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4"/>
  </p:notesMasterIdLst>
  <p:sldIdLst>
    <p:sldId id="256" r:id="rId2"/>
    <p:sldId id="257" r:id="rId3"/>
    <p:sldId id="303" r:id="rId4"/>
    <p:sldId id="259" r:id="rId5"/>
    <p:sldId id="260" r:id="rId6"/>
    <p:sldId id="285" r:id="rId7"/>
    <p:sldId id="287" r:id="rId8"/>
    <p:sldId id="288" r:id="rId9"/>
    <p:sldId id="289" r:id="rId10"/>
    <p:sldId id="290" r:id="rId11"/>
    <p:sldId id="291" r:id="rId12"/>
    <p:sldId id="292" r:id="rId13"/>
    <p:sldId id="286" r:id="rId14"/>
    <p:sldId id="304" r:id="rId15"/>
    <p:sldId id="305" r:id="rId16"/>
    <p:sldId id="321" r:id="rId17"/>
    <p:sldId id="323" r:id="rId18"/>
    <p:sldId id="330" r:id="rId19"/>
    <p:sldId id="329" r:id="rId20"/>
    <p:sldId id="339" r:id="rId21"/>
    <p:sldId id="338" r:id="rId22"/>
    <p:sldId id="336" r:id="rId23"/>
    <p:sldId id="335" r:id="rId24"/>
    <p:sldId id="337" r:id="rId25"/>
    <p:sldId id="334" r:id="rId26"/>
    <p:sldId id="333" r:id="rId27"/>
    <p:sldId id="322" r:id="rId28"/>
    <p:sldId id="346" r:id="rId29"/>
    <p:sldId id="349" r:id="rId30"/>
    <p:sldId id="347" r:id="rId31"/>
    <p:sldId id="348" r:id="rId32"/>
    <p:sldId id="350" r:id="rId33"/>
    <p:sldId id="351" r:id="rId34"/>
    <p:sldId id="352" r:id="rId35"/>
    <p:sldId id="353" r:id="rId36"/>
    <p:sldId id="354" r:id="rId37"/>
    <p:sldId id="355" r:id="rId38"/>
    <p:sldId id="356" r:id="rId39"/>
    <p:sldId id="357" r:id="rId40"/>
    <p:sldId id="358" r:id="rId41"/>
    <p:sldId id="359" r:id="rId42"/>
    <p:sldId id="360" r:id="rId43"/>
    <p:sldId id="343" r:id="rId44"/>
    <p:sldId id="361" r:id="rId45"/>
    <p:sldId id="362" r:id="rId46"/>
    <p:sldId id="363" r:id="rId47"/>
    <p:sldId id="364" r:id="rId48"/>
    <p:sldId id="365" r:id="rId49"/>
    <p:sldId id="366" r:id="rId50"/>
    <p:sldId id="367" r:id="rId51"/>
    <p:sldId id="369" r:id="rId52"/>
    <p:sldId id="368" r:id="rId53"/>
    <p:sldId id="370" r:id="rId54"/>
    <p:sldId id="371" r:id="rId55"/>
    <p:sldId id="372" r:id="rId56"/>
    <p:sldId id="373" r:id="rId57"/>
    <p:sldId id="374" r:id="rId58"/>
    <p:sldId id="375" r:id="rId59"/>
    <p:sldId id="376" r:id="rId60"/>
    <p:sldId id="377" r:id="rId61"/>
    <p:sldId id="378" r:id="rId62"/>
    <p:sldId id="379" r:id="rId63"/>
    <p:sldId id="381" r:id="rId64"/>
    <p:sldId id="382" r:id="rId65"/>
    <p:sldId id="383" r:id="rId66"/>
    <p:sldId id="306" r:id="rId67"/>
    <p:sldId id="296" r:id="rId68"/>
    <p:sldId id="258" r:id="rId69"/>
    <p:sldId id="299" r:id="rId70"/>
    <p:sldId id="307" r:id="rId71"/>
    <p:sldId id="308" r:id="rId72"/>
    <p:sldId id="309" r:id="rId73"/>
    <p:sldId id="310" r:id="rId74"/>
    <p:sldId id="311" r:id="rId75"/>
    <p:sldId id="312" r:id="rId76"/>
    <p:sldId id="313" r:id="rId77"/>
    <p:sldId id="315" r:id="rId78"/>
    <p:sldId id="316" r:id="rId79"/>
    <p:sldId id="317" r:id="rId80"/>
    <p:sldId id="314" r:id="rId81"/>
    <p:sldId id="319" r:id="rId82"/>
    <p:sldId id="320" r:id="rId83"/>
  </p:sldIdLst>
  <p:sldSz cx="9144000" cy="5143500" type="screen16x9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A5E9C"/>
    <a:srgbClr val="00A4DE"/>
    <a:srgbClr val="006699"/>
    <a:srgbClr val="0099CC"/>
    <a:srgbClr val="461E64"/>
    <a:srgbClr val="D3CFF1"/>
    <a:srgbClr val="FFCC66"/>
    <a:srgbClr val="66FF66"/>
    <a:srgbClr val="66FF33"/>
    <a:srgbClr val="FFFFC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42" autoAdjust="0"/>
    <p:restoredTop sz="94472" autoAdjust="0"/>
  </p:normalViewPr>
  <p:slideViewPr>
    <p:cSldViewPr>
      <p:cViewPr>
        <p:scale>
          <a:sx n="100" d="100"/>
          <a:sy n="100" d="100"/>
        </p:scale>
        <p:origin x="-1932" y="-858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36004" cy="36004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8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theme" Target="theme/theme1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presProps" Target="pres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1F74DFD-F1E6-4B58-B783-7745BFAD1E9B}" type="datetimeFigureOut">
              <a:rPr lang="ru-RU" smtClean="0"/>
              <a:pPr/>
              <a:t>09.12.2019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B5236B8-4AF7-47BE-911B-4C93920437B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082803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0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1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5236B8-4AF7-47BE-911B-4C93920437B7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5236B8-4AF7-47BE-911B-4C93920437B7}" type="slidenum">
              <a:rPr lang="ru-RU" smtClean="0"/>
              <a:pPr/>
              <a:t>32</a:t>
            </a:fld>
            <a:endParaRPr lang="ru-RU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5236B8-4AF7-47BE-911B-4C93920437B7}" type="slidenum">
              <a:rPr lang="ru-RU" smtClean="0"/>
              <a:pPr/>
              <a:t>33</a:t>
            </a:fld>
            <a:endParaRPr lang="ru-RU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5236B8-4AF7-47BE-911B-4C93920437B7}" type="slidenum">
              <a:rPr lang="ru-RU" smtClean="0"/>
              <a:pPr/>
              <a:t>34</a:t>
            </a:fld>
            <a:endParaRPr lang="ru-RU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5236B8-4AF7-47BE-911B-4C93920437B7}" type="slidenum">
              <a:rPr lang="ru-RU" smtClean="0"/>
              <a:pPr/>
              <a:t>35</a:t>
            </a:fld>
            <a:endParaRPr lang="ru-RU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5236B8-4AF7-47BE-911B-4C93920437B7}" type="slidenum">
              <a:rPr lang="ru-RU" smtClean="0"/>
              <a:pPr/>
              <a:t>36</a:t>
            </a:fld>
            <a:endParaRPr lang="ru-RU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5236B8-4AF7-47BE-911B-4C93920437B7}" type="slidenum">
              <a:rPr lang="ru-RU" smtClean="0"/>
              <a:pPr/>
              <a:t>37</a:t>
            </a:fld>
            <a:endParaRPr lang="ru-RU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5236B8-4AF7-47BE-911B-4C93920437B7}" type="slidenum">
              <a:rPr lang="ru-RU" smtClean="0"/>
              <a:pPr/>
              <a:t>38</a:t>
            </a:fld>
            <a:endParaRPr lang="ru-RU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5236B8-4AF7-47BE-911B-4C93920437B7}" type="slidenum">
              <a:rPr lang="ru-RU" smtClean="0"/>
              <a:pPr/>
              <a:t>39</a:t>
            </a:fld>
            <a:endParaRPr lang="ru-RU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5236B8-4AF7-47BE-911B-4C93920437B7}" type="slidenum">
              <a:rPr lang="ru-RU" smtClean="0"/>
              <a:pPr/>
              <a:t>40</a:t>
            </a:fld>
            <a:endParaRPr lang="ru-RU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5236B8-4AF7-47BE-911B-4C93920437B7}" type="slidenum">
              <a:rPr lang="ru-RU" smtClean="0"/>
              <a:pPr/>
              <a:t>41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5236B8-4AF7-47BE-911B-4C93920437B7}" type="slidenum">
              <a:rPr lang="ru-RU" smtClean="0"/>
              <a:pPr/>
              <a:t>14</a:t>
            </a:fld>
            <a:endParaRPr lang="ru-RU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5236B8-4AF7-47BE-911B-4C93920437B7}" type="slidenum">
              <a:rPr lang="ru-RU" smtClean="0"/>
              <a:pPr/>
              <a:t>42</a:t>
            </a:fld>
            <a:endParaRPr lang="ru-RU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5236B8-4AF7-47BE-911B-4C93920437B7}" type="slidenum">
              <a:rPr lang="ru-RU" smtClean="0"/>
              <a:pPr/>
              <a:t>43</a:t>
            </a:fld>
            <a:endParaRPr lang="ru-RU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5236B8-4AF7-47BE-911B-4C93920437B7}" type="slidenum">
              <a:rPr lang="ru-RU" smtClean="0"/>
              <a:pPr/>
              <a:t>44</a:t>
            </a:fld>
            <a:endParaRPr lang="ru-RU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5236B8-4AF7-47BE-911B-4C93920437B7}" type="slidenum">
              <a:rPr lang="ru-RU" smtClean="0"/>
              <a:pPr/>
              <a:t>45</a:t>
            </a:fld>
            <a:endParaRPr lang="ru-RU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5236B8-4AF7-47BE-911B-4C93920437B7}" type="slidenum">
              <a:rPr lang="ru-RU" smtClean="0"/>
              <a:pPr/>
              <a:t>46</a:t>
            </a:fld>
            <a:endParaRPr lang="ru-RU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5236B8-4AF7-47BE-911B-4C93920437B7}" type="slidenum">
              <a:rPr lang="ru-RU" smtClean="0"/>
              <a:pPr/>
              <a:t>47</a:t>
            </a:fld>
            <a:endParaRPr lang="ru-RU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5236B8-4AF7-47BE-911B-4C93920437B7}" type="slidenum">
              <a:rPr lang="ru-RU" smtClean="0"/>
              <a:pPr/>
              <a:t>48</a:t>
            </a:fld>
            <a:endParaRPr lang="ru-RU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5236B8-4AF7-47BE-911B-4C93920437B7}" type="slidenum">
              <a:rPr lang="ru-RU" smtClean="0"/>
              <a:pPr/>
              <a:t>49</a:t>
            </a:fld>
            <a:endParaRPr lang="ru-RU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5236B8-4AF7-47BE-911B-4C93920437B7}" type="slidenum">
              <a:rPr lang="ru-RU" smtClean="0"/>
              <a:pPr/>
              <a:t>50</a:t>
            </a:fld>
            <a:endParaRPr lang="ru-RU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5236B8-4AF7-47BE-911B-4C93920437B7}" type="slidenum">
              <a:rPr lang="ru-RU" smtClean="0"/>
              <a:pPr/>
              <a:t>51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5236B8-4AF7-47BE-911B-4C93920437B7}" type="slidenum">
              <a:rPr lang="ru-RU" smtClean="0"/>
              <a:pPr/>
              <a:t>15</a:t>
            </a:fld>
            <a:endParaRPr lang="ru-RU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5236B8-4AF7-47BE-911B-4C93920437B7}" type="slidenum">
              <a:rPr lang="ru-RU" smtClean="0"/>
              <a:pPr/>
              <a:t>52</a:t>
            </a:fld>
            <a:endParaRPr lang="ru-RU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5236B8-4AF7-47BE-911B-4C93920437B7}" type="slidenum">
              <a:rPr lang="ru-RU" smtClean="0"/>
              <a:pPr/>
              <a:t>53</a:t>
            </a:fld>
            <a:endParaRPr lang="ru-RU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5236B8-4AF7-47BE-911B-4C93920437B7}" type="slidenum">
              <a:rPr lang="ru-RU" smtClean="0"/>
              <a:pPr/>
              <a:t>54</a:t>
            </a:fld>
            <a:endParaRPr lang="ru-RU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5236B8-4AF7-47BE-911B-4C93920437B7}" type="slidenum">
              <a:rPr lang="ru-RU" smtClean="0"/>
              <a:pPr/>
              <a:t>55</a:t>
            </a:fld>
            <a:endParaRPr lang="ru-RU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5236B8-4AF7-47BE-911B-4C93920437B7}" type="slidenum">
              <a:rPr lang="ru-RU" smtClean="0"/>
              <a:pPr/>
              <a:t>56</a:t>
            </a:fld>
            <a:endParaRPr lang="ru-RU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5236B8-4AF7-47BE-911B-4C93920437B7}" type="slidenum">
              <a:rPr lang="ru-RU" smtClean="0"/>
              <a:pPr/>
              <a:t>57</a:t>
            </a:fld>
            <a:endParaRPr lang="ru-RU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5236B8-4AF7-47BE-911B-4C93920437B7}" type="slidenum">
              <a:rPr lang="ru-RU" smtClean="0"/>
              <a:pPr/>
              <a:t>58</a:t>
            </a:fld>
            <a:endParaRPr lang="ru-RU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5236B8-4AF7-47BE-911B-4C93920437B7}" type="slidenum">
              <a:rPr lang="ru-RU" smtClean="0"/>
              <a:pPr/>
              <a:t>59</a:t>
            </a:fld>
            <a:endParaRPr lang="ru-RU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5236B8-4AF7-47BE-911B-4C93920437B7}" type="slidenum">
              <a:rPr lang="ru-RU" smtClean="0"/>
              <a:pPr/>
              <a:t>60</a:t>
            </a:fld>
            <a:endParaRPr lang="ru-RU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5236B8-4AF7-47BE-911B-4C93920437B7}" type="slidenum">
              <a:rPr lang="ru-RU" smtClean="0"/>
              <a:pPr/>
              <a:t>61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5236B8-4AF7-47BE-911B-4C93920437B7}" type="slidenum">
              <a:rPr lang="ru-RU" smtClean="0"/>
              <a:pPr/>
              <a:t>16</a:t>
            </a:fld>
            <a:endParaRPr lang="ru-RU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5236B8-4AF7-47BE-911B-4C93920437B7}" type="slidenum">
              <a:rPr lang="ru-RU" smtClean="0"/>
              <a:pPr/>
              <a:t>62</a:t>
            </a:fld>
            <a:endParaRPr lang="ru-RU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5236B8-4AF7-47BE-911B-4C93920437B7}" type="slidenum">
              <a:rPr lang="ru-RU" smtClean="0"/>
              <a:pPr/>
              <a:t>66</a:t>
            </a:fld>
            <a:endParaRPr lang="ru-RU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5236B8-4AF7-47BE-911B-4C93920437B7}" type="slidenum">
              <a:rPr lang="ru-RU" smtClean="0"/>
              <a:pPr/>
              <a:t>71</a:t>
            </a:fld>
            <a:endParaRPr lang="ru-RU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5236B8-4AF7-47BE-911B-4C93920437B7}" type="slidenum">
              <a:rPr lang="ru-RU" smtClean="0"/>
              <a:pPr/>
              <a:t>72</a:t>
            </a:fld>
            <a:endParaRPr lang="ru-RU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5236B8-4AF7-47BE-911B-4C93920437B7}" type="slidenum">
              <a:rPr lang="ru-RU" smtClean="0"/>
              <a:pPr/>
              <a:t>73</a:t>
            </a:fld>
            <a:endParaRPr lang="ru-RU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5236B8-4AF7-47BE-911B-4C93920437B7}" type="slidenum">
              <a:rPr lang="ru-RU" smtClean="0"/>
              <a:pPr/>
              <a:t>74</a:t>
            </a:fld>
            <a:endParaRPr lang="ru-RU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5236B8-4AF7-47BE-911B-4C93920437B7}" type="slidenum">
              <a:rPr lang="ru-RU" smtClean="0"/>
              <a:pPr/>
              <a:t>75</a:t>
            </a:fld>
            <a:endParaRPr lang="ru-RU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5236B8-4AF7-47BE-911B-4C93920437B7}" type="slidenum">
              <a:rPr lang="ru-RU" smtClean="0"/>
              <a:pPr/>
              <a:t>76</a:t>
            </a:fld>
            <a:endParaRPr lang="ru-RU"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5236B8-4AF7-47BE-911B-4C93920437B7}" type="slidenum">
              <a:rPr lang="ru-RU" smtClean="0"/>
              <a:pPr/>
              <a:t>77</a:t>
            </a:fld>
            <a:endParaRPr lang="ru-RU"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5236B8-4AF7-47BE-911B-4C93920437B7}" type="slidenum">
              <a:rPr lang="ru-RU" smtClean="0"/>
              <a:pPr/>
              <a:t>78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5236B8-4AF7-47BE-911B-4C93920437B7}" type="slidenum">
              <a:rPr lang="ru-RU" smtClean="0"/>
              <a:pPr/>
              <a:t>27</a:t>
            </a:fld>
            <a:endParaRPr lang="ru-RU"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5236B8-4AF7-47BE-911B-4C93920437B7}" type="slidenum">
              <a:rPr lang="ru-RU" smtClean="0"/>
              <a:pPr/>
              <a:t>79</a:t>
            </a:fld>
            <a:endParaRPr lang="ru-RU"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5236B8-4AF7-47BE-911B-4C93920437B7}" type="slidenum">
              <a:rPr lang="ru-RU" smtClean="0"/>
              <a:pPr/>
              <a:t>80</a:t>
            </a:fld>
            <a:endParaRPr lang="ru-RU"/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5236B8-4AF7-47BE-911B-4C93920437B7}" type="slidenum">
              <a:rPr lang="ru-RU" smtClean="0"/>
              <a:pPr/>
              <a:t>81</a:t>
            </a:fld>
            <a:endParaRPr lang="ru-RU"/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5236B8-4AF7-47BE-911B-4C93920437B7}" type="slidenum">
              <a:rPr lang="ru-RU" smtClean="0"/>
              <a:pPr/>
              <a:t>82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5236B8-4AF7-47BE-911B-4C93920437B7}" type="slidenum">
              <a:rPr lang="ru-RU" smtClean="0"/>
              <a:pPr/>
              <a:t>28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5236B8-4AF7-47BE-911B-4C93920437B7}" type="slidenum">
              <a:rPr lang="ru-RU" smtClean="0"/>
              <a:pPr/>
              <a:t>29</a:t>
            </a:fld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5236B8-4AF7-47BE-911B-4C93920437B7}" type="slidenum">
              <a:rPr lang="ru-RU" smtClean="0"/>
              <a:pPr/>
              <a:t>30</a:t>
            </a:fld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5236B8-4AF7-47BE-911B-4C93920437B7}" type="slidenum">
              <a:rPr lang="ru-RU" smtClean="0"/>
              <a:pPr/>
              <a:t>31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slide" Target="../slides/slide5.xml"/><Relationship Id="rId7" Type="http://schemas.openxmlformats.org/officeDocument/2006/relationships/slide" Target="../slides/slide68.xml"/><Relationship Id="rId2" Type="http://schemas.openxmlformats.org/officeDocument/2006/relationships/slide" Target="../slides/slide4.xml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66.xml"/><Relationship Id="rId5" Type="http://schemas.openxmlformats.org/officeDocument/2006/relationships/slide" Target="../slides/slide69.xml"/><Relationship Id="rId4" Type="http://schemas.openxmlformats.org/officeDocument/2006/relationships/slide" Target="../slides/slide27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Основн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>
            <a:hlinkClick r:id="rId2" action="ppaction://hlinksldjump" tooltip="История открытия клеток у растений"/>
          </p:cNvPr>
          <p:cNvSpPr/>
          <p:nvPr userDrawn="1"/>
        </p:nvSpPr>
        <p:spPr>
          <a:xfrm>
            <a:off x="7874" y="-1"/>
            <a:ext cx="1716112" cy="490509"/>
          </a:xfrm>
          <a:prstGeom prst="rect">
            <a:avLst/>
          </a:prstGeom>
          <a:solidFill>
            <a:srgbClr val="203856">
              <a:alpha val="30000"/>
            </a:srgbClr>
          </a:solidFill>
          <a:ln>
            <a:noFill/>
          </a:ln>
          <a:effectLst>
            <a:outerShdw blurRad="127000" dist="38100" dir="5400000" sx="103000" sy="103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 smtClean="0">
                <a:solidFill>
                  <a:schemeClr val="bg1"/>
                </a:solidFill>
              </a:rPr>
              <a:t>история</a:t>
            </a:r>
            <a:endParaRPr lang="ru-RU" b="1" u="sng" dirty="0">
              <a:solidFill>
                <a:schemeClr val="bg1"/>
              </a:solidFill>
            </a:endParaRPr>
          </a:p>
        </p:txBody>
      </p:sp>
      <p:sp>
        <p:nvSpPr>
          <p:cNvPr id="8" name="Прямоугольник 7">
            <a:hlinkClick r:id="rId3" action="ppaction://hlinksldjump" tooltip="Устройство микроскопа и правила работы с ним"/>
          </p:cNvPr>
          <p:cNvSpPr/>
          <p:nvPr userDrawn="1"/>
        </p:nvSpPr>
        <p:spPr>
          <a:xfrm>
            <a:off x="1767888" y="-1"/>
            <a:ext cx="1862163" cy="490509"/>
          </a:xfrm>
          <a:prstGeom prst="rect">
            <a:avLst/>
          </a:prstGeom>
          <a:solidFill>
            <a:srgbClr val="203856">
              <a:alpha val="30000"/>
            </a:srgbClr>
          </a:solidFill>
          <a:ln>
            <a:noFill/>
          </a:ln>
          <a:effectLst>
            <a:outerShdw blurRad="127000" dist="38100" dir="5400000" sx="103000" sy="103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 smtClean="0">
                <a:solidFill>
                  <a:schemeClr val="bg1"/>
                </a:solidFill>
              </a:rPr>
              <a:t>микроскоп</a:t>
            </a:r>
            <a:endParaRPr lang="ru-RU" b="1" u="sng" dirty="0">
              <a:solidFill>
                <a:schemeClr val="bg1"/>
              </a:solidFill>
            </a:endParaRPr>
          </a:p>
        </p:txBody>
      </p:sp>
      <p:sp>
        <p:nvSpPr>
          <p:cNvPr id="9" name="Прямоугольник 8">
            <a:hlinkClick r:id="rId4" action="ppaction://hlinksldjump" tooltip="Строение растительной клетки"/>
          </p:cNvPr>
          <p:cNvSpPr/>
          <p:nvPr userDrawn="1"/>
        </p:nvSpPr>
        <p:spPr>
          <a:xfrm>
            <a:off x="3673953" y="-1"/>
            <a:ext cx="1913023" cy="490509"/>
          </a:xfrm>
          <a:prstGeom prst="rect">
            <a:avLst/>
          </a:prstGeom>
          <a:solidFill>
            <a:srgbClr val="203856">
              <a:alpha val="30000"/>
            </a:srgbClr>
          </a:solidFill>
          <a:ln>
            <a:noFill/>
          </a:ln>
          <a:effectLst>
            <a:outerShdw blurRad="127000" dist="38100" dir="5400000" sx="103000" sy="103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 smtClean="0">
                <a:solidFill>
                  <a:schemeClr val="bg1"/>
                </a:solidFill>
              </a:rPr>
              <a:t>строение</a:t>
            </a:r>
            <a:endParaRPr lang="ru-RU" b="1" u="sng" dirty="0">
              <a:solidFill>
                <a:schemeClr val="bg1"/>
              </a:solidFill>
            </a:endParaRPr>
          </a:p>
        </p:txBody>
      </p:sp>
      <p:sp>
        <p:nvSpPr>
          <p:cNvPr id="10" name="Прямоугольник 9">
            <a:hlinkClick r:id="rId5" action="ppaction://hlinksldjump" tooltip="Процессы жизнедеятельности в растительной клетке"/>
          </p:cNvPr>
          <p:cNvSpPr/>
          <p:nvPr userDrawn="1"/>
        </p:nvSpPr>
        <p:spPr>
          <a:xfrm>
            <a:off x="5630877" y="-1"/>
            <a:ext cx="1885314" cy="490509"/>
          </a:xfrm>
          <a:prstGeom prst="rect">
            <a:avLst/>
          </a:prstGeom>
          <a:solidFill>
            <a:srgbClr val="203856">
              <a:alpha val="30000"/>
            </a:srgbClr>
          </a:solidFill>
          <a:ln>
            <a:noFill/>
          </a:ln>
          <a:effectLst>
            <a:outerShdw blurRad="127000" dist="38100" dir="5400000" sx="103000" sy="103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 smtClean="0">
                <a:solidFill>
                  <a:schemeClr val="bg1"/>
                </a:solidFill>
              </a:rPr>
              <a:t>жизнь</a:t>
            </a:r>
            <a:endParaRPr lang="ru-RU" b="1" u="sng" dirty="0">
              <a:solidFill>
                <a:schemeClr val="bg1"/>
              </a:solidFill>
            </a:endParaRPr>
          </a:p>
        </p:txBody>
      </p:sp>
      <p:grpSp>
        <p:nvGrpSpPr>
          <p:cNvPr id="12" name="Группа 29"/>
          <p:cNvGrpSpPr/>
          <p:nvPr userDrawn="1"/>
        </p:nvGrpSpPr>
        <p:grpSpPr>
          <a:xfrm>
            <a:off x="8645940" y="-1"/>
            <a:ext cx="503548" cy="490509"/>
            <a:chOff x="8100396" y="4869158"/>
            <a:chExt cx="720080" cy="792088"/>
          </a:xfrm>
        </p:grpSpPr>
        <p:sp>
          <p:nvSpPr>
            <p:cNvPr id="13" name="Прямоугольник 12"/>
            <p:cNvSpPr/>
            <p:nvPr/>
          </p:nvSpPr>
          <p:spPr>
            <a:xfrm>
              <a:off x="8100396" y="4869158"/>
              <a:ext cx="720080" cy="792088"/>
            </a:xfrm>
            <a:prstGeom prst="rect">
              <a:avLst/>
            </a:prstGeom>
            <a:solidFill>
              <a:srgbClr val="1C2F5A"/>
            </a:solidFill>
            <a:ln>
              <a:noFill/>
            </a:ln>
            <a:effectLst>
              <a:outerShdw blurRad="127000" dist="38100" dir="5400000" sx="105000" sy="105000" algn="t" rotWithShape="0">
                <a:prstClr val="black">
                  <a:alpha val="40000"/>
                </a:prst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 prstMaterial="metal"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4" name="Прямоугольник 13"/>
            <p:cNvSpPr/>
            <p:nvPr/>
          </p:nvSpPr>
          <p:spPr>
            <a:xfrm>
              <a:off x="8244408" y="5040167"/>
              <a:ext cx="432048" cy="465934"/>
            </a:xfrm>
            <a:prstGeom prst="rect">
              <a:avLst/>
            </a:prstGeom>
            <a:solidFill>
              <a:srgbClr val="1C2F5A"/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5" name="Параллелограмм 14"/>
            <p:cNvSpPr/>
            <p:nvPr/>
          </p:nvSpPr>
          <p:spPr>
            <a:xfrm rot="16200000">
              <a:off x="8091799" y="5202571"/>
              <a:ext cx="559121" cy="246590"/>
            </a:xfrm>
            <a:prstGeom prst="parallelogram">
              <a:avLst>
                <a:gd name="adj" fmla="val 34589"/>
              </a:avLst>
            </a:prstGeom>
            <a:solidFill>
              <a:srgbClr val="C6C1E9"/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6" name="Овал 15">
              <a:hlinkClick r:id="" action="ppaction://hlinkshowjump?jump=endshow"/>
            </p:cNvPr>
            <p:cNvSpPr/>
            <p:nvPr/>
          </p:nvSpPr>
          <p:spPr>
            <a:xfrm flipH="1">
              <a:off x="8403813" y="5285663"/>
              <a:ext cx="90840" cy="90890"/>
            </a:xfrm>
            <a:prstGeom prst="ellipse">
              <a:avLst/>
            </a:prstGeom>
            <a:solidFill>
              <a:srgbClr val="1C2F5A"/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7" name="Прямоугольник 16">
            <a:hlinkClick r:id="" action="ppaction://hlinkshowjump?jump=endshow"/>
          </p:cNvPr>
          <p:cNvSpPr/>
          <p:nvPr userDrawn="1"/>
        </p:nvSpPr>
        <p:spPr>
          <a:xfrm>
            <a:off x="8640452" y="15840"/>
            <a:ext cx="503548" cy="432048"/>
          </a:xfrm>
          <a:prstGeom prst="rect">
            <a:avLst/>
          </a:prstGeom>
          <a:solidFill>
            <a:srgbClr val="203856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прозр триг микрофото">
            <a:hlinkClick r:id="rId6" action="ppaction://hlinksldjump" tooltip="Микрофотография"/>
          </p:cNvPr>
          <p:cNvSpPr/>
          <p:nvPr userDrawn="1"/>
        </p:nvSpPr>
        <p:spPr>
          <a:xfrm>
            <a:off x="628596" y="636561"/>
            <a:ext cx="474669" cy="401643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41" name="Группа 40"/>
          <p:cNvGrpSpPr/>
          <p:nvPr userDrawn="1"/>
        </p:nvGrpSpPr>
        <p:grpSpPr>
          <a:xfrm>
            <a:off x="7563972" y="0"/>
            <a:ext cx="513276" cy="490509"/>
            <a:chOff x="7529553" y="0"/>
            <a:chExt cx="513276" cy="490509"/>
          </a:xfrm>
        </p:grpSpPr>
        <p:sp>
          <p:nvSpPr>
            <p:cNvPr id="38" name="Прямоугольник 37"/>
            <p:cNvSpPr/>
            <p:nvPr userDrawn="1"/>
          </p:nvSpPr>
          <p:spPr>
            <a:xfrm>
              <a:off x="7529553" y="0"/>
              <a:ext cx="513276" cy="490509"/>
            </a:xfrm>
            <a:prstGeom prst="rect">
              <a:avLst/>
            </a:prstGeom>
            <a:solidFill>
              <a:srgbClr val="1C2F5A"/>
            </a:solidFill>
            <a:ln>
              <a:noFill/>
            </a:ln>
            <a:effectLst>
              <a:outerShdw blurRad="127000" dist="38100" dir="5400000" sx="105000" sy="105000" algn="t" rotWithShape="0">
                <a:prstClr val="black">
                  <a:alpha val="40000"/>
                </a:prst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 prstMaterial="metal"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9" name="Блок-схема: сохраненные данные 38"/>
            <p:cNvSpPr/>
            <p:nvPr userDrawn="1"/>
          </p:nvSpPr>
          <p:spPr>
            <a:xfrm rot="5400000">
              <a:off x="7550875" y="163363"/>
              <a:ext cx="285966" cy="182565"/>
            </a:xfrm>
            <a:prstGeom prst="flowChartOnlineStorage">
              <a:avLst/>
            </a:prstGeom>
            <a:solidFill>
              <a:srgbClr val="C6C1E9"/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0" name="Блок-схема: сохраненные данные 39"/>
            <p:cNvSpPr/>
            <p:nvPr userDrawn="1"/>
          </p:nvSpPr>
          <p:spPr>
            <a:xfrm rot="5400000">
              <a:off x="7733440" y="163364"/>
              <a:ext cx="285968" cy="182565"/>
            </a:xfrm>
            <a:prstGeom prst="flowChartOnlineStorage">
              <a:avLst/>
            </a:prstGeom>
            <a:solidFill>
              <a:srgbClr val="C6C1E9"/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42" name="гиперссылка навигация">
            <a:hlinkClick r:id="rId5" action="ppaction://hlinksldjump" tooltip="Познакомьтесь с источниками информации"/>
          </p:cNvPr>
          <p:cNvSpPr/>
          <p:nvPr userDrawn="1"/>
        </p:nvSpPr>
        <p:spPr>
          <a:xfrm>
            <a:off x="7602579" y="15840"/>
            <a:ext cx="474669" cy="474669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27" name="Группа 26"/>
          <p:cNvGrpSpPr/>
          <p:nvPr userDrawn="1"/>
        </p:nvGrpSpPr>
        <p:grpSpPr>
          <a:xfrm>
            <a:off x="8109689" y="0"/>
            <a:ext cx="503810" cy="490509"/>
            <a:chOff x="8109689" y="0"/>
            <a:chExt cx="503810" cy="490509"/>
          </a:xfrm>
        </p:grpSpPr>
        <p:grpSp>
          <p:nvGrpSpPr>
            <p:cNvPr id="20" name="Группа 19"/>
            <p:cNvGrpSpPr/>
            <p:nvPr userDrawn="1"/>
          </p:nvGrpSpPr>
          <p:grpSpPr>
            <a:xfrm>
              <a:off x="8109689" y="0"/>
              <a:ext cx="503810" cy="490509"/>
              <a:chOff x="8244408" y="4905164"/>
              <a:chExt cx="720080" cy="792088"/>
            </a:xfrm>
          </p:grpSpPr>
          <p:sp>
            <p:nvSpPr>
              <p:cNvPr id="21" name="Прямоугольник 20"/>
              <p:cNvSpPr/>
              <p:nvPr/>
            </p:nvSpPr>
            <p:spPr>
              <a:xfrm>
                <a:off x="8244408" y="4905164"/>
                <a:ext cx="720080" cy="792088"/>
              </a:xfrm>
              <a:prstGeom prst="rect">
                <a:avLst/>
              </a:prstGeom>
              <a:solidFill>
                <a:srgbClr val="1C2F5A"/>
              </a:solidFill>
              <a:ln>
                <a:noFill/>
              </a:ln>
              <a:effectLst>
                <a:outerShdw blurRad="127000" dist="38100" dir="5400000" sx="104000" sy="104000" algn="t" rotWithShape="0">
                  <a:schemeClr val="tx1">
                    <a:alpha val="40000"/>
                  </a:schemeClr>
                </a:outerShdw>
              </a:effectLst>
              <a:scene3d>
                <a:camera prst="orthographicFront">
                  <a:rot lat="0" lon="0" rev="0"/>
                </a:camera>
                <a:lightRig rig="balanced" dir="t">
                  <a:rot lat="0" lon="0" rev="8700000"/>
                </a:lightRig>
              </a:scene3d>
              <a:sp3d prstMaterial="metal">
                <a:bevelT w="190500" h="381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23" name="Овал 22"/>
              <p:cNvSpPr/>
              <p:nvPr userDrawn="1"/>
            </p:nvSpPr>
            <p:spPr>
              <a:xfrm>
                <a:off x="8423661" y="5090667"/>
                <a:ext cx="361575" cy="421079"/>
              </a:xfrm>
              <a:prstGeom prst="ellipse">
                <a:avLst/>
              </a:prstGeom>
              <a:noFill/>
              <a:ln w="127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24" name="Равнобедренный треугольник 23"/>
              <p:cNvSpPr/>
              <p:nvPr/>
            </p:nvSpPr>
            <p:spPr>
              <a:xfrm rot="2196083">
                <a:off x="8601854" y="5136412"/>
                <a:ext cx="112371" cy="185628"/>
              </a:xfrm>
              <a:prstGeom prst="triangle">
                <a:avLst/>
              </a:prstGeom>
              <a:solidFill>
                <a:srgbClr val="C6C1E9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25" name="Равнобедренный треугольник 24"/>
              <p:cNvSpPr/>
              <p:nvPr/>
            </p:nvSpPr>
            <p:spPr>
              <a:xfrm rot="13183098">
                <a:off x="8501228" y="5287063"/>
                <a:ext cx="111499" cy="179030"/>
              </a:xfrm>
              <a:prstGeom prst="triangle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26" name="Овал 25"/>
            <p:cNvSpPr/>
            <p:nvPr userDrawn="1"/>
          </p:nvSpPr>
          <p:spPr>
            <a:xfrm>
              <a:off x="8201766" y="79839"/>
              <a:ext cx="319657" cy="330831"/>
            </a:xfrm>
            <a:prstGeom prst="ellipse">
              <a:avLst/>
            </a:prstGeom>
            <a:noFill/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28" name="гиперссылка навигация">
            <a:hlinkClick r:id="rId7" action="ppaction://hlinksldjump" tooltip="Познакомьтесь с навигацией по презентации"/>
          </p:cNvPr>
          <p:cNvSpPr/>
          <p:nvPr userDrawn="1"/>
        </p:nvSpPr>
        <p:spPr>
          <a:xfrm>
            <a:off x="8113761" y="15840"/>
            <a:ext cx="474669" cy="474669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advClick="0"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5" r:id="rId2"/>
  </p:sldLayoutIdLst>
  <p:transition advClick="0">
    <p:fade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slide" Target="slide4.xml"/><Relationship Id="rId3" Type="http://schemas.openxmlformats.org/officeDocument/2006/relationships/slide" Target="slide5.xml"/><Relationship Id="rId7" Type="http://schemas.openxmlformats.org/officeDocument/2006/relationships/slide" Target="slide6.xml"/><Relationship Id="rId2" Type="http://schemas.openxmlformats.org/officeDocument/2006/relationships/slide" Target="slide27.xml"/><Relationship Id="rId1" Type="http://schemas.openxmlformats.org/officeDocument/2006/relationships/slideLayout" Target="../slideLayouts/slideLayout1.xml"/><Relationship Id="rId6" Type="http://schemas.openxmlformats.org/officeDocument/2006/relationships/slide" Target="slide2.xml"/><Relationship Id="rId11" Type="http://schemas.openxmlformats.org/officeDocument/2006/relationships/image" Target="../media/image15.jpeg"/><Relationship Id="rId5" Type="http://schemas.openxmlformats.org/officeDocument/2006/relationships/image" Target="../media/image6.jpeg"/><Relationship Id="rId10" Type="http://schemas.openxmlformats.org/officeDocument/2006/relationships/slide" Target="slide67.xml"/><Relationship Id="rId4" Type="http://schemas.openxmlformats.org/officeDocument/2006/relationships/slide" Target="slide11.xml"/><Relationship Id="rId9" Type="http://schemas.openxmlformats.org/officeDocument/2006/relationships/slide" Target="slide15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slide" Target="slide4.xml"/><Relationship Id="rId3" Type="http://schemas.openxmlformats.org/officeDocument/2006/relationships/slide" Target="slide5.xml"/><Relationship Id="rId7" Type="http://schemas.openxmlformats.org/officeDocument/2006/relationships/slide" Target="slide6.xml"/><Relationship Id="rId2" Type="http://schemas.openxmlformats.org/officeDocument/2006/relationships/slide" Target="slide27.xml"/><Relationship Id="rId1" Type="http://schemas.openxmlformats.org/officeDocument/2006/relationships/slideLayout" Target="../slideLayouts/slideLayout1.xml"/><Relationship Id="rId6" Type="http://schemas.openxmlformats.org/officeDocument/2006/relationships/slide" Target="slide2.xml"/><Relationship Id="rId11" Type="http://schemas.openxmlformats.org/officeDocument/2006/relationships/image" Target="../media/image15.jpeg"/><Relationship Id="rId5" Type="http://schemas.openxmlformats.org/officeDocument/2006/relationships/image" Target="../media/image6.jpeg"/><Relationship Id="rId10" Type="http://schemas.openxmlformats.org/officeDocument/2006/relationships/slide" Target="slide67.xml"/><Relationship Id="rId4" Type="http://schemas.openxmlformats.org/officeDocument/2006/relationships/slide" Target="slide12.xml"/><Relationship Id="rId9" Type="http://schemas.openxmlformats.org/officeDocument/2006/relationships/slide" Target="slide15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slide" Target="slide4.xml"/><Relationship Id="rId3" Type="http://schemas.openxmlformats.org/officeDocument/2006/relationships/slide" Target="slide5.xml"/><Relationship Id="rId7" Type="http://schemas.openxmlformats.org/officeDocument/2006/relationships/slide" Target="slide6.xml"/><Relationship Id="rId2" Type="http://schemas.openxmlformats.org/officeDocument/2006/relationships/slide" Target="slide27.xml"/><Relationship Id="rId1" Type="http://schemas.openxmlformats.org/officeDocument/2006/relationships/slideLayout" Target="../slideLayouts/slideLayout1.xml"/><Relationship Id="rId6" Type="http://schemas.openxmlformats.org/officeDocument/2006/relationships/slide" Target="slide2.xml"/><Relationship Id="rId11" Type="http://schemas.openxmlformats.org/officeDocument/2006/relationships/slide" Target="slide67.xml"/><Relationship Id="rId5" Type="http://schemas.openxmlformats.org/officeDocument/2006/relationships/image" Target="../media/image6.jpeg"/><Relationship Id="rId10" Type="http://schemas.openxmlformats.org/officeDocument/2006/relationships/slide" Target="slide13.xml"/><Relationship Id="rId4" Type="http://schemas.openxmlformats.org/officeDocument/2006/relationships/slide" Target="slide7.xml"/><Relationship Id="rId9" Type="http://schemas.openxmlformats.org/officeDocument/2006/relationships/slide" Target="slide15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slide" Target="slide13.xml"/><Relationship Id="rId3" Type="http://schemas.openxmlformats.org/officeDocument/2006/relationships/slide" Target="slide67.xml"/><Relationship Id="rId7" Type="http://schemas.openxmlformats.org/officeDocument/2006/relationships/image" Target="../media/image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Relationship Id="rId6" Type="http://schemas.openxmlformats.org/officeDocument/2006/relationships/slide" Target="slide4.xml"/><Relationship Id="rId5" Type="http://schemas.openxmlformats.org/officeDocument/2006/relationships/slide" Target="slide6.xml"/><Relationship Id="rId4" Type="http://schemas.openxmlformats.org/officeDocument/2006/relationships/slide" Target="slide15.xml"/><Relationship Id="rId9" Type="http://schemas.openxmlformats.org/officeDocument/2006/relationships/slide" Target="slide14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jpeg"/><Relationship Id="rId13" Type="http://schemas.openxmlformats.org/officeDocument/2006/relationships/image" Target="../media/image50.jpeg"/><Relationship Id="rId3" Type="http://schemas.openxmlformats.org/officeDocument/2006/relationships/image" Target="../media/image15.jpeg"/><Relationship Id="rId7" Type="http://schemas.openxmlformats.org/officeDocument/2006/relationships/slide" Target="slide5.xml"/><Relationship Id="rId12" Type="http://schemas.openxmlformats.org/officeDocument/2006/relationships/slide" Target="slide15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slide" Target="slide4.xml"/><Relationship Id="rId11" Type="http://schemas.openxmlformats.org/officeDocument/2006/relationships/image" Target="../media/image49.jpeg"/><Relationship Id="rId5" Type="http://schemas.openxmlformats.org/officeDocument/2006/relationships/slide" Target="slide6.xml"/><Relationship Id="rId10" Type="http://schemas.openxmlformats.org/officeDocument/2006/relationships/slide" Target="slide66.xml"/><Relationship Id="rId4" Type="http://schemas.openxmlformats.org/officeDocument/2006/relationships/slide" Target="slide67.xml"/><Relationship Id="rId9" Type="http://schemas.openxmlformats.org/officeDocument/2006/relationships/slide" Target="slide2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slide" Target="slide2.xml"/><Relationship Id="rId13" Type="http://schemas.openxmlformats.org/officeDocument/2006/relationships/slide" Target="slide80.xml"/><Relationship Id="rId18" Type="http://schemas.openxmlformats.org/officeDocument/2006/relationships/slide" Target="slide81.xml"/><Relationship Id="rId3" Type="http://schemas.openxmlformats.org/officeDocument/2006/relationships/slide" Target="slide6.xml"/><Relationship Id="rId21" Type="http://schemas.openxmlformats.org/officeDocument/2006/relationships/image" Target="../media/image9.jpeg"/><Relationship Id="rId7" Type="http://schemas.openxmlformats.org/officeDocument/2006/relationships/slide" Target="slide71.xml"/><Relationship Id="rId12" Type="http://schemas.openxmlformats.org/officeDocument/2006/relationships/slide" Target="slide76.xml"/><Relationship Id="rId17" Type="http://schemas.openxmlformats.org/officeDocument/2006/relationships/slide" Target="slide82.xml"/><Relationship Id="rId2" Type="http://schemas.openxmlformats.org/officeDocument/2006/relationships/notesSlide" Target="../notesSlides/notesSlide3.xml"/><Relationship Id="rId16" Type="http://schemas.openxmlformats.org/officeDocument/2006/relationships/slide" Target="slide79.xml"/><Relationship Id="rId20" Type="http://schemas.openxmlformats.org/officeDocument/2006/relationships/slide" Target="slide6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1.jpeg"/><Relationship Id="rId11" Type="http://schemas.openxmlformats.org/officeDocument/2006/relationships/slide" Target="slide75.xml"/><Relationship Id="rId5" Type="http://schemas.openxmlformats.org/officeDocument/2006/relationships/slide" Target="slide5.xml"/><Relationship Id="rId15" Type="http://schemas.openxmlformats.org/officeDocument/2006/relationships/slide" Target="slide77.xml"/><Relationship Id="rId10" Type="http://schemas.openxmlformats.org/officeDocument/2006/relationships/slide" Target="slide74.xml"/><Relationship Id="rId19" Type="http://schemas.openxmlformats.org/officeDocument/2006/relationships/slide" Target="slide16.xml"/><Relationship Id="rId4" Type="http://schemas.openxmlformats.org/officeDocument/2006/relationships/slide" Target="slide4.xml"/><Relationship Id="rId9" Type="http://schemas.openxmlformats.org/officeDocument/2006/relationships/slide" Target="slide73.xml"/><Relationship Id="rId14" Type="http://schemas.openxmlformats.org/officeDocument/2006/relationships/slide" Target="slide78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slide" Target="slide4.xml"/><Relationship Id="rId13" Type="http://schemas.openxmlformats.org/officeDocument/2006/relationships/slide" Target="slide80.xml"/><Relationship Id="rId3" Type="http://schemas.openxmlformats.org/officeDocument/2006/relationships/slide" Target="slide63.xml"/><Relationship Id="rId7" Type="http://schemas.openxmlformats.org/officeDocument/2006/relationships/slide" Target="slide6.xml"/><Relationship Id="rId12" Type="http://schemas.openxmlformats.org/officeDocument/2006/relationships/slide" Target="slide75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slide" Target="slide17.xml"/><Relationship Id="rId11" Type="http://schemas.openxmlformats.org/officeDocument/2006/relationships/slide" Target="slide2.xml"/><Relationship Id="rId5" Type="http://schemas.openxmlformats.org/officeDocument/2006/relationships/image" Target="../media/image52.jpeg"/><Relationship Id="rId15" Type="http://schemas.openxmlformats.org/officeDocument/2006/relationships/image" Target="../media/image15.jpeg"/><Relationship Id="rId10" Type="http://schemas.openxmlformats.org/officeDocument/2006/relationships/slide" Target="slide69.xml"/><Relationship Id="rId4" Type="http://schemas.openxmlformats.org/officeDocument/2006/relationships/slide" Target="slide27.xml"/><Relationship Id="rId9" Type="http://schemas.openxmlformats.org/officeDocument/2006/relationships/slide" Target="slide5.xml"/><Relationship Id="rId14" Type="http://schemas.openxmlformats.org/officeDocument/2006/relationships/image" Target="../media/image53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eg"/><Relationship Id="rId13" Type="http://schemas.openxmlformats.org/officeDocument/2006/relationships/image" Target="../media/image9.jpeg"/><Relationship Id="rId3" Type="http://schemas.openxmlformats.org/officeDocument/2006/relationships/slide" Target="slide67.xml"/><Relationship Id="rId7" Type="http://schemas.openxmlformats.org/officeDocument/2006/relationships/slide" Target="slide70.xml"/><Relationship Id="rId12" Type="http://schemas.openxmlformats.org/officeDocument/2006/relationships/image" Target="../media/image8.jpeg"/><Relationship Id="rId2" Type="http://schemas.openxmlformats.org/officeDocument/2006/relationships/slide" Target="slide4.xml"/><Relationship Id="rId16" Type="http://schemas.openxmlformats.org/officeDocument/2006/relationships/slide" Target="slide6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11" Type="http://schemas.openxmlformats.org/officeDocument/2006/relationships/image" Target="../media/image7.png"/><Relationship Id="rId5" Type="http://schemas.openxmlformats.org/officeDocument/2006/relationships/slide" Target="slide15.xml"/><Relationship Id="rId15" Type="http://schemas.openxmlformats.org/officeDocument/2006/relationships/image" Target="../media/image11.jpeg"/><Relationship Id="rId10" Type="http://schemas.openxmlformats.org/officeDocument/2006/relationships/slide" Target="slide3.xml"/><Relationship Id="rId4" Type="http://schemas.openxmlformats.org/officeDocument/2006/relationships/slide" Target="slide5.xml"/><Relationship Id="rId9" Type="http://schemas.openxmlformats.org/officeDocument/2006/relationships/image" Target="../media/image6.jpeg"/><Relationship Id="rId14" Type="http://schemas.openxmlformats.org/officeDocument/2006/relationships/image" Target="../media/image10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slide" Target="slide1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slide" Target="slide74.xml"/><Relationship Id="rId13" Type="http://schemas.openxmlformats.org/officeDocument/2006/relationships/slide" Target="slide43.xml"/><Relationship Id="rId18" Type="http://schemas.openxmlformats.org/officeDocument/2006/relationships/image" Target="../media/image67.png"/><Relationship Id="rId3" Type="http://schemas.openxmlformats.org/officeDocument/2006/relationships/slide" Target="slide6.xml"/><Relationship Id="rId7" Type="http://schemas.openxmlformats.org/officeDocument/2006/relationships/slide" Target="slide71.xml"/><Relationship Id="rId12" Type="http://schemas.openxmlformats.org/officeDocument/2006/relationships/slide" Target="slide28.xml"/><Relationship Id="rId17" Type="http://schemas.openxmlformats.org/officeDocument/2006/relationships/image" Target="../media/image66.png"/><Relationship Id="rId2" Type="http://schemas.openxmlformats.org/officeDocument/2006/relationships/notesSlide" Target="../notesSlides/notesSlide5.xml"/><Relationship Id="rId16" Type="http://schemas.openxmlformats.org/officeDocument/2006/relationships/image" Target="../media/image65.png"/><Relationship Id="rId20" Type="http://schemas.openxmlformats.org/officeDocument/2006/relationships/image" Target="../media/image15.jpeg"/><Relationship Id="rId1" Type="http://schemas.openxmlformats.org/officeDocument/2006/relationships/slideLayout" Target="../slideLayouts/slideLayout1.xml"/><Relationship Id="rId6" Type="http://schemas.openxmlformats.org/officeDocument/2006/relationships/slide" Target="slide2.xml"/><Relationship Id="rId11" Type="http://schemas.openxmlformats.org/officeDocument/2006/relationships/slide" Target="slide81.xml"/><Relationship Id="rId5" Type="http://schemas.openxmlformats.org/officeDocument/2006/relationships/slide" Target="slide5.xml"/><Relationship Id="rId15" Type="http://schemas.openxmlformats.org/officeDocument/2006/relationships/image" Target="../media/image64.png"/><Relationship Id="rId10" Type="http://schemas.openxmlformats.org/officeDocument/2006/relationships/slide" Target="slide80.xml"/><Relationship Id="rId19" Type="http://schemas.openxmlformats.org/officeDocument/2006/relationships/slide" Target="slide67.xml"/><Relationship Id="rId4" Type="http://schemas.openxmlformats.org/officeDocument/2006/relationships/slide" Target="slide4.xml"/><Relationship Id="rId9" Type="http://schemas.openxmlformats.org/officeDocument/2006/relationships/slide" Target="slide75.xml"/><Relationship Id="rId14" Type="http://schemas.openxmlformats.org/officeDocument/2006/relationships/slide" Target="slide55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9.jpeg"/><Relationship Id="rId13" Type="http://schemas.openxmlformats.org/officeDocument/2006/relationships/slide" Target="slide75.xml"/><Relationship Id="rId18" Type="http://schemas.openxmlformats.org/officeDocument/2006/relationships/slide" Target="slide2.xml"/><Relationship Id="rId3" Type="http://schemas.openxmlformats.org/officeDocument/2006/relationships/slide" Target="slide38.xml"/><Relationship Id="rId7" Type="http://schemas.openxmlformats.org/officeDocument/2006/relationships/slide" Target="slide29.xml"/><Relationship Id="rId12" Type="http://schemas.openxmlformats.org/officeDocument/2006/relationships/slide" Target="slide74.xml"/><Relationship Id="rId17" Type="http://schemas.openxmlformats.org/officeDocument/2006/relationships/slide" Target="slide4.xml"/><Relationship Id="rId2" Type="http://schemas.openxmlformats.org/officeDocument/2006/relationships/notesSlide" Target="../notesSlides/notesSlide6.xml"/><Relationship Id="rId16" Type="http://schemas.openxmlformats.org/officeDocument/2006/relationships/slide" Target="slide6.xml"/><Relationship Id="rId20" Type="http://schemas.openxmlformats.org/officeDocument/2006/relationships/image" Target="../media/image70.jpeg"/><Relationship Id="rId1" Type="http://schemas.openxmlformats.org/officeDocument/2006/relationships/slideLayout" Target="../slideLayouts/slideLayout1.xml"/><Relationship Id="rId6" Type="http://schemas.openxmlformats.org/officeDocument/2006/relationships/slide" Target="slide32.xml"/><Relationship Id="rId11" Type="http://schemas.openxmlformats.org/officeDocument/2006/relationships/slide" Target="slide71.xml"/><Relationship Id="rId5" Type="http://schemas.openxmlformats.org/officeDocument/2006/relationships/image" Target="../media/image15.jpeg"/><Relationship Id="rId15" Type="http://schemas.openxmlformats.org/officeDocument/2006/relationships/slide" Target="slide5.xml"/><Relationship Id="rId10" Type="http://schemas.openxmlformats.org/officeDocument/2006/relationships/slide" Target="slide63.xml"/><Relationship Id="rId19" Type="http://schemas.openxmlformats.org/officeDocument/2006/relationships/slide" Target="slide27.xml"/><Relationship Id="rId4" Type="http://schemas.openxmlformats.org/officeDocument/2006/relationships/image" Target="../media/image68.jpeg"/><Relationship Id="rId9" Type="http://schemas.openxmlformats.org/officeDocument/2006/relationships/slide" Target="slide67.xml"/><Relationship Id="rId14" Type="http://schemas.openxmlformats.org/officeDocument/2006/relationships/slide" Target="slide80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slide" Target="slide71.xml"/><Relationship Id="rId13" Type="http://schemas.openxmlformats.org/officeDocument/2006/relationships/image" Target="../media/image69.jpeg"/><Relationship Id="rId3" Type="http://schemas.openxmlformats.org/officeDocument/2006/relationships/slide" Target="slide67.xml"/><Relationship Id="rId7" Type="http://schemas.openxmlformats.org/officeDocument/2006/relationships/slide" Target="slide2.xml"/><Relationship Id="rId12" Type="http://schemas.openxmlformats.org/officeDocument/2006/relationships/image" Target="../media/image68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slide" Target="slide5.xml"/><Relationship Id="rId11" Type="http://schemas.openxmlformats.org/officeDocument/2006/relationships/slide" Target="slide80.xml"/><Relationship Id="rId5" Type="http://schemas.openxmlformats.org/officeDocument/2006/relationships/slide" Target="slide4.xml"/><Relationship Id="rId15" Type="http://schemas.openxmlformats.org/officeDocument/2006/relationships/image" Target="../media/image15.jpeg"/><Relationship Id="rId10" Type="http://schemas.openxmlformats.org/officeDocument/2006/relationships/slide" Target="slide75.xml"/><Relationship Id="rId4" Type="http://schemas.openxmlformats.org/officeDocument/2006/relationships/slide" Target="slide6.xml"/><Relationship Id="rId9" Type="http://schemas.openxmlformats.org/officeDocument/2006/relationships/slide" Target="slide74.xml"/><Relationship Id="rId14" Type="http://schemas.openxmlformats.org/officeDocument/2006/relationships/slide" Target="slide30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13" Type="http://schemas.openxmlformats.org/officeDocument/2006/relationships/image" Target="../media/image17.jpeg"/><Relationship Id="rId3" Type="http://schemas.openxmlformats.org/officeDocument/2006/relationships/slide" Target="slide4.xml"/><Relationship Id="rId7" Type="http://schemas.openxmlformats.org/officeDocument/2006/relationships/image" Target="../media/image6.jpeg"/><Relationship Id="rId12" Type="http://schemas.openxmlformats.org/officeDocument/2006/relationships/image" Target="../media/image16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1.xml"/><Relationship Id="rId6" Type="http://schemas.openxmlformats.org/officeDocument/2006/relationships/slide" Target="slide15.xml"/><Relationship Id="rId11" Type="http://schemas.openxmlformats.org/officeDocument/2006/relationships/image" Target="../media/image15.jpeg"/><Relationship Id="rId5" Type="http://schemas.openxmlformats.org/officeDocument/2006/relationships/slide" Target="slide5.xml"/><Relationship Id="rId15" Type="http://schemas.openxmlformats.org/officeDocument/2006/relationships/image" Target="../media/image19.jpeg"/><Relationship Id="rId10" Type="http://schemas.openxmlformats.org/officeDocument/2006/relationships/image" Target="../media/image14.png"/><Relationship Id="rId4" Type="http://schemas.openxmlformats.org/officeDocument/2006/relationships/slide" Target="slide67.xml"/><Relationship Id="rId9" Type="http://schemas.openxmlformats.org/officeDocument/2006/relationships/image" Target="../media/image13.png"/><Relationship Id="rId14" Type="http://schemas.openxmlformats.org/officeDocument/2006/relationships/image" Target="../media/image18.jpeg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slide" Target="slide71.xml"/><Relationship Id="rId13" Type="http://schemas.openxmlformats.org/officeDocument/2006/relationships/image" Target="../media/image69.jpeg"/><Relationship Id="rId3" Type="http://schemas.openxmlformats.org/officeDocument/2006/relationships/slide" Target="slide67.xml"/><Relationship Id="rId7" Type="http://schemas.openxmlformats.org/officeDocument/2006/relationships/slide" Target="slide2.xml"/><Relationship Id="rId12" Type="http://schemas.openxmlformats.org/officeDocument/2006/relationships/image" Target="../media/image68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slide" Target="slide5.xml"/><Relationship Id="rId11" Type="http://schemas.openxmlformats.org/officeDocument/2006/relationships/slide" Target="slide80.xml"/><Relationship Id="rId5" Type="http://schemas.openxmlformats.org/officeDocument/2006/relationships/slide" Target="slide4.xml"/><Relationship Id="rId15" Type="http://schemas.openxmlformats.org/officeDocument/2006/relationships/image" Target="../media/image15.jpeg"/><Relationship Id="rId10" Type="http://schemas.openxmlformats.org/officeDocument/2006/relationships/slide" Target="slide75.xml"/><Relationship Id="rId4" Type="http://schemas.openxmlformats.org/officeDocument/2006/relationships/slide" Target="slide6.xml"/><Relationship Id="rId9" Type="http://schemas.openxmlformats.org/officeDocument/2006/relationships/slide" Target="slide74.xml"/><Relationship Id="rId14" Type="http://schemas.openxmlformats.org/officeDocument/2006/relationships/slide" Target="slide31.xm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slide" Target="slide71.xml"/><Relationship Id="rId13" Type="http://schemas.openxmlformats.org/officeDocument/2006/relationships/image" Target="../media/image69.jpeg"/><Relationship Id="rId3" Type="http://schemas.openxmlformats.org/officeDocument/2006/relationships/slide" Target="slide67.xml"/><Relationship Id="rId7" Type="http://schemas.openxmlformats.org/officeDocument/2006/relationships/slide" Target="slide2.xml"/><Relationship Id="rId12" Type="http://schemas.openxmlformats.org/officeDocument/2006/relationships/image" Target="../media/image68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slide" Target="slide5.xml"/><Relationship Id="rId11" Type="http://schemas.openxmlformats.org/officeDocument/2006/relationships/slide" Target="slide80.xml"/><Relationship Id="rId5" Type="http://schemas.openxmlformats.org/officeDocument/2006/relationships/slide" Target="slide4.xml"/><Relationship Id="rId15" Type="http://schemas.openxmlformats.org/officeDocument/2006/relationships/image" Target="../media/image15.jpeg"/><Relationship Id="rId10" Type="http://schemas.openxmlformats.org/officeDocument/2006/relationships/slide" Target="slide75.xml"/><Relationship Id="rId4" Type="http://schemas.openxmlformats.org/officeDocument/2006/relationships/slide" Target="slide6.xml"/><Relationship Id="rId9" Type="http://schemas.openxmlformats.org/officeDocument/2006/relationships/slide" Target="slide74.xml"/><Relationship Id="rId14" Type="http://schemas.openxmlformats.org/officeDocument/2006/relationships/slide" Target="slide28.xml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slide" Target="slide71.xml"/><Relationship Id="rId13" Type="http://schemas.openxmlformats.org/officeDocument/2006/relationships/image" Target="../media/image69.jpeg"/><Relationship Id="rId3" Type="http://schemas.openxmlformats.org/officeDocument/2006/relationships/slide" Target="slide67.xml"/><Relationship Id="rId7" Type="http://schemas.openxmlformats.org/officeDocument/2006/relationships/slide" Target="slide2.xml"/><Relationship Id="rId12" Type="http://schemas.openxmlformats.org/officeDocument/2006/relationships/image" Target="../media/image68.jpeg"/><Relationship Id="rId2" Type="http://schemas.openxmlformats.org/officeDocument/2006/relationships/notesSlide" Target="../notesSlides/notesSlide10.xml"/><Relationship Id="rId16" Type="http://schemas.openxmlformats.org/officeDocument/2006/relationships/image" Target="../media/image15.jpeg"/><Relationship Id="rId1" Type="http://schemas.openxmlformats.org/officeDocument/2006/relationships/slideLayout" Target="../slideLayouts/slideLayout1.xml"/><Relationship Id="rId6" Type="http://schemas.openxmlformats.org/officeDocument/2006/relationships/slide" Target="slide5.xml"/><Relationship Id="rId11" Type="http://schemas.openxmlformats.org/officeDocument/2006/relationships/slide" Target="slide80.xml"/><Relationship Id="rId5" Type="http://schemas.openxmlformats.org/officeDocument/2006/relationships/slide" Target="slide4.xml"/><Relationship Id="rId15" Type="http://schemas.openxmlformats.org/officeDocument/2006/relationships/slide" Target="slide33.xml"/><Relationship Id="rId10" Type="http://schemas.openxmlformats.org/officeDocument/2006/relationships/slide" Target="slide75.xml"/><Relationship Id="rId4" Type="http://schemas.openxmlformats.org/officeDocument/2006/relationships/slide" Target="slide6.xml"/><Relationship Id="rId9" Type="http://schemas.openxmlformats.org/officeDocument/2006/relationships/slide" Target="slide74.xml"/><Relationship Id="rId14" Type="http://schemas.openxmlformats.org/officeDocument/2006/relationships/image" Target="../media/image71.jpeg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slide" Target="slide71.xml"/><Relationship Id="rId13" Type="http://schemas.openxmlformats.org/officeDocument/2006/relationships/image" Target="../media/image69.jpeg"/><Relationship Id="rId3" Type="http://schemas.openxmlformats.org/officeDocument/2006/relationships/slide" Target="slide67.xml"/><Relationship Id="rId7" Type="http://schemas.openxmlformats.org/officeDocument/2006/relationships/slide" Target="slide2.xml"/><Relationship Id="rId12" Type="http://schemas.openxmlformats.org/officeDocument/2006/relationships/image" Target="../media/image68.jpeg"/><Relationship Id="rId2" Type="http://schemas.openxmlformats.org/officeDocument/2006/relationships/notesSlide" Target="../notesSlides/notesSlide11.xml"/><Relationship Id="rId16" Type="http://schemas.openxmlformats.org/officeDocument/2006/relationships/image" Target="../media/image15.jpeg"/><Relationship Id="rId1" Type="http://schemas.openxmlformats.org/officeDocument/2006/relationships/slideLayout" Target="../slideLayouts/slideLayout1.xml"/><Relationship Id="rId6" Type="http://schemas.openxmlformats.org/officeDocument/2006/relationships/slide" Target="slide5.xml"/><Relationship Id="rId11" Type="http://schemas.openxmlformats.org/officeDocument/2006/relationships/slide" Target="slide80.xml"/><Relationship Id="rId5" Type="http://schemas.openxmlformats.org/officeDocument/2006/relationships/slide" Target="slide4.xml"/><Relationship Id="rId15" Type="http://schemas.openxmlformats.org/officeDocument/2006/relationships/slide" Target="slide34.xml"/><Relationship Id="rId10" Type="http://schemas.openxmlformats.org/officeDocument/2006/relationships/slide" Target="slide75.xml"/><Relationship Id="rId4" Type="http://schemas.openxmlformats.org/officeDocument/2006/relationships/slide" Target="slide6.xml"/><Relationship Id="rId9" Type="http://schemas.openxmlformats.org/officeDocument/2006/relationships/slide" Target="slide74.xml"/><Relationship Id="rId14" Type="http://schemas.openxmlformats.org/officeDocument/2006/relationships/image" Target="../media/image71.jpeg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slide" Target="slide71.xml"/><Relationship Id="rId13" Type="http://schemas.openxmlformats.org/officeDocument/2006/relationships/image" Target="../media/image69.jpeg"/><Relationship Id="rId3" Type="http://schemas.openxmlformats.org/officeDocument/2006/relationships/slide" Target="slide67.xml"/><Relationship Id="rId7" Type="http://schemas.openxmlformats.org/officeDocument/2006/relationships/slide" Target="slide2.xml"/><Relationship Id="rId12" Type="http://schemas.openxmlformats.org/officeDocument/2006/relationships/image" Target="../media/image68.jpeg"/><Relationship Id="rId2" Type="http://schemas.openxmlformats.org/officeDocument/2006/relationships/notesSlide" Target="../notesSlides/notesSlide12.xml"/><Relationship Id="rId16" Type="http://schemas.openxmlformats.org/officeDocument/2006/relationships/image" Target="../media/image15.jpeg"/><Relationship Id="rId1" Type="http://schemas.openxmlformats.org/officeDocument/2006/relationships/slideLayout" Target="../slideLayouts/slideLayout1.xml"/><Relationship Id="rId6" Type="http://schemas.openxmlformats.org/officeDocument/2006/relationships/slide" Target="slide5.xml"/><Relationship Id="rId11" Type="http://schemas.openxmlformats.org/officeDocument/2006/relationships/slide" Target="slide80.xml"/><Relationship Id="rId5" Type="http://schemas.openxmlformats.org/officeDocument/2006/relationships/slide" Target="slide4.xml"/><Relationship Id="rId15" Type="http://schemas.openxmlformats.org/officeDocument/2006/relationships/slide" Target="slide35.xml"/><Relationship Id="rId10" Type="http://schemas.openxmlformats.org/officeDocument/2006/relationships/slide" Target="slide75.xml"/><Relationship Id="rId4" Type="http://schemas.openxmlformats.org/officeDocument/2006/relationships/slide" Target="slide6.xml"/><Relationship Id="rId9" Type="http://schemas.openxmlformats.org/officeDocument/2006/relationships/slide" Target="slide74.xml"/><Relationship Id="rId14" Type="http://schemas.openxmlformats.org/officeDocument/2006/relationships/image" Target="../media/image71.jpeg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slide" Target="slide71.xml"/><Relationship Id="rId13" Type="http://schemas.openxmlformats.org/officeDocument/2006/relationships/image" Target="../media/image69.jpeg"/><Relationship Id="rId3" Type="http://schemas.openxmlformats.org/officeDocument/2006/relationships/slide" Target="slide67.xml"/><Relationship Id="rId7" Type="http://schemas.openxmlformats.org/officeDocument/2006/relationships/slide" Target="slide2.xml"/><Relationship Id="rId12" Type="http://schemas.openxmlformats.org/officeDocument/2006/relationships/image" Target="../media/image68.jpeg"/><Relationship Id="rId2" Type="http://schemas.openxmlformats.org/officeDocument/2006/relationships/notesSlide" Target="../notesSlides/notesSlide13.xml"/><Relationship Id="rId16" Type="http://schemas.openxmlformats.org/officeDocument/2006/relationships/image" Target="../media/image15.jpeg"/><Relationship Id="rId1" Type="http://schemas.openxmlformats.org/officeDocument/2006/relationships/slideLayout" Target="../slideLayouts/slideLayout1.xml"/><Relationship Id="rId6" Type="http://schemas.openxmlformats.org/officeDocument/2006/relationships/slide" Target="slide5.xml"/><Relationship Id="rId11" Type="http://schemas.openxmlformats.org/officeDocument/2006/relationships/slide" Target="slide80.xml"/><Relationship Id="rId5" Type="http://schemas.openxmlformats.org/officeDocument/2006/relationships/slide" Target="slide4.xml"/><Relationship Id="rId15" Type="http://schemas.openxmlformats.org/officeDocument/2006/relationships/slide" Target="slide36.xml"/><Relationship Id="rId10" Type="http://schemas.openxmlformats.org/officeDocument/2006/relationships/slide" Target="slide75.xml"/><Relationship Id="rId4" Type="http://schemas.openxmlformats.org/officeDocument/2006/relationships/slide" Target="slide6.xml"/><Relationship Id="rId9" Type="http://schemas.openxmlformats.org/officeDocument/2006/relationships/slide" Target="slide74.xml"/><Relationship Id="rId14" Type="http://schemas.openxmlformats.org/officeDocument/2006/relationships/image" Target="../media/image71.jpeg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slide" Target="slide71.xml"/><Relationship Id="rId13" Type="http://schemas.openxmlformats.org/officeDocument/2006/relationships/image" Target="../media/image69.jpeg"/><Relationship Id="rId3" Type="http://schemas.openxmlformats.org/officeDocument/2006/relationships/slide" Target="slide6.xml"/><Relationship Id="rId7" Type="http://schemas.openxmlformats.org/officeDocument/2006/relationships/slide" Target="slide2.xml"/><Relationship Id="rId12" Type="http://schemas.openxmlformats.org/officeDocument/2006/relationships/image" Target="../media/image68.jpeg"/><Relationship Id="rId2" Type="http://schemas.openxmlformats.org/officeDocument/2006/relationships/notesSlide" Target="../notesSlides/notesSlide14.xml"/><Relationship Id="rId16" Type="http://schemas.openxmlformats.org/officeDocument/2006/relationships/image" Target="../media/image15.jpeg"/><Relationship Id="rId1" Type="http://schemas.openxmlformats.org/officeDocument/2006/relationships/slideLayout" Target="../slideLayouts/slideLayout1.xml"/><Relationship Id="rId6" Type="http://schemas.openxmlformats.org/officeDocument/2006/relationships/slide" Target="slide69.xml"/><Relationship Id="rId11" Type="http://schemas.openxmlformats.org/officeDocument/2006/relationships/slide" Target="slide80.xml"/><Relationship Id="rId5" Type="http://schemas.openxmlformats.org/officeDocument/2006/relationships/slide" Target="slide5.xml"/><Relationship Id="rId15" Type="http://schemas.openxmlformats.org/officeDocument/2006/relationships/slide" Target="slide37.xml"/><Relationship Id="rId10" Type="http://schemas.openxmlformats.org/officeDocument/2006/relationships/slide" Target="slide75.xml"/><Relationship Id="rId4" Type="http://schemas.openxmlformats.org/officeDocument/2006/relationships/slide" Target="slide4.xml"/><Relationship Id="rId9" Type="http://schemas.openxmlformats.org/officeDocument/2006/relationships/slide" Target="slide74.xml"/><Relationship Id="rId14" Type="http://schemas.openxmlformats.org/officeDocument/2006/relationships/image" Target="../media/image71.jpeg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slide" Target="slide71.xml"/><Relationship Id="rId13" Type="http://schemas.openxmlformats.org/officeDocument/2006/relationships/image" Target="../media/image69.jpeg"/><Relationship Id="rId3" Type="http://schemas.openxmlformats.org/officeDocument/2006/relationships/slide" Target="slide67.xml"/><Relationship Id="rId7" Type="http://schemas.openxmlformats.org/officeDocument/2006/relationships/slide" Target="slide2.xml"/><Relationship Id="rId12" Type="http://schemas.openxmlformats.org/officeDocument/2006/relationships/image" Target="../media/image68.jpeg"/><Relationship Id="rId2" Type="http://schemas.openxmlformats.org/officeDocument/2006/relationships/notesSlide" Target="../notesSlides/notesSlide15.xml"/><Relationship Id="rId16" Type="http://schemas.openxmlformats.org/officeDocument/2006/relationships/image" Target="../media/image15.jpeg"/><Relationship Id="rId1" Type="http://schemas.openxmlformats.org/officeDocument/2006/relationships/slideLayout" Target="../slideLayouts/slideLayout1.xml"/><Relationship Id="rId6" Type="http://schemas.openxmlformats.org/officeDocument/2006/relationships/slide" Target="slide5.xml"/><Relationship Id="rId11" Type="http://schemas.openxmlformats.org/officeDocument/2006/relationships/slide" Target="slide80.xml"/><Relationship Id="rId5" Type="http://schemas.openxmlformats.org/officeDocument/2006/relationships/slide" Target="slide4.xml"/><Relationship Id="rId15" Type="http://schemas.openxmlformats.org/officeDocument/2006/relationships/slide" Target="slide28.xml"/><Relationship Id="rId10" Type="http://schemas.openxmlformats.org/officeDocument/2006/relationships/slide" Target="slide75.xml"/><Relationship Id="rId4" Type="http://schemas.openxmlformats.org/officeDocument/2006/relationships/slide" Target="slide6.xml"/><Relationship Id="rId9" Type="http://schemas.openxmlformats.org/officeDocument/2006/relationships/slide" Target="slide74.xml"/><Relationship Id="rId14" Type="http://schemas.openxmlformats.org/officeDocument/2006/relationships/image" Target="../media/image71.jpeg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slide" Target="slide71.xml"/><Relationship Id="rId13" Type="http://schemas.openxmlformats.org/officeDocument/2006/relationships/image" Target="../media/image69.jpeg"/><Relationship Id="rId3" Type="http://schemas.openxmlformats.org/officeDocument/2006/relationships/slide" Target="slide67.xml"/><Relationship Id="rId7" Type="http://schemas.openxmlformats.org/officeDocument/2006/relationships/slide" Target="slide2.xml"/><Relationship Id="rId12" Type="http://schemas.openxmlformats.org/officeDocument/2006/relationships/image" Target="../media/image68.jpeg"/><Relationship Id="rId2" Type="http://schemas.openxmlformats.org/officeDocument/2006/relationships/notesSlide" Target="../notesSlides/notesSlide16.xml"/><Relationship Id="rId16" Type="http://schemas.openxmlformats.org/officeDocument/2006/relationships/image" Target="../media/image15.jpeg"/><Relationship Id="rId1" Type="http://schemas.openxmlformats.org/officeDocument/2006/relationships/slideLayout" Target="../slideLayouts/slideLayout1.xml"/><Relationship Id="rId6" Type="http://schemas.openxmlformats.org/officeDocument/2006/relationships/slide" Target="slide5.xml"/><Relationship Id="rId11" Type="http://schemas.openxmlformats.org/officeDocument/2006/relationships/slide" Target="slide80.xml"/><Relationship Id="rId5" Type="http://schemas.openxmlformats.org/officeDocument/2006/relationships/slide" Target="slide4.xml"/><Relationship Id="rId15" Type="http://schemas.openxmlformats.org/officeDocument/2006/relationships/slide" Target="slide39.xml"/><Relationship Id="rId10" Type="http://schemas.openxmlformats.org/officeDocument/2006/relationships/slide" Target="slide75.xml"/><Relationship Id="rId4" Type="http://schemas.openxmlformats.org/officeDocument/2006/relationships/slide" Target="slide6.xml"/><Relationship Id="rId9" Type="http://schemas.openxmlformats.org/officeDocument/2006/relationships/slide" Target="slide74.xml"/><Relationship Id="rId14" Type="http://schemas.openxmlformats.org/officeDocument/2006/relationships/image" Target="../media/image72.jpeg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slide" Target="slide71.xml"/><Relationship Id="rId13" Type="http://schemas.openxmlformats.org/officeDocument/2006/relationships/image" Target="../media/image69.jpeg"/><Relationship Id="rId3" Type="http://schemas.openxmlformats.org/officeDocument/2006/relationships/slide" Target="slide67.xml"/><Relationship Id="rId7" Type="http://schemas.openxmlformats.org/officeDocument/2006/relationships/slide" Target="slide2.xml"/><Relationship Id="rId12" Type="http://schemas.openxmlformats.org/officeDocument/2006/relationships/image" Target="../media/image68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6" Type="http://schemas.openxmlformats.org/officeDocument/2006/relationships/slide" Target="slide5.xml"/><Relationship Id="rId11" Type="http://schemas.openxmlformats.org/officeDocument/2006/relationships/slide" Target="slide80.xml"/><Relationship Id="rId5" Type="http://schemas.openxmlformats.org/officeDocument/2006/relationships/slide" Target="slide4.xml"/><Relationship Id="rId15" Type="http://schemas.openxmlformats.org/officeDocument/2006/relationships/slide" Target="slide40.xml"/><Relationship Id="rId10" Type="http://schemas.openxmlformats.org/officeDocument/2006/relationships/slide" Target="slide75.xml"/><Relationship Id="rId4" Type="http://schemas.openxmlformats.org/officeDocument/2006/relationships/slide" Target="slide6.xml"/><Relationship Id="rId9" Type="http://schemas.openxmlformats.org/officeDocument/2006/relationships/slide" Target="slide74.xml"/><Relationship Id="rId14" Type="http://schemas.openxmlformats.org/officeDocument/2006/relationships/image" Target="../media/image72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jpeg"/><Relationship Id="rId13" Type="http://schemas.openxmlformats.org/officeDocument/2006/relationships/slide" Target="slide5.xml"/><Relationship Id="rId18" Type="http://schemas.openxmlformats.org/officeDocument/2006/relationships/slide" Target="slide67.xml"/><Relationship Id="rId26" Type="http://schemas.openxmlformats.org/officeDocument/2006/relationships/image" Target="../media/image34.jpeg"/><Relationship Id="rId3" Type="http://schemas.openxmlformats.org/officeDocument/2006/relationships/slide" Target="slide4.xml"/><Relationship Id="rId21" Type="http://schemas.openxmlformats.org/officeDocument/2006/relationships/image" Target="../media/image29.jpeg"/><Relationship Id="rId34" Type="http://schemas.openxmlformats.org/officeDocument/2006/relationships/image" Target="../media/image42.jpeg"/><Relationship Id="rId7" Type="http://schemas.openxmlformats.org/officeDocument/2006/relationships/image" Target="../media/image23.jpeg"/><Relationship Id="rId12" Type="http://schemas.openxmlformats.org/officeDocument/2006/relationships/slide" Target="slide2.xml"/><Relationship Id="rId17" Type="http://schemas.openxmlformats.org/officeDocument/2006/relationships/slide" Target="slide3.xml"/><Relationship Id="rId25" Type="http://schemas.openxmlformats.org/officeDocument/2006/relationships/image" Target="../media/image33.jpeg"/><Relationship Id="rId33" Type="http://schemas.openxmlformats.org/officeDocument/2006/relationships/image" Target="../media/image41.jpeg"/><Relationship Id="rId2" Type="http://schemas.openxmlformats.org/officeDocument/2006/relationships/notesSlide" Target="../notesSlides/notesSlide1.xml"/><Relationship Id="rId16" Type="http://schemas.openxmlformats.org/officeDocument/2006/relationships/slide" Target="slide68.xml"/><Relationship Id="rId20" Type="http://schemas.openxmlformats.org/officeDocument/2006/relationships/image" Target="../media/image28.jpeg"/><Relationship Id="rId29" Type="http://schemas.openxmlformats.org/officeDocument/2006/relationships/image" Target="../media/image3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jpeg"/><Relationship Id="rId11" Type="http://schemas.openxmlformats.org/officeDocument/2006/relationships/image" Target="../media/image27.jpeg"/><Relationship Id="rId24" Type="http://schemas.openxmlformats.org/officeDocument/2006/relationships/image" Target="../media/image32.jpeg"/><Relationship Id="rId32" Type="http://schemas.openxmlformats.org/officeDocument/2006/relationships/image" Target="../media/image40.jpeg"/><Relationship Id="rId5" Type="http://schemas.openxmlformats.org/officeDocument/2006/relationships/image" Target="../media/image21.jpeg"/><Relationship Id="rId15" Type="http://schemas.openxmlformats.org/officeDocument/2006/relationships/slide" Target="slide69.xml"/><Relationship Id="rId23" Type="http://schemas.openxmlformats.org/officeDocument/2006/relationships/image" Target="../media/image31.jpeg"/><Relationship Id="rId28" Type="http://schemas.openxmlformats.org/officeDocument/2006/relationships/image" Target="../media/image36.jpeg"/><Relationship Id="rId10" Type="http://schemas.openxmlformats.org/officeDocument/2006/relationships/image" Target="../media/image26.jpeg"/><Relationship Id="rId19" Type="http://schemas.openxmlformats.org/officeDocument/2006/relationships/image" Target="../media/image15.jpeg"/><Relationship Id="rId31" Type="http://schemas.openxmlformats.org/officeDocument/2006/relationships/image" Target="../media/image39.jpeg"/><Relationship Id="rId4" Type="http://schemas.openxmlformats.org/officeDocument/2006/relationships/image" Target="../media/image20.jpeg"/><Relationship Id="rId9" Type="http://schemas.openxmlformats.org/officeDocument/2006/relationships/image" Target="../media/image25.jpeg"/><Relationship Id="rId14" Type="http://schemas.openxmlformats.org/officeDocument/2006/relationships/slide" Target="slide15.xml"/><Relationship Id="rId22" Type="http://schemas.openxmlformats.org/officeDocument/2006/relationships/image" Target="../media/image30.jpeg"/><Relationship Id="rId27" Type="http://schemas.openxmlformats.org/officeDocument/2006/relationships/image" Target="../media/image35.jpeg"/><Relationship Id="rId30" Type="http://schemas.openxmlformats.org/officeDocument/2006/relationships/image" Target="../media/image38.jpeg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slide" Target="slide71.xml"/><Relationship Id="rId13" Type="http://schemas.openxmlformats.org/officeDocument/2006/relationships/image" Target="../media/image69.jpeg"/><Relationship Id="rId3" Type="http://schemas.openxmlformats.org/officeDocument/2006/relationships/slide" Target="slide67.xml"/><Relationship Id="rId7" Type="http://schemas.openxmlformats.org/officeDocument/2006/relationships/slide" Target="slide2.xml"/><Relationship Id="rId12" Type="http://schemas.openxmlformats.org/officeDocument/2006/relationships/image" Target="../media/image68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6" Type="http://schemas.openxmlformats.org/officeDocument/2006/relationships/slide" Target="slide5.xml"/><Relationship Id="rId11" Type="http://schemas.openxmlformats.org/officeDocument/2006/relationships/slide" Target="slide80.xml"/><Relationship Id="rId5" Type="http://schemas.openxmlformats.org/officeDocument/2006/relationships/slide" Target="slide4.xml"/><Relationship Id="rId15" Type="http://schemas.openxmlformats.org/officeDocument/2006/relationships/slide" Target="slide41.xml"/><Relationship Id="rId10" Type="http://schemas.openxmlformats.org/officeDocument/2006/relationships/slide" Target="slide75.xml"/><Relationship Id="rId4" Type="http://schemas.openxmlformats.org/officeDocument/2006/relationships/slide" Target="slide6.xml"/><Relationship Id="rId9" Type="http://schemas.openxmlformats.org/officeDocument/2006/relationships/slide" Target="slide74.xml"/><Relationship Id="rId14" Type="http://schemas.openxmlformats.org/officeDocument/2006/relationships/image" Target="../media/image72.jpeg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slide" Target="slide71.xml"/><Relationship Id="rId13" Type="http://schemas.openxmlformats.org/officeDocument/2006/relationships/image" Target="../media/image69.jpeg"/><Relationship Id="rId3" Type="http://schemas.openxmlformats.org/officeDocument/2006/relationships/slide" Target="slide67.xml"/><Relationship Id="rId7" Type="http://schemas.openxmlformats.org/officeDocument/2006/relationships/slide" Target="slide2.xml"/><Relationship Id="rId12" Type="http://schemas.openxmlformats.org/officeDocument/2006/relationships/image" Target="../media/image68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6" Type="http://schemas.openxmlformats.org/officeDocument/2006/relationships/slide" Target="slide5.xml"/><Relationship Id="rId11" Type="http://schemas.openxmlformats.org/officeDocument/2006/relationships/slide" Target="slide80.xml"/><Relationship Id="rId5" Type="http://schemas.openxmlformats.org/officeDocument/2006/relationships/slide" Target="slide4.xml"/><Relationship Id="rId15" Type="http://schemas.openxmlformats.org/officeDocument/2006/relationships/slide" Target="slide42.xml"/><Relationship Id="rId10" Type="http://schemas.openxmlformats.org/officeDocument/2006/relationships/slide" Target="slide75.xml"/><Relationship Id="rId4" Type="http://schemas.openxmlformats.org/officeDocument/2006/relationships/slide" Target="slide6.xml"/><Relationship Id="rId9" Type="http://schemas.openxmlformats.org/officeDocument/2006/relationships/slide" Target="slide74.xml"/><Relationship Id="rId14" Type="http://schemas.openxmlformats.org/officeDocument/2006/relationships/image" Target="../media/image72.jpeg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slide" Target="slide71.xml"/><Relationship Id="rId13" Type="http://schemas.openxmlformats.org/officeDocument/2006/relationships/image" Target="../media/image69.jpeg"/><Relationship Id="rId3" Type="http://schemas.openxmlformats.org/officeDocument/2006/relationships/slide" Target="slide67.xml"/><Relationship Id="rId7" Type="http://schemas.openxmlformats.org/officeDocument/2006/relationships/slide" Target="slide2.xml"/><Relationship Id="rId12" Type="http://schemas.openxmlformats.org/officeDocument/2006/relationships/image" Target="../media/image68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6" Type="http://schemas.openxmlformats.org/officeDocument/2006/relationships/slide" Target="slide5.xml"/><Relationship Id="rId11" Type="http://schemas.openxmlformats.org/officeDocument/2006/relationships/slide" Target="slide80.xml"/><Relationship Id="rId5" Type="http://schemas.openxmlformats.org/officeDocument/2006/relationships/slide" Target="slide4.xml"/><Relationship Id="rId15" Type="http://schemas.openxmlformats.org/officeDocument/2006/relationships/slide" Target="slide28.xml"/><Relationship Id="rId10" Type="http://schemas.openxmlformats.org/officeDocument/2006/relationships/slide" Target="slide75.xml"/><Relationship Id="rId4" Type="http://schemas.openxmlformats.org/officeDocument/2006/relationships/slide" Target="slide6.xml"/><Relationship Id="rId9" Type="http://schemas.openxmlformats.org/officeDocument/2006/relationships/slide" Target="slide74.xml"/><Relationship Id="rId14" Type="http://schemas.openxmlformats.org/officeDocument/2006/relationships/image" Target="../media/image72.jpeg"/></Relationships>
</file>

<file path=ppt/slides/_rels/slide43.xml.rels><?xml version="1.0" encoding="UTF-8" standalone="yes"?>
<Relationships xmlns="http://schemas.openxmlformats.org/package/2006/relationships"><Relationship Id="rId8" Type="http://schemas.openxmlformats.org/officeDocument/2006/relationships/slide" Target="slide44.xml"/><Relationship Id="rId13" Type="http://schemas.openxmlformats.org/officeDocument/2006/relationships/slide" Target="slide2.xml"/><Relationship Id="rId18" Type="http://schemas.openxmlformats.org/officeDocument/2006/relationships/slide" Target="slide81.xml"/><Relationship Id="rId3" Type="http://schemas.openxmlformats.org/officeDocument/2006/relationships/image" Target="../media/image73.jpeg"/><Relationship Id="rId21" Type="http://schemas.openxmlformats.org/officeDocument/2006/relationships/image" Target="../media/image75.png"/><Relationship Id="rId7" Type="http://schemas.openxmlformats.org/officeDocument/2006/relationships/slide" Target="slide49.xml"/><Relationship Id="rId12" Type="http://schemas.openxmlformats.org/officeDocument/2006/relationships/slide" Target="slide5.xml"/><Relationship Id="rId17" Type="http://schemas.openxmlformats.org/officeDocument/2006/relationships/slide" Target="slide80.xml"/><Relationship Id="rId2" Type="http://schemas.openxmlformats.org/officeDocument/2006/relationships/notesSlide" Target="../notesSlides/notesSlide21.xml"/><Relationship Id="rId16" Type="http://schemas.openxmlformats.org/officeDocument/2006/relationships/slide" Target="slide75.xml"/><Relationship Id="rId20" Type="http://schemas.openxmlformats.org/officeDocument/2006/relationships/slide" Target="slide6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4.jpeg"/><Relationship Id="rId11" Type="http://schemas.openxmlformats.org/officeDocument/2006/relationships/slide" Target="slide4.xml"/><Relationship Id="rId5" Type="http://schemas.openxmlformats.org/officeDocument/2006/relationships/slide" Target="slide50.xml"/><Relationship Id="rId15" Type="http://schemas.openxmlformats.org/officeDocument/2006/relationships/slide" Target="slide74.xml"/><Relationship Id="rId10" Type="http://schemas.openxmlformats.org/officeDocument/2006/relationships/slide" Target="slide6.xml"/><Relationship Id="rId19" Type="http://schemas.openxmlformats.org/officeDocument/2006/relationships/slide" Target="slide27.xml"/><Relationship Id="rId4" Type="http://schemas.openxmlformats.org/officeDocument/2006/relationships/image" Target="../media/image15.jpeg"/><Relationship Id="rId9" Type="http://schemas.openxmlformats.org/officeDocument/2006/relationships/slide" Target="slide67.xml"/><Relationship Id="rId14" Type="http://schemas.openxmlformats.org/officeDocument/2006/relationships/slide" Target="slide71.xml"/></Relationships>
</file>

<file path=ppt/slides/_rels/slide44.xml.rels><?xml version="1.0" encoding="UTF-8" standalone="yes"?>
<Relationships xmlns="http://schemas.openxmlformats.org/package/2006/relationships"><Relationship Id="rId8" Type="http://schemas.openxmlformats.org/officeDocument/2006/relationships/slide" Target="slide71.xml"/><Relationship Id="rId13" Type="http://schemas.openxmlformats.org/officeDocument/2006/relationships/image" Target="../media/image73.jpeg"/><Relationship Id="rId18" Type="http://schemas.openxmlformats.org/officeDocument/2006/relationships/image" Target="../media/image15.jpeg"/><Relationship Id="rId3" Type="http://schemas.openxmlformats.org/officeDocument/2006/relationships/slide" Target="slide67.xml"/><Relationship Id="rId7" Type="http://schemas.openxmlformats.org/officeDocument/2006/relationships/slide" Target="slide2.xml"/><Relationship Id="rId12" Type="http://schemas.openxmlformats.org/officeDocument/2006/relationships/slide" Target="slide81.xml"/><Relationship Id="rId17" Type="http://schemas.openxmlformats.org/officeDocument/2006/relationships/slide" Target="slide45.xml"/><Relationship Id="rId2" Type="http://schemas.openxmlformats.org/officeDocument/2006/relationships/notesSlide" Target="../notesSlides/notesSlide22.xml"/><Relationship Id="rId16" Type="http://schemas.openxmlformats.org/officeDocument/2006/relationships/slide" Target="slide27.xml"/><Relationship Id="rId1" Type="http://schemas.openxmlformats.org/officeDocument/2006/relationships/slideLayout" Target="../slideLayouts/slideLayout1.xml"/><Relationship Id="rId6" Type="http://schemas.openxmlformats.org/officeDocument/2006/relationships/slide" Target="slide5.xml"/><Relationship Id="rId11" Type="http://schemas.openxmlformats.org/officeDocument/2006/relationships/slide" Target="slide80.xml"/><Relationship Id="rId5" Type="http://schemas.openxmlformats.org/officeDocument/2006/relationships/slide" Target="slide4.xml"/><Relationship Id="rId15" Type="http://schemas.openxmlformats.org/officeDocument/2006/relationships/image" Target="../media/image74.jpeg"/><Relationship Id="rId10" Type="http://schemas.openxmlformats.org/officeDocument/2006/relationships/slide" Target="slide75.xml"/><Relationship Id="rId4" Type="http://schemas.openxmlformats.org/officeDocument/2006/relationships/slide" Target="slide6.xml"/><Relationship Id="rId9" Type="http://schemas.openxmlformats.org/officeDocument/2006/relationships/slide" Target="slide74.xml"/><Relationship Id="rId14" Type="http://schemas.openxmlformats.org/officeDocument/2006/relationships/slide" Target="slide58.xml"/></Relationships>
</file>

<file path=ppt/slides/_rels/slide45.xml.rels><?xml version="1.0" encoding="UTF-8" standalone="yes"?>
<Relationships xmlns="http://schemas.openxmlformats.org/package/2006/relationships"><Relationship Id="rId8" Type="http://schemas.openxmlformats.org/officeDocument/2006/relationships/slide" Target="slide71.xml"/><Relationship Id="rId13" Type="http://schemas.openxmlformats.org/officeDocument/2006/relationships/image" Target="../media/image73.jpeg"/><Relationship Id="rId18" Type="http://schemas.openxmlformats.org/officeDocument/2006/relationships/image" Target="../media/image15.jpeg"/><Relationship Id="rId3" Type="http://schemas.openxmlformats.org/officeDocument/2006/relationships/slide" Target="slide67.xml"/><Relationship Id="rId7" Type="http://schemas.openxmlformats.org/officeDocument/2006/relationships/slide" Target="slide2.xml"/><Relationship Id="rId12" Type="http://schemas.openxmlformats.org/officeDocument/2006/relationships/slide" Target="slide81.xml"/><Relationship Id="rId17" Type="http://schemas.openxmlformats.org/officeDocument/2006/relationships/slide" Target="slide46.xml"/><Relationship Id="rId2" Type="http://schemas.openxmlformats.org/officeDocument/2006/relationships/notesSlide" Target="../notesSlides/notesSlide23.xml"/><Relationship Id="rId16" Type="http://schemas.openxmlformats.org/officeDocument/2006/relationships/slide" Target="slide27.xml"/><Relationship Id="rId1" Type="http://schemas.openxmlformats.org/officeDocument/2006/relationships/slideLayout" Target="../slideLayouts/slideLayout1.xml"/><Relationship Id="rId6" Type="http://schemas.openxmlformats.org/officeDocument/2006/relationships/slide" Target="slide5.xml"/><Relationship Id="rId11" Type="http://schemas.openxmlformats.org/officeDocument/2006/relationships/slide" Target="slide80.xml"/><Relationship Id="rId5" Type="http://schemas.openxmlformats.org/officeDocument/2006/relationships/slide" Target="slide4.xml"/><Relationship Id="rId15" Type="http://schemas.openxmlformats.org/officeDocument/2006/relationships/image" Target="../media/image74.jpeg"/><Relationship Id="rId10" Type="http://schemas.openxmlformats.org/officeDocument/2006/relationships/slide" Target="slide75.xml"/><Relationship Id="rId4" Type="http://schemas.openxmlformats.org/officeDocument/2006/relationships/slide" Target="slide6.xml"/><Relationship Id="rId9" Type="http://schemas.openxmlformats.org/officeDocument/2006/relationships/slide" Target="slide74.xml"/><Relationship Id="rId14" Type="http://schemas.openxmlformats.org/officeDocument/2006/relationships/slide" Target="slide58.xml"/></Relationships>
</file>

<file path=ppt/slides/_rels/slide46.xml.rels><?xml version="1.0" encoding="UTF-8" standalone="yes"?>
<Relationships xmlns="http://schemas.openxmlformats.org/package/2006/relationships"><Relationship Id="rId8" Type="http://schemas.openxmlformats.org/officeDocument/2006/relationships/slide" Target="slide71.xml"/><Relationship Id="rId13" Type="http://schemas.openxmlformats.org/officeDocument/2006/relationships/image" Target="../media/image73.jpeg"/><Relationship Id="rId18" Type="http://schemas.openxmlformats.org/officeDocument/2006/relationships/image" Target="../media/image15.jpeg"/><Relationship Id="rId3" Type="http://schemas.openxmlformats.org/officeDocument/2006/relationships/slide" Target="slide67.xml"/><Relationship Id="rId7" Type="http://schemas.openxmlformats.org/officeDocument/2006/relationships/slide" Target="slide2.xml"/><Relationship Id="rId12" Type="http://schemas.openxmlformats.org/officeDocument/2006/relationships/slide" Target="slide81.xml"/><Relationship Id="rId17" Type="http://schemas.openxmlformats.org/officeDocument/2006/relationships/slide" Target="slide47.xml"/><Relationship Id="rId2" Type="http://schemas.openxmlformats.org/officeDocument/2006/relationships/notesSlide" Target="../notesSlides/notesSlide24.xml"/><Relationship Id="rId16" Type="http://schemas.openxmlformats.org/officeDocument/2006/relationships/slide" Target="slide27.xml"/><Relationship Id="rId1" Type="http://schemas.openxmlformats.org/officeDocument/2006/relationships/slideLayout" Target="../slideLayouts/slideLayout1.xml"/><Relationship Id="rId6" Type="http://schemas.openxmlformats.org/officeDocument/2006/relationships/slide" Target="slide5.xml"/><Relationship Id="rId11" Type="http://schemas.openxmlformats.org/officeDocument/2006/relationships/slide" Target="slide80.xml"/><Relationship Id="rId5" Type="http://schemas.openxmlformats.org/officeDocument/2006/relationships/slide" Target="slide4.xml"/><Relationship Id="rId15" Type="http://schemas.openxmlformats.org/officeDocument/2006/relationships/image" Target="../media/image74.jpeg"/><Relationship Id="rId10" Type="http://schemas.openxmlformats.org/officeDocument/2006/relationships/slide" Target="slide75.xml"/><Relationship Id="rId4" Type="http://schemas.openxmlformats.org/officeDocument/2006/relationships/slide" Target="slide6.xml"/><Relationship Id="rId9" Type="http://schemas.openxmlformats.org/officeDocument/2006/relationships/slide" Target="slide74.xml"/><Relationship Id="rId14" Type="http://schemas.openxmlformats.org/officeDocument/2006/relationships/slide" Target="slide58.xml"/></Relationships>
</file>

<file path=ppt/slides/_rels/slide47.xml.rels><?xml version="1.0" encoding="UTF-8" standalone="yes"?>
<Relationships xmlns="http://schemas.openxmlformats.org/package/2006/relationships"><Relationship Id="rId8" Type="http://schemas.openxmlformats.org/officeDocument/2006/relationships/slide" Target="slide71.xml"/><Relationship Id="rId13" Type="http://schemas.openxmlformats.org/officeDocument/2006/relationships/image" Target="../media/image73.jpeg"/><Relationship Id="rId18" Type="http://schemas.openxmlformats.org/officeDocument/2006/relationships/image" Target="../media/image15.jpeg"/><Relationship Id="rId3" Type="http://schemas.openxmlformats.org/officeDocument/2006/relationships/slide" Target="slide67.xml"/><Relationship Id="rId7" Type="http://schemas.openxmlformats.org/officeDocument/2006/relationships/slide" Target="slide2.xml"/><Relationship Id="rId12" Type="http://schemas.openxmlformats.org/officeDocument/2006/relationships/slide" Target="slide81.xml"/><Relationship Id="rId17" Type="http://schemas.openxmlformats.org/officeDocument/2006/relationships/slide" Target="slide48.xml"/><Relationship Id="rId2" Type="http://schemas.openxmlformats.org/officeDocument/2006/relationships/notesSlide" Target="../notesSlides/notesSlide25.xml"/><Relationship Id="rId16" Type="http://schemas.openxmlformats.org/officeDocument/2006/relationships/slide" Target="slide27.xml"/><Relationship Id="rId1" Type="http://schemas.openxmlformats.org/officeDocument/2006/relationships/slideLayout" Target="../slideLayouts/slideLayout1.xml"/><Relationship Id="rId6" Type="http://schemas.openxmlformats.org/officeDocument/2006/relationships/slide" Target="slide5.xml"/><Relationship Id="rId11" Type="http://schemas.openxmlformats.org/officeDocument/2006/relationships/slide" Target="slide80.xml"/><Relationship Id="rId5" Type="http://schemas.openxmlformats.org/officeDocument/2006/relationships/slide" Target="slide4.xml"/><Relationship Id="rId15" Type="http://schemas.openxmlformats.org/officeDocument/2006/relationships/image" Target="../media/image74.jpeg"/><Relationship Id="rId10" Type="http://schemas.openxmlformats.org/officeDocument/2006/relationships/slide" Target="slide75.xml"/><Relationship Id="rId4" Type="http://schemas.openxmlformats.org/officeDocument/2006/relationships/slide" Target="slide6.xml"/><Relationship Id="rId9" Type="http://schemas.openxmlformats.org/officeDocument/2006/relationships/slide" Target="slide74.xml"/><Relationship Id="rId14" Type="http://schemas.openxmlformats.org/officeDocument/2006/relationships/slide" Target="slide58.xml"/></Relationships>
</file>

<file path=ppt/slides/_rels/slide48.xml.rels><?xml version="1.0" encoding="UTF-8" standalone="yes"?>
<Relationships xmlns="http://schemas.openxmlformats.org/package/2006/relationships"><Relationship Id="rId8" Type="http://schemas.openxmlformats.org/officeDocument/2006/relationships/slide" Target="slide71.xml"/><Relationship Id="rId13" Type="http://schemas.openxmlformats.org/officeDocument/2006/relationships/image" Target="../media/image73.jpeg"/><Relationship Id="rId18" Type="http://schemas.openxmlformats.org/officeDocument/2006/relationships/image" Target="../media/image15.jpeg"/><Relationship Id="rId3" Type="http://schemas.openxmlformats.org/officeDocument/2006/relationships/slide" Target="slide67.xml"/><Relationship Id="rId7" Type="http://schemas.openxmlformats.org/officeDocument/2006/relationships/slide" Target="slide2.xml"/><Relationship Id="rId12" Type="http://schemas.openxmlformats.org/officeDocument/2006/relationships/slide" Target="slide81.xml"/><Relationship Id="rId17" Type="http://schemas.openxmlformats.org/officeDocument/2006/relationships/slide" Target="slide43.xml"/><Relationship Id="rId2" Type="http://schemas.openxmlformats.org/officeDocument/2006/relationships/notesSlide" Target="../notesSlides/notesSlide26.xml"/><Relationship Id="rId16" Type="http://schemas.openxmlformats.org/officeDocument/2006/relationships/slide" Target="slide27.xml"/><Relationship Id="rId1" Type="http://schemas.openxmlformats.org/officeDocument/2006/relationships/slideLayout" Target="../slideLayouts/slideLayout1.xml"/><Relationship Id="rId6" Type="http://schemas.openxmlformats.org/officeDocument/2006/relationships/slide" Target="slide5.xml"/><Relationship Id="rId11" Type="http://schemas.openxmlformats.org/officeDocument/2006/relationships/slide" Target="slide80.xml"/><Relationship Id="rId5" Type="http://schemas.openxmlformats.org/officeDocument/2006/relationships/slide" Target="slide4.xml"/><Relationship Id="rId15" Type="http://schemas.openxmlformats.org/officeDocument/2006/relationships/image" Target="../media/image74.jpeg"/><Relationship Id="rId10" Type="http://schemas.openxmlformats.org/officeDocument/2006/relationships/slide" Target="slide75.xml"/><Relationship Id="rId4" Type="http://schemas.openxmlformats.org/officeDocument/2006/relationships/slide" Target="slide6.xml"/><Relationship Id="rId9" Type="http://schemas.openxmlformats.org/officeDocument/2006/relationships/slide" Target="slide74.xml"/><Relationship Id="rId14" Type="http://schemas.openxmlformats.org/officeDocument/2006/relationships/slide" Target="slide58.xml"/></Relationships>
</file>

<file path=ppt/slides/_rels/slide49.xml.rels><?xml version="1.0" encoding="UTF-8" standalone="yes"?>
<Relationships xmlns="http://schemas.openxmlformats.org/package/2006/relationships"><Relationship Id="rId8" Type="http://schemas.openxmlformats.org/officeDocument/2006/relationships/slide" Target="slide71.xml"/><Relationship Id="rId13" Type="http://schemas.openxmlformats.org/officeDocument/2006/relationships/image" Target="../media/image73.jpeg"/><Relationship Id="rId18" Type="http://schemas.openxmlformats.org/officeDocument/2006/relationships/image" Target="../media/image76.jpeg"/><Relationship Id="rId26" Type="http://schemas.openxmlformats.org/officeDocument/2006/relationships/image" Target="../media/image84.jpeg"/><Relationship Id="rId3" Type="http://schemas.openxmlformats.org/officeDocument/2006/relationships/slide" Target="slide67.xml"/><Relationship Id="rId21" Type="http://schemas.openxmlformats.org/officeDocument/2006/relationships/image" Target="../media/image79.jpeg"/><Relationship Id="rId7" Type="http://schemas.openxmlformats.org/officeDocument/2006/relationships/slide" Target="slide2.xml"/><Relationship Id="rId12" Type="http://schemas.openxmlformats.org/officeDocument/2006/relationships/slide" Target="slide81.xml"/><Relationship Id="rId17" Type="http://schemas.openxmlformats.org/officeDocument/2006/relationships/slide" Target="slide43.xml"/><Relationship Id="rId25" Type="http://schemas.openxmlformats.org/officeDocument/2006/relationships/image" Target="../media/image83.jpeg"/><Relationship Id="rId2" Type="http://schemas.openxmlformats.org/officeDocument/2006/relationships/notesSlide" Target="../notesSlides/notesSlide27.xml"/><Relationship Id="rId16" Type="http://schemas.openxmlformats.org/officeDocument/2006/relationships/slide" Target="slide27.xml"/><Relationship Id="rId20" Type="http://schemas.openxmlformats.org/officeDocument/2006/relationships/image" Target="../media/image78.jpeg"/><Relationship Id="rId29" Type="http://schemas.openxmlformats.org/officeDocument/2006/relationships/image" Target="../media/image15.jpeg"/><Relationship Id="rId1" Type="http://schemas.openxmlformats.org/officeDocument/2006/relationships/slideLayout" Target="../slideLayouts/slideLayout1.xml"/><Relationship Id="rId6" Type="http://schemas.openxmlformats.org/officeDocument/2006/relationships/slide" Target="slide5.xml"/><Relationship Id="rId11" Type="http://schemas.openxmlformats.org/officeDocument/2006/relationships/slide" Target="slide80.xml"/><Relationship Id="rId24" Type="http://schemas.openxmlformats.org/officeDocument/2006/relationships/image" Target="../media/image82.jpeg"/><Relationship Id="rId5" Type="http://schemas.openxmlformats.org/officeDocument/2006/relationships/slide" Target="slide4.xml"/><Relationship Id="rId15" Type="http://schemas.openxmlformats.org/officeDocument/2006/relationships/image" Target="../media/image74.jpeg"/><Relationship Id="rId23" Type="http://schemas.openxmlformats.org/officeDocument/2006/relationships/image" Target="../media/image81.jpeg"/><Relationship Id="rId28" Type="http://schemas.openxmlformats.org/officeDocument/2006/relationships/image" Target="../media/image86.jpeg"/><Relationship Id="rId10" Type="http://schemas.openxmlformats.org/officeDocument/2006/relationships/slide" Target="slide75.xml"/><Relationship Id="rId19" Type="http://schemas.openxmlformats.org/officeDocument/2006/relationships/image" Target="../media/image77.jpeg"/><Relationship Id="rId4" Type="http://schemas.openxmlformats.org/officeDocument/2006/relationships/slide" Target="slide6.xml"/><Relationship Id="rId9" Type="http://schemas.openxmlformats.org/officeDocument/2006/relationships/slide" Target="slide74.xml"/><Relationship Id="rId14" Type="http://schemas.openxmlformats.org/officeDocument/2006/relationships/slide" Target="slide58.xml"/><Relationship Id="rId22" Type="http://schemas.openxmlformats.org/officeDocument/2006/relationships/image" Target="../media/image80.jpeg"/><Relationship Id="rId27" Type="http://schemas.openxmlformats.org/officeDocument/2006/relationships/image" Target="../media/image85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slide" Target="slide4.xml"/><Relationship Id="rId13" Type="http://schemas.openxmlformats.org/officeDocument/2006/relationships/slide" Target="slide67.xml"/><Relationship Id="rId3" Type="http://schemas.openxmlformats.org/officeDocument/2006/relationships/slide" Target="slide6.xml"/><Relationship Id="rId7" Type="http://schemas.openxmlformats.org/officeDocument/2006/relationships/slide" Target="slide15.xml"/><Relationship Id="rId12" Type="http://schemas.openxmlformats.org/officeDocument/2006/relationships/slide" Target="slide14.xml"/><Relationship Id="rId2" Type="http://schemas.openxmlformats.org/officeDocument/2006/relationships/slide" Target="slide27.xml"/><Relationship Id="rId1" Type="http://schemas.openxmlformats.org/officeDocument/2006/relationships/slideLayout" Target="../slideLayouts/slideLayout1.xml"/><Relationship Id="rId6" Type="http://schemas.openxmlformats.org/officeDocument/2006/relationships/slide" Target="slide2.xml"/><Relationship Id="rId11" Type="http://schemas.openxmlformats.org/officeDocument/2006/relationships/image" Target="../media/image45.png"/><Relationship Id="rId5" Type="http://schemas.openxmlformats.org/officeDocument/2006/relationships/slide" Target="slide5.xml"/><Relationship Id="rId10" Type="http://schemas.openxmlformats.org/officeDocument/2006/relationships/image" Target="../media/image44.jpeg"/><Relationship Id="rId4" Type="http://schemas.openxmlformats.org/officeDocument/2006/relationships/slide" Target="slide13.xml"/><Relationship Id="rId9" Type="http://schemas.openxmlformats.org/officeDocument/2006/relationships/image" Target="../media/image43.jpeg"/><Relationship Id="rId14" Type="http://schemas.openxmlformats.org/officeDocument/2006/relationships/image" Target="../media/image15.jpeg"/></Relationships>
</file>

<file path=ppt/slides/_rels/slide50.xml.rels><?xml version="1.0" encoding="UTF-8" standalone="yes"?>
<Relationships xmlns="http://schemas.openxmlformats.org/package/2006/relationships"><Relationship Id="rId8" Type="http://schemas.openxmlformats.org/officeDocument/2006/relationships/slide" Target="slide71.xml"/><Relationship Id="rId13" Type="http://schemas.openxmlformats.org/officeDocument/2006/relationships/image" Target="../media/image73.jpeg"/><Relationship Id="rId18" Type="http://schemas.openxmlformats.org/officeDocument/2006/relationships/image" Target="../media/image87.png"/><Relationship Id="rId3" Type="http://schemas.openxmlformats.org/officeDocument/2006/relationships/slide" Target="slide67.xml"/><Relationship Id="rId21" Type="http://schemas.openxmlformats.org/officeDocument/2006/relationships/image" Target="../media/image15.jpeg"/><Relationship Id="rId7" Type="http://schemas.openxmlformats.org/officeDocument/2006/relationships/slide" Target="slide2.xml"/><Relationship Id="rId12" Type="http://schemas.openxmlformats.org/officeDocument/2006/relationships/slide" Target="slide81.xml"/><Relationship Id="rId17" Type="http://schemas.openxmlformats.org/officeDocument/2006/relationships/slide" Target="slide52.xml"/><Relationship Id="rId2" Type="http://schemas.openxmlformats.org/officeDocument/2006/relationships/notesSlide" Target="../notesSlides/notesSlide28.xml"/><Relationship Id="rId16" Type="http://schemas.openxmlformats.org/officeDocument/2006/relationships/slide" Target="slide27.xml"/><Relationship Id="rId20" Type="http://schemas.openxmlformats.org/officeDocument/2006/relationships/image" Target="../media/image88.jpeg"/><Relationship Id="rId1" Type="http://schemas.openxmlformats.org/officeDocument/2006/relationships/slideLayout" Target="../slideLayouts/slideLayout1.xml"/><Relationship Id="rId6" Type="http://schemas.openxmlformats.org/officeDocument/2006/relationships/slide" Target="slide5.xml"/><Relationship Id="rId11" Type="http://schemas.openxmlformats.org/officeDocument/2006/relationships/slide" Target="slide80.xml"/><Relationship Id="rId5" Type="http://schemas.openxmlformats.org/officeDocument/2006/relationships/slide" Target="slide4.xml"/><Relationship Id="rId15" Type="http://schemas.openxmlformats.org/officeDocument/2006/relationships/image" Target="../media/image74.jpeg"/><Relationship Id="rId10" Type="http://schemas.openxmlformats.org/officeDocument/2006/relationships/slide" Target="slide75.xml"/><Relationship Id="rId19" Type="http://schemas.microsoft.com/office/2007/relationships/hdphoto" Target="../media/hdphoto1.wdp"/><Relationship Id="rId4" Type="http://schemas.openxmlformats.org/officeDocument/2006/relationships/slide" Target="slide6.xml"/><Relationship Id="rId9" Type="http://schemas.openxmlformats.org/officeDocument/2006/relationships/slide" Target="slide74.xml"/><Relationship Id="rId14" Type="http://schemas.openxmlformats.org/officeDocument/2006/relationships/slide" Target="slide58.xml"/></Relationships>
</file>

<file path=ppt/slides/_rels/slide51.xml.rels><?xml version="1.0" encoding="UTF-8" standalone="yes"?>
<Relationships xmlns="http://schemas.openxmlformats.org/package/2006/relationships"><Relationship Id="rId8" Type="http://schemas.openxmlformats.org/officeDocument/2006/relationships/slide" Target="slide71.xml"/><Relationship Id="rId13" Type="http://schemas.openxmlformats.org/officeDocument/2006/relationships/image" Target="../media/image73.jpeg"/><Relationship Id="rId18" Type="http://schemas.openxmlformats.org/officeDocument/2006/relationships/image" Target="../media/image88.jpeg"/><Relationship Id="rId3" Type="http://schemas.openxmlformats.org/officeDocument/2006/relationships/slide" Target="slide67.xml"/><Relationship Id="rId7" Type="http://schemas.openxmlformats.org/officeDocument/2006/relationships/slide" Target="slide2.xml"/><Relationship Id="rId12" Type="http://schemas.openxmlformats.org/officeDocument/2006/relationships/slide" Target="slide81.xml"/><Relationship Id="rId17" Type="http://schemas.openxmlformats.org/officeDocument/2006/relationships/slide" Target="slide52.xml"/><Relationship Id="rId2" Type="http://schemas.openxmlformats.org/officeDocument/2006/relationships/notesSlide" Target="../notesSlides/notesSlide29.xml"/><Relationship Id="rId16" Type="http://schemas.openxmlformats.org/officeDocument/2006/relationships/slide" Target="slide27.xml"/><Relationship Id="rId20" Type="http://schemas.openxmlformats.org/officeDocument/2006/relationships/image" Target="../media/image15.jpeg"/><Relationship Id="rId1" Type="http://schemas.openxmlformats.org/officeDocument/2006/relationships/slideLayout" Target="../slideLayouts/slideLayout1.xml"/><Relationship Id="rId6" Type="http://schemas.openxmlformats.org/officeDocument/2006/relationships/slide" Target="slide5.xml"/><Relationship Id="rId11" Type="http://schemas.openxmlformats.org/officeDocument/2006/relationships/slide" Target="slide80.xml"/><Relationship Id="rId5" Type="http://schemas.openxmlformats.org/officeDocument/2006/relationships/slide" Target="slide4.xml"/><Relationship Id="rId15" Type="http://schemas.openxmlformats.org/officeDocument/2006/relationships/image" Target="../media/image74.jpeg"/><Relationship Id="rId10" Type="http://schemas.openxmlformats.org/officeDocument/2006/relationships/slide" Target="slide75.xml"/><Relationship Id="rId19" Type="http://schemas.openxmlformats.org/officeDocument/2006/relationships/image" Target="../media/image89.jpeg"/><Relationship Id="rId4" Type="http://schemas.openxmlformats.org/officeDocument/2006/relationships/slide" Target="slide6.xml"/><Relationship Id="rId9" Type="http://schemas.openxmlformats.org/officeDocument/2006/relationships/slide" Target="slide74.xml"/><Relationship Id="rId14" Type="http://schemas.openxmlformats.org/officeDocument/2006/relationships/slide" Target="slide58.xml"/></Relationships>
</file>

<file path=ppt/slides/_rels/slide52.xml.rels><?xml version="1.0" encoding="UTF-8" standalone="yes"?>
<Relationships xmlns="http://schemas.openxmlformats.org/package/2006/relationships"><Relationship Id="rId8" Type="http://schemas.openxmlformats.org/officeDocument/2006/relationships/slide" Target="slide71.xml"/><Relationship Id="rId13" Type="http://schemas.openxmlformats.org/officeDocument/2006/relationships/image" Target="../media/image73.jpeg"/><Relationship Id="rId18" Type="http://schemas.openxmlformats.org/officeDocument/2006/relationships/image" Target="../media/image88.jpeg"/><Relationship Id="rId3" Type="http://schemas.openxmlformats.org/officeDocument/2006/relationships/slide" Target="slide67.xml"/><Relationship Id="rId7" Type="http://schemas.openxmlformats.org/officeDocument/2006/relationships/slide" Target="slide2.xml"/><Relationship Id="rId12" Type="http://schemas.openxmlformats.org/officeDocument/2006/relationships/slide" Target="slide81.xml"/><Relationship Id="rId17" Type="http://schemas.openxmlformats.org/officeDocument/2006/relationships/slide" Target="slide53.xml"/><Relationship Id="rId2" Type="http://schemas.openxmlformats.org/officeDocument/2006/relationships/notesSlide" Target="../notesSlides/notesSlide30.xml"/><Relationship Id="rId16" Type="http://schemas.openxmlformats.org/officeDocument/2006/relationships/slide" Target="slide27.xml"/><Relationship Id="rId20" Type="http://schemas.openxmlformats.org/officeDocument/2006/relationships/image" Target="../media/image15.jpeg"/><Relationship Id="rId1" Type="http://schemas.openxmlformats.org/officeDocument/2006/relationships/slideLayout" Target="../slideLayouts/slideLayout1.xml"/><Relationship Id="rId6" Type="http://schemas.openxmlformats.org/officeDocument/2006/relationships/slide" Target="slide5.xml"/><Relationship Id="rId11" Type="http://schemas.openxmlformats.org/officeDocument/2006/relationships/slide" Target="slide80.xml"/><Relationship Id="rId5" Type="http://schemas.openxmlformats.org/officeDocument/2006/relationships/slide" Target="slide4.xml"/><Relationship Id="rId15" Type="http://schemas.openxmlformats.org/officeDocument/2006/relationships/image" Target="../media/image74.jpeg"/><Relationship Id="rId10" Type="http://schemas.openxmlformats.org/officeDocument/2006/relationships/slide" Target="slide75.xml"/><Relationship Id="rId19" Type="http://schemas.openxmlformats.org/officeDocument/2006/relationships/image" Target="../media/image90.jpeg"/><Relationship Id="rId4" Type="http://schemas.openxmlformats.org/officeDocument/2006/relationships/slide" Target="slide6.xml"/><Relationship Id="rId9" Type="http://schemas.openxmlformats.org/officeDocument/2006/relationships/slide" Target="slide74.xml"/><Relationship Id="rId14" Type="http://schemas.openxmlformats.org/officeDocument/2006/relationships/slide" Target="slide58.xml"/></Relationships>
</file>

<file path=ppt/slides/_rels/slide53.xml.rels><?xml version="1.0" encoding="UTF-8" standalone="yes"?>
<Relationships xmlns="http://schemas.openxmlformats.org/package/2006/relationships"><Relationship Id="rId8" Type="http://schemas.openxmlformats.org/officeDocument/2006/relationships/slide" Target="slide71.xml"/><Relationship Id="rId13" Type="http://schemas.openxmlformats.org/officeDocument/2006/relationships/image" Target="../media/image73.jpeg"/><Relationship Id="rId18" Type="http://schemas.openxmlformats.org/officeDocument/2006/relationships/image" Target="../media/image88.jpeg"/><Relationship Id="rId3" Type="http://schemas.openxmlformats.org/officeDocument/2006/relationships/slide" Target="slide67.xml"/><Relationship Id="rId7" Type="http://schemas.openxmlformats.org/officeDocument/2006/relationships/slide" Target="slide2.xml"/><Relationship Id="rId12" Type="http://schemas.openxmlformats.org/officeDocument/2006/relationships/slide" Target="slide81.xml"/><Relationship Id="rId17" Type="http://schemas.openxmlformats.org/officeDocument/2006/relationships/slide" Target="slide54.xml"/><Relationship Id="rId2" Type="http://schemas.openxmlformats.org/officeDocument/2006/relationships/notesSlide" Target="../notesSlides/notesSlide31.xml"/><Relationship Id="rId16" Type="http://schemas.openxmlformats.org/officeDocument/2006/relationships/slide" Target="slide27.xml"/><Relationship Id="rId20" Type="http://schemas.openxmlformats.org/officeDocument/2006/relationships/image" Target="../media/image15.jpeg"/><Relationship Id="rId1" Type="http://schemas.openxmlformats.org/officeDocument/2006/relationships/slideLayout" Target="../slideLayouts/slideLayout1.xml"/><Relationship Id="rId6" Type="http://schemas.openxmlformats.org/officeDocument/2006/relationships/slide" Target="slide5.xml"/><Relationship Id="rId11" Type="http://schemas.openxmlformats.org/officeDocument/2006/relationships/slide" Target="slide80.xml"/><Relationship Id="rId5" Type="http://schemas.openxmlformats.org/officeDocument/2006/relationships/slide" Target="slide4.xml"/><Relationship Id="rId15" Type="http://schemas.openxmlformats.org/officeDocument/2006/relationships/image" Target="../media/image74.jpeg"/><Relationship Id="rId10" Type="http://schemas.openxmlformats.org/officeDocument/2006/relationships/slide" Target="slide75.xml"/><Relationship Id="rId19" Type="http://schemas.openxmlformats.org/officeDocument/2006/relationships/image" Target="../media/image91.jpeg"/><Relationship Id="rId4" Type="http://schemas.openxmlformats.org/officeDocument/2006/relationships/slide" Target="slide6.xml"/><Relationship Id="rId9" Type="http://schemas.openxmlformats.org/officeDocument/2006/relationships/slide" Target="slide74.xml"/><Relationship Id="rId14" Type="http://schemas.openxmlformats.org/officeDocument/2006/relationships/slide" Target="slide58.xml"/></Relationships>
</file>

<file path=ppt/slides/_rels/slide54.xml.rels><?xml version="1.0" encoding="UTF-8" standalone="yes"?>
<Relationships xmlns="http://schemas.openxmlformats.org/package/2006/relationships"><Relationship Id="rId8" Type="http://schemas.openxmlformats.org/officeDocument/2006/relationships/slide" Target="slide71.xml"/><Relationship Id="rId13" Type="http://schemas.openxmlformats.org/officeDocument/2006/relationships/image" Target="../media/image73.jpeg"/><Relationship Id="rId18" Type="http://schemas.openxmlformats.org/officeDocument/2006/relationships/image" Target="../media/image88.jpeg"/><Relationship Id="rId3" Type="http://schemas.openxmlformats.org/officeDocument/2006/relationships/slide" Target="slide67.xml"/><Relationship Id="rId21" Type="http://schemas.openxmlformats.org/officeDocument/2006/relationships/image" Target="../media/image15.jpeg"/><Relationship Id="rId7" Type="http://schemas.openxmlformats.org/officeDocument/2006/relationships/slide" Target="slide2.xml"/><Relationship Id="rId12" Type="http://schemas.openxmlformats.org/officeDocument/2006/relationships/slide" Target="slide81.xml"/><Relationship Id="rId17" Type="http://schemas.openxmlformats.org/officeDocument/2006/relationships/slide" Target="slide43.xml"/><Relationship Id="rId2" Type="http://schemas.openxmlformats.org/officeDocument/2006/relationships/notesSlide" Target="../notesSlides/notesSlide32.xml"/><Relationship Id="rId16" Type="http://schemas.openxmlformats.org/officeDocument/2006/relationships/slide" Target="slide27.xml"/><Relationship Id="rId20" Type="http://schemas.microsoft.com/office/2007/relationships/hdphoto" Target="../media/hdphoto2.wdp"/><Relationship Id="rId1" Type="http://schemas.openxmlformats.org/officeDocument/2006/relationships/slideLayout" Target="../slideLayouts/slideLayout1.xml"/><Relationship Id="rId6" Type="http://schemas.openxmlformats.org/officeDocument/2006/relationships/slide" Target="slide5.xml"/><Relationship Id="rId11" Type="http://schemas.openxmlformats.org/officeDocument/2006/relationships/slide" Target="slide80.xml"/><Relationship Id="rId5" Type="http://schemas.openxmlformats.org/officeDocument/2006/relationships/slide" Target="slide4.xml"/><Relationship Id="rId15" Type="http://schemas.openxmlformats.org/officeDocument/2006/relationships/image" Target="../media/image74.jpeg"/><Relationship Id="rId10" Type="http://schemas.openxmlformats.org/officeDocument/2006/relationships/slide" Target="slide75.xml"/><Relationship Id="rId19" Type="http://schemas.openxmlformats.org/officeDocument/2006/relationships/image" Target="../media/image92.jpeg"/><Relationship Id="rId4" Type="http://schemas.openxmlformats.org/officeDocument/2006/relationships/slide" Target="slide6.xml"/><Relationship Id="rId9" Type="http://schemas.openxmlformats.org/officeDocument/2006/relationships/slide" Target="slide74.xml"/><Relationship Id="rId14" Type="http://schemas.openxmlformats.org/officeDocument/2006/relationships/slide" Target="slide58.xml"/></Relationships>
</file>

<file path=ppt/slides/_rels/slide55.xml.rels><?xml version="1.0" encoding="UTF-8" standalone="yes"?>
<Relationships xmlns="http://schemas.openxmlformats.org/package/2006/relationships"><Relationship Id="rId8" Type="http://schemas.openxmlformats.org/officeDocument/2006/relationships/slide" Target="slide56.xml"/><Relationship Id="rId13" Type="http://schemas.openxmlformats.org/officeDocument/2006/relationships/slide" Target="slide75.xml"/><Relationship Id="rId18" Type="http://schemas.openxmlformats.org/officeDocument/2006/relationships/slide" Target="slide2.xml"/><Relationship Id="rId3" Type="http://schemas.openxmlformats.org/officeDocument/2006/relationships/image" Target="../media/image93.jpeg"/><Relationship Id="rId7" Type="http://schemas.openxmlformats.org/officeDocument/2006/relationships/slide" Target="slide61.xml"/><Relationship Id="rId12" Type="http://schemas.openxmlformats.org/officeDocument/2006/relationships/slide" Target="slide74.xml"/><Relationship Id="rId17" Type="http://schemas.openxmlformats.org/officeDocument/2006/relationships/slide" Target="slide4.xml"/><Relationship Id="rId2" Type="http://schemas.openxmlformats.org/officeDocument/2006/relationships/notesSlide" Target="../notesSlides/notesSlide33.xml"/><Relationship Id="rId16" Type="http://schemas.openxmlformats.org/officeDocument/2006/relationships/slide" Target="slide6.xml"/><Relationship Id="rId20" Type="http://schemas.openxmlformats.org/officeDocument/2006/relationships/image" Target="../media/image95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4.jpeg"/><Relationship Id="rId11" Type="http://schemas.openxmlformats.org/officeDocument/2006/relationships/slide" Target="slide71.xml"/><Relationship Id="rId5" Type="http://schemas.openxmlformats.org/officeDocument/2006/relationships/slide" Target="slide62.xml"/><Relationship Id="rId15" Type="http://schemas.openxmlformats.org/officeDocument/2006/relationships/slide" Target="slide5.xml"/><Relationship Id="rId10" Type="http://schemas.openxmlformats.org/officeDocument/2006/relationships/slide" Target="slide63.xml"/><Relationship Id="rId19" Type="http://schemas.openxmlformats.org/officeDocument/2006/relationships/slide" Target="slide27.xml"/><Relationship Id="rId4" Type="http://schemas.openxmlformats.org/officeDocument/2006/relationships/image" Target="../media/image15.jpeg"/><Relationship Id="rId9" Type="http://schemas.openxmlformats.org/officeDocument/2006/relationships/slide" Target="slide67.xml"/><Relationship Id="rId14" Type="http://schemas.openxmlformats.org/officeDocument/2006/relationships/slide" Target="slide80.xml"/></Relationships>
</file>

<file path=ppt/slides/_rels/slide56.xml.rels><?xml version="1.0" encoding="UTF-8" standalone="yes"?>
<Relationships xmlns="http://schemas.openxmlformats.org/package/2006/relationships"><Relationship Id="rId8" Type="http://schemas.openxmlformats.org/officeDocument/2006/relationships/slide" Target="slide80.xml"/><Relationship Id="rId13" Type="http://schemas.openxmlformats.org/officeDocument/2006/relationships/slide" Target="slide27.xml"/><Relationship Id="rId18" Type="http://schemas.openxmlformats.org/officeDocument/2006/relationships/image" Target="../media/image98.jpeg"/><Relationship Id="rId3" Type="http://schemas.openxmlformats.org/officeDocument/2006/relationships/slide" Target="slide67.xml"/><Relationship Id="rId21" Type="http://schemas.openxmlformats.org/officeDocument/2006/relationships/image" Target="../media/image101.jpeg"/><Relationship Id="rId7" Type="http://schemas.openxmlformats.org/officeDocument/2006/relationships/slide" Target="slide75.xml"/><Relationship Id="rId12" Type="http://schemas.openxmlformats.org/officeDocument/2006/relationships/slide" Target="slide2.xml"/><Relationship Id="rId17" Type="http://schemas.openxmlformats.org/officeDocument/2006/relationships/image" Target="../media/image97.jpeg"/><Relationship Id="rId2" Type="http://schemas.openxmlformats.org/officeDocument/2006/relationships/notesSlide" Target="../notesSlides/notesSlide34.xml"/><Relationship Id="rId16" Type="http://schemas.openxmlformats.org/officeDocument/2006/relationships/image" Target="../media/image96.jpeg"/><Relationship Id="rId20" Type="http://schemas.openxmlformats.org/officeDocument/2006/relationships/image" Target="../media/image100.jpeg"/><Relationship Id="rId1" Type="http://schemas.openxmlformats.org/officeDocument/2006/relationships/slideLayout" Target="../slideLayouts/slideLayout1.xml"/><Relationship Id="rId6" Type="http://schemas.openxmlformats.org/officeDocument/2006/relationships/slide" Target="slide74.xml"/><Relationship Id="rId11" Type="http://schemas.openxmlformats.org/officeDocument/2006/relationships/slide" Target="slide4.xml"/><Relationship Id="rId24" Type="http://schemas.openxmlformats.org/officeDocument/2006/relationships/image" Target="../media/image15.jpeg"/><Relationship Id="rId5" Type="http://schemas.openxmlformats.org/officeDocument/2006/relationships/slide" Target="slide71.xml"/><Relationship Id="rId15" Type="http://schemas.openxmlformats.org/officeDocument/2006/relationships/image" Target="../media/image93.jpeg"/><Relationship Id="rId23" Type="http://schemas.openxmlformats.org/officeDocument/2006/relationships/image" Target="../media/image102.jpeg"/><Relationship Id="rId10" Type="http://schemas.openxmlformats.org/officeDocument/2006/relationships/slide" Target="slide6.xml"/><Relationship Id="rId19" Type="http://schemas.openxmlformats.org/officeDocument/2006/relationships/image" Target="../media/image99.jpeg"/><Relationship Id="rId4" Type="http://schemas.openxmlformats.org/officeDocument/2006/relationships/slide" Target="slide28.xml"/><Relationship Id="rId9" Type="http://schemas.openxmlformats.org/officeDocument/2006/relationships/slide" Target="slide5.xml"/><Relationship Id="rId14" Type="http://schemas.openxmlformats.org/officeDocument/2006/relationships/image" Target="../media/image94.jpeg"/><Relationship Id="rId22" Type="http://schemas.openxmlformats.org/officeDocument/2006/relationships/slide" Target="slide57.xml"/></Relationships>
</file>

<file path=ppt/slides/_rels/slide57.xml.rels><?xml version="1.0" encoding="UTF-8" standalone="yes"?>
<Relationships xmlns="http://schemas.openxmlformats.org/package/2006/relationships"><Relationship Id="rId8" Type="http://schemas.openxmlformats.org/officeDocument/2006/relationships/slide" Target="slide80.xml"/><Relationship Id="rId13" Type="http://schemas.openxmlformats.org/officeDocument/2006/relationships/slide" Target="slide27.xml"/><Relationship Id="rId18" Type="http://schemas.openxmlformats.org/officeDocument/2006/relationships/image" Target="../media/image98.jpeg"/><Relationship Id="rId3" Type="http://schemas.openxmlformats.org/officeDocument/2006/relationships/slide" Target="slide67.xml"/><Relationship Id="rId21" Type="http://schemas.openxmlformats.org/officeDocument/2006/relationships/image" Target="../media/image101.jpeg"/><Relationship Id="rId7" Type="http://schemas.openxmlformats.org/officeDocument/2006/relationships/slide" Target="slide75.xml"/><Relationship Id="rId12" Type="http://schemas.openxmlformats.org/officeDocument/2006/relationships/slide" Target="slide2.xml"/><Relationship Id="rId17" Type="http://schemas.openxmlformats.org/officeDocument/2006/relationships/image" Target="../media/image97.jpeg"/><Relationship Id="rId2" Type="http://schemas.openxmlformats.org/officeDocument/2006/relationships/notesSlide" Target="../notesSlides/notesSlide35.xml"/><Relationship Id="rId16" Type="http://schemas.openxmlformats.org/officeDocument/2006/relationships/image" Target="../media/image96.jpeg"/><Relationship Id="rId20" Type="http://schemas.openxmlformats.org/officeDocument/2006/relationships/image" Target="../media/image100.jpeg"/><Relationship Id="rId1" Type="http://schemas.openxmlformats.org/officeDocument/2006/relationships/slideLayout" Target="../slideLayouts/slideLayout1.xml"/><Relationship Id="rId6" Type="http://schemas.openxmlformats.org/officeDocument/2006/relationships/slide" Target="slide74.xml"/><Relationship Id="rId11" Type="http://schemas.openxmlformats.org/officeDocument/2006/relationships/slide" Target="slide4.xml"/><Relationship Id="rId24" Type="http://schemas.openxmlformats.org/officeDocument/2006/relationships/image" Target="../media/image15.jpeg"/><Relationship Id="rId5" Type="http://schemas.openxmlformats.org/officeDocument/2006/relationships/slide" Target="slide71.xml"/><Relationship Id="rId15" Type="http://schemas.openxmlformats.org/officeDocument/2006/relationships/image" Target="../media/image93.jpeg"/><Relationship Id="rId23" Type="http://schemas.openxmlformats.org/officeDocument/2006/relationships/image" Target="../media/image102.jpeg"/><Relationship Id="rId10" Type="http://schemas.openxmlformats.org/officeDocument/2006/relationships/slide" Target="slide6.xml"/><Relationship Id="rId19" Type="http://schemas.openxmlformats.org/officeDocument/2006/relationships/image" Target="../media/image99.jpeg"/><Relationship Id="rId4" Type="http://schemas.openxmlformats.org/officeDocument/2006/relationships/slide" Target="slide28.xml"/><Relationship Id="rId9" Type="http://schemas.openxmlformats.org/officeDocument/2006/relationships/slide" Target="slide5.xml"/><Relationship Id="rId14" Type="http://schemas.openxmlformats.org/officeDocument/2006/relationships/image" Target="../media/image94.jpeg"/><Relationship Id="rId22" Type="http://schemas.openxmlformats.org/officeDocument/2006/relationships/slide" Target="slide58.xml"/></Relationships>
</file>

<file path=ppt/slides/_rels/slide58.xml.rels><?xml version="1.0" encoding="UTF-8" standalone="yes"?>
<Relationships xmlns="http://schemas.openxmlformats.org/package/2006/relationships"><Relationship Id="rId8" Type="http://schemas.openxmlformats.org/officeDocument/2006/relationships/slide" Target="slide80.xml"/><Relationship Id="rId13" Type="http://schemas.openxmlformats.org/officeDocument/2006/relationships/slide" Target="slide27.xml"/><Relationship Id="rId18" Type="http://schemas.openxmlformats.org/officeDocument/2006/relationships/image" Target="../media/image98.jpeg"/><Relationship Id="rId3" Type="http://schemas.openxmlformats.org/officeDocument/2006/relationships/slide" Target="slide67.xml"/><Relationship Id="rId21" Type="http://schemas.openxmlformats.org/officeDocument/2006/relationships/image" Target="../media/image101.jpeg"/><Relationship Id="rId7" Type="http://schemas.openxmlformats.org/officeDocument/2006/relationships/slide" Target="slide75.xml"/><Relationship Id="rId12" Type="http://schemas.openxmlformats.org/officeDocument/2006/relationships/slide" Target="slide2.xml"/><Relationship Id="rId17" Type="http://schemas.openxmlformats.org/officeDocument/2006/relationships/image" Target="../media/image97.jpeg"/><Relationship Id="rId2" Type="http://schemas.openxmlformats.org/officeDocument/2006/relationships/notesSlide" Target="../notesSlides/notesSlide36.xml"/><Relationship Id="rId16" Type="http://schemas.openxmlformats.org/officeDocument/2006/relationships/image" Target="../media/image96.jpeg"/><Relationship Id="rId20" Type="http://schemas.openxmlformats.org/officeDocument/2006/relationships/image" Target="../media/image100.jpeg"/><Relationship Id="rId1" Type="http://schemas.openxmlformats.org/officeDocument/2006/relationships/slideLayout" Target="../slideLayouts/slideLayout1.xml"/><Relationship Id="rId6" Type="http://schemas.openxmlformats.org/officeDocument/2006/relationships/slide" Target="slide74.xml"/><Relationship Id="rId11" Type="http://schemas.openxmlformats.org/officeDocument/2006/relationships/slide" Target="slide4.xml"/><Relationship Id="rId24" Type="http://schemas.openxmlformats.org/officeDocument/2006/relationships/image" Target="../media/image15.jpeg"/><Relationship Id="rId5" Type="http://schemas.openxmlformats.org/officeDocument/2006/relationships/slide" Target="slide71.xml"/><Relationship Id="rId15" Type="http://schemas.openxmlformats.org/officeDocument/2006/relationships/image" Target="../media/image93.jpeg"/><Relationship Id="rId23" Type="http://schemas.openxmlformats.org/officeDocument/2006/relationships/image" Target="../media/image102.jpeg"/><Relationship Id="rId10" Type="http://schemas.openxmlformats.org/officeDocument/2006/relationships/slide" Target="slide6.xml"/><Relationship Id="rId19" Type="http://schemas.openxmlformats.org/officeDocument/2006/relationships/image" Target="../media/image99.jpeg"/><Relationship Id="rId4" Type="http://schemas.openxmlformats.org/officeDocument/2006/relationships/slide" Target="slide28.xml"/><Relationship Id="rId9" Type="http://schemas.openxmlformats.org/officeDocument/2006/relationships/slide" Target="slide5.xml"/><Relationship Id="rId14" Type="http://schemas.openxmlformats.org/officeDocument/2006/relationships/image" Target="../media/image94.jpeg"/><Relationship Id="rId22" Type="http://schemas.openxmlformats.org/officeDocument/2006/relationships/slide" Target="slide59.xml"/></Relationships>
</file>

<file path=ppt/slides/_rels/slide59.xml.rels><?xml version="1.0" encoding="UTF-8" standalone="yes"?>
<Relationships xmlns="http://schemas.openxmlformats.org/package/2006/relationships"><Relationship Id="rId8" Type="http://schemas.openxmlformats.org/officeDocument/2006/relationships/slide" Target="slide80.xml"/><Relationship Id="rId13" Type="http://schemas.openxmlformats.org/officeDocument/2006/relationships/slide" Target="slide27.xml"/><Relationship Id="rId18" Type="http://schemas.openxmlformats.org/officeDocument/2006/relationships/image" Target="../media/image98.jpeg"/><Relationship Id="rId3" Type="http://schemas.openxmlformats.org/officeDocument/2006/relationships/slide" Target="slide67.xml"/><Relationship Id="rId21" Type="http://schemas.openxmlformats.org/officeDocument/2006/relationships/image" Target="../media/image101.jpeg"/><Relationship Id="rId7" Type="http://schemas.openxmlformats.org/officeDocument/2006/relationships/slide" Target="slide75.xml"/><Relationship Id="rId12" Type="http://schemas.openxmlformats.org/officeDocument/2006/relationships/slide" Target="slide2.xml"/><Relationship Id="rId17" Type="http://schemas.openxmlformats.org/officeDocument/2006/relationships/image" Target="../media/image97.jpeg"/><Relationship Id="rId2" Type="http://schemas.openxmlformats.org/officeDocument/2006/relationships/notesSlide" Target="../notesSlides/notesSlide37.xml"/><Relationship Id="rId16" Type="http://schemas.openxmlformats.org/officeDocument/2006/relationships/image" Target="../media/image96.jpeg"/><Relationship Id="rId20" Type="http://schemas.openxmlformats.org/officeDocument/2006/relationships/image" Target="../media/image100.jpeg"/><Relationship Id="rId1" Type="http://schemas.openxmlformats.org/officeDocument/2006/relationships/slideLayout" Target="../slideLayouts/slideLayout1.xml"/><Relationship Id="rId6" Type="http://schemas.openxmlformats.org/officeDocument/2006/relationships/slide" Target="slide74.xml"/><Relationship Id="rId11" Type="http://schemas.openxmlformats.org/officeDocument/2006/relationships/slide" Target="slide4.xml"/><Relationship Id="rId24" Type="http://schemas.openxmlformats.org/officeDocument/2006/relationships/image" Target="../media/image15.jpeg"/><Relationship Id="rId5" Type="http://schemas.openxmlformats.org/officeDocument/2006/relationships/slide" Target="slide71.xml"/><Relationship Id="rId15" Type="http://schemas.openxmlformats.org/officeDocument/2006/relationships/image" Target="../media/image93.jpeg"/><Relationship Id="rId23" Type="http://schemas.openxmlformats.org/officeDocument/2006/relationships/slide" Target="slide60.xml"/><Relationship Id="rId10" Type="http://schemas.openxmlformats.org/officeDocument/2006/relationships/slide" Target="slide6.xml"/><Relationship Id="rId19" Type="http://schemas.openxmlformats.org/officeDocument/2006/relationships/image" Target="../media/image99.jpeg"/><Relationship Id="rId4" Type="http://schemas.openxmlformats.org/officeDocument/2006/relationships/slide" Target="slide28.xml"/><Relationship Id="rId9" Type="http://schemas.openxmlformats.org/officeDocument/2006/relationships/slide" Target="slide5.xml"/><Relationship Id="rId14" Type="http://schemas.openxmlformats.org/officeDocument/2006/relationships/image" Target="../media/image94.jpeg"/><Relationship Id="rId22" Type="http://schemas.openxmlformats.org/officeDocument/2006/relationships/image" Target="../media/image102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eg"/><Relationship Id="rId13" Type="http://schemas.openxmlformats.org/officeDocument/2006/relationships/image" Target="../media/image47.jpeg"/><Relationship Id="rId3" Type="http://schemas.openxmlformats.org/officeDocument/2006/relationships/image" Target="../media/image46.jpeg"/><Relationship Id="rId7" Type="http://schemas.openxmlformats.org/officeDocument/2006/relationships/slide" Target="slide6.xml"/><Relationship Id="rId12" Type="http://schemas.openxmlformats.org/officeDocument/2006/relationships/image" Target="../media/image15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1.xml"/><Relationship Id="rId6" Type="http://schemas.openxmlformats.org/officeDocument/2006/relationships/slide" Target="slide7.xml"/><Relationship Id="rId11" Type="http://schemas.openxmlformats.org/officeDocument/2006/relationships/slide" Target="slide67.xml"/><Relationship Id="rId5" Type="http://schemas.openxmlformats.org/officeDocument/2006/relationships/slide" Target="slide13.xml"/><Relationship Id="rId10" Type="http://schemas.openxmlformats.org/officeDocument/2006/relationships/slide" Target="slide15.xml"/><Relationship Id="rId4" Type="http://schemas.openxmlformats.org/officeDocument/2006/relationships/slide" Target="slide27.xml"/><Relationship Id="rId9" Type="http://schemas.openxmlformats.org/officeDocument/2006/relationships/slide" Target="slide4.xml"/></Relationships>
</file>

<file path=ppt/slides/_rels/slide60.xml.rels><?xml version="1.0" encoding="UTF-8" standalone="yes"?>
<Relationships xmlns="http://schemas.openxmlformats.org/package/2006/relationships"><Relationship Id="rId8" Type="http://schemas.openxmlformats.org/officeDocument/2006/relationships/slide" Target="slide80.xml"/><Relationship Id="rId13" Type="http://schemas.openxmlformats.org/officeDocument/2006/relationships/slide" Target="slide27.xml"/><Relationship Id="rId18" Type="http://schemas.openxmlformats.org/officeDocument/2006/relationships/image" Target="../media/image98.jpeg"/><Relationship Id="rId3" Type="http://schemas.openxmlformats.org/officeDocument/2006/relationships/slide" Target="slide67.xml"/><Relationship Id="rId21" Type="http://schemas.openxmlformats.org/officeDocument/2006/relationships/image" Target="../media/image101.jpeg"/><Relationship Id="rId7" Type="http://schemas.openxmlformats.org/officeDocument/2006/relationships/slide" Target="slide75.xml"/><Relationship Id="rId12" Type="http://schemas.openxmlformats.org/officeDocument/2006/relationships/slide" Target="slide2.xml"/><Relationship Id="rId17" Type="http://schemas.openxmlformats.org/officeDocument/2006/relationships/image" Target="../media/image97.jpeg"/><Relationship Id="rId2" Type="http://schemas.openxmlformats.org/officeDocument/2006/relationships/notesSlide" Target="../notesSlides/notesSlide38.xml"/><Relationship Id="rId16" Type="http://schemas.openxmlformats.org/officeDocument/2006/relationships/image" Target="../media/image96.jpeg"/><Relationship Id="rId20" Type="http://schemas.openxmlformats.org/officeDocument/2006/relationships/image" Target="../media/image100.jpeg"/><Relationship Id="rId1" Type="http://schemas.openxmlformats.org/officeDocument/2006/relationships/slideLayout" Target="../slideLayouts/slideLayout1.xml"/><Relationship Id="rId6" Type="http://schemas.openxmlformats.org/officeDocument/2006/relationships/slide" Target="slide74.xml"/><Relationship Id="rId11" Type="http://schemas.openxmlformats.org/officeDocument/2006/relationships/slide" Target="slide4.xml"/><Relationship Id="rId24" Type="http://schemas.openxmlformats.org/officeDocument/2006/relationships/image" Target="../media/image15.jpeg"/><Relationship Id="rId5" Type="http://schemas.openxmlformats.org/officeDocument/2006/relationships/slide" Target="slide71.xml"/><Relationship Id="rId15" Type="http://schemas.openxmlformats.org/officeDocument/2006/relationships/image" Target="../media/image93.jpeg"/><Relationship Id="rId23" Type="http://schemas.openxmlformats.org/officeDocument/2006/relationships/slide" Target="slide55.xml"/><Relationship Id="rId10" Type="http://schemas.openxmlformats.org/officeDocument/2006/relationships/slide" Target="slide6.xml"/><Relationship Id="rId19" Type="http://schemas.openxmlformats.org/officeDocument/2006/relationships/image" Target="../media/image99.jpeg"/><Relationship Id="rId4" Type="http://schemas.openxmlformats.org/officeDocument/2006/relationships/slide" Target="slide28.xml"/><Relationship Id="rId9" Type="http://schemas.openxmlformats.org/officeDocument/2006/relationships/slide" Target="slide5.xml"/><Relationship Id="rId14" Type="http://schemas.openxmlformats.org/officeDocument/2006/relationships/image" Target="../media/image94.jpeg"/><Relationship Id="rId22" Type="http://schemas.openxmlformats.org/officeDocument/2006/relationships/image" Target="../media/image102.jpeg"/></Relationships>
</file>

<file path=ppt/slides/_rels/slide61.xml.rels><?xml version="1.0" encoding="UTF-8" standalone="yes"?>
<Relationships xmlns="http://schemas.openxmlformats.org/package/2006/relationships"><Relationship Id="rId8" Type="http://schemas.openxmlformats.org/officeDocument/2006/relationships/slide" Target="slide80.xml"/><Relationship Id="rId13" Type="http://schemas.openxmlformats.org/officeDocument/2006/relationships/slide" Target="slide27.xml"/><Relationship Id="rId18" Type="http://schemas.openxmlformats.org/officeDocument/2006/relationships/slide" Target="slide55.xml"/><Relationship Id="rId3" Type="http://schemas.openxmlformats.org/officeDocument/2006/relationships/slide" Target="slide67.xml"/><Relationship Id="rId7" Type="http://schemas.openxmlformats.org/officeDocument/2006/relationships/slide" Target="slide75.xml"/><Relationship Id="rId12" Type="http://schemas.openxmlformats.org/officeDocument/2006/relationships/slide" Target="slide2.xml"/><Relationship Id="rId17" Type="http://schemas.openxmlformats.org/officeDocument/2006/relationships/image" Target="../media/image103.jpeg"/><Relationship Id="rId2" Type="http://schemas.openxmlformats.org/officeDocument/2006/relationships/notesSlide" Target="../notesSlides/notesSlide39.xml"/><Relationship Id="rId16" Type="http://schemas.openxmlformats.org/officeDocument/2006/relationships/image" Target="../media/image93.jpeg"/><Relationship Id="rId1" Type="http://schemas.openxmlformats.org/officeDocument/2006/relationships/slideLayout" Target="../slideLayouts/slideLayout1.xml"/><Relationship Id="rId6" Type="http://schemas.openxmlformats.org/officeDocument/2006/relationships/slide" Target="slide74.xml"/><Relationship Id="rId11" Type="http://schemas.openxmlformats.org/officeDocument/2006/relationships/slide" Target="slide4.xml"/><Relationship Id="rId5" Type="http://schemas.openxmlformats.org/officeDocument/2006/relationships/slide" Target="slide71.xml"/><Relationship Id="rId15" Type="http://schemas.openxmlformats.org/officeDocument/2006/relationships/image" Target="../media/image94.jpeg"/><Relationship Id="rId10" Type="http://schemas.openxmlformats.org/officeDocument/2006/relationships/slide" Target="slide6.xml"/><Relationship Id="rId19" Type="http://schemas.openxmlformats.org/officeDocument/2006/relationships/image" Target="../media/image15.jpeg"/><Relationship Id="rId4" Type="http://schemas.openxmlformats.org/officeDocument/2006/relationships/slide" Target="slide28.xml"/><Relationship Id="rId9" Type="http://schemas.openxmlformats.org/officeDocument/2006/relationships/slide" Target="slide5.xml"/><Relationship Id="rId14" Type="http://schemas.openxmlformats.org/officeDocument/2006/relationships/slide" Target="slide56.xml"/></Relationships>
</file>

<file path=ppt/slides/_rels/slide62.xml.rels><?xml version="1.0" encoding="UTF-8" standalone="yes"?>
<Relationships xmlns="http://schemas.openxmlformats.org/package/2006/relationships"><Relationship Id="rId8" Type="http://schemas.openxmlformats.org/officeDocument/2006/relationships/slide" Target="slide80.xml"/><Relationship Id="rId13" Type="http://schemas.openxmlformats.org/officeDocument/2006/relationships/slide" Target="slide27.xml"/><Relationship Id="rId18" Type="http://schemas.openxmlformats.org/officeDocument/2006/relationships/image" Target="../media/image15.jpeg"/><Relationship Id="rId3" Type="http://schemas.openxmlformats.org/officeDocument/2006/relationships/slide" Target="slide67.xml"/><Relationship Id="rId7" Type="http://schemas.openxmlformats.org/officeDocument/2006/relationships/slide" Target="slide75.xml"/><Relationship Id="rId12" Type="http://schemas.openxmlformats.org/officeDocument/2006/relationships/slide" Target="slide2.xml"/><Relationship Id="rId17" Type="http://schemas.openxmlformats.org/officeDocument/2006/relationships/slide" Target="slide55.xml"/><Relationship Id="rId2" Type="http://schemas.openxmlformats.org/officeDocument/2006/relationships/notesSlide" Target="../notesSlides/notesSlide40.xml"/><Relationship Id="rId16" Type="http://schemas.openxmlformats.org/officeDocument/2006/relationships/image" Target="../media/image93.jpeg"/><Relationship Id="rId1" Type="http://schemas.openxmlformats.org/officeDocument/2006/relationships/slideLayout" Target="../slideLayouts/slideLayout1.xml"/><Relationship Id="rId6" Type="http://schemas.openxmlformats.org/officeDocument/2006/relationships/slide" Target="slide74.xml"/><Relationship Id="rId11" Type="http://schemas.openxmlformats.org/officeDocument/2006/relationships/slide" Target="slide4.xml"/><Relationship Id="rId5" Type="http://schemas.openxmlformats.org/officeDocument/2006/relationships/slide" Target="slide71.xml"/><Relationship Id="rId15" Type="http://schemas.openxmlformats.org/officeDocument/2006/relationships/image" Target="../media/image94.jpeg"/><Relationship Id="rId10" Type="http://schemas.openxmlformats.org/officeDocument/2006/relationships/slide" Target="slide6.xml"/><Relationship Id="rId4" Type="http://schemas.openxmlformats.org/officeDocument/2006/relationships/slide" Target="slide28.xml"/><Relationship Id="rId9" Type="http://schemas.openxmlformats.org/officeDocument/2006/relationships/slide" Target="slide5.xml"/><Relationship Id="rId14" Type="http://schemas.openxmlformats.org/officeDocument/2006/relationships/slide" Target="slide56.xml"/></Relationships>
</file>

<file path=ppt/slides/_rels/slide6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4.jpeg"/><Relationship Id="rId3" Type="http://schemas.openxmlformats.org/officeDocument/2006/relationships/slide" Target="slide4.xml"/><Relationship Id="rId7" Type="http://schemas.openxmlformats.org/officeDocument/2006/relationships/slide" Target="slide5.xml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Relationship Id="rId6" Type="http://schemas.openxmlformats.org/officeDocument/2006/relationships/slide" Target="slide15.xml"/><Relationship Id="rId5" Type="http://schemas.openxmlformats.org/officeDocument/2006/relationships/slide" Target="slide67.xml"/><Relationship Id="rId10" Type="http://schemas.openxmlformats.org/officeDocument/2006/relationships/image" Target="../media/image105.png"/><Relationship Id="rId4" Type="http://schemas.openxmlformats.org/officeDocument/2006/relationships/slide" Target="slide6.xml"/><Relationship Id="rId9" Type="http://schemas.openxmlformats.org/officeDocument/2006/relationships/slide" Target="slide64.xml"/></Relationships>
</file>

<file path=ppt/slides/_rels/slide64.xml.rels><?xml version="1.0" encoding="UTF-8" standalone="yes"?>
<Relationships xmlns="http://schemas.openxmlformats.org/package/2006/relationships"><Relationship Id="rId8" Type="http://schemas.openxmlformats.org/officeDocument/2006/relationships/slide" Target="slide5.xml"/><Relationship Id="rId3" Type="http://schemas.openxmlformats.org/officeDocument/2006/relationships/image" Target="../media/image15.jpeg"/><Relationship Id="rId7" Type="http://schemas.openxmlformats.org/officeDocument/2006/relationships/slide" Target="slide15.xml"/><Relationship Id="rId2" Type="http://schemas.openxmlformats.org/officeDocument/2006/relationships/image" Target="../media/image106.jpeg"/><Relationship Id="rId1" Type="http://schemas.openxmlformats.org/officeDocument/2006/relationships/slideLayout" Target="../slideLayouts/slideLayout1.xml"/><Relationship Id="rId6" Type="http://schemas.openxmlformats.org/officeDocument/2006/relationships/slide" Target="slide67.xml"/><Relationship Id="rId5" Type="http://schemas.openxmlformats.org/officeDocument/2006/relationships/slide" Target="slide6.xml"/><Relationship Id="rId10" Type="http://schemas.openxmlformats.org/officeDocument/2006/relationships/slide" Target="slide65.xml"/><Relationship Id="rId4" Type="http://schemas.openxmlformats.org/officeDocument/2006/relationships/slide" Target="slide4.xml"/><Relationship Id="rId9" Type="http://schemas.openxmlformats.org/officeDocument/2006/relationships/image" Target="../media/image107.jpeg"/></Relationships>
</file>

<file path=ppt/slides/_rels/slide6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9.jpeg"/><Relationship Id="rId3" Type="http://schemas.openxmlformats.org/officeDocument/2006/relationships/slide" Target="slide6.xml"/><Relationship Id="rId7" Type="http://schemas.openxmlformats.org/officeDocument/2006/relationships/image" Target="../media/image108.jpeg"/><Relationship Id="rId2" Type="http://schemas.openxmlformats.org/officeDocument/2006/relationships/slide" Target="slide4.xml"/><Relationship Id="rId1" Type="http://schemas.openxmlformats.org/officeDocument/2006/relationships/slideLayout" Target="../slideLayouts/slideLayout1.xml"/><Relationship Id="rId6" Type="http://schemas.openxmlformats.org/officeDocument/2006/relationships/slide" Target="slide27.xml"/><Relationship Id="rId11" Type="http://schemas.openxmlformats.org/officeDocument/2006/relationships/image" Target="../media/image112.jpeg"/><Relationship Id="rId5" Type="http://schemas.openxmlformats.org/officeDocument/2006/relationships/slide" Target="slide5.xml"/><Relationship Id="rId10" Type="http://schemas.openxmlformats.org/officeDocument/2006/relationships/image" Target="../media/image111.jpeg"/><Relationship Id="rId4" Type="http://schemas.openxmlformats.org/officeDocument/2006/relationships/slide" Target="slide67.xml"/><Relationship Id="rId9" Type="http://schemas.openxmlformats.org/officeDocument/2006/relationships/image" Target="../media/image110.jpeg"/></Relationships>
</file>

<file path=ppt/slides/_rels/slide6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3.jpeg"/><Relationship Id="rId3" Type="http://schemas.openxmlformats.org/officeDocument/2006/relationships/slide" Target="slide67.xml"/><Relationship Id="rId7" Type="http://schemas.openxmlformats.org/officeDocument/2006/relationships/slide" Target="slide14.xml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.xml"/><Relationship Id="rId6" Type="http://schemas.openxmlformats.org/officeDocument/2006/relationships/slide" Target="slide5.xml"/><Relationship Id="rId5" Type="http://schemas.openxmlformats.org/officeDocument/2006/relationships/slide" Target="slide4.xml"/><Relationship Id="rId4" Type="http://schemas.openxmlformats.org/officeDocument/2006/relationships/slide" Target="slide6.xml"/><Relationship Id="rId9" Type="http://schemas.openxmlformats.org/officeDocument/2006/relationships/image" Target="../media/image15.jpeg"/></Relationships>
</file>

<file path=ppt/slides/_rels/slide67.xml.rels><?xml version="1.0" encoding="UTF-8" standalone="yes"?>
<Relationships xmlns="http://schemas.openxmlformats.org/package/2006/relationships"><Relationship Id="rId8" Type="http://schemas.openxmlformats.org/officeDocument/2006/relationships/slide" Target="slide38.xml"/><Relationship Id="rId13" Type="http://schemas.openxmlformats.org/officeDocument/2006/relationships/slide" Target="slide61.xml"/><Relationship Id="rId18" Type="http://schemas.openxmlformats.org/officeDocument/2006/relationships/slide" Target="slide15.xml"/><Relationship Id="rId3" Type="http://schemas.openxmlformats.org/officeDocument/2006/relationships/slide" Target="slide4.xml"/><Relationship Id="rId7" Type="http://schemas.openxmlformats.org/officeDocument/2006/relationships/slide" Target="slide32.xml"/><Relationship Id="rId12" Type="http://schemas.openxmlformats.org/officeDocument/2006/relationships/slide" Target="slide56.xml"/><Relationship Id="rId17" Type="http://schemas.openxmlformats.org/officeDocument/2006/relationships/slide" Target="slide5.xml"/><Relationship Id="rId2" Type="http://schemas.openxmlformats.org/officeDocument/2006/relationships/slide" Target="slide27.xml"/><Relationship Id="rId16" Type="http://schemas.openxmlformats.org/officeDocument/2006/relationships/slide" Target="slide2.xml"/><Relationship Id="rId20" Type="http://schemas.openxmlformats.org/officeDocument/2006/relationships/image" Target="../media/image114.png"/><Relationship Id="rId1" Type="http://schemas.openxmlformats.org/officeDocument/2006/relationships/slideLayout" Target="../slideLayouts/slideLayout1.xml"/><Relationship Id="rId6" Type="http://schemas.openxmlformats.org/officeDocument/2006/relationships/slide" Target="slide29.xml"/><Relationship Id="rId11" Type="http://schemas.openxmlformats.org/officeDocument/2006/relationships/slide" Target="slide50.xml"/><Relationship Id="rId5" Type="http://schemas.openxmlformats.org/officeDocument/2006/relationships/slide" Target="slide13.xml"/><Relationship Id="rId15" Type="http://schemas.openxmlformats.org/officeDocument/2006/relationships/slide" Target="slide6.xml"/><Relationship Id="rId10" Type="http://schemas.openxmlformats.org/officeDocument/2006/relationships/slide" Target="slide49.xml"/><Relationship Id="rId19" Type="http://schemas.openxmlformats.org/officeDocument/2006/relationships/image" Target="../media/image15.jpeg"/><Relationship Id="rId4" Type="http://schemas.openxmlformats.org/officeDocument/2006/relationships/slide" Target="slide7.xml"/><Relationship Id="rId9" Type="http://schemas.openxmlformats.org/officeDocument/2006/relationships/slide" Target="slide44.xml"/><Relationship Id="rId14" Type="http://schemas.openxmlformats.org/officeDocument/2006/relationships/slide" Target="slide62.xml"/></Relationships>
</file>

<file path=ppt/slides/_rels/slide6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5.jpeg"/><Relationship Id="rId13" Type="http://schemas.openxmlformats.org/officeDocument/2006/relationships/slide" Target="slide2.xml"/><Relationship Id="rId3" Type="http://schemas.openxmlformats.org/officeDocument/2006/relationships/slide" Target="slide4.xml"/><Relationship Id="rId7" Type="http://schemas.openxmlformats.org/officeDocument/2006/relationships/slide" Target="slide15.xml"/><Relationship Id="rId12" Type="http://schemas.openxmlformats.org/officeDocument/2006/relationships/slide" Target="slide65.xml"/><Relationship Id="rId2" Type="http://schemas.openxmlformats.org/officeDocument/2006/relationships/slide" Target="slide67.xml"/><Relationship Id="rId1" Type="http://schemas.openxmlformats.org/officeDocument/2006/relationships/slideLayout" Target="../slideLayouts/slideLayout1.xml"/><Relationship Id="rId6" Type="http://schemas.openxmlformats.org/officeDocument/2006/relationships/slide" Target="slide5.xml"/><Relationship Id="rId11" Type="http://schemas.openxmlformats.org/officeDocument/2006/relationships/image" Target="../media/image118.jpeg"/><Relationship Id="rId5" Type="http://schemas.openxmlformats.org/officeDocument/2006/relationships/slide" Target="slide6.xml"/><Relationship Id="rId10" Type="http://schemas.openxmlformats.org/officeDocument/2006/relationships/image" Target="../media/image117.png"/><Relationship Id="rId4" Type="http://schemas.openxmlformats.org/officeDocument/2006/relationships/slide" Target="slide68.xml"/><Relationship Id="rId9" Type="http://schemas.openxmlformats.org/officeDocument/2006/relationships/image" Target="../media/image116.jpeg"/></Relationships>
</file>

<file path=ppt/slides/_rels/slide69.xml.rels><?xml version="1.0" encoding="UTF-8" standalone="yes"?>
<Relationships xmlns="http://schemas.openxmlformats.org/package/2006/relationships"><Relationship Id="rId8" Type="http://schemas.openxmlformats.org/officeDocument/2006/relationships/hyperlink" Target="https://rosuchebnik.ru/product/biologiya-8klass-uchebnik-427919/" TargetMode="External"/><Relationship Id="rId13" Type="http://schemas.openxmlformats.org/officeDocument/2006/relationships/hyperlink" Target="http://byaki.net/uploads/posts/2011-06/1308832816_8.jpg" TargetMode="External"/><Relationship Id="rId18" Type="http://schemas.openxmlformats.org/officeDocument/2006/relationships/hyperlink" Target="http://www.micrographia.com/specbiol/plan/planaq/plaq0100/elodea00.jpg" TargetMode="External"/><Relationship Id="rId26" Type="http://schemas.openxmlformats.org/officeDocument/2006/relationships/hyperlink" Target="http://images3.wikia.nocookie.net/__cb20090809170531/science/ru/images/thumb/3/3a/Optical_microscope_nikon_alphaphot.jpg/200px-Optical_microscope_nikon_alphaphot.jpg" TargetMode="External"/><Relationship Id="rId3" Type="http://schemas.openxmlformats.org/officeDocument/2006/relationships/slide" Target="slide6.xml"/><Relationship Id="rId21" Type="http://schemas.openxmlformats.org/officeDocument/2006/relationships/hyperlink" Target="http://dic.academic.ru/pictures/enc_colier/o494.jpg" TargetMode="External"/><Relationship Id="rId7" Type="http://schemas.openxmlformats.org/officeDocument/2006/relationships/hyperlink" Target="https://bigenc.ru/" TargetMode="External"/><Relationship Id="rId12" Type="http://schemas.openxmlformats.org/officeDocument/2006/relationships/hyperlink" Target="http://tejiendoelmundo.files.wordpress.com/2010/12/galileogalilei.jpg" TargetMode="External"/><Relationship Id="rId17" Type="http://schemas.openxmlformats.org/officeDocument/2006/relationships/hyperlink" Target="http://de.academic.ru/pictures/dewiki/78/Nehemiah-Grew-1641-1712.jpg" TargetMode="External"/><Relationship Id="rId25" Type="http://schemas.openxmlformats.org/officeDocument/2006/relationships/hyperlink" Target="http://www.baby.ru/storage/1/b/9/b/171306.1256718002.jpeg" TargetMode="External"/><Relationship Id="rId2" Type="http://schemas.openxmlformats.org/officeDocument/2006/relationships/slide" Target="slide4.xml"/><Relationship Id="rId16" Type="http://schemas.openxmlformats.org/officeDocument/2006/relationships/hyperlink" Target="http://122.72.0.6www.tonnel.ru/gzl/400670783_tonnel.gif" TargetMode="External"/><Relationship Id="rId20" Type="http://schemas.openxmlformats.org/officeDocument/2006/relationships/hyperlink" Target="http://www.shvedun.ru/images/fotomicro/C_IMAGE_0843.jpg" TargetMode="External"/><Relationship Id="rId29" Type="http://schemas.openxmlformats.org/officeDocument/2006/relationships/slide" Target="slide69.xml"/><Relationship Id="rId1" Type="http://schemas.openxmlformats.org/officeDocument/2006/relationships/slideLayout" Target="../slideLayouts/slideLayout1.xml"/><Relationship Id="rId6" Type="http://schemas.openxmlformats.org/officeDocument/2006/relationships/slide" Target="slide5.xml"/><Relationship Id="rId11" Type="http://schemas.openxmlformats.org/officeDocument/2006/relationships/hyperlink" Target="https://ru.wikipedia.org/wiki/%D0%97%D0%B0%D0%B3%D0%BB%D0%B0%D0%B2%D0%BD%D0%B0%D1%8F_%D1%81%D1%82%D1%80%D0%B0%D0%BD%D0%B8%D1%86%D0%B0" TargetMode="External"/><Relationship Id="rId24" Type="http://schemas.openxmlformats.org/officeDocument/2006/relationships/hyperlink" Target="http://www.lormed.ru/images/stories/wirko.jpg" TargetMode="External"/><Relationship Id="rId5" Type="http://schemas.openxmlformats.org/officeDocument/2006/relationships/slide" Target="slide15.xml"/><Relationship Id="rId15" Type="http://schemas.openxmlformats.org/officeDocument/2006/relationships/hyperlink" Target="http://900igr.net/datai/biologija/Kletochnaja-teorija/0004-002-Istorija-sozdanija-kletochnoj-teorii.jpg" TargetMode="External"/><Relationship Id="rId23" Type="http://schemas.openxmlformats.org/officeDocument/2006/relationships/hyperlink" Target="http://www.modernbiology.ru/micro/micro2.jpg" TargetMode="External"/><Relationship Id="rId28" Type="http://schemas.openxmlformats.org/officeDocument/2006/relationships/slide" Target="slide27.xml"/><Relationship Id="rId10" Type="http://schemas.openxmlformats.org/officeDocument/2006/relationships/hyperlink" Target="https://www.academic.ru/" TargetMode="External"/><Relationship Id="rId19" Type="http://schemas.openxmlformats.org/officeDocument/2006/relationships/hyperlink" Target="http://atelier-multimedia.bm-limoges.fr/expos/vignettes%20botanistes/Robert_brown_botaniker.jpg" TargetMode="External"/><Relationship Id="rId4" Type="http://schemas.openxmlformats.org/officeDocument/2006/relationships/slide" Target="slide67.xml"/><Relationship Id="rId9" Type="http://schemas.openxmlformats.org/officeDocument/2006/relationships/hyperlink" Target="http://biologiya.net/" TargetMode="External"/><Relationship Id="rId14" Type="http://schemas.openxmlformats.org/officeDocument/2006/relationships/hyperlink" Target="http://upload.wikimedia.org/wikipedia/commons/1/10/13_Portrait_of_Robert_Hooke.JPG" TargetMode="External"/><Relationship Id="rId22" Type="http://schemas.openxmlformats.org/officeDocument/2006/relationships/hyperlink" Target="http://www.physioweb.org/labs/lab_06/lab06_sim_squamous.jpg" TargetMode="External"/><Relationship Id="rId27" Type="http://schemas.openxmlformats.org/officeDocument/2006/relationships/hyperlink" Target="http://all-nature.ru/uploads/posts/2008-11/1227880512_2.jpg" TargetMode="Externa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slide" Target="slide4.xml"/><Relationship Id="rId3" Type="http://schemas.openxmlformats.org/officeDocument/2006/relationships/slide" Target="slide5.xml"/><Relationship Id="rId7" Type="http://schemas.openxmlformats.org/officeDocument/2006/relationships/slide" Target="slide6.xml"/><Relationship Id="rId2" Type="http://schemas.openxmlformats.org/officeDocument/2006/relationships/slide" Target="slide27.xml"/><Relationship Id="rId1" Type="http://schemas.openxmlformats.org/officeDocument/2006/relationships/slideLayout" Target="../slideLayouts/slideLayout1.xml"/><Relationship Id="rId6" Type="http://schemas.openxmlformats.org/officeDocument/2006/relationships/slide" Target="slide2.xml"/><Relationship Id="rId11" Type="http://schemas.openxmlformats.org/officeDocument/2006/relationships/image" Target="../media/image15.jpeg"/><Relationship Id="rId5" Type="http://schemas.openxmlformats.org/officeDocument/2006/relationships/image" Target="../media/image6.jpeg"/><Relationship Id="rId10" Type="http://schemas.openxmlformats.org/officeDocument/2006/relationships/slide" Target="slide67.xml"/><Relationship Id="rId4" Type="http://schemas.openxmlformats.org/officeDocument/2006/relationships/slide" Target="slide8.xml"/><Relationship Id="rId9" Type="http://schemas.openxmlformats.org/officeDocument/2006/relationships/slide" Target="slide15.xml"/></Relationships>
</file>

<file path=ppt/slides/_rels/slide7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eg"/><Relationship Id="rId3" Type="http://schemas.openxmlformats.org/officeDocument/2006/relationships/slide" Target="slide4.xml"/><Relationship Id="rId7" Type="http://schemas.openxmlformats.org/officeDocument/2006/relationships/image" Target="../media/image119.jpeg"/><Relationship Id="rId2" Type="http://schemas.openxmlformats.org/officeDocument/2006/relationships/slide" Target="slide67.xml"/><Relationship Id="rId1" Type="http://schemas.openxmlformats.org/officeDocument/2006/relationships/slideLayout" Target="../slideLayouts/slideLayout1.xml"/><Relationship Id="rId6" Type="http://schemas.openxmlformats.org/officeDocument/2006/relationships/slide" Target="slide2.xml"/><Relationship Id="rId5" Type="http://schemas.openxmlformats.org/officeDocument/2006/relationships/slide" Target="slide15.xml"/><Relationship Id="rId4" Type="http://schemas.openxmlformats.org/officeDocument/2006/relationships/slide" Target="slide5.xml"/></Relationships>
</file>

<file path=ppt/slides/_rels/slide71.xml.rels><?xml version="1.0" encoding="UTF-8" standalone="yes"?>
<Relationships xmlns="http://schemas.openxmlformats.org/package/2006/relationships"><Relationship Id="rId8" Type="http://schemas.openxmlformats.org/officeDocument/2006/relationships/slide" Target="slide6.xml"/><Relationship Id="rId13" Type="http://schemas.openxmlformats.org/officeDocument/2006/relationships/image" Target="../media/image122.gif"/><Relationship Id="rId3" Type="http://schemas.openxmlformats.org/officeDocument/2006/relationships/slide" Target="slide67.xml"/><Relationship Id="rId7" Type="http://schemas.openxmlformats.org/officeDocument/2006/relationships/image" Target="../media/image120.jpeg"/><Relationship Id="rId12" Type="http://schemas.openxmlformats.org/officeDocument/2006/relationships/image" Target="../media/image15.jpe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.xml"/><Relationship Id="rId6" Type="http://schemas.openxmlformats.org/officeDocument/2006/relationships/slide" Target="slide72.xml"/><Relationship Id="rId11" Type="http://schemas.openxmlformats.org/officeDocument/2006/relationships/image" Target="../media/image121.jpeg"/><Relationship Id="rId5" Type="http://schemas.openxmlformats.org/officeDocument/2006/relationships/slide" Target="slide15.xml"/><Relationship Id="rId10" Type="http://schemas.openxmlformats.org/officeDocument/2006/relationships/slide" Target="slide5.xml"/><Relationship Id="rId4" Type="http://schemas.openxmlformats.org/officeDocument/2006/relationships/slide" Target="slide2.xml"/><Relationship Id="rId9" Type="http://schemas.openxmlformats.org/officeDocument/2006/relationships/slide" Target="slide4.xml"/></Relationships>
</file>

<file path=ppt/slides/_rels/slide72.xml.rels><?xml version="1.0" encoding="UTF-8" standalone="yes"?>
<Relationships xmlns="http://schemas.openxmlformats.org/package/2006/relationships"><Relationship Id="rId8" Type="http://schemas.openxmlformats.org/officeDocument/2006/relationships/slide" Target="slide71.xml"/><Relationship Id="rId3" Type="http://schemas.openxmlformats.org/officeDocument/2006/relationships/slide" Target="slide67.xml"/><Relationship Id="rId7" Type="http://schemas.openxmlformats.org/officeDocument/2006/relationships/slide" Target="slide14.xml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.xml"/><Relationship Id="rId6" Type="http://schemas.openxmlformats.org/officeDocument/2006/relationships/slide" Target="slide5.xml"/><Relationship Id="rId11" Type="http://schemas.openxmlformats.org/officeDocument/2006/relationships/image" Target="../media/image15.jpeg"/><Relationship Id="rId5" Type="http://schemas.openxmlformats.org/officeDocument/2006/relationships/slide" Target="slide4.xml"/><Relationship Id="rId10" Type="http://schemas.openxmlformats.org/officeDocument/2006/relationships/slide" Target="slide2.xml"/><Relationship Id="rId4" Type="http://schemas.openxmlformats.org/officeDocument/2006/relationships/slide" Target="slide6.xml"/><Relationship Id="rId9" Type="http://schemas.openxmlformats.org/officeDocument/2006/relationships/image" Target="../media/image123.jpeg"/></Relationships>
</file>

<file path=ppt/slides/_rels/slide73.xml.rels><?xml version="1.0" encoding="UTF-8" standalone="yes"?>
<Relationships xmlns="http://schemas.openxmlformats.org/package/2006/relationships"><Relationship Id="rId8" Type="http://schemas.openxmlformats.org/officeDocument/2006/relationships/slide" Target="slide2.xml"/><Relationship Id="rId3" Type="http://schemas.openxmlformats.org/officeDocument/2006/relationships/slide" Target="slide67.xml"/><Relationship Id="rId7" Type="http://schemas.openxmlformats.org/officeDocument/2006/relationships/slide" Target="slide71.xml"/><Relationship Id="rId12" Type="http://schemas.openxmlformats.org/officeDocument/2006/relationships/image" Target="../media/image125.jpe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.xml"/><Relationship Id="rId6" Type="http://schemas.openxmlformats.org/officeDocument/2006/relationships/slide" Target="slide5.xml"/><Relationship Id="rId11" Type="http://schemas.openxmlformats.org/officeDocument/2006/relationships/image" Target="../media/image15.jpeg"/><Relationship Id="rId5" Type="http://schemas.openxmlformats.org/officeDocument/2006/relationships/slide" Target="slide4.xml"/><Relationship Id="rId10" Type="http://schemas.openxmlformats.org/officeDocument/2006/relationships/image" Target="../media/image124.jpeg"/><Relationship Id="rId4" Type="http://schemas.openxmlformats.org/officeDocument/2006/relationships/slide" Target="slide6.xml"/><Relationship Id="rId9" Type="http://schemas.openxmlformats.org/officeDocument/2006/relationships/slide" Target="slide15.xml"/></Relationships>
</file>

<file path=ppt/slides/_rels/slide74.xml.rels><?xml version="1.0" encoding="UTF-8" standalone="yes"?>
<Relationships xmlns="http://schemas.openxmlformats.org/package/2006/relationships"><Relationship Id="rId8" Type="http://schemas.openxmlformats.org/officeDocument/2006/relationships/slide" Target="slide2.xml"/><Relationship Id="rId3" Type="http://schemas.openxmlformats.org/officeDocument/2006/relationships/slide" Target="slide67.xml"/><Relationship Id="rId7" Type="http://schemas.openxmlformats.org/officeDocument/2006/relationships/slide" Target="slide71.xml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.xml"/><Relationship Id="rId6" Type="http://schemas.openxmlformats.org/officeDocument/2006/relationships/slide" Target="slide5.xml"/><Relationship Id="rId11" Type="http://schemas.openxmlformats.org/officeDocument/2006/relationships/image" Target="../media/image15.jpeg"/><Relationship Id="rId5" Type="http://schemas.openxmlformats.org/officeDocument/2006/relationships/slide" Target="slide4.xml"/><Relationship Id="rId10" Type="http://schemas.openxmlformats.org/officeDocument/2006/relationships/image" Target="../media/image126.jpeg"/><Relationship Id="rId4" Type="http://schemas.openxmlformats.org/officeDocument/2006/relationships/slide" Target="slide6.xml"/><Relationship Id="rId9" Type="http://schemas.openxmlformats.org/officeDocument/2006/relationships/slide" Target="slide15.xml"/></Relationships>
</file>

<file path=ppt/slides/_rels/slide75.xml.rels><?xml version="1.0" encoding="UTF-8" standalone="yes"?>
<Relationships xmlns="http://schemas.openxmlformats.org/package/2006/relationships"><Relationship Id="rId8" Type="http://schemas.openxmlformats.org/officeDocument/2006/relationships/slide" Target="slide5.xml"/><Relationship Id="rId3" Type="http://schemas.openxmlformats.org/officeDocument/2006/relationships/slide" Target="slide67.xml"/><Relationship Id="rId7" Type="http://schemas.openxmlformats.org/officeDocument/2006/relationships/slide" Target="slide4.xml"/><Relationship Id="rId12" Type="http://schemas.openxmlformats.org/officeDocument/2006/relationships/image" Target="../media/image128.jpe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.xml"/><Relationship Id="rId6" Type="http://schemas.openxmlformats.org/officeDocument/2006/relationships/slide" Target="slide6.xml"/><Relationship Id="rId11" Type="http://schemas.openxmlformats.org/officeDocument/2006/relationships/image" Target="../media/image15.jpeg"/><Relationship Id="rId5" Type="http://schemas.openxmlformats.org/officeDocument/2006/relationships/image" Target="../media/image127.jpeg"/><Relationship Id="rId10" Type="http://schemas.openxmlformats.org/officeDocument/2006/relationships/slide" Target="slide2.xml"/><Relationship Id="rId4" Type="http://schemas.openxmlformats.org/officeDocument/2006/relationships/slide" Target="slide15.xml"/><Relationship Id="rId9" Type="http://schemas.openxmlformats.org/officeDocument/2006/relationships/slide" Target="slide71.xml"/></Relationships>
</file>

<file path=ppt/slides/_rels/slide76.xml.rels><?xml version="1.0" encoding="UTF-8" standalone="yes"?>
<Relationships xmlns="http://schemas.openxmlformats.org/package/2006/relationships"><Relationship Id="rId8" Type="http://schemas.openxmlformats.org/officeDocument/2006/relationships/slide" Target="slide71.xml"/><Relationship Id="rId3" Type="http://schemas.openxmlformats.org/officeDocument/2006/relationships/image" Target="../media/image129.png"/><Relationship Id="rId7" Type="http://schemas.openxmlformats.org/officeDocument/2006/relationships/slide" Target="slide5.xml"/><Relationship Id="rId12" Type="http://schemas.openxmlformats.org/officeDocument/2006/relationships/image" Target="../media/image130.jpe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.xml"/><Relationship Id="rId6" Type="http://schemas.openxmlformats.org/officeDocument/2006/relationships/slide" Target="slide4.xml"/><Relationship Id="rId11" Type="http://schemas.openxmlformats.org/officeDocument/2006/relationships/image" Target="../media/image15.jpeg"/><Relationship Id="rId5" Type="http://schemas.openxmlformats.org/officeDocument/2006/relationships/slide" Target="slide6.xml"/><Relationship Id="rId10" Type="http://schemas.openxmlformats.org/officeDocument/2006/relationships/slide" Target="slide15.xml"/><Relationship Id="rId4" Type="http://schemas.openxmlformats.org/officeDocument/2006/relationships/slide" Target="slide67.xml"/><Relationship Id="rId9" Type="http://schemas.openxmlformats.org/officeDocument/2006/relationships/slide" Target="slide2.xml"/></Relationships>
</file>

<file path=ppt/slides/_rels/slide77.xml.rels><?xml version="1.0" encoding="UTF-8" standalone="yes"?>
<Relationships xmlns="http://schemas.openxmlformats.org/package/2006/relationships"><Relationship Id="rId8" Type="http://schemas.openxmlformats.org/officeDocument/2006/relationships/slide" Target="slide2.xml"/><Relationship Id="rId13" Type="http://schemas.openxmlformats.org/officeDocument/2006/relationships/image" Target="../media/image133.jpeg"/><Relationship Id="rId3" Type="http://schemas.openxmlformats.org/officeDocument/2006/relationships/slide" Target="slide67.xml"/><Relationship Id="rId7" Type="http://schemas.openxmlformats.org/officeDocument/2006/relationships/slide" Target="slide71.xml"/><Relationship Id="rId12" Type="http://schemas.openxmlformats.org/officeDocument/2006/relationships/image" Target="../media/image132.jpe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.xml"/><Relationship Id="rId6" Type="http://schemas.openxmlformats.org/officeDocument/2006/relationships/slide" Target="slide5.xml"/><Relationship Id="rId11" Type="http://schemas.openxmlformats.org/officeDocument/2006/relationships/image" Target="../media/image15.jpeg"/><Relationship Id="rId5" Type="http://schemas.openxmlformats.org/officeDocument/2006/relationships/slide" Target="slide4.xml"/><Relationship Id="rId10" Type="http://schemas.openxmlformats.org/officeDocument/2006/relationships/image" Target="../media/image131.jpeg"/><Relationship Id="rId4" Type="http://schemas.openxmlformats.org/officeDocument/2006/relationships/slide" Target="slide6.xml"/><Relationship Id="rId9" Type="http://schemas.openxmlformats.org/officeDocument/2006/relationships/slide" Target="slide15.xml"/></Relationships>
</file>

<file path=ppt/slides/_rels/slide78.xml.rels><?xml version="1.0" encoding="UTF-8" standalone="yes"?>
<Relationships xmlns="http://schemas.openxmlformats.org/package/2006/relationships"><Relationship Id="rId8" Type="http://schemas.openxmlformats.org/officeDocument/2006/relationships/slide" Target="slide2.xml"/><Relationship Id="rId3" Type="http://schemas.openxmlformats.org/officeDocument/2006/relationships/image" Target="../media/image134.jpeg"/><Relationship Id="rId7" Type="http://schemas.openxmlformats.org/officeDocument/2006/relationships/slide" Target="slide71.xml"/><Relationship Id="rId12" Type="http://schemas.openxmlformats.org/officeDocument/2006/relationships/image" Target="../media/image135.jpe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.xml"/><Relationship Id="rId6" Type="http://schemas.openxmlformats.org/officeDocument/2006/relationships/slide" Target="slide5.xml"/><Relationship Id="rId11" Type="http://schemas.openxmlformats.org/officeDocument/2006/relationships/image" Target="../media/image15.jpeg"/><Relationship Id="rId5" Type="http://schemas.openxmlformats.org/officeDocument/2006/relationships/slide" Target="slide4.xml"/><Relationship Id="rId10" Type="http://schemas.openxmlformats.org/officeDocument/2006/relationships/slide" Target="slide67.xml"/><Relationship Id="rId4" Type="http://schemas.openxmlformats.org/officeDocument/2006/relationships/slide" Target="slide6.xml"/><Relationship Id="rId9" Type="http://schemas.openxmlformats.org/officeDocument/2006/relationships/slide" Target="slide15.xml"/></Relationships>
</file>

<file path=ppt/slides/_rels/slide79.xml.rels><?xml version="1.0" encoding="UTF-8" standalone="yes"?>
<Relationships xmlns="http://schemas.openxmlformats.org/package/2006/relationships"><Relationship Id="rId8" Type="http://schemas.openxmlformats.org/officeDocument/2006/relationships/slide" Target="slide2.xml"/><Relationship Id="rId3" Type="http://schemas.openxmlformats.org/officeDocument/2006/relationships/slide" Target="slide67.xml"/><Relationship Id="rId7" Type="http://schemas.openxmlformats.org/officeDocument/2006/relationships/slide" Target="slide71.xml"/><Relationship Id="rId12" Type="http://schemas.openxmlformats.org/officeDocument/2006/relationships/image" Target="../media/image137.jpe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1.xml"/><Relationship Id="rId6" Type="http://schemas.openxmlformats.org/officeDocument/2006/relationships/slide" Target="slide5.xml"/><Relationship Id="rId11" Type="http://schemas.openxmlformats.org/officeDocument/2006/relationships/image" Target="../media/image15.jpeg"/><Relationship Id="rId5" Type="http://schemas.openxmlformats.org/officeDocument/2006/relationships/slide" Target="slide4.xml"/><Relationship Id="rId10" Type="http://schemas.openxmlformats.org/officeDocument/2006/relationships/image" Target="../media/image136.jpeg"/><Relationship Id="rId4" Type="http://schemas.openxmlformats.org/officeDocument/2006/relationships/slide" Target="slide6.xml"/><Relationship Id="rId9" Type="http://schemas.openxmlformats.org/officeDocument/2006/relationships/slide" Target="slide15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slide" Target="slide4.xml"/><Relationship Id="rId3" Type="http://schemas.openxmlformats.org/officeDocument/2006/relationships/slide" Target="slide5.xml"/><Relationship Id="rId7" Type="http://schemas.openxmlformats.org/officeDocument/2006/relationships/slide" Target="slide6.xml"/><Relationship Id="rId2" Type="http://schemas.openxmlformats.org/officeDocument/2006/relationships/slide" Target="slide27.xml"/><Relationship Id="rId1" Type="http://schemas.openxmlformats.org/officeDocument/2006/relationships/slideLayout" Target="../slideLayouts/slideLayout1.xml"/><Relationship Id="rId6" Type="http://schemas.openxmlformats.org/officeDocument/2006/relationships/slide" Target="slide2.xml"/><Relationship Id="rId11" Type="http://schemas.openxmlformats.org/officeDocument/2006/relationships/image" Target="../media/image15.jpeg"/><Relationship Id="rId5" Type="http://schemas.openxmlformats.org/officeDocument/2006/relationships/image" Target="../media/image6.jpeg"/><Relationship Id="rId10" Type="http://schemas.openxmlformats.org/officeDocument/2006/relationships/slide" Target="slide67.xml"/><Relationship Id="rId4" Type="http://schemas.openxmlformats.org/officeDocument/2006/relationships/slide" Target="slide9.xml"/><Relationship Id="rId9" Type="http://schemas.openxmlformats.org/officeDocument/2006/relationships/slide" Target="slide15.xml"/></Relationships>
</file>

<file path=ppt/slides/_rels/slide80.xml.rels><?xml version="1.0" encoding="UTF-8" standalone="yes"?>
<Relationships xmlns="http://schemas.openxmlformats.org/package/2006/relationships"><Relationship Id="rId8" Type="http://schemas.openxmlformats.org/officeDocument/2006/relationships/slide" Target="slide2.xml"/><Relationship Id="rId3" Type="http://schemas.openxmlformats.org/officeDocument/2006/relationships/slide" Target="slide67.xml"/><Relationship Id="rId7" Type="http://schemas.openxmlformats.org/officeDocument/2006/relationships/slide" Target="slide71.xml"/><Relationship Id="rId12" Type="http://schemas.openxmlformats.org/officeDocument/2006/relationships/image" Target="../media/image139.jpe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1.xml"/><Relationship Id="rId6" Type="http://schemas.openxmlformats.org/officeDocument/2006/relationships/slide" Target="slide5.xml"/><Relationship Id="rId11" Type="http://schemas.openxmlformats.org/officeDocument/2006/relationships/image" Target="../media/image15.jpeg"/><Relationship Id="rId5" Type="http://schemas.openxmlformats.org/officeDocument/2006/relationships/slide" Target="slide4.xml"/><Relationship Id="rId10" Type="http://schemas.openxmlformats.org/officeDocument/2006/relationships/slide" Target="slide15.xml"/><Relationship Id="rId4" Type="http://schemas.openxmlformats.org/officeDocument/2006/relationships/slide" Target="slide6.xml"/><Relationship Id="rId9" Type="http://schemas.openxmlformats.org/officeDocument/2006/relationships/image" Target="../media/image138.jpeg"/></Relationships>
</file>

<file path=ppt/slides/_rels/slide81.xml.rels><?xml version="1.0" encoding="UTF-8" standalone="yes"?>
<Relationships xmlns="http://schemas.openxmlformats.org/package/2006/relationships"><Relationship Id="rId8" Type="http://schemas.openxmlformats.org/officeDocument/2006/relationships/slide" Target="slide2.xml"/><Relationship Id="rId3" Type="http://schemas.openxmlformats.org/officeDocument/2006/relationships/slide" Target="slide67.xml"/><Relationship Id="rId7" Type="http://schemas.openxmlformats.org/officeDocument/2006/relationships/slide" Target="slide71.xml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1.xml"/><Relationship Id="rId6" Type="http://schemas.openxmlformats.org/officeDocument/2006/relationships/slide" Target="slide5.xml"/><Relationship Id="rId11" Type="http://schemas.openxmlformats.org/officeDocument/2006/relationships/image" Target="../media/image15.jpeg"/><Relationship Id="rId5" Type="http://schemas.openxmlformats.org/officeDocument/2006/relationships/slide" Target="slide4.xml"/><Relationship Id="rId10" Type="http://schemas.openxmlformats.org/officeDocument/2006/relationships/image" Target="../media/image140.jpeg"/><Relationship Id="rId4" Type="http://schemas.openxmlformats.org/officeDocument/2006/relationships/slide" Target="slide6.xml"/><Relationship Id="rId9" Type="http://schemas.openxmlformats.org/officeDocument/2006/relationships/slide" Target="slide15.xml"/></Relationships>
</file>

<file path=ppt/slides/_rels/slide82.xml.rels><?xml version="1.0" encoding="UTF-8" standalone="yes"?>
<Relationships xmlns="http://schemas.openxmlformats.org/package/2006/relationships"><Relationship Id="rId8" Type="http://schemas.openxmlformats.org/officeDocument/2006/relationships/slide" Target="slide2.xml"/><Relationship Id="rId3" Type="http://schemas.openxmlformats.org/officeDocument/2006/relationships/slide" Target="slide67.xml"/><Relationship Id="rId7" Type="http://schemas.openxmlformats.org/officeDocument/2006/relationships/slide" Target="slide71.xml"/><Relationship Id="rId12" Type="http://schemas.openxmlformats.org/officeDocument/2006/relationships/image" Target="../media/image142.jpe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1.xml"/><Relationship Id="rId6" Type="http://schemas.openxmlformats.org/officeDocument/2006/relationships/slide" Target="slide5.xml"/><Relationship Id="rId11" Type="http://schemas.openxmlformats.org/officeDocument/2006/relationships/image" Target="../media/image15.jpeg"/><Relationship Id="rId5" Type="http://schemas.openxmlformats.org/officeDocument/2006/relationships/slide" Target="slide4.xml"/><Relationship Id="rId10" Type="http://schemas.openxmlformats.org/officeDocument/2006/relationships/image" Target="../media/image141.jpeg"/><Relationship Id="rId4" Type="http://schemas.openxmlformats.org/officeDocument/2006/relationships/slide" Target="slide6.xml"/><Relationship Id="rId9" Type="http://schemas.openxmlformats.org/officeDocument/2006/relationships/slide" Target="slide15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slide" Target="slide4.xml"/><Relationship Id="rId3" Type="http://schemas.openxmlformats.org/officeDocument/2006/relationships/slide" Target="slide5.xml"/><Relationship Id="rId7" Type="http://schemas.openxmlformats.org/officeDocument/2006/relationships/slide" Target="slide6.xml"/><Relationship Id="rId2" Type="http://schemas.openxmlformats.org/officeDocument/2006/relationships/slide" Target="slide27.xml"/><Relationship Id="rId1" Type="http://schemas.openxmlformats.org/officeDocument/2006/relationships/slideLayout" Target="../slideLayouts/slideLayout1.xml"/><Relationship Id="rId6" Type="http://schemas.openxmlformats.org/officeDocument/2006/relationships/slide" Target="slide2.xml"/><Relationship Id="rId11" Type="http://schemas.openxmlformats.org/officeDocument/2006/relationships/image" Target="../media/image15.jpeg"/><Relationship Id="rId5" Type="http://schemas.openxmlformats.org/officeDocument/2006/relationships/image" Target="../media/image6.jpeg"/><Relationship Id="rId10" Type="http://schemas.openxmlformats.org/officeDocument/2006/relationships/slide" Target="slide67.xml"/><Relationship Id="rId4" Type="http://schemas.openxmlformats.org/officeDocument/2006/relationships/slide" Target="slide10.xml"/><Relationship Id="rId9" Type="http://schemas.openxmlformats.org/officeDocument/2006/relationships/slide" Target="slide1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Box 19"/>
          <p:cNvSpPr txBox="1"/>
          <p:nvPr/>
        </p:nvSpPr>
        <p:spPr>
          <a:xfrm>
            <a:off x="1835696" y="2571750"/>
            <a:ext cx="7291074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40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Строение животной клетки</a:t>
            </a:r>
            <a:endParaRPr lang="ru-RU" sz="4000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159732" y="3399842"/>
            <a:ext cx="54769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rgbClr val="006699"/>
                </a:solidFill>
              </a:rPr>
              <a:t>Интерактивный плакат по цитологии для обучающихся 8 класса</a:t>
            </a:r>
            <a:endParaRPr lang="ru-RU" dirty="0">
              <a:solidFill>
                <a:srgbClr val="006699"/>
              </a:solidFill>
            </a:endParaRPr>
          </a:p>
        </p:txBody>
      </p:sp>
      <p:pic>
        <p:nvPicPr>
          <p:cNvPr id="1027" name="Picture 3" descr="C:\Users\1\Desktop\кокурс плакат\картинки\Illustration_Microscope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5517" y="2925692"/>
            <a:ext cx="1729868" cy="2001783"/>
          </a:xfrm>
          <a:prstGeom prst="rect">
            <a:avLst/>
          </a:prstGeom>
          <a:noFill/>
          <a:effectLst>
            <a:glow rad="101600">
              <a:schemeClr val="accent5">
                <a:satMod val="175000"/>
                <a:alpha val="40000"/>
              </a:schemeClr>
            </a:glow>
            <a:outerShdw blurRad="76200" dir="18900000" sy="23000" kx="-1200000" algn="bl" rotWithShape="0">
              <a:prstClr val="black">
                <a:alpha val="20000"/>
              </a:prstClr>
            </a:outerShdw>
            <a:reflection blurRad="6350" stA="52000" endA="300" endPos="35000" dir="5400000" sy="-100000" algn="bl" rotWithShape="0"/>
          </a:effectLst>
        </p:spPr>
      </p:pic>
      <p:pic>
        <p:nvPicPr>
          <p:cNvPr id="1028" name="Picture 4" descr="C:\Users\1\Desktop\кокурс плакат\картинки\0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80451" y="87516"/>
            <a:ext cx="2693900" cy="2666962"/>
          </a:xfrm>
          <a:prstGeom prst="ellipse">
            <a:avLst/>
          </a:prstGeom>
          <a:ln>
            <a:noFill/>
          </a:ln>
          <a:effectLst>
            <a:glow rad="228600">
              <a:schemeClr val="accent5">
                <a:satMod val="175000"/>
                <a:alpha val="40000"/>
              </a:schemeClr>
            </a:glow>
            <a:outerShdw blurRad="76200" dir="18900000" sy="23000" kx="-1200000" algn="bl" rotWithShape="0">
              <a:prstClr val="black">
                <a:alpha val="20000"/>
              </a:prstClr>
            </a:outerShdw>
            <a:softEdge rad="112500"/>
          </a:effectLst>
        </p:spPr>
      </p:pic>
      <p:pic>
        <p:nvPicPr>
          <p:cNvPr id="1029" name="Picture 5" descr="C:\Users\1\Desktop\кокурс плакат\картинки\8e9a85d6271d6e7cb905bf98d7a9e7cf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60132" y="370084"/>
            <a:ext cx="2802434" cy="210182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glow rad="228600">
              <a:schemeClr val="accent5">
                <a:satMod val="175000"/>
                <a:alpha val="40000"/>
              </a:schemeClr>
            </a:glow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  <a:scene3d>
            <a:camera prst="orthographicFront">
              <a:rot lat="600000" lon="1200000" rev="0"/>
            </a:camera>
            <a:lightRig rig="contrasting" dir="t">
              <a:rot lat="0" lon="0" rev="4200000"/>
            </a:lightRig>
          </a:scene3d>
          <a:sp3d prstMaterial="plastic">
            <a:bevelT w="381000" h="114300"/>
            <a:contourClr>
              <a:srgbClr val="969696"/>
            </a:contourClr>
          </a:sp3d>
        </p:spPr>
      </p:pic>
      <p:sp>
        <p:nvSpPr>
          <p:cNvPr id="25" name="TextBox 24"/>
          <p:cNvSpPr txBox="1"/>
          <p:nvPr/>
        </p:nvSpPr>
        <p:spPr>
          <a:xfrm>
            <a:off x="4752020" y="4191930"/>
            <a:ext cx="414046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dirty="0" smtClean="0">
                <a:solidFill>
                  <a:srgbClr val="006699"/>
                </a:solidFill>
              </a:rPr>
              <a:t>Потешина Евгения Анатольевна </a:t>
            </a:r>
          </a:p>
          <a:p>
            <a:pPr algn="r"/>
            <a:r>
              <a:rPr lang="ru-RU" dirty="0" smtClean="0">
                <a:solidFill>
                  <a:srgbClr val="006699"/>
                </a:solidFill>
              </a:rPr>
              <a:t>учитель биологии</a:t>
            </a:r>
          </a:p>
          <a:p>
            <a:pPr algn="r"/>
            <a:r>
              <a:rPr lang="ru-RU" dirty="0" smtClean="0">
                <a:solidFill>
                  <a:srgbClr val="006699"/>
                </a:solidFill>
              </a:rPr>
              <a:t>МОУ Школы с. Аксарка</a:t>
            </a:r>
            <a:endParaRPr lang="ru-RU" dirty="0">
              <a:solidFill>
                <a:srgbClr val="006699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251520" y="0"/>
            <a:ext cx="8712968" cy="51435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0" y="0"/>
            <a:ext cx="9126770" cy="5143500"/>
          </a:xfrm>
          <a:prstGeom prst="rect">
            <a:avLst/>
          </a:prstGeom>
          <a:noFill/>
          <a:ln w="101600" cmpd="dbl">
            <a:solidFill>
              <a:srgbClr val="00A4D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2"/>
          <p:cNvGrpSpPr/>
          <p:nvPr/>
        </p:nvGrpSpPr>
        <p:grpSpPr>
          <a:xfrm>
            <a:off x="2782863" y="643587"/>
            <a:ext cx="6205866" cy="2824988"/>
            <a:chOff x="2782863" y="643587"/>
            <a:chExt cx="6205866" cy="2824988"/>
          </a:xfrm>
          <a:effectLst>
            <a:outerShdw blurRad="127000" dist="38100" dir="5400000" sx="104000" sy="104000" algn="t" rotWithShape="0">
              <a:prstClr val="black">
                <a:alpha val="40000"/>
              </a:prstClr>
            </a:outerShdw>
          </a:effectLst>
        </p:grpSpPr>
        <p:sp>
          <p:nvSpPr>
            <p:cNvPr id="12" name="Полилиния 11"/>
            <p:cNvSpPr/>
            <p:nvPr/>
          </p:nvSpPr>
          <p:spPr>
            <a:xfrm rot="9380289">
              <a:off x="7835837" y="984793"/>
              <a:ext cx="579698" cy="2483782"/>
            </a:xfrm>
            <a:custGeom>
              <a:avLst/>
              <a:gdLst>
                <a:gd name="connsiteX0" fmla="*/ 0 w 499210"/>
                <a:gd name="connsiteY0" fmla="*/ 2578684 h 2578684"/>
                <a:gd name="connsiteX1" fmla="*/ 246834 w 499210"/>
                <a:gd name="connsiteY1" fmla="*/ 0 h 2578684"/>
                <a:gd name="connsiteX2" fmla="*/ 499210 w 499210"/>
                <a:gd name="connsiteY2" fmla="*/ 2578684 h 2578684"/>
                <a:gd name="connsiteX3" fmla="*/ 0 w 499210"/>
                <a:gd name="connsiteY3" fmla="*/ 2578684 h 2578684"/>
                <a:gd name="connsiteX0" fmla="*/ 0 w 630522"/>
                <a:gd name="connsiteY0" fmla="*/ 2240226 h 2578684"/>
                <a:gd name="connsiteX1" fmla="*/ 378146 w 630522"/>
                <a:gd name="connsiteY1" fmla="*/ 0 h 2578684"/>
                <a:gd name="connsiteX2" fmla="*/ 630522 w 630522"/>
                <a:gd name="connsiteY2" fmla="*/ 2578684 h 2578684"/>
                <a:gd name="connsiteX3" fmla="*/ 0 w 630522"/>
                <a:gd name="connsiteY3" fmla="*/ 2240226 h 2578684"/>
                <a:gd name="connsiteX0" fmla="*/ 0 w 621819"/>
                <a:gd name="connsiteY0" fmla="*/ 2240226 h 2491748"/>
                <a:gd name="connsiteX1" fmla="*/ 378146 w 621819"/>
                <a:gd name="connsiteY1" fmla="*/ 0 h 2491748"/>
                <a:gd name="connsiteX2" fmla="*/ 621819 w 621819"/>
                <a:gd name="connsiteY2" fmla="*/ 2491748 h 2491748"/>
                <a:gd name="connsiteX3" fmla="*/ 0 w 621819"/>
                <a:gd name="connsiteY3" fmla="*/ 2240226 h 2491748"/>
                <a:gd name="connsiteX0" fmla="*/ 0 w 556469"/>
                <a:gd name="connsiteY0" fmla="*/ 2216117 h 2491748"/>
                <a:gd name="connsiteX1" fmla="*/ 312796 w 556469"/>
                <a:gd name="connsiteY1" fmla="*/ 0 h 2491748"/>
                <a:gd name="connsiteX2" fmla="*/ 556469 w 556469"/>
                <a:gd name="connsiteY2" fmla="*/ 2491748 h 2491748"/>
                <a:gd name="connsiteX3" fmla="*/ 0 w 556469"/>
                <a:gd name="connsiteY3" fmla="*/ 2216117 h 2491748"/>
                <a:gd name="connsiteX0" fmla="*/ 0 w 601837"/>
                <a:gd name="connsiteY0" fmla="*/ 2223856 h 2491748"/>
                <a:gd name="connsiteX1" fmla="*/ 358164 w 601837"/>
                <a:gd name="connsiteY1" fmla="*/ 0 h 2491748"/>
                <a:gd name="connsiteX2" fmla="*/ 601837 w 601837"/>
                <a:gd name="connsiteY2" fmla="*/ 2491748 h 2491748"/>
                <a:gd name="connsiteX3" fmla="*/ 0 w 601837"/>
                <a:gd name="connsiteY3" fmla="*/ 2223856 h 2491748"/>
                <a:gd name="connsiteX0" fmla="*/ 0 w 606372"/>
                <a:gd name="connsiteY0" fmla="*/ 2264551 h 2491748"/>
                <a:gd name="connsiteX1" fmla="*/ 362699 w 606372"/>
                <a:gd name="connsiteY1" fmla="*/ 0 h 2491748"/>
                <a:gd name="connsiteX2" fmla="*/ 606372 w 606372"/>
                <a:gd name="connsiteY2" fmla="*/ 2491748 h 2491748"/>
                <a:gd name="connsiteX3" fmla="*/ 0 w 606372"/>
                <a:gd name="connsiteY3" fmla="*/ 2264551 h 24917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6372" h="2491748">
                  <a:moveTo>
                    <a:pt x="0" y="2264551"/>
                  </a:moveTo>
                  <a:lnTo>
                    <a:pt x="362699" y="0"/>
                  </a:lnTo>
                  <a:lnTo>
                    <a:pt x="606372" y="2491748"/>
                  </a:lnTo>
                  <a:lnTo>
                    <a:pt x="0" y="226455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" name="Скругленный прямоугольник 3">
              <a:hlinkClick r:id="rId2" action="ppaction://hlinksldjump"/>
            </p:cNvPr>
            <p:cNvSpPr/>
            <p:nvPr/>
          </p:nvSpPr>
          <p:spPr>
            <a:xfrm>
              <a:off x="2782863" y="643587"/>
              <a:ext cx="6205866" cy="584208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600" dirty="0" smtClean="0">
                  <a:solidFill>
                    <a:schemeClr val="tx1"/>
                  </a:solidFill>
                </a:rPr>
                <a:t>Расположите в правильной последовательности </a:t>
              </a:r>
              <a:r>
                <a:rPr lang="ru-RU" sz="1600" b="1" dirty="0" smtClean="0">
                  <a:solidFill>
                    <a:schemeClr val="tx1"/>
                  </a:solidFill>
                </a:rPr>
                <a:t>правила подготовки микроскопа к работе </a:t>
              </a:r>
              <a:endParaRPr lang="ru-RU" sz="1600" b="1" dirty="0">
                <a:solidFill>
                  <a:schemeClr val="tx1"/>
                </a:solidFill>
              </a:endParaRPr>
            </a:p>
          </p:txBody>
        </p:sp>
      </p:grpSp>
      <p:sp>
        <p:nvSpPr>
          <p:cNvPr id="20" name="Прямоугольник 19">
            <a:hlinkClick r:id="rId3" action="ppaction://hlinksldjump" tooltip="Устройство микроскопа и правила работы с ним"/>
          </p:cNvPr>
          <p:cNvSpPr/>
          <p:nvPr/>
        </p:nvSpPr>
        <p:spPr>
          <a:xfrm>
            <a:off x="1767888" y="-1"/>
            <a:ext cx="1862163" cy="490509"/>
          </a:xfrm>
          <a:prstGeom prst="rect">
            <a:avLst/>
          </a:prstGeom>
          <a:solidFill>
            <a:srgbClr val="1C2F5A"/>
          </a:solidFill>
          <a:ln>
            <a:noFill/>
          </a:ln>
          <a:effectLst>
            <a:outerShdw blurRad="127000" dist="38100" dir="5400000" sx="103000" sy="103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 smtClean="0">
                <a:solidFill>
                  <a:schemeClr val="bg1"/>
                </a:solidFill>
              </a:rPr>
              <a:t>Микроскоп</a:t>
            </a:r>
            <a:endParaRPr lang="ru-RU" b="1" u="sng" dirty="0">
              <a:solidFill>
                <a:schemeClr val="bg1"/>
              </a:solidFill>
            </a:endParaRPr>
          </a:p>
        </p:txBody>
      </p:sp>
      <p:grpSp>
        <p:nvGrpSpPr>
          <p:cNvPr id="5" name="Группа 23"/>
          <p:cNvGrpSpPr/>
          <p:nvPr/>
        </p:nvGrpSpPr>
        <p:grpSpPr>
          <a:xfrm>
            <a:off x="1943064" y="2119297"/>
            <a:ext cx="2886674" cy="693747"/>
            <a:chOff x="1249317" y="1366821"/>
            <a:chExt cx="3067092" cy="839799"/>
          </a:xfr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5400000" scaled="0"/>
          </a:gradFill>
        </p:grpSpPr>
        <p:sp>
          <p:nvSpPr>
            <p:cNvPr id="25" name="Прямоугольник 24"/>
            <p:cNvSpPr/>
            <p:nvPr/>
          </p:nvSpPr>
          <p:spPr>
            <a:xfrm>
              <a:off x="1249317" y="1366821"/>
              <a:ext cx="3067092" cy="839799"/>
            </a:xfrm>
            <a:prstGeom prst="rect">
              <a:avLst/>
            </a:prstGeom>
            <a:grpFill/>
            <a:ln>
              <a:noFill/>
            </a:ln>
            <a:effectLst>
              <a:outerShdw blurRad="127000" dist="38100" dir="5400000" sx="104000" sy="104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6" name="Скругленный прямоугольник 25"/>
            <p:cNvSpPr/>
            <p:nvPr/>
          </p:nvSpPr>
          <p:spPr>
            <a:xfrm>
              <a:off x="1760498" y="1439847"/>
              <a:ext cx="2482885" cy="693747"/>
            </a:xfrm>
            <a:prstGeom prst="roundRect">
              <a:avLst/>
            </a:prstGeom>
            <a:grpFill/>
            <a:ln>
              <a:noFill/>
            </a:ln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7" name="Группа 26"/>
          <p:cNvGrpSpPr/>
          <p:nvPr/>
        </p:nvGrpSpPr>
        <p:grpSpPr>
          <a:xfrm>
            <a:off x="1943064" y="2871773"/>
            <a:ext cx="2886674" cy="693747"/>
            <a:chOff x="1249317" y="1366821"/>
            <a:chExt cx="3067092" cy="839799"/>
          </a:xfr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5400000" scaled="0"/>
          </a:gradFill>
        </p:grpSpPr>
        <p:sp>
          <p:nvSpPr>
            <p:cNvPr id="28" name="Прямоугольник 27"/>
            <p:cNvSpPr/>
            <p:nvPr/>
          </p:nvSpPr>
          <p:spPr>
            <a:xfrm>
              <a:off x="1249317" y="1366821"/>
              <a:ext cx="3067092" cy="839799"/>
            </a:xfrm>
            <a:prstGeom prst="rect">
              <a:avLst/>
            </a:prstGeom>
            <a:grpFill/>
            <a:ln>
              <a:noFill/>
            </a:ln>
            <a:effectLst>
              <a:outerShdw blurRad="127000" dist="38100" dir="5400000" sx="104000" sy="104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9" name="Скругленный прямоугольник 28"/>
            <p:cNvSpPr/>
            <p:nvPr/>
          </p:nvSpPr>
          <p:spPr>
            <a:xfrm>
              <a:off x="1760498" y="1439847"/>
              <a:ext cx="2482885" cy="693747"/>
            </a:xfrm>
            <a:prstGeom prst="roundRect">
              <a:avLst/>
            </a:prstGeom>
            <a:grpFill/>
            <a:ln>
              <a:noFill/>
            </a:ln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0" name="Группа 29"/>
          <p:cNvGrpSpPr/>
          <p:nvPr/>
        </p:nvGrpSpPr>
        <p:grpSpPr>
          <a:xfrm>
            <a:off x="1943064" y="3624249"/>
            <a:ext cx="2886674" cy="693747"/>
            <a:chOff x="1249317" y="1366821"/>
            <a:chExt cx="3067092" cy="839799"/>
          </a:xfr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5400000" scaled="0"/>
          </a:gradFill>
        </p:grpSpPr>
        <p:sp>
          <p:nvSpPr>
            <p:cNvPr id="31" name="Прямоугольник 30"/>
            <p:cNvSpPr/>
            <p:nvPr/>
          </p:nvSpPr>
          <p:spPr>
            <a:xfrm>
              <a:off x="1249317" y="1366821"/>
              <a:ext cx="3067092" cy="839799"/>
            </a:xfrm>
            <a:prstGeom prst="rect">
              <a:avLst/>
            </a:prstGeom>
            <a:grpFill/>
            <a:ln>
              <a:noFill/>
            </a:ln>
            <a:effectLst>
              <a:outerShdw blurRad="127000" dist="38100" dir="5400000" sx="104000" sy="104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2" name="Скругленный прямоугольник 31"/>
            <p:cNvSpPr/>
            <p:nvPr/>
          </p:nvSpPr>
          <p:spPr>
            <a:xfrm>
              <a:off x="1760498" y="1439847"/>
              <a:ext cx="2482885" cy="693747"/>
            </a:xfrm>
            <a:prstGeom prst="roundRect">
              <a:avLst/>
            </a:prstGeom>
            <a:grpFill/>
            <a:ln>
              <a:noFill/>
            </a:ln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8" name="Группа 16"/>
          <p:cNvGrpSpPr/>
          <p:nvPr/>
        </p:nvGrpSpPr>
        <p:grpSpPr>
          <a:xfrm>
            <a:off x="1943064" y="1366821"/>
            <a:ext cx="2886674" cy="693747"/>
            <a:chOff x="1249317" y="1366821"/>
            <a:chExt cx="3067092" cy="839799"/>
          </a:xfr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5400000" scaled="0"/>
          </a:gradFill>
        </p:grpSpPr>
        <p:sp>
          <p:nvSpPr>
            <p:cNvPr id="11" name="Прямоугольник 10"/>
            <p:cNvSpPr/>
            <p:nvPr/>
          </p:nvSpPr>
          <p:spPr>
            <a:xfrm>
              <a:off x="1249317" y="1366821"/>
              <a:ext cx="3067092" cy="839799"/>
            </a:xfrm>
            <a:prstGeom prst="rect">
              <a:avLst/>
            </a:prstGeom>
            <a:grpFill/>
            <a:ln>
              <a:noFill/>
            </a:ln>
            <a:effectLst>
              <a:outerShdw blurRad="127000" dist="38100" dir="5400000" sx="104000" sy="104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5" name="Скругленный прямоугольник 14"/>
            <p:cNvSpPr/>
            <p:nvPr/>
          </p:nvSpPr>
          <p:spPr>
            <a:xfrm>
              <a:off x="1760498" y="1439847"/>
              <a:ext cx="2482885" cy="693747"/>
            </a:xfrm>
            <a:prstGeom prst="roundRect">
              <a:avLst/>
            </a:prstGeom>
            <a:grpFill/>
            <a:ln>
              <a:noFill/>
            </a:ln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23" name="Группа 32"/>
          <p:cNvGrpSpPr/>
          <p:nvPr/>
        </p:nvGrpSpPr>
        <p:grpSpPr>
          <a:xfrm>
            <a:off x="1943064" y="4376727"/>
            <a:ext cx="2886674" cy="693747"/>
            <a:chOff x="1249317" y="1366821"/>
            <a:chExt cx="3067092" cy="839799"/>
          </a:xfr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5400000" scaled="0"/>
          </a:gradFill>
        </p:grpSpPr>
        <p:sp>
          <p:nvSpPr>
            <p:cNvPr id="34" name="Прямоугольник 33"/>
            <p:cNvSpPr/>
            <p:nvPr/>
          </p:nvSpPr>
          <p:spPr>
            <a:xfrm>
              <a:off x="1249317" y="1366821"/>
              <a:ext cx="3067092" cy="839799"/>
            </a:xfrm>
            <a:prstGeom prst="rect">
              <a:avLst/>
            </a:prstGeom>
            <a:grpFill/>
            <a:ln>
              <a:noFill/>
            </a:ln>
            <a:effectLst>
              <a:outerShdw blurRad="127000" dist="38100" dir="5400000" sx="104000" sy="104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5" name="Скругленный прямоугольник 34"/>
            <p:cNvSpPr/>
            <p:nvPr/>
          </p:nvSpPr>
          <p:spPr>
            <a:xfrm>
              <a:off x="1760498" y="1439847"/>
              <a:ext cx="2482885" cy="693747"/>
            </a:xfrm>
            <a:prstGeom prst="roundRect">
              <a:avLst/>
            </a:prstGeom>
            <a:grpFill/>
            <a:ln>
              <a:noFill/>
            </a:ln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65" name="триг 4"/>
          <p:cNvSpPr/>
          <p:nvPr/>
        </p:nvSpPr>
        <p:spPr>
          <a:xfrm>
            <a:off x="4973643" y="3665553"/>
            <a:ext cx="2336832" cy="573095"/>
          </a:xfrm>
          <a:prstGeom prst="roundRect">
            <a:avLst/>
          </a:prstGeom>
          <a:solidFill>
            <a:srgbClr val="FBE1BB"/>
          </a:solidFill>
          <a:ln>
            <a:noFill/>
          </a:ln>
          <a:effectLst>
            <a:outerShdw blurRad="127000" dist="38100" dir="5400000" sx="104000" sy="104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</a:rPr>
              <a:t>Поймайте свет с помощью зеркала, смотрите при этом в окуляр</a:t>
            </a:r>
            <a:endParaRPr lang="ru-RU" sz="1400" dirty="0">
              <a:solidFill>
                <a:schemeClr val="tx1"/>
              </a:solidFill>
            </a:endParaRPr>
          </a:p>
        </p:txBody>
      </p:sp>
      <p:sp>
        <p:nvSpPr>
          <p:cNvPr id="66" name="триг 5">
            <a:hlinkClick r:id="rId4" action="ppaction://hlinksldjump"/>
          </p:cNvPr>
          <p:cNvSpPr/>
          <p:nvPr/>
        </p:nvSpPr>
        <p:spPr>
          <a:xfrm>
            <a:off x="4973643" y="4416450"/>
            <a:ext cx="2336832" cy="573095"/>
          </a:xfrm>
          <a:prstGeom prst="roundRect">
            <a:avLst/>
          </a:prstGeom>
          <a:solidFill>
            <a:srgbClr val="FBE1BB"/>
          </a:solidFill>
          <a:ln>
            <a:noFill/>
          </a:ln>
          <a:effectLst>
            <a:outerShdw blurRad="127000" dist="38100" dir="5400000" sx="104000" sy="104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</a:rPr>
              <a:t>Поднимите тубус с помощью винтов</a:t>
            </a:r>
            <a:endParaRPr lang="ru-RU" sz="1400" dirty="0">
              <a:solidFill>
                <a:schemeClr val="tx1"/>
              </a:solidFill>
            </a:endParaRPr>
          </a:p>
        </p:txBody>
      </p:sp>
      <p:sp>
        <p:nvSpPr>
          <p:cNvPr id="56" name="гиперссылка ДАЛЕЕ"/>
          <p:cNvSpPr/>
          <p:nvPr/>
        </p:nvSpPr>
        <p:spPr>
          <a:xfrm>
            <a:off x="2417733" y="1420797"/>
            <a:ext cx="2336832" cy="573095"/>
          </a:xfrm>
          <a:prstGeom prst="roundRect">
            <a:avLst/>
          </a:prstGeom>
          <a:solidFill>
            <a:srgbClr val="FBE1BB"/>
          </a:solidFill>
          <a:ln>
            <a:noFill/>
          </a:ln>
          <a:effectLst>
            <a:outerShdw blurRad="127000" dist="38100" dir="5400000" sx="104000" sy="104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</a:rPr>
              <a:t>Достаньте микроскоп из футляра</a:t>
            </a:r>
            <a:endParaRPr lang="ru-RU" sz="1400" dirty="0">
              <a:solidFill>
                <a:schemeClr val="tx1"/>
              </a:solidFill>
            </a:endParaRPr>
          </a:p>
        </p:txBody>
      </p:sp>
      <p:sp>
        <p:nvSpPr>
          <p:cNvPr id="69" name="триг 1"/>
          <p:cNvSpPr/>
          <p:nvPr/>
        </p:nvSpPr>
        <p:spPr>
          <a:xfrm>
            <a:off x="2427258" y="2170107"/>
            <a:ext cx="2336832" cy="573095"/>
          </a:xfrm>
          <a:prstGeom prst="roundRect">
            <a:avLst/>
          </a:prstGeom>
          <a:solidFill>
            <a:srgbClr val="FBE1BB"/>
          </a:solidFill>
          <a:ln>
            <a:noFill/>
          </a:ln>
          <a:effectLst>
            <a:outerShdw blurRad="127000" dist="38100" dir="5400000" sx="104000" sy="104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  <a:ea typeface="Arial Unicode MS" pitchFamily="34" charset="-128"/>
                <a:cs typeface="Arial Unicode MS" pitchFamily="34" charset="-128"/>
              </a:rPr>
              <a:t>Установите микроскоп  примерно в 10 см от края стола (штативом к себе) </a:t>
            </a:r>
            <a:endParaRPr lang="ru-RU" sz="1400" dirty="0"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62" name="триг 2"/>
          <p:cNvSpPr/>
          <p:nvPr/>
        </p:nvSpPr>
        <p:spPr>
          <a:xfrm>
            <a:off x="2435196" y="2909892"/>
            <a:ext cx="2336832" cy="573095"/>
          </a:xfrm>
          <a:prstGeom prst="roundRect">
            <a:avLst/>
          </a:prstGeom>
          <a:solidFill>
            <a:srgbClr val="FBE1BB"/>
          </a:solidFill>
          <a:ln>
            <a:noFill/>
          </a:ln>
          <a:effectLst>
            <a:outerShdw blurRad="127000" dist="38100" dir="5400000" sx="104000" sy="104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</a:rPr>
              <a:t>Наклоните штатив к себе</a:t>
            </a:r>
            <a:endParaRPr lang="ru-RU" sz="1400" dirty="0">
              <a:solidFill>
                <a:schemeClr val="tx1"/>
              </a:solidFill>
            </a:endParaRPr>
          </a:p>
        </p:txBody>
      </p:sp>
      <p:pic>
        <p:nvPicPr>
          <p:cNvPr id="59" name="Picture 5" descr="C:\Users\1\Desktop\кокурс плакат\картинки\LEEUWENHOEK_cr.jpg"/>
          <p:cNvPicPr>
            <a:picLocks noChangeAspect="1" noChangeArrowheads="1"/>
          </p:cNvPicPr>
          <p:nvPr/>
        </p:nvPicPr>
        <p:blipFill>
          <a:blip r:embed="rId5" cstate="print"/>
          <a:srcRect l="30810" r="17269"/>
          <a:stretch>
            <a:fillRect/>
          </a:stretch>
        </p:blipFill>
        <p:spPr bwMode="auto">
          <a:xfrm>
            <a:off x="7479742" y="3458809"/>
            <a:ext cx="1512168" cy="145623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75" name="Скругленный прямоугольник 74">
            <a:hlinkClick r:id="rId2" action="ppaction://hlinksldjump"/>
          </p:cNvPr>
          <p:cNvSpPr/>
          <p:nvPr/>
        </p:nvSpPr>
        <p:spPr>
          <a:xfrm>
            <a:off x="215516" y="1419622"/>
            <a:ext cx="1691680" cy="3204356"/>
          </a:xfrm>
          <a:prstGeom prst="roundRect">
            <a:avLst>
              <a:gd name="adj" fmla="val 22436"/>
            </a:avLst>
          </a:prstGeom>
          <a:solidFill>
            <a:schemeClr val="bg1"/>
          </a:solidFill>
          <a:ln>
            <a:solidFill>
              <a:srgbClr val="00A4DE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Нажмите сначала на тот пункт, который вы считаете первым. Если вы выбрали верно, он встанет на  место. 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76" name="TextBox 75"/>
          <p:cNvSpPr txBox="1"/>
          <p:nvPr/>
        </p:nvSpPr>
        <p:spPr>
          <a:xfrm>
            <a:off x="2051720" y="1527634"/>
            <a:ext cx="2520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1</a:t>
            </a:r>
            <a:endParaRPr lang="ru-RU" dirty="0"/>
          </a:p>
        </p:txBody>
      </p:sp>
      <p:sp>
        <p:nvSpPr>
          <p:cNvPr id="77" name="TextBox 76"/>
          <p:cNvSpPr txBox="1"/>
          <p:nvPr/>
        </p:nvSpPr>
        <p:spPr>
          <a:xfrm>
            <a:off x="2015716" y="2283718"/>
            <a:ext cx="2520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2</a:t>
            </a:r>
            <a:endParaRPr lang="ru-RU" dirty="0"/>
          </a:p>
        </p:txBody>
      </p:sp>
      <p:sp>
        <p:nvSpPr>
          <p:cNvPr id="78" name="TextBox 77"/>
          <p:cNvSpPr txBox="1"/>
          <p:nvPr/>
        </p:nvSpPr>
        <p:spPr>
          <a:xfrm>
            <a:off x="1979712" y="2967794"/>
            <a:ext cx="2520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3</a:t>
            </a:r>
            <a:endParaRPr lang="ru-RU" dirty="0"/>
          </a:p>
        </p:txBody>
      </p:sp>
      <p:sp>
        <p:nvSpPr>
          <p:cNvPr id="79" name="TextBox 78"/>
          <p:cNvSpPr txBox="1"/>
          <p:nvPr/>
        </p:nvSpPr>
        <p:spPr>
          <a:xfrm>
            <a:off x="2015716" y="3759882"/>
            <a:ext cx="2520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4</a:t>
            </a:r>
            <a:endParaRPr lang="ru-RU" dirty="0"/>
          </a:p>
        </p:txBody>
      </p:sp>
      <p:sp>
        <p:nvSpPr>
          <p:cNvPr id="80" name="TextBox 79"/>
          <p:cNvSpPr txBox="1"/>
          <p:nvPr/>
        </p:nvSpPr>
        <p:spPr>
          <a:xfrm>
            <a:off x="2051720" y="4515966"/>
            <a:ext cx="2520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5</a:t>
            </a:r>
            <a:endParaRPr lang="ru-RU" dirty="0"/>
          </a:p>
        </p:txBody>
      </p:sp>
      <p:sp>
        <p:nvSpPr>
          <p:cNvPr id="81" name="Прямоугольник 80">
            <a:hlinkClick r:id="rId6" action="ppaction://hlinksldjump" tooltip="Устройство микроскопа и правила работы с ним"/>
          </p:cNvPr>
          <p:cNvSpPr/>
          <p:nvPr/>
        </p:nvSpPr>
        <p:spPr>
          <a:xfrm>
            <a:off x="0" y="519522"/>
            <a:ext cx="1763688" cy="504056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  <a:effectLst>
            <a:outerShdw blurRad="127000" dist="38100" dir="5400000" sx="103000" sy="103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/>
                </a:solidFill>
                <a:hlinkClick r:id="rId6" action="ppaction://hlinksldjump"/>
              </a:rPr>
              <a:t>Начало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82" name="Прямоугольник 81">
            <a:hlinkClick r:id="rId7" action="ppaction://hlinksldjump" tooltip="Устройство микроскопа и правила работы с ним"/>
          </p:cNvPr>
          <p:cNvSpPr/>
          <p:nvPr/>
        </p:nvSpPr>
        <p:spPr>
          <a:xfrm>
            <a:off x="1" y="0"/>
            <a:ext cx="1763687" cy="49050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  <a:effectLst>
            <a:outerShdw blurRad="127000" dist="38100" dir="5400000" sx="103000" sy="103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/>
                </a:solidFill>
                <a:hlinkClick r:id="rId8" action="ppaction://hlinksldjump"/>
              </a:rPr>
              <a:t>Великие открытия 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83" name="Прямоугольник 82">
            <a:hlinkClick r:id="rId9" action="ppaction://hlinksldjump" tooltip="Строение растительной клетки"/>
          </p:cNvPr>
          <p:cNvSpPr/>
          <p:nvPr/>
        </p:nvSpPr>
        <p:spPr>
          <a:xfrm>
            <a:off x="3527884" y="0"/>
            <a:ext cx="1872208" cy="49050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  <a:effectLst>
            <a:outerShdw blurRad="127000" dist="38100" dir="5400000" sx="103000" sy="103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 smtClean="0">
                <a:solidFill>
                  <a:schemeClr val="bg1"/>
                </a:solidFill>
                <a:hlinkClick r:id="rId9" action="ppaction://hlinksldjump"/>
              </a:rPr>
              <a:t>Строение клетки</a:t>
            </a:r>
            <a:endParaRPr lang="ru-RU" b="1" u="sng" dirty="0">
              <a:solidFill>
                <a:schemeClr val="bg1"/>
              </a:solidFill>
            </a:endParaRPr>
          </a:p>
        </p:txBody>
      </p:sp>
      <p:sp>
        <p:nvSpPr>
          <p:cNvPr id="37" name="Прямоугольник 36">
            <a:hlinkClick r:id="rId10" action="ppaction://hlinksldjump" tooltip="Процессы жизнедеятельности в растительной клетке"/>
          </p:cNvPr>
          <p:cNvSpPr/>
          <p:nvPr/>
        </p:nvSpPr>
        <p:spPr>
          <a:xfrm>
            <a:off x="5400092" y="-1"/>
            <a:ext cx="2196244" cy="49050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  <a:effectLst>
            <a:outerShdw blurRad="127000" dist="38100" dir="5400000" sx="103000" sy="103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 smtClean="0">
                <a:solidFill>
                  <a:schemeClr val="bg1"/>
                </a:solidFill>
                <a:hlinkClick r:id="rId10" action="ppaction://hlinksldjump"/>
              </a:rPr>
              <a:t>Список заданий</a:t>
            </a:r>
            <a:endParaRPr lang="ru-RU" b="1" u="sng" dirty="0">
              <a:solidFill>
                <a:schemeClr val="bg1"/>
              </a:solidFill>
            </a:endParaRPr>
          </a:p>
        </p:txBody>
      </p:sp>
      <p:pic>
        <p:nvPicPr>
          <p:cNvPr id="38" name="Picture 2" descr="C:\Users\Учитель\Desktop\плакат потешина\картинки\depositphotos_8738932-stock-illustration-black-and-whitevector-mouse-cursor.jp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47202" y="3923652"/>
            <a:ext cx="263273" cy="26327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9" name="Picture 2" descr="C:\Users\Учитель\Desktop\плакат потешина\картинки\depositphotos_8738932-stock-illustration-black-and-whitevector-mouse-cursor.jp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47201" y="4700632"/>
            <a:ext cx="263273" cy="26327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advClick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6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2" presetClass="emph" presetSubtype="0" fill="remove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" dur="1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BE1BB"/>
                                      </p:to>
                                    </p:animClr>
                                    <p:animClr clrSpc="rgb" dir="cw">
                                      <p:cBhvr>
                                        <p:cTn id="15" dur="1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BE1BB"/>
                                      </p:to>
                                    </p:animClr>
                                    <p:set>
                                      <p:cBhvr>
                                        <p:cTn id="16" dur="1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" dur="1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5"/>
                  </p:tgtEl>
                </p:cond>
              </p:nextCondLst>
            </p:seq>
          </p:childTnLst>
        </p:cTn>
      </p:par>
    </p:tnLst>
    <p:bldLst>
      <p:bldP spid="65" grpId="0" animBg="1"/>
      <p:bldP spid="6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2"/>
          <p:cNvGrpSpPr/>
          <p:nvPr/>
        </p:nvGrpSpPr>
        <p:grpSpPr>
          <a:xfrm>
            <a:off x="2591780" y="591530"/>
            <a:ext cx="6205866" cy="2877045"/>
            <a:chOff x="2591780" y="591530"/>
            <a:chExt cx="6205866" cy="2877045"/>
          </a:xfrm>
          <a:effectLst>
            <a:outerShdw blurRad="127000" dist="38100" dir="5400000" sx="104000" sy="104000" algn="t" rotWithShape="0">
              <a:prstClr val="black">
                <a:alpha val="40000"/>
              </a:prstClr>
            </a:outerShdw>
          </a:effectLst>
        </p:grpSpPr>
        <p:sp>
          <p:nvSpPr>
            <p:cNvPr id="12" name="Полилиния 11"/>
            <p:cNvSpPr/>
            <p:nvPr/>
          </p:nvSpPr>
          <p:spPr>
            <a:xfrm rot="9380289">
              <a:off x="7835837" y="984793"/>
              <a:ext cx="579698" cy="2483782"/>
            </a:xfrm>
            <a:custGeom>
              <a:avLst/>
              <a:gdLst>
                <a:gd name="connsiteX0" fmla="*/ 0 w 499210"/>
                <a:gd name="connsiteY0" fmla="*/ 2578684 h 2578684"/>
                <a:gd name="connsiteX1" fmla="*/ 246834 w 499210"/>
                <a:gd name="connsiteY1" fmla="*/ 0 h 2578684"/>
                <a:gd name="connsiteX2" fmla="*/ 499210 w 499210"/>
                <a:gd name="connsiteY2" fmla="*/ 2578684 h 2578684"/>
                <a:gd name="connsiteX3" fmla="*/ 0 w 499210"/>
                <a:gd name="connsiteY3" fmla="*/ 2578684 h 2578684"/>
                <a:gd name="connsiteX0" fmla="*/ 0 w 630522"/>
                <a:gd name="connsiteY0" fmla="*/ 2240226 h 2578684"/>
                <a:gd name="connsiteX1" fmla="*/ 378146 w 630522"/>
                <a:gd name="connsiteY1" fmla="*/ 0 h 2578684"/>
                <a:gd name="connsiteX2" fmla="*/ 630522 w 630522"/>
                <a:gd name="connsiteY2" fmla="*/ 2578684 h 2578684"/>
                <a:gd name="connsiteX3" fmla="*/ 0 w 630522"/>
                <a:gd name="connsiteY3" fmla="*/ 2240226 h 2578684"/>
                <a:gd name="connsiteX0" fmla="*/ 0 w 621819"/>
                <a:gd name="connsiteY0" fmla="*/ 2240226 h 2491748"/>
                <a:gd name="connsiteX1" fmla="*/ 378146 w 621819"/>
                <a:gd name="connsiteY1" fmla="*/ 0 h 2491748"/>
                <a:gd name="connsiteX2" fmla="*/ 621819 w 621819"/>
                <a:gd name="connsiteY2" fmla="*/ 2491748 h 2491748"/>
                <a:gd name="connsiteX3" fmla="*/ 0 w 621819"/>
                <a:gd name="connsiteY3" fmla="*/ 2240226 h 2491748"/>
                <a:gd name="connsiteX0" fmla="*/ 0 w 556469"/>
                <a:gd name="connsiteY0" fmla="*/ 2216117 h 2491748"/>
                <a:gd name="connsiteX1" fmla="*/ 312796 w 556469"/>
                <a:gd name="connsiteY1" fmla="*/ 0 h 2491748"/>
                <a:gd name="connsiteX2" fmla="*/ 556469 w 556469"/>
                <a:gd name="connsiteY2" fmla="*/ 2491748 h 2491748"/>
                <a:gd name="connsiteX3" fmla="*/ 0 w 556469"/>
                <a:gd name="connsiteY3" fmla="*/ 2216117 h 2491748"/>
                <a:gd name="connsiteX0" fmla="*/ 0 w 601837"/>
                <a:gd name="connsiteY0" fmla="*/ 2223856 h 2491748"/>
                <a:gd name="connsiteX1" fmla="*/ 358164 w 601837"/>
                <a:gd name="connsiteY1" fmla="*/ 0 h 2491748"/>
                <a:gd name="connsiteX2" fmla="*/ 601837 w 601837"/>
                <a:gd name="connsiteY2" fmla="*/ 2491748 h 2491748"/>
                <a:gd name="connsiteX3" fmla="*/ 0 w 601837"/>
                <a:gd name="connsiteY3" fmla="*/ 2223856 h 2491748"/>
                <a:gd name="connsiteX0" fmla="*/ 0 w 606372"/>
                <a:gd name="connsiteY0" fmla="*/ 2264551 h 2491748"/>
                <a:gd name="connsiteX1" fmla="*/ 362699 w 606372"/>
                <a:gd name="connsiteY1" fmla="*/ 0 h 2491748"/>
                <a:gd name="connsiteX2" fmla="*/ 606372 w 606372"/>
                <a:gd name="connsiteY2" fmla="*/ 2491748 h 2491748"/>
                <a:gd name="connsiteX3" fmla="*/ 0 w 606372"/>
                <a:gd name="connsiteY3" fmla="*/ 2264551 h 24917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6372" h="2491748">
                  <a:moveTo>
                    <a:pt x="0" y="2264551"/>
                  </a:moveTo>
                  <a:lnTo>
                    <a:pt x="362699" y="0"/>
                  </a:lnTo>
                  <a:lnTo>
                    <a:pt x="606372" y="2491748"/>
                  </a:lnTo>
                  <a:lnTo>
                    <a:pt x="0" y="226455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" name="Скругленный прямоугольник 3">
              <a:hlinkClick r:id="rId2" action="ppaction://hlinksldjump"/>
            </p:cNvPr>
            <p:cNvSpPr/>
            <p:nvPr/>
          </p:nvSpPr>
          <p:spPr>
            <a:xfrm>
              <a:off x="2591780" y="591530"/>
              <a:ext cx="6205866" cy="584208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600" dirty="0" smtClean="0">
                  <a:solidFill>
                    <a:schemeClr val="tx1"/>
                  </a:solidFill>
                </a:rPr>
                <a:t>Расположите в правильной последовательности </a:t>
              </a:r>
              <a:r>
                <a:rPr lang="ru-RU" sz="1600" b="1" dirty="0" smtClean="0">
                  <a:solidFill>
                    <a:schemeClr val="tx1"/>
                  </a:solidFill>
                </a:rPr>
                <a:t>правила подготовки микроскопа к работе </a:t>
              </a:r>
              <a:endParaRPr lang="ru-RU" sz="1600" b="1" dirty="0">
                <a:solidFill>
                  <a:schemeClr val="tx1"/>
                </a:solidFill>
              </a:endParaRPr>
            </a:p>
          </p:txBody>
        </p:sp>
      </p:grpSp>
      <p:sp>
        <p:nvSpPr>
          <p:cNvPr id="20" name="Прямоугольник 19">
            <a:hlinkClick r:id="rId3" action="ppaction://hlinksldjump" tooltip="Устройство микроскопа и правила работы с ним"/>
          </p:cNvPr>
          <p:cNvSpPr/>
          <p:nvPr/>
        </p:nvSpPr>
        <p:spPr>
          <a:xfrm>
            <a:off x="1767888" y="-1"/>
            <a:ext cx="1862163" cy="490509"/>
          </a:xfrm>
          <a:prstGeom prst="rect">
            <a:avLst/>
          </a:prstGeom>
          <a:solidFill>
            <a:srgbClr val="1C2F5A"/>
          </a:solidFill>
          <a:ln>
            <a:noFill/>
          </a:ln>
          <a:effectLst>
            <a:outerShdw blurRad="127000" dist="38100" dir="5400000" sx="103000" sy="103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 smtClean="0">
                <a:solidFill>
                  <a:schemeClr val="bg1"/>
                </a:solidFill>
              </a:rPr>
              <a:t>Микроскоп</a:t>
            </a:r>
            <a:endParaRPr lang="ru-RU" b="1" u="sng" dirty="0">
              <a:solidFill>
                <a:schemeClr val="bg1"/>
              </a:solidFill>
            </a:endParaRPr>
          </a:p>
        </p:txBody>
      </p:sp>
      <p:grpSp>
        <p:nvGrpSpPr>
          <p:cNvPr id="5" name="Группа 23"/>
          <p:cNvGrpSpPr/>
          <p:nvPr/>
        </p:nvGrpSpPr>
        <p:grpSpPr>
          <a:xfrm>
            <a:off x="1943064" y="2119297"/>
            <a:ext cx="2886674" cy="693747"/>
            <a:chOff x="1249317" y="1366821"/>
            <a:chExt cx="3067092" cy="839799"/>
          </a:xfr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5400000" scaled="0"/>
          </a:gradFill>
        </p:grpSpPr>
        <p:sp>
          <p:nvSpPr>
            <p:cNvPr id="25" name="Прямоугольник 24"/>
            <p:cNvSpPr/>
            <p:nvPr/>
          </p:nvSpPr>
          <p:spPr>
            <a:xfrm>
              <a:off x="1249317" y="1366821"/>
              <a:ext cx="3067092" cy="839799"/>
            </a:xfrm>
            <a:prstGeom prst="rect">
              <a:avLst/>
            </a:prstGeom>
            <a:grpFill/>
            <a:ln>
              <a:noFill/>
            </a:ln>
            <a:effectLst>
              <a:outerShdw blurRad="127000" dist="38100" dir="5400000" sx="104000" sy="104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6" name="Скругленный прямоугольник 25"/>
            <p:cNvSpPr/>
            <p:nvPr/>
          </p:nvSpPr>
          <p:spPr>
            <a:xfrm>
              <a:off x="1760498" y="1439847"/>
              <a:ext cx="2482885" cy="693747"/>
            </a:xfrm>
            <a:prstGeom prst="roundRect">
              <a:avLst/>
            </a:prstGeom>
            <a:grpFill/>
            <a:ln>
              <a:noFill/>
            </a:ln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7" name="Группа 26"/>
          <p:cNvGrpSpPr/>
          <p:nvPr/>
        </p:nvGrpSpPr>
        <p:grpSpPr>
          <a:xfrm>
            <a:off x="1943064" y="2871773"/>
            <a:ext cx="2886674" cy="693747"/>
            <a:chOff x="1249317" y="1366821"/>
            <a:chExt cx="3067092" cy="839799"/>
          </a:xfr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5400000" scaled="0"/>
          </a:gradFill>
        </p:grpSpPr>
        <p:sp>
          <p:nvSpPr>
            <p:cNvPr id="28" name="Прямоугольник 27"/>
            <p:cNvSpPr/>
            <p:nvPr/>
          </p:nvSpPr>
          <p:spPr>
            <a:xfrm>
              <a:off x="1249317" y="1366821"/>
              <a:ext cx="3067092" cy="839799"/>
            </a:xfrm>
            <a:prstGeom prst="rect">
              <a:avLst/>
            </a:prstGeom>
            <a:grpFill/>
            <a:ln>
              <a:noFill/>
            </a:ln>
            <a:effectLst>
              <a:outerShdw blurRad="127000" dist="38100" dir="5400000" sx="104000" sy="104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9" name="Скругленный прямоугольник 28"/>
            <p:cNvSpPr/>
            <p:nvPr/>
          </p:nvSpPr>
          <p:spPr>
            <a:xfrm>
              <a:off x="1760498" y="1439847"/>
              <a:ext cx="2482885" cy="693747"/>
            </a:xfrm>
            <a:prstGeom prst="roundRect">
              <a:avLst/>
            </a:prstGeom>
            <a:grpFill/>
            <a:ln>
              <a:noFill/>
            </a:ln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0" name="Группа 29"/>
          <p:cNvGrpSpPr/>
          <p:nvPr/>
        </p:nvGrpSpPr>
        <p:grpSpPr>
          <a:xfrm>
            <a:off x="1943064" y="3624249"/>
            <a:ext cx="2886674" cy="693747"/>
            <a:chOff x="1249317" y="1366821"/>
            <a:chExt cx="3067092" cy="839799"/>
          </a:xfr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5400000" scaled="0"/>
          </a:gradFill>
        </p:grpSpPr>
        <p:sp>
          <p:nvSpPr>
            <p:cNvPr id="31" name="Прямоугольник 30"/>
            <p:cNvSpPr/>
            <p:nvPr/>
          </p:nvSpPr>
          <p:spPr>
            <a:xfrm>
              <a:off x="1249317" y="1366821"/>
              <a:ext cx="3067092" cy="839799"/>
            </a:xfrm>
            <a:prstGeom prst="rect">
              <a:avLst/>
            </a:prstGeom>
            <a:grpFill/>
            <a:ln>
              <a:noFill/>
            </a:ln>
            <a:effectLst>
              <a:outerShdw blurRad="127000" dist="38100" dir="5400000" sx="104000" sy="104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2" name="Скругленный прямоугольник 31"/>
            <p:cNvSpPr/>
            <p:nvPr/>
          </p:nvSpPr>
          <p:spPr>
            <a:xfrm>
              <a:off x="1760498" y="1439847"/>
              <a:ext cx="2482885" cy="693747"/>
            </a:xfrm>
            <a:prstGeom prst="roundRect">
              <a:avLst/>
            </a:prstGeom>
            <a:grpFill/>
            <a:ln>
              <a:noFill/>
            </a:ln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8" name="Группа 16"/>
          <p:cNvGrpSpPr/>
          <p:nvPr/>
        </p:nvGrpSpPr>
        <p:grpSpPr>
          <a:xfrm>
            <a:off x="1943064" y="1366821"/>
            <a:ext cx="2886674" cy="693747"/>
            <a:chOff x="1249317" y="1366821"/>
            <a:chExt cx="3067092" cy="839799"/>
          </a:xfr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5400000" scaled="0"/>
          </a:gradFill>
        </p:grpSpPr>
        <p:sp>
          <p:nvSpPr>
            <p:cNvPr id="11" name="Прямоугольник 10"/>
            <p:cNvSpPr/>
            <p:nvPr/>
          </p:nvSpPr>
          <p:spPr>
            <a:xfrm>
              <a:off x="1249317" y="1366821"/>
              <a:ext cx="3067092" cy="839799"/>
            </a:xfrm>
            <a:prstGeom prst="rect">
              <a:avLst/>
            </a:prstGeom>
            <a:grpFill/>
            <a:ln>
              <a:noFill/>
            </a:ln>
            <a:effectLst>
              <a:outerShdw blurRad="127000" dist="38100" dir="5400000" sx="104000" sy="104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5" name="Скругленный прямоугольник 14"/>
            <p:cNvSpPr/>
            <p:nvPr/>
          </p:nvSpPr>
          <p:spPr>
            <a:xfrm>
              <a:off x="1760498" y="1439847"/>
              <a:ext cx="2482885" cy="693747"/>
            </a:xfrm>
            <a:prstGeom prst="roundRect">
              <a:avLst/>
            </a:prstGeom>
            <a:grpFill/>
            <a:ln>
              <a:noFill/>
            </a:ln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23" name="Группа 32"/>
          <p:cNvGrpSpPr/>
          <p:nvPr/>
        </p:nvGrpSpPr>
        <p:grpSpPr>
          <a:xfrm>
            <a:off x="1943064" y="4376727"/>
            <a:ext cx="2886674" cy="693747"/>
            <a:chOff x="1249317" y="1366821"/>
            <a:chExt cx="3067092" cy="839799"/>
          </a:xfr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5400000" scaled="0"/>
          </a:gradFill>
        </p:grpSpPr>
        <p:sp>
          <p:nvSpPr>
            <p:cNvPr id="34" name="Прямоугольник 33"/>
            <p:cNvSpPr/>
            <p:nvPr/>
          </p:nvSpPr>
          <p:spPr>
            <a:xfrm>
              <a:off x="1249317" y="1366821"/>
              <a:ext cx="3067092" cy="839799"/>
            </a:xfrm>
            <a:prstGeom prst="rect">
              <a:avLst/>
            </a:prstGeom>
            <a:grpFill/>
            <a:ln>
              <a:noFill/>
            </a:ln>
            <a:effectLst>
              <a:outerShdw blurRad="127000" dist="38100" dir="5400000" sx="104000" sy="104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5" name="Скругленный прямоугольник 34"/>
            <p:cNvSpPr/>
            <p:nvPr/>
          </p:nvSpPr>
          <p:spPr>
            <a:xfrm>
              <a:off x="1760498" y="1439847"/>
              <a:ext cx="2482885" cy="693747"/>
            </a:xfrm>
            <a:prstGeom prst="roundRect">
              <a:avLst/>
            </a:prstGeom>
            <a:grpFill/>
            <a:ln>
              <a:noFill/>
            </a:ln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56" name="гиперссылка ДАЛЕЕ"/>
          <p:cNvSpPr/>
          <p:nvPr/>
        </p:nvSpPr>
        <p:spPr>
          <a:xfrm>
            <a:off x="2417733" y="1420797"/>
            <a:ext cx="2336832" cy="573095"/>
          </a:xfrm>
          <a:prstGeom prst="roundRect">
            <a:avLst/>
          </a:prstGeom>
          <a:solidFill>
            <a:srgbClr val="FBE1BB"/>
          </a:solidFill>
          <a:ln>
            <a:noFill/>
          </a:ln>
          <a:effectLst>
            <a:outerShdw blurRad="127000" dist="38100" dir="5400000" sx="104000" sy="104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</a:rPr>
              <a:t>Достаньте микроскоп из футляра</a:t>
            </a:r>
            <a:endParaRPr lang="ru-RU" sz="1400" dirty="0">
              <a:solidFill>
                <a:schemeClr val="tx1"/>
              </a:solidFill>
            </a:endParaRPr>
          </a:p>
        </p:txBody>
      </p:sp>
      <p:sp>
        <p:nvSpPr>
          <p:cNvPr id="69" name="триг 1"/>
          <p:cNvSpPr/>
          <p:nvPr/>
        </p:nvSpPr>
        <p:spPr>
          <a:xfrm>
            <a:off x="2427258" y="2170107"/>
            <a:ext cx="2336832" cy="573095"/>
          </a:xfrm>
          <a:prstGeom prst="roundRect">
            <a:avLst/>
          </a:prstGeom>
          <a:solidFill>
            <a:srgbClr val="FBE1BB"/>
          </a:solidFill>
          <a:ln>
            <a:noFill/>
          </a:ln>
          <a:effectLst>
            <a:outerShdw blurRad="127000" dist="38100" dir="5400000" sx="104000" sy="104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  <a:ea typeface="Arial Unicode MS" pitchFamily="34" charset="-128"/>
                <a:cs typeface="Arial Unicode MS" pitchFamily="34" charset="-128"/>
              </a:rPr>
              <a:t>Установите микроскоп  примерно в 10 см от края стола (штативом к себе) </a:t>
            </a:r>
            <a:endParaRPr lang="ru-RU" sz="1400" dirty="0"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62" name="триг 2"/>
          <p:cNvSpPr/>
          <p:nvPr/>
        </p:nvSpPr>
        <p:spPr>
          <a:xfrm>
            <a:off x="2435196" y="2909892"/>
            <a:ext cx="2336832" cy="573095"/>
          </a:xfrm>
          <a:prstGeom prst="roundRect">
            <a:avLst/>
          </a:prstGeom>
          <a:solidFill>
            <a:srgbClr val="FBE1BB"/>
          </a:solidFill>
          <a:ln>
            <a:noFill/>
          </a:ln>
          <a:effectLst>
            <a:outerShdw blurRad="127000" dist="38100" dir="5400000" sx="104000" sy="104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</a:rPr>
              <a:t>Наклоните штатив к себе</a:t>
            </a:r>
            <a:endParaRPr lang="ru-RU" sz="1400" dirty="0">
              <a:solidFill>
                <a:schemeClr val="tx1"/>
              </a:solidFill>
            </a:endParaRPr>
          </a:p>
        </p:txBody>
      </p:sp>
      <p:sp>
        <p:nvSpPr>
          <p:cNvPr id="63" name="триг 5"/>
          <p:cNvSpPr/>
          <p:nvPr/>
        </p:nvSpPr>
        <p:spPr>
          <a:xfrm>
            <a:off x="2417733" y="3667140"/>
            <a:ext cx="2336832" cy="573095"/>
          </a:xfrm>
          <a:prstGeom prst="roundRect">
            <a:avLst/>
          </a:prstGeom>
          <a:solidFill>
            <a:srgbClr val="FBE1BB"/>
          </a:solidFill>
          <a:ln>
            <a:noFill/>
          </a:ln>
          <a:effectLst>
            <a:outerShdw blurRad="127000" dist="38100" dir="5400000" sx="104000" sy="104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</a:rPr>
              <a:t>Поднимите тубус с помощью винтов</a:t>
            </a:r>
            <a:endParaRPr lang="ru-RU" sz="1400" dirty="0">
              <a:solidFill>
                <a:schemeClr val="tx1"/>
              </a:solidFill>
            </a:endParaRPr>
          </a:p>
        </p:txBody>
      </p:sp>
      <p:sp>
        <p:nvSpPr>
          <p:cNvPr id="76" name="триг 4">
            <a:hlinkClick r:id="rId4" action="ppaction://hlinksldjump"/>
          </p:cNvPr>
          <p:cNvSpPr/>
          <p:nvPr/>
        </p:nvSpPr>
        <p:spPr>
          <a:xfrm>
            <a:off x="4973643" y="3665553"/>
            <a:ext cx="2336832" cy="573095"/>
          </a:xfrm>
          <a:prstGeom prst="roundRect">
            <a:avLst/>
          </a:prstGeom>
          <a:solidFill>
            <a:srgbClr val="FBE1BB"/>
          </a:solidFill>
          <a:ln>
            <a:noFill/>
          </a:ln>
          <a:effectLst>
            <a:outerShdw blurRad="127000" dist="38100" dir="5400000" sx="104000" sy="104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</a:rPr>
              <a:t>Поймайте свет с помощью зеркала, смотрите при этом в окуляр</a:t>
            </a:r>
            <a:endParaRPr lang="ru-RU" sz="1400" dirty="0">
              <a:solidFill>
                <a:schemeClr val="tx1"/>
              </a:solidFill>
            </a:endParaRPr>
          </a:p>
        </p:txBody>
      </p:sp>
      <p:pic>
        <p:nvPicPr>
          <p:cNvPr id="59" name="Picture 5" descr="C:\Users\1\Desktop\кокурс плакат\картинки\LEEUWENHOEK_cr.jpg"/>
          <p:cNvPicPr>
            <a:picLocks noChangeAspect="1" noChangeArrowheads="1"/>
          </p:cNvPicPr>
          <p:nvPr/>
        </p:nvPicPr>
        <p:blipFill>
          <a:blip r:embed="rId5" cstate="print"/>
          <a:srcRect l="30810" r="17269"/>
          <a:stretch>
            <a:fillRect/>
          </a:stretch>
        </p:blipFill>
        <p:spPr bwMode="auto">
          <a:xfrm>
            <a:off x="7550287" y="3505194"/>
            <a:ext cx="1512168" cy="145623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70" name="Скругленный прямоугольник 69">
            <a:hlinkClick r:id="rId2" action="ppaction://hlinksldjump"/>
          </p:cNvPr>
          <p:cNvSpPr/>
          <p:nvPr/>
        </p:nvSpPr>
        <p:spPr>
          <a:xfrm>
            <a:off x="215516" y="1419622"/>
            <a:ext cx="1691680" cy="3204356"/>
          </a:xfrm>
          <a:prstGeom prst="roundRect">
            <a:avLst>
              <a:gd name="adj" fmla="val 22436"/>
            </a:avLst>
          </a:prstGeom>
          <a:solidFill>
            <a:schemeClr val="bg1"/>
          </a:solidFill>
          <a:ln>
            <a:solidFill>
              <a:srgbClr val="00A4DE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Нажмите сначала на тот пункт, который вы считаете первым. Если вы выбрали верно, он встанет на  место. 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2051720" y="2247714"/>
            <a:ext cx="2520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2</a:t>
            </a:r>
            <a:endParaRPr lang="ru-RU" dirty="0"/>
          </a:p>
        </p:txBody>
      </p:sp>
      <p:sp>
        <p:nvSpPr>
          <p:cNvPr id="77" name="TextBox 76"/>
          <p:cNvSpPr txBox="1"/>
          <p:nvPr/>
        </p:nvSpPr>
        <p:spPr>
          <a:xfrm>
            <a:off x="2051720" y="4515966"/>
            <a:ext cx="2520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5</a:t>
            </a:r>
            <a:endParaRPr lang="ru-RU" dirty="0"/>
          </a:p>
        </p:txBody>
      </p:sp>
      <p:sp>
        <p:nvSpPr>
          <p:cNvPr id="78" name="TextBox 77"/>
          <p:cNvSpPr txBox="1"/>
          <p:nvPr/>
        </p:nvSpPr>
        <p:spPr>
          <a:xfrm>
            <a:off x="2051720" y="3759882"/>
            <a:ext cx="2520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4</a:t>
            </a:r>
            <a:endParaRPr lang="ru-RU" dirty="0"/>
          </a:p>
        </p:txBody>
      </p:sp>
      <p:sp>
        <p:nvSpPr>
          <p:cNvPr id="79" name="TextBox 78"/>
          <p:cNvSpPr txBox="1"/>
          <p:nvPr/>
        </p:nvSpPr>
        <p:spPr>
          <a:xfrm>
            <a:off x="2051720" y="3003798"/>
            <a:ext cx="2520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3</a:t>
            </a:r>
            <a:endParaRPr lang="ru-RU" dirty="0"/>
          </a:p>
        </p:txBody>
      </p:sp>
      <p:sp>
        <p:nvSpPr>
          <p:cNvPr id="80" name="TextBox 79"/>
          <p:cNvSpPr txBox="1"/>
          <p:nvPr/>
        </p:nvSpPr>
        <p:spPr>
          <a:xfrm>
            <a:off x="2051720" y="1527634"/>
            <a:ext cx="2520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1</a:t>
            </a:r>
            <a:endParaRPr lang="ru-RU" dirty="0"/>
          </a:p>
        </p:txBody>
      </p:sp>
      <p:sp>
        <p:nvSpPr>
          <p:cNvPr id="81" name="Прямоугольник 80">
            <a:hlinkClick r:id="rId6" action="ppaction://hlinksldjump" tooltip="Устройство микроскопа и правила работы с ним"/>
          </p:cNvPr>
          <p:cNvSpPr/>
          <p:nvPr/>
        </p:nvSpPr>
        <p:spPr>
          <a:xfrm>
            <a:off x="0" y="519522"/>
            <a:ext cx="1763688" cy="504056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  <a:effectLst>
            <a:outerShdw blurRad="127000" dist="38100" dir="5400000" sx="103000" sy="103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/>
                </a:solidFill>
                <a:hlinkClick r:id="rId6" action="ppaction://hlinksldjump"/>
              </a:rPr>
              <a:t>Начало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82" name="Прямоугольник 81">
            <a:hlinkClick r:id="rId7" action="ppaction://hlinksldjump" tooltip="Устройство микроскопа и правила работы с ним"/>
          </p:cNvPr>
          <p:cNvSpPr/>
          <p:nvPr/>
        </p:nvSpPr>
        <p:spPr>
          <a:xfrm>
            <a:off x="1" y="0"/>
            <a:ext cx="1763687" cy="49050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  <a:effectLst>
            <a:outerShdw blurRad="127000" dist="38100" dir="5400000" sx="103000" sy="103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/>
                </a:solidFill>
                <a:hlinkClick r:id="rId8" action="ppaction://hlinksldjump"/>
              </a:rPr>
              <a:t>Великие открытия 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83" name="Прямоугольник 82">
            <a:hlinkClick r:id="rId9" action="ppaction://hlinksldjump" tooltip="Строение растительной клетки"/>
          </p:cNvPr>
          <p:cNvSpPr/>
          <p:nvPr/>
        </p:nvSpPr>
        <p:spPr>
          <a:xfrm>
            <a:off x="3527884" y="0"/>
            <a:ext cx="1872208" cy="49050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  <a:effectLst>
            <a:outerShdw blurRad="127000" dist="38100" dir="5400000" sx="103000" sy="103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 smtClean="0">
                <a:solidFill>
                  <a:schemeClr val="bg1"/>
                </a:solidFill>
                <a:hlinkClick r:id="rId9" action="ppaction://hlinksldjump"/>
              </a:rPr>
              <a:t>Строение клетки</a:t>
            </a:r>
            <a:endParaRPr lang="ru-RU" b="1" u="sng" dirty="0">
              <a:solidFill>
                <a:schemeClr val="bg1"/>
              </a:solidFill>
            </a:endParaRPr>
          </a:p>
        </p:txBody>
      </p:sp>
      <p:sp>
        <p:nvSpPr>
          <p:cNvPr id="37" name="Прямоугольник 36">
            <a:hlinkClick r:id="rId10" action="ppaction://hlinksldjump" tooltip="Процессы жизнедеятельности в растительной клетке"/>
          </p:cNvPr>
          <p:cNvSpPr/>
          <p:nvPr/>
        </p:nvSpPr>
        <p:spPr>
          <a:xfrm>
            <a:off x="5400092" y="-1"/>
            <a:ext cx="2196244" cy="49050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  <a:effectLst>
            <a:outerShdw blurRad="127000" dist="38100" dir="5400000" sx="103000" sy="103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 smtClean="0">
                <a:solidFill>
                  <a:schemeClr val="bg1"/>
                </a:solidFill>
                <a:hlinkClick r:id="rId10" action="ppaction://hlinksldjump"/>
              </a:rPr>
              <a:t>Список заданий</a:t>
            </a:r>
            <a:endParaRPr lang="ru-RU" b="1" u="sng" dirty="0">
              <a:solidFill>
                <a:schemeClr val="bg1"/>
              </a:solidFill>
            </a:endParaRPr>
          </a:p>
        </p:txBody>
      </p:sp>
      <p:pic>
        <p:nvPicPr>
          <p:cNvPr id="38" name="Picture 2" descr="C:\Users\Учитель\Desktop\плакат потешина\картинки\depositphotos_8738932-stock-illustration-black-and-whitevector-mouse-cursor.jp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47202" y="3978480"/>
            <a:ext cx="263273" cy="26327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advClick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2"/>
          <p:cNvGrpSpPr/>
          <p:nvPr/>
        </p:nvGrpSpPr>
        <p:grpSpPr>
          <a:xfrm>
            <a:off x="2782863" y="643587"/>
            <a:ext cx="6205866" cy="2824988"/>
            <a:chOff x="2782863" y="643587"/>
            <a:chExt cx="6205866" cy="2824988"/>
          </a:xfrm>
          <a:effectLst>
            <a:outerShdw blurRad="127000" dist="38100" dir="5400000" sx="104000" sy="104000" algn="t" rotWithShape="0">
              <a:prstClr val="black">
                <a:alpha val="40000"/>
              </a:prstClr>
            </a:outerShdw>
          </a:effectLst>
        </p:grpSpPr>
        <p:sp>
          <p:nvSpPr>
            <p:cNvPr id="12" name="Полилиния 11"/>
            <p:cNvSpPr/>
            <p:nvPr/>
          </p:nvSpPr>
          <p:spPr>
            <a:xfrm rot="9380289">
              <a:off x="7835837" y="984793"/>
              <a:ext cx="579698" cy="2483782"/>
            </a:xfrm>
            <a:custGeom>
              <a:avLst/>
              <a:gdLst>
                <a:gd name="connsiteX0" fmla="*/ 0 w 499210"/>
                <a:gd name="connsiteY0" fmla="*/ 2578684 h 2578684"/>
                <a:gd name="connsiteX1" fmla="*/ 246834 w 499210"/>
                <a:gd name="connsiteY1" fmla="*/ 0 h 2578684"/>
                <a:gd name="connsiteX2" fmla="*/ 499210 w 499210"/>
                <a:gd name="connsiteY2" fmla="*/ 2578684 h 2578684"/>
                <a:gd name="connsiteX3" fmla="*/ 0 w 499210"/>
                <a:gd name="connsiteY3" fmla="*/ 2578684 h 2578684"/>
                <a:gd name="connsiteX0" fmla="*/ 0 w 630522"/>
                <a:gd name="connsiteY0" fmla="*/ 2240226 h 2578684"/>
                <a:gd name="connsiteX1" fmla="*/ 378146 w 630522"/>
                <a:gd name="connsiteY1" fmla="*/ 0 h 2578684"/>
                <a:gd name="connsiteX2" fmla="*/ 630522 w 630522"/>
                <a:gd name="connsiteY2" fmla="*/ 2578684 h 2578684"/>
                <a:gd name="connsiteX3" fmla="*/ 0 w 630522"/>
                <a:gd name="connsiteY3" fmla="*/ 2240226 h 2578684"/>
                <a:gd name="connsiteX0" fmla="*/ 0 w 621819"/>
                <a:gd name="connsiteY0" fmla="*/ 2240226 h 2491748"/>
                <a:gd name="connsiteX1" fmla="*/ 378146 w 621819"/>
                <a:gd name="connsiteY1" fmla="*/ 0 h 2491748"/>
                <a:gd name="connsiteX2" fmla="*/ 621819 w 621819"/>
                <a:gd name="connsiteY2" fmla="*/ 2491748 h 2491748"/>
                <a:gd name="connsiteX3" fmla="*/ 0 w 621819"/>
                <a:gd name="connsiteY3" fmla="*/ 2240226 h 2491748"/>
                <a:gd name="connsiteX0" fmla="*/ 0 w 556469"/>
                <a:gd name="connsiteY0" fmla="*/ 2216117 h 2491748"/>
                <a:gd name="connsiteX1" fmla="*/ 312796 w 556469"/>
                <a:gd name="connsiteY1" fmla="*/ 0 h 2491748"/>
                <a:gd name="connsiteX2" fmla="*/ 556469 w 556469"/>
                <a:gd name="connsiteY2" fmla="*/ 2491748 h 2491748"/>
                <a:gd name="connsiteX3" fmla="*/ 0 w 556469"/>
                <a:gd name="connsiteY3" fmla="*/ 2216117 h 2491748"/>
                <a:gd name="connsiteX0" fmla="*/ 0 w 601837"/>
                <a:gd name="connsiteY0" fmla="*/ 2223856 h 2491748"/>
                <a:gd name="connsiteX1" fmla="*/ 358164 w 601837"/>
                <a:gd name="connsiteY1" fmla="*/ 0 h 2491748"/>
                <a:gd name="connsiteX2" fmla="*/ 601837 w 601837"/>
                <a:gd name="connsiteY2" fmla="*/ 2491748 h 2491748"/>
                <a:gd name="connsiteX3" fmla="*/ 0 w 601837"/>
                <a:gd name="connsiteY3" fmla="*/ 2223856 h 2491748"/>
                <a:gd name="connsiteX0" fmla="*/ 0 w 606372"/>
                <a:gd name="connsiteY0" fmla="*/ 2264551 h 2491748"/>
                <a:gd name="connsiteX1" fmla="*/ 362699 w 606372"/>
                <a:gd name="connsiteY1" fmla="*/ 0 h 2491748"/>
                <a:gd name="connsiteX2" fmla="*/ 606372 w 606372"/>
                <a:gd name="connsiteY2" fmla="*/ 2491748 h 2491748"/>
                <a:gd name="connsiteX3" fmla="*/ 0 w 606372"/>
                <a:gd name="connsiteY3" fmla="*/ 2264551 h 24917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6372" h="2491748">
                  <a:moveTo>
                    <a:pt x="0" y="2264551"/>
                  </a:moveTo>
                  <a:lnTo>
                    <a:pt x="362699" y="0"/>
                  </a:lnTo>
                  <a:lnTo>
                    <a:pt x="606372" y="2491748"/>
                  </a:lnTo>
                  <a:lnTo>
                    <a:pt x="0" y="226455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" name="Скругленный прямоугольник 3">
              <a:hlinkClick r:id="rId2" action="ppaction://hlinksldjump"/>
            </p:cNvPr>
            <p:cNvSpPr/>
            <p:nvPr/>
          </p:nvSpPr>
          <p:spPr>
            <a:xfrm>
              <a:off x="2782863" y="643587"/>
              <a:ext cx="6205866" cy="584208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600" dirty="0" smtClean="0">
                  <a:solidFill>
                    <a:schemeClr val="tx1"/>
                  </a:solidFill>
                </a:rPr>
                <a:t>Расположите в правильной последовательности </a:t>
              </a:r>
              <a:r>
                <a:rPr lang="ru-RU" sz="1600" b="1" dirty="0" smtClean="0">
                  <a:solidFill>
                    <a:schemeClr val="tx1"/>
                  </a:solidFill>
                </a:rPr>
                <a:t>правила подготовки микроскопа к работе </a:t>
              </a:r>
              <a:endParaRPr lang="ru-RU" sz="1600" b="1" dirty="0">
                <a:solidFill>
                  <a:schemeClr val="tx1"/>
                </a:solidFill>
              </a:endParaRPr>
            </a:p>
          </p:txBody>
        </p:sp>
      </p:grpSp>
      <p:sp>
        <p:nvSpPr>
          <p:cNvPr id="20" name="Прямоугольник 19">
            <a:hlinkClick r:id="rId3" action="ppaction://hlinksldjump" tooltip="Устройство микроскопа и правила работы с ним"/>
          </p:cNvPr>
          <p:cNvSpPr/>
          <p:nvPr/>
        </p:nvSpPr>
        <p:spPr>
          <a:xfrm>
            <a:off x="1767888" y="-1"/>
            <a:ext cx="1862163" cy="490509"/>
          </a:xfrm>
          <a:prstGeom prst="rect">
            <a:avLst/>
          </a:prstGeom>
          <a:solidFill>
            <a:srgbClr val="1C2F5A"/>
          </a:solidFill>
          <a:ln>
            <a:noFill/>
          </a:ln>
          <a:effectLst>
            <a:outerShdw blurRad="127000" dist="38100" dir="5400000" sx="103000" sy="103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 smtClean="0">
                <a:solidFill>
                  <a:schemeClr val="bg1"/>
                </a:solidFill>
              </a:rPr>
              <a:t>Микроскоп</a:t>
            </a:r>
            <a:endParaRPr lang="ru-RU" b="1" u="sng" dirty="0">
              <a:solidFill>
                <a:schemeClr val="bg1"/>
              </a:solidFill>
            </a:endParaRPr>
          </a:p>
        </p:txBody>
      </p:sp>
      <p:grpSp>
        <p:nvGrpSpPr>
          <p:cNvPr id="5" name="Группа 23"/>
          <p:cNvGrpSpPr/>
          <p:nvPr/>
        </p:nvGrpSpPr>
        <p:grpSpPr>
          <a:xfrm>
            <a:off x="1943064" y="2119297"/>
            <a:ext cx="2886674" cy="693747"/>
            <a:chOff x="1249317" y="1366821"/>
            <a:chExt cx="3067092" cy="839799"/>
          </a:xfr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5400000" scaled="0"/>
          </a:gradFill>
        </p:grpSpPr>
        <p:sp>
          <p:nvSpPr>
            <p:cNvPr id="25" name="Прямоугольник 24"/>
            <p:cNvSpPr/>
            <p:nvPr/>
          </p:nvSpPr>
          <p:spPr>
            <a:xfrm>
              <a:off x="1249317" y="1366821"/>
              <a:ext cx="3067092" cy="839799"/>
            </a:xfrm>
            <a:prstGeom prst="rect">
              <a:avLst/>
            </a:prstGeom>
            <a:grpFill/>
            <a:ln>
              <a:noFill/>
            </a:ln>
            <a:effectLst>
              <a:outerShdw blurRad="127000" dist="38100" dir="5400000" sx="104000" sy="104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6" name="Скругленный прямоугольник 25"/>
            <p:cNvSpPr/>
            <p:nvPr/>
          </p:nvSpPr>
          <p:spPr>
            <a:xfrm>
              <a:off x="1760498" y="1439847"/>
              <a:ext cx="2482885" cy="693747"/>
            </a:xfrm>
            <a:prstGeom prst="roundRect">
              <a:avLst/>
            </a:prstGeom>
            <a:grpFill/>
            <a:ln>
              <a:noFill/>
            </a:ln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7" name="Группа 26"/>
          <p:cNvGrpSpPr/>
          <p:nvPr/>
        </p:nvGrpSpPr>
        <p:grpSpPr>
          <a:xfrm>
            <a:off x="1943064" y="2871773"/>
            <a:ext cx="2886674" cy="693747"/>
            <a:chOff x="1249317" y="1366821"/>
            <a:chExt cx="3067092" cy="839799"/>
          </a:xfr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5400000" scaled="0"/>
          </a:gradFill>
        </p:grpSpPr>
        <p:sp>
          <p:nvSpPr>
            <p:cNvPr id="28" name="Прямоугольник 27"/>
            <p:cNvSpPr/>
            <p:nvPr/>
          </p:nvSpPr>
          <p:spPr>
            <a:xfrm>
              <a:off x="1249317" y="1366821"/>
              <a:ext cx="3067092" cy="839799"/>
            </a:xfrm>
            <a:prstGeom prst="rect">
              <a:avLst/>
            </a:prstGeom>
            <a:grpFill/>
            <a:ln>
              <a:noFill/>
            </a:ln>
            <a:effectLst>
              <a:outerShdw blurRad="127000" dist="38100" dir="5400000" sx="104000" sy="104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9" name="Скругленный прямоугольник 28"/>
            <p:cNvSpPr/>
            <p:nvPr/>
          </p:nvSpPr>
          <p:spPr>
            <a:xfrm>
              <a:off x="1760498" y="1439847"/>
              <a:ext cx="2482885" cy="693747"/>
            </a:xfrm>
            <a:prstGeom prst="roundRect">
              <a:avLst/>
            </a:prstGeom>
            <a:grpFill/>
            <a:ln>
              <a:noFill/>
            </a:ln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0" name="Группа 29"/>
          <p:cNvGrpSpPr/>
          <p:nvPr/>
        </p:nvGrpSpPr>
        <p:grpSpPr>
          <a:xfrm>
            <a:off x="1943064" y="3624249"/>
            <a:ext cx="2886674" cy="693747"/>
            <a:chOff x="1249317" y="1366821"/>
            <a:chExt cx="3067092" cy="839799"/>
          </a:xfr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5400000" scaled="0"/>
          </a:gradFill>
        </p:grpSpPr>
        <p:sp>
          <p:nvSpPr>
            <p:cNvPr id="31" name="Прямоугольник 30"/>
            <p:cNvSpPr/>
            <p:nvPr/>
          </p:nvSpPr>
          <p:spPr>
            <a:xfrm>
              <a:off x="1249317" y="1366821"/>
              <a:ext cx="3067092" cy="839799"/>
            </a:xfrm>
            <a:prstGeom prst="rect">
              <a:avLst/>
            </a:prstGeom>
            <a:grpFill/>
            <a:ln>
              <a:noFill/>
            </a:ln>
            <a:effectLst>
              <a:outerShdw blurRad="127000" dist="38100" dir="5400000" sx="104000" sy="104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2" name="Скругленный прямоугольник 31"/>
            <p:cNvSpPr/>
            <p:nvPr/>
          </p:nvSpPr>
          <p:spPr>
            <a:xfrm>
              <a:off x="1760498" y="1439847"/>
              <a:ext cx="2482885" cy="693747"/>
            </a:xfrm>
            <a:prstGeom prst="roundRect">
              <a:avLst/>
            </a:prstGeom>
            <a:grpFill/>
            <a:ln>
              <a:noFill/>
            </a:ln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8" name="Группа 16"/>
          <p:cNvGrpSpPr/>
          <p:nvPr/>
        </p:nvGrpSpPr>
        <p:grpSpPr>
          <a:xfrm>
            <a:off x="1943064" y="1366821"/>
            <a:ext cx="2886674" cy="693747"/>
            <a:chOff x="1249317" y="1366821"/>
            <a:chExt cx="3067092" cy="839799"/>
          </a:xfr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5400000" scaled="0"/>
          </a:gradFill>
        </p:grpSpPr>
        <p:sp>
          <p:nvSpPr>
            <p:cNvPr id="11" name="Прямоугольник 10"/>
            <p:cNvSpPr/>
            <p:nvPr/>
          </p:nvSpPr>
          <p:spPr>
            <a:xfrm>
              <a:off x="1249317" y="1366821"/>
              <a:ext cx="3067092" cy="839799"/>
            </a:xfrm>
            <a:prstGeom prst="rect">
              <a:avLst/>
            </a:prstGeom>
            <a:grpFill/>
            <a:ln>
              <a:noFill/>
            </a:ln>
            <a:effectLst>
              <a:outerShdw blurRad="127000" dist="38100" dir="5400000" sx="104000" sy="104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5" name="Скругленный прямоугольник 14"/>
            <p:cNvSpPr/>
            <p:nvPr/>
          </p:nvSpPr>
          <p:spPr>
            <a:xfrm>
              <a:off x="1760498" y="1439847"/>
              <a:ext cx="2482885" cy="693747"/>
            </a:xfrm>
            <a:prstGeom prst="roundRect">
              <a:avLst/>
            </a:prstGeom>
            <a:grpFill/>
            <a:ln>
              <a:noFill/>
            </a:ln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9" name="Группа 52"/>
          <p:cNvGrpSpPr/>
          <p:nvPr/>
        </p:nvGrpSpPr>
        <p:grpSpPr>
          <a:xfrm>
            <a:off x="1943064" y="4376727"/>
            <a:ext cx="2886674" cy="693747"/>
            <a:chOff x="1212804" y="4376727"/>
            <a:chExt cx="3067092" cy="693747"/>
          </a:xfr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5400000" scaled="0"/>
          </a:gradFill>
        </p:grpSpPr>
        <p:grpSp>
          <p:nvGrpSpPr>
            <p:cNvPr id="23" name="Группа 32"/>
            <p:cNvGrpSpPr/>
            <p:nvPr/>
          </p:nvGrpSpPr>
          <p:grpSpPr>
            <a:xfrm>
              <a:off x="1212804" y="4376727"/>
              <a:ext cx="3067092" cy="693747"/>
              <a:chOff x="1249317" y="1366821"/>
              <a:chExt cx="3067092" cy="839799"/>
            </a:xfrm>
            <a:grpFill/>
          </p:grpSpPr>
          <p:sp>
            <p:nvSpPr>
              <p:cNvPr id="34" name="Прямоугольник 33"/>
              <p:cNvSpPr/>
              <p:nvPr/>
            </p:nvSpPr>
            <p:spPr>
              <a:xfrm>
                <a:off x="1249317" y="1366821"/>
                <a:ext cx="3067092" cy="839799"/>
              </a:xfrm>
              <a:prstGeom prst="rect">
                <a:avLst/>
              </a:prstGeom>
              <a:grpFill/>
              <a:ln>
                <a:noFill/>
              </a:ln>
              <a:effectLst>
                <a:outerShdw blurRad="127000" dist="38100" dir="5400000" sx="104000" sy="104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35" name="Скругленный прямоугольник 34"/>
              <p:cNvSpPr/>
              <p:nvPr/>
            </p:nvSpPr>
            <p:spPr>
              <a:xfrm>
                <a:off x="1760498" y="1439847"/>
                <a:ext cx="2482885" cy="693747"/>
              </a:xfrm>
              <a:prstGeom prst="roundRect">
                <a:avLst/>
              </a:prstGeom>
              <a:grpFill/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152400" h="50800" prst="softRound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47" name="Полилиния 46"/>
            <p:cNvSpPr/>
            <p:nvPr/>
          </p:nvSpPr>
          <p:spPr>
            <a:xfrm>
              <a:off x="1412023" y="4555120"/>
              <a:ext cx="209149" cy="23239"/>
            </a:xfrm>
            <a:custGeom>
              <a:avLst/>
              <a:gdLst>
                <a:gd name="connsiteX0" fmla="*/ 8485 w 209149"/>
                <a:gd name="connsiteY0" fmla="*/ 943 h 23239"/>
                <a:gd name="connsiteX1" fmla="*/ 129508 w 209149"/>
                <a:gd name="connsiteY1" fmla="*/ 14390 h 23239"/>
                <a:gd name="connsiteX2" fmla="*/ 169849 w 209149"/>
                <a:gd name="connsiteY2" fmla="*/ 21113 h 23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9149" h="23239">
                  <a:moveTo>
                    <a:pt x="8485" y="943"/>
                  </a:moveTo>
                  <a:cubicBezTo>
                    <a:pt x="65158" y="19833"/>
                    <a:pt x="0" y="0"/>
                    <a:pt x="129508" y="14390"/>
                  </a:cubicBezTo>
                  <a:cubicBezTo>
                    <a:pt x="209149" y="23239"/>
                    <a:pt x="92227" y="21113"/>
                    <a:pt x="169849" y="21113"/>
                  </a:cubicBezTo>
                </a:path>
              </a:pathLst>
            </a:custGeom>
            <a:grpFill/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56" name="гиперссылка ДАЛЕЕ"/>
          <p:cNvSpPr/>
          <p:nvPr/>
        </p:nvSpPr>
        <p:spPr>
          <a:xfrm>
            <a:off x="2417733" y="1420797"/>
            <a:ext cx="2336832" cy="573095"/>
          </a:xfrm>
          <a:prstGeom prst="roundRect">
            <a:avLst/>
          </a:prstGeom>
          <a:solidFill>
            <a:srgbClr val="FBE1BB"/>
          </a:solidFill>
          <a:ln>
            <a:noFill/>
          </a:ln>
          <a:effectLst>
            <a:outerShdw blurRad="127000" dist="38100" dir="5400000" sx="104000" sy="104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</a:rPr>
              <a:t>Достаньте микроскоп из футляра</a:t>
            </a:r>
            <a:endParaRPr lang="ru-RU" sz="1400" dirty="0">
              <a:solidFill>
                <a:schemeClr val="tx1"/>
              </a:solidFill>
            </a:endParaRPr>
          </a:p>
        </p:txBody>
      </p:sp>
      <p:sp>
        <p:nvSpPr>
          <p:cNvPr id="69" name="триг 1"/>
          <p:cNvSpPr/>
          <p:nvPr/>
        </p:nvSpPr>
        <p:spPr>
          <a:xfrm>
            <a:off x="2427258" y="2170107"/>
            <a:ext cx="2336832" cy="573095"/>
          </a:xfrm>
          <a:prstGeom prst="roundRect">
            <a:avLst/>
          </a:prstGeom>
          <a:solidFill>
            <a:srgbClr val="FBE1BB"/>
          </a:solidFill>
          <a:ln>
            <a:noFill/>
          </a:ln>
          <a:effectLst>
            <a:outerShdw blurRad="127000" dist="38100" dir="5400000" sx="104000" sy="104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  <a:ea typeface="Arial Unicode MS" pitchFamily="34" charset="-128"/>
                <a:cs typeface="Arial Unicode MS" pitchFamily="34" charset="-128"/>
              </a:rPr>
              <a:t>Установите микроскоп  примерно в 10 см от края стола (штативом к себе) </a:t>
            </a:r>
            <a:endParaRPr lang="ru-RU" sz="1400" dirty="0"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62" name="триг 2"/>
          <p:cNvSpPr/>
          <p:nvPr/>
        </p:nvSpPr>
        <p:spPr>
          <a:xfrm>
            <a:off x="2435196" y="2909892"/>
            <a:ext cx="2336832" cy="573095"/>
          </a:xfrm>
          <a:prstGeom prst="roundRect">
            <a:avLst/>
          </a:prstGeom>
          <a:solidFill>
            <a:srgbClr val="FBE1BB"/>
          </a:solidFill>
          <a:ln>
            <a:noFill/>
          </a:ln>
          <a:effectLst>
            <a:outerShdw blurRad="127000" dist="38100" dir="5400000" sx="104000" sy="104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</a:rPr>
              <a:t>Наклоните штатив к себе</a:t>
            </a:r>
            <a:endParaRPr lang="ru-RU" sz="1400" dirty="0">
              <a:solidFill>
                <a:schemeClr val="tx1"/>
              </a:solidFill>
            </a:endParaRPr>
          </a:p>
        </p:txBody>
      </p:sp>
      <p:sp>
        <p:nvSpPr>
          <p:cNvPr id="63" name="триг 5"/>
          <p:cNvSpPr/>
          <p:nvPr/>
        </p:nvSpPr>
        <p:spPr>
          <a:xfrm>
            <a:off x="2417733" y="3667140"/>
            <a:ext cx="2336832" cy="573095"/>
          </a:xfrm>
          <a:prstGeom prst="roundRect">
            <a:avLst/>
          </a:prstGeom>
          <a:solidFill>
            <a:srgbClr val="FBE1BB"/>
          </a:solidFill>
          <a:ln>
            <a:noFill/>
          </a:ln>
          <a:effectLst>
            <a:outerShdw blurRad="127000" dist="38100" dir="5400000" sx="104000" sy="104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</a:rPr>
              <a:t>Поднимите тубус с помощью винтов</a:t>
            </a:r>
            <a:endParaRPr lang="ru-RU" sz="1400" dirty="0">
              <a:solidFill>
                <a:schemeClr val="tx1"/>
              </a:solidFill>
            </a:endParaRPr>
          </a:p>
        </p:txBody>
      </p:sp>
      <p:sp>
        <p:nvSpPr>
          <p:cNvPr id="77" name="TextBox 76"/>
          <p:cNvSpPr txBox="1"/>
          <p:nvPr/>
        </p:nvSpPr>
        <p:spPr>
          <a:xfrm>
            <a:off x="5521338" y="2352672"/>
            <a:ext cx="18256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</a:rPr>
              <a:t>Молодец!</a:t>
            </a:r>
            <a:endParaRPr lang="ru-RU" sz="2800" b="1" dirty="0">
              <a:solidFill>
                <a:srgbClr val="C00000"/>
              </a:solidFill>
            </a:endParaRPr>
          </a:p>
        </p:txBody>
      </p:sp>
      <p:sp>
        <p:nvSpPr>
          <p:cNvPr id="65" name="триг 4"/>
          <p:cNvSpPr/>
          <p:nvPr/>
        </p:nvSpPr>
        <p:spPr>
          <a:xfrm>
            <a:off x="2417733" y="4429299"/>
            <a:ext cx="2336832" cy="573095"/>
          </a:xfrm>
          <a:prstGeom prst="roundRect">
            <a:avLst/>
          </a:prstGeom>
          <a:solidFill>
            <a:srgbClr val="FBE1BB"/>
          </a:solidFill>
          <a:ln>
            <a:noFill/>
          </a:ln>
          <a:effectLst>
            <a:outerShdw blurRad="127000" dist="38100" dir="5400000" sx="104000" sy="104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</a:rPr>
              <a:t>Поймайте свет с помощью зеркала, смотрите при этом в окуляр</a:t>
            </a:r>
            <a:endParaRPr lang="ru-RU" sz="1400" dirty="0">
              <a:solidFill>
                <a:schemeClr val="tx1"/>
              </a:solidFill>
            </a:endParaRPr>
          </a:p>
        </p:txBody>
      </p:sp>
      <p:sp>
        <p:nvSpPr>
          <p:cNvPr id="66" name="триг СБРОС">
            <a:hlinkClick r:id="rId4" action="ppaction://hlinksldjump"/>
          </p:cNvPr>
          <p:cNvSpPr/>
          <p:nvPr/>
        </p:nvSpPr>
        <p:spPr>
          <a:xfrm>
            <a:off x="5692319" y="3082932"/>
            <a:ext cx="1461471" cy="365129"/>
          </a:xfrm>
          <a:prstGeom prst="roundRect">
            <a:avLst>
              <a:gd name="adj" fmla="val 50000"/>
            </a:avLst>
          </a:prstGeom>
          <a:solidFill>
            <a:srgbClr val="C00000"/>
          </a:solidFill>
          <a:ln>
            <a:noFill/>
          </a:ln>
          <a:effectLst>
            <a:outerShdw blurRad="127000" dist="38100" dir="5400000" sx="103000" sy="103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 smtClean="0">
                <a:solidFill>
                  <a:schemeClr val="bg1"/>
                </a:solidFill>
              </a:rPr>
              <a:t>повторить</a:t>
            </a:r>
            <a:endParaRPr lang="ru-RU" b="1" u="sng" dirty="0">
              <a:solidFill>
                <a:schemeClr val="bg1"/>
              </a:solidFill>
            </a:endParaRPr>
          </a:p>
        </p:txBody>
      </p:sp>
      <p:pic>
        <p:nvPicPr>
          <p:cNvPr id="75" name="Picture 5" descr="C:\Users\1\Desktop\кокурс плакат\картинки\LEEUWENHOEK_cr.jpg"/>
          <p:cNvPicPr>
            <a:picLocks noChangeAspect="1" noChangeArrowheads="1"/>
          </p:cNvPicPr>
          <p:nvPr/>
        </p:nvPicPr>
        <p:blipFill>
          <a:blip r:embed="rId5" cstate="print"/>
          <a:srcRect l="30810" r="17269"/>
          <a:stretch>
            <a:fillRect/>
          </a:stretch>
        </p:blipFill>
        <p:spPr bwMode="auto">
          <a:xfrm>
            <a:off x="7460287" y="3401098"/>
            <a:ext cx="1512168" cy="145623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78" name="Скругленный прямоугольник 77">
            <a:hlinkClick r:id="rId2" action="ppaction://hlinksldjump"/>
          </p:cNvPr>
          <p:cNvSpPr/>
          <p:nvPr/>
        </p:nvSpPr>
        <p:spPr>
          <a:xfrm>
            <a:off x="215516" y="1419622"/>
            <a:ext cx="1691680" cy="3204356"/>
          </a:xfrm>
          <a:prstGeom prst="roundRect">
            <a:avLst>
              <a:gd name="adj" fmla="val 22436"/>
            </a:avLst>
          </a:prstGeom>
          <a:solidFill>
            <a:schemeClr val="bg1"/>
          </a:solidFill>
          <a:ln>
            <a:solidFill>
              <a:srgbClr val="00A4DE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Нажмите сначала на тот пункт, который вы считаете первым. Если вы выбрали верно, он встанет на  место. 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79" name="TextBox 78"/>
          <p:cNvSpPr txBox="1"/>
          <p:nvPr/>
        </p:nvSpPr>
        <p:spPr>
          <a:xfrm>
            <a:off x="2051720" y="1527634"/>
            <a:ext cx="2520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1</a:t>
            </a:r>
            <a:endParaRPr lang="ru-RU" dirty="0"/>
          </a:p>
        </p:txBody>
      </p:sp>
      <p:sp>
        <p:nvSpPr>
          <p:cNvPr id="80" name="TextBox 79"/>
          <p:cNvSpPr txBox="1"/>
          <p:nvPr/>
        </p:nvSpPr>
        <p:spPr>
          <a:xfrm>
            <a:off x="2051720" y="2247714"/>
            <a:ext cx="2520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2</a:t>
            </a:r>
            <a:endParaRPr lang="ru-RU" dirty="0"/>
          </a:p>
        </p:txBody>
      </p:sp>
      <p:sp>
        <p:nvSpPr>
          <p:cNvPr id="81" name="TextBox 80"/>
          <p:cNvSpPr txBox="1"/>
          <p:nvPr/>
        </p:nvSpPr>
        <p:spPr>
          <a:xfrm>
            <a:off x="2051720" y="2967794"/>
            <a:ext cx="2520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3</a:t>
            </a:r>
            <a:endParaRPr lang="ru-RU" dirty="0"/>
          </a:p>
        </p:txBody>
      </p:sp>
      <p:sp>
        <p:nvSpPr>
          <p:cNvPr id="82" name="TextBox 81"/>
          <p:cNvSpPr txBox="1"/>
          <p:nvPr/>
        </p:nvSpPr>
        <p:spPr>
          <a:xfrm>
            <a:off x="2051720" y="3759882"/>
            <a:ext cx="2520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4</a:t>
            </a:r>
            <a:endParaRPr lang="ru-RU" dirty="0"/>
          </a:p>
        </p:txBody>
      </p:sp>
      <p:sp>
        <p:nvSpPr>
          <p:cNvPr id="83" name="TextBox 82"/>
          <p:cNvSpPr txBox="1"/>
          <p:nvPr/>
        </p:nvSpPr>
        <p:spPr>
          <a:xfrm>
            <a:off x="2051720" y="4551970"/>
            <a:ext cx="2520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5</a:t>
            </a:r>
            <a:endParaRPr lang="ru-RU" dirty="0"/>
          </a:p>
        </p:txBody>
      </p:sp>
      <p:sp>
        <p:nvSpPr>
          <p:cNvPr id="84" name="Прямоугольник 83">
            <a:hlinkClick r:id="rId6" action="ppaction://hlinksldjump" tooltip="Устройство микроскопа и правила работы с ним"/>
          </p:cNvPr>
          <p:cNvSpPr/>
          <p:nvPr/>
        </p:nvSpPr>
        <p:spPr>
          <a:xfrm>
            <a:off x="0" y="519522"/>
            <a:ext cx="1763688" cy="504056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  <a:effectLst>
            <a:outerShdw blurRad="127000" dist="38100" dir="5400000" sx="103000" sy="103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/>
                </a:solidFill>
                <a:hlinkClick r:id="rId6" action="ppaction://hlinksldjump"/>
              </a:rPr>
              <a:t>Начало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85" name="Прямоугольник 84">
            <a:hlinkClick r:id="rId7" action="ppaction://hlinksldjump" tooltip="Устройство микроскопа и правила работы с ним"/>
          </p:cNvPr>
          <p:cNvSpPr/>
          <p:nvPr/>
        </p:nvSpPr>
        <p:spPr>
          <a:xfrm>
            <a:off x="1" y="0"/>
            <a:ext cx="1763687" cy="49050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  <a:effectLst>
            <a:outerShdw blurRad="127000" dist="38100" dir="5400000" sx="103000" sy="103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/>
                </a:solidFill>
                <a:hlinkClick r:id="rId8" action="ppaction://hlinksldjump"/>
              </a:rPr>
              <a:t>Великие открытия 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86" name="Прямоугольник 85">
            <a:hlinkClick r:id="rId9" action="ppaction://hlinksldjump" tooltip="Строение растительной клетки"/>
          </p:cNvPr>
          <p:cNvSpPr/>
          <p:nvPr/>
        </p:nvSpPr>
        <p:spPr>
          <a:xfrm>
            <a:off x="3527884" y="0"/>
            <a:ext cx="1872208" cy="49050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  <a:effectLst>
            <a:outerShdw blurRad="127000" dist="38100" dir="5400000" sx="103000" sy="103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 smtClean="0">
                <a:solidFill>
                  <a:schemeClr val="bg1"/>
                </a:solidFill>
                <a:hlinkClick r:id="rId9" action="ppaction://hlinksldjump"/>
              </a:rPr>
              <a:t>Строение клетки</a:t>
            </a:r>
            <a:endParaRPr lang="ru-RU" b="1" u="sng" dirty="0">
              <a:solidFill>
                <a:schemeClr val="bg1"/>
              </a:solidFill>
            </a:endParaRPr>
          </a:p>
        </p:txBody>
      </p:sp>
      <p:sp>
        <p:nvSpPr>
          <p:cNvPr id="57" name="триг СБРОС на первом">
            <a:hlinkClick r:id="rId10" action="ppaction://hlinksldjump"/>
          </p:cNvPr>
          <p:cNvSpPr/>
          <p:nvPr/>
        </p:nvSpPr>
        <p:spPr>
          <a:xfrm>
            <a:off x="5692319" y="4429299"/>
            <a:ext cx="1363957" cy="506335"/>
          </a:xfrm>
          <a:prstGeom prst="ellipse">
            <a:avLst/>
          </a:prstGeom>
          <a:solidFill>
            <a:schemeClr val="accent4"/>
          </a:solidFill>
          <a:ln>
            <a:noFill/>
          </a:ln>
          <a:effectLst>
            <a:outerShdw blurRad="127000" dist="38100" dir="5400000" sx="104000" sy="104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 smtClean="0">
                <a:solidFill>
                  <a:schemeClr val="bg1"/>
                </a:solidFill>
              </a:rPr>
              <a:t> Далее </a:t>
            </a:r>
            <a:endParaRPr lang="ru-RU" b="1" u="sng" dirty="0">
              <a:solidFill>
                <a:schemeClr val="bg1"/>
              </a:solidFill>
            </a:endParaRPr>
          </a:p>
        </p:txBody>
      </p:sp>
      <p:sp>
        <p:nvSpPr>
          <p:cNvPr id="42" name="Прямоугольник 41">
            <a:hlinkClick r:id="rId11" action="ppaction://hlinksldjump" tooltip="Процессы жизнедеятельности в растительной клетке"/>
          </p:cNvPr>
          <p:cNvSpPr/>
          <p:nvPr/>
        </p:nvSpPr>
        <p:spPr>
          <a:xfrm>
            <a:off x="5400092" y="-1"/>
            <a:ext cx="2196244" cy="49050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  <a:effectLst>
            <a:outerShdw blurRad="127000" dist="38100" dir="5400000" sx="103000" sy="103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 smtClean="0">
                <a:solidFill>
                  <a:schemeClr val="bg1"/>
                </a:solidFill>
                <a:hlinkClick r:id="rId11" action="ppaction://hlinksldjump"/>
              </a:rPr>
              <a:t>Список заданий</a:t>
            </a:r>
            <a:endParaRPr lang="ru-RU" b="1" u="sng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advClick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" grpId="0"/>
      <p:bldP spid="65" grpId="0" animBg="1"/>
      <p:bldP spid="6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8" name="Picture 2" descr="C:\Users\Учитель\Desktop\плакат потешина\картинки\depositphotos_8738932-stock-illustration-black-and-whitevector-mouse-cursor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4777" y="4815119"/>
            <a:ext cx="263273" cy="26327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8" name="Прямоугольник 87">
            <a:hlinkClick r:id="rId3" action="ppaction://hlinksldjump" tooltip="Процессы жизнедеятельности в растительной клетке"/>
          </p:cNvPr>
          <p:cNvSpPr/>
          <p:nvPr/>
        </p:nvSpPr>
        <p:spPr>
          <a:xfrm>
            <a:off x="5400092" y="-1"/>
            <a:ext cx="2196244" cy="49050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  <a:effectLst>
            <a:outerShdw blurRad="127000" dist="38100" dir="5400000" sx="103000" sy="103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 smtClean="0">
                <a:solidFill>
                  <a:schemeClr val="bg1"/>
                </a:solidFill>
                <a:hlinkClick r:id="rId3" action="ppaction://hlinksldjump"/>
              </a:rPr>
              <a:t>Список заданий</a:t>
            </a:r>
            <a:endParaRPr lang="ru-RU" b="1" u="sng" dirty="0">
              <a:solidFill>
                <a:schemeClr val="bg1"/>
              </a:solidFill>
            </a:endParaRPr>
          </a:p>
        </p:txBody>
      </p:sp>
      <p:sp>
        <p:nvSpPr>
          <p:cNvPr id="86" name="Прямоугольник 85">
            <a:hlinkClick r:id="rId4" action="ppaction://hlinksldjump" tooltip="Строение растительной клетки"/>
          </p:cNvPr>
          <p:cNvSpPr/>
          <p:nvPr/>
        </p:nvSpPr>
        <p:spPr>
          <a:xfrm>
            <a:off x="3575480" y="15107"/>
            <a:ext cx="1872208" cy="49050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  <a:effectLst>
            <a:outerShdw blurRad="127000" dist="38100" dir="5400000" sx="103000" sy="103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 smtClean="0">
                <a:solidFill>
                  <a:schemeClr val="bg1"/>
                </a:solidFill>
                <a:hlinkClick r:id="rId4" action="ppaction://hlinksldjump"/>
              </a:rPr>
              <a:t>Строение клетки</a:t>
            </a:r>
            <a:endParaRPr lang="ru-RU" b="1" u="sng" dirty="0">
              <a:solidFill>
                <a:schemeClr val="bg1"/>
              </a:solidFill>
            </a:endParaRPr>
          </a:p>
        </p:txBody>
      </p:sp>
      <p:sp>
        <p:nvSpPr>
          <p:cNvPr id="85" name="Прямоугольник 84">
            <a:hlinkClick r:id="rId5" action="ppaction://hlinksldjump" tooltip="Устройство микроскопа и правила работы с ним"/>
          </p:cNvPr>
          <p:cNvSpPr/>
          <p:nvPr/>
        </p:nvSpPr>
        <p:spPr>
          <a:xfrm>
            <a:off x="1" y="0"/>
            <a:ext cx="1763687" cy="49050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  <a:effectLst>
            <a:outerShdw blurRad="127000" dist="38100" dir="5400000" sx="103000" sy="103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/>
                </a:solidFill>
                <a:hlinkClick r:id="rId6" action="ppaction://hlinksldjump"/>
              </a:rPr>
              <a:t>Великие открытия </a:t>
            </a:r>
            <a:endParaRPr lang="ru-RU" b="1" dirty="0">
              <a:solidFill>
                <a:schemeClr val="bg1"/>
              </a:solidFill>
            </a:endParaRPr>
          </a:p>
        </p:txBody>
      </p:sp>
      <p:pic>
        <p:nvPicPr>
          <p:cNvPr id="84" name="Picture 5" descr="C:\Users\1\Desktop\кокурс плакат\картинки\LEEUWENHOEK_cr.jpg"/>
          <p:cNvPicPr>
            <a:picLocks noChangeAspect="1" noChangeArrowheads="1"/>
          </p:cNvPicPr>
          <p:nvPr/>
        </p:nvPicPr>
        <p:blipFill>
          <a:blip r:embed="rId7" cstate="print"/>
          <a:srcRect l="30810" r="17269"/>
          <a:stretch>
            <a:fillRect/>
          </a:stretch>
        </p:blipFill>
        <p:spPr bwMode="auto">
          <a:xfrm>
            <a:off x="7576755" y="2994856"/>
            <a:ext cx="1512168" cy="145623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grpSp>
        <p:nvGrpSpPr>
          <p:cNvPr id="3" name="Группа 12"/>
          <p:cNvGrpSpPr/>
          <p:nvPr/>
        </p:nvGrpSpPr>
        <p:grpSpPr>
          <a:xfrm>
            <a:off x="1833524" y="643587"/>
            <a:ext cx="7155205" cy="2277060"/>
            <a:chOff x="1833524" y="643587"/>
            <a:chExt cx="7155205" cy="2277060"/>
          </a:xfrm>
          <a:effectLst>
            <a:outerShdw blurRad="127000" dist="38100" dir="5400000" sx="104000" sy="104000" algn="t" rotWithShape="0">
              <a:prstClr val="black">
                <a:alpha val="40000"/>
              </a:prstClr>
            </a:outerShdw>
          </a:effectLst>
        </p:grpSpPr>
        <p:sp>
          <p:nvSpPr>
            <p:cNvPr id="4" name="Полилиния 3"/>
            <p:cNvSpPr/>
            <p:nvPr/>
          </p:nvSpPr>
          <p:spPr>
            <a:xfrm rot="9380289">
              <a:off x="7706131" y="940693"/>
              <a:ext cx="579698" cy="1979954"/>
            </a:xfrm>
            <a:custGeom>
              <a:avLst/>
              <a:gdLst>
                <a:gd name="connsiteX0" fmla="*/ 0 w 499210"/>
                <a:gd name="connsiteY0" fmla="*/ 2578684 h 2578684"/>
                <a:gd name="connsiteX1" fmla="*/ 246834 w 499210"/>
                <a:gd name="connsiteY1" fmla="*/ 0 h 2578684"/>
                <a:gd name="connsiteX2" fmla="*/ 499210 w 499210"/>
                <a:gd name="connsiteY2" fmla="*/ 2578684 h 2578684"/>
                <a:gd name="connsiteX3" fmla="*/ 0 w 499210"/>
                <a:gd name="connsiteY3" fmla="*/ 2578684 h 2578684"/>
                <a:gd name="connsiteX0" fmla="*/ 0 w 630522"/>
                <a:gd name="connsiteY0" fmla="*/ 2240226 h 2578684"/>
                <a:gd name="connsiteX1" fmla="*/ 378146 w 630522"/>
                <a:gd name="connsiteY1" fmla="*/ 0 h 2578684"/>
                <a:gd name="connsiteX2" fmla="*/ 630522 w 630522"/>
                <a:gd name="connsiteY2" fmla="*/ 2578684 h 2578684"/>
                <a:gd name="connsiteX3" fmla="*/ 0 w 630522"/>
                <a:gd name="connsiteY3" fmla="*/ 2240226 h 2578684"/>
                <a:gd name="connsiteX0" fmla="*/ 0 w 621819"/>
                <a:gd name="connsiteY0" fmla="*/ 2240226 h 2491748"/>
                <a:gd name="connsiteX1" fmla="*/ 378146 w 621819"/>
                <a:gd name="connsiteY1" fmla="*/ 0 h 2491748"/>
                <a:gd name="connsiteX2" fmla="*/ 621819 w 621819"/>
                <a:gd name="connsiteY2" fmla="*/ 2491748 h 2491748"/>
                <a:gd name="connsiteX3" fmla="*/ 0 w 621819"/>
                <a:gd name="connsiteY3" fmla="*/ 2240226 h 2491748"/>
                <a:gd name="connsiteX0" fmla="*/ 0 w 556469"/>
                <a:gd name="connsiteY0" fmla="*/ 2216117 h 2491748"/>
                <a:gd name="connsiteX1" fmla="*/ 312796 w 556469"/>
                <a:gd name="connsiteY1" fmla="*/ 0 h 2491748"/>
                <a:gd name="connsiteX2" fmla="*/ 556469 w 556469"/>
                <a:gd name="connsiteY2" fmla="*/ 2491748 h 2491748"/>
                <a:gd name="connsiteX3" fmla="*/ 0 w 556469"/>
                <a:gd name="connsiteY3" fmla="*/ 2216117 h 2491748"/>
                <a:gd name="connsiteX0" fmla="*/ 0 w 601837"/>
                <a:gd name="connsiteY0" fmla="*/ 2223856 h 2491748"/>
                <a:gd name="connsiteX1" fmla="*/ 358164 w 601837"/>
                <a:gd name="connsiteY1" fmla="*/ 0 h 2491748"/>
                <a:gd name="connsiteX2" fmla="*/ 601837 w 601837"/>
                <a:gd name="connsiteY2" fmla="*/ 2491748 h 2491748"/>
                <a:gd name="connsiteX3" fmla="*/ 0 w 601837"/>
                <a:gd name="connsiteY3" fmla="*/ 2223856 h 2491748"/>
                <a:gd name="connsiteX0" fmla="*/ 0 w 606372"/>
                <a:gd name="connsiteY0" fmla="*/ 2264551 h 2491748"/>
                <a:gd name="connsiteX1" fmla="*/ 362699 w 606372"/>
                <a:gd name="connsiteY1" fmla="*/ 0 h 2491748"/>
                <a:gd name="connsiteX2" fmla="*/ 606372 w 606372"/>
                <a:gd name="connsiteY2" fmla="*/ 2491748 h 2491748"/>
                <a:gd name="connsiteX3" fmla="*/ 0 w 606372"/>
                <a:gd name="connsiteY3" fmla="*/ 2264551 h 24917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6372" h="2491748">
                  <a:moveTo>
                    <a:pt x="0" y="2264551"/>
                  </a:moveTo>
                  <a:lnTo>
                    <a:pt x="362699" y="0"/>
                  </a:lnTo>
                  <a:lnTo>
                    <a:pt x="606372" y="2491748"/>
                  </a:lnTo>
                  <a:lnTo>
                    <a:pt x="0" y="226455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" name="Скругленный прямоугольник 4"/>
            <p:cNvSpPr/>
            <p:nvPr/>
          </p:nvSpPr>
          <p:spPr>
            <a:xfrm>
              <a:off x="1833524" y="643587"/>
              <a:ext cx="7155205" cy="577182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ru-RU" sz="1600" dirty="0" smtClean="0">
                  <a:solidFill>
                    <a:schemeClr val="tx1"/>
                  </a:solidFill>
                </a:rPr>
                <a:t>                                                             или</a:t>
              </a:r>
              <a:endParaRPr lang="ru-RU" sz="1600" dirty="0">
                <a:solidFill>
                  <a:schemeClr val="tx1"/>
                </a:solidFill>
              </a:endParaRPr>
            </a:p>
          </p:txBody>
        </p:sp>
      </p:grpSp>
      <p:sp>
        <p:nvSpPr>
          <p:cNvPr id="6" name="ТРИГ НАБЛЮДАТЬ">
            <a:hlinkClick r:id="rId5" action="ppaction://hlinksldjump"/>
          </p:cNvPr>
          <p:cNvSpPr/>
          <p:nvPr/>
        </p:nvSpPr>
        <p:spPr>
          <a:xfrm>
            <a:off x="2089115" y="746100"/>
            <a:ext cx="2482885" cy="312741"/>
          </a:xfrm>
          <a:prstGeom prst="roundRect">
            <a:avLst>
              <a:gd name="adj" fmla="val 45652"/>
            </a:avLst>
          </a:prstGeom>
          <a:solidFill>
            <a:srgbClr val="C00000">
              <a:alpha val="40000"/>
            </a:srgbClr>
          </a:solidFill>
          <a:ln>
            <a:noFill/>
          </a:ln>
          <a:effectLst>
            <a:outerShdw blurRad="127000" dist="38100" dir="5400000" sx="105000" sy="105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u="sng" dirty="0" smtClean="0"/>
              <a:t>устройство микроскопа</a:t>
            </a:r>
            <a:endParaRPr lang="ru-RU" sz="1600" b="1" u="sng" dirty="0"/>
          </a:p>
        </p:txBody>
      </p:sp>
      <p:sp>
        <p:nvSpPr>
          <p:cNvPr id="7" name="ТРИГ СРАВНИТЬ"/>
          <p:cNvSpPr/>
          <p:nvPr/>
        </p:nvSpPr>
        <p:spPr>
          <a:xfrm>
            <a:off x="5338773" y="746100"/>
            <a:ext cx="3395708" cy="312741"/>
          </a:xfrm>
          <a:prstGeom prst="roundRect">
            <a:avLst>
              <a:gd name="adj" fmla="val 45652"/>
            </a:avLst>
          </a:prstGeom>
          <a:solidFill>
            <a:srgbClr val="C00000"/>
          </a:solidFill>
          <a:ln>
            <a:noFill/>
          </a:ln>
          <a:effectLst>
            <a:outerShdw blurRad="127000" dist="38100" dir="5400000" sx="105000" sy="105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/>
              <a:t>приготовление микропрепарата</a:t>
            </a:r>
            <a:endParaRPr lang="ru-RU" sz="1600" b="1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1650960" y="2462211"/>
            <a:ext cx="5330898" cy="1204929"/>
            <a:chOff x="2843808" y="2793876"/>
            <a:chExt cx="2376264" cy="720080"/>
          </a:xfrm>
          <a:effectLst>
            <a:outerShdw blurRad="139700" dist="38100" dir="5400000" sx="105000" sy="105000" algn="t" rotWithShape="0">
              <a:prstClr val="black">
                <a:alpha val="40000"/>
              </a:prstClr>
            </a:outerShdw>
          </a:effectLst>
        </p:grpSpPr>
        <p:sp>
          <p:nvSpPr>
            <p:cNvPr id="26" name="Трапеция 25"/>
            <p:cNvSpPr/>
            <p:nvPr/>
          </p:nvSpPr>
          <p:spPr>
            <a:xfrm>
              <a:off x="2843808" y="2793876"/>
              <a:ext cx="2376264" cy="720080"/>
            </a:xfrm>
            <a:prstGeom prst="trapezoid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7" name="Трапеция 26"/>
            <p:cNvSpPr/>
            <p:nvPr/>
          </p:nvSpPr>
          <p:spPr>
            <a:xfrm>
              <a:off x="2881949" y="2808070"/>
              <a:ext cx="2295872" cy="662245"/>
            </a:xfrm>
            <a:prstGeom prst="trapezoid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cxnSp>
        <p:nvCxnSpPr>
          <p:cNvPr id="42" name="Прямая соединительная линия 41"/>
          <p:cNvCxnSpPr>
            <a:endCxn id="30" idx="2"/>
          </p:cNvCxnSpPr>
          <p:nvPr/>
        </p:nvCxnSpPr>
        <p:spPr>
          <a:xfrm rot="10800000">
            <a:off x="1231062" y="1924041"/>
            <a:ext cx="1004109" cy="657235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1"/>
          <p:cNvSpPr/>
          <p:nvPr/>
        </p:nvSpPr>
        <p:spPr>
          <a:xfrm>
            <a:off x="190440" y="1549385"/>
            <a:ext cx="2081241" cy="365129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127000" dist="38100" dir="5400000" sx="103000" sy="103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 smtClean="0">
                <a:solidFill>
                  <a:schemeClr val="bg1"/>
                </a:solidFill>
              </a:rPr>
              <a:t>1</a:t>
            </a:r>
            <a:endParaRPr lang="ru-RU" b="1" u="sng" dirty="0">
              <a:solidFill>
                <a:schemeClr val="bg1"/>
              </a:solidFill>
            </a:endParaRPr>
          </a:p>
        </p:txBody>
      </p:sp>
      <p:sp>
        <p:nvSpPr>
          <p:cNvPr id="30" name="триг пред стекло"/>
          <p:cNvSpPr/>
          <p:nvPr/>
        </p:nvSpPr>
        <p:spPr>
          <a:xfrm>
            <a:off x="190440" y="1558911"/>
            <a:ext cx="2081241" cy="365129"/>
          </a:xfrm>
          <a:prstGeom prst="rect">
            <a:avLst/>
          </a:prstGeom>
          <a:solidFill>
            <a:srgbClr val="92D05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u="sng" dirty="0" smtClean="0">
                <a:solidFill>
                  <a:schemeClr val="bg1"/>
                </a:solidFill>
              </a:rPr>
              <a:t>предметное стекло</a:t>
            </a:r>
            <a:endParaRPr lang="ru-RU" sz="1600" b="1" u="sng" dirty="0">
              <a:solidFill>
                <a:schemeClr val="bg1"/>
              </a:solidFill>
            </a:endParaRPr>
          </a:p>
        </p:txBody>
      </p:sp>
      <p:sp>
        <p:nvSpPr>
          <p:cNvPr id="31" name="2"/>
          <p:cNvSpPr/>
          <p:nvPr/>
        </p:nvSpPr>
        <p:spPr>
          <a:xfrm>
            <a:off x="2381220" y="1549385"/>
            <a:ext cx="1789136" cy="365129"/>
          </a:xfrm>
          <a:prstGeom prst="rect">
            <a:avLst/>
          </a:prstGeom>
          <a:solidFill>
            <a:srgbClr val="2962A7"/>
          </a:solidFill>
          <a:ln>
            <a:noFill/>
          </a:ln>
          <a:effectLst>
            <a:outerShdw blurRad="127000" dist="38100" dir="5400000" sx="103000" sy="103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 smtClean="0">
                <a:solidFill>
                  <a:schemeClr val="bg1"/>
                </a:solidFill>
              </a:rPr>
              <a:t>2</a:t>
            </a:r>
            <a:endParaRPr lang="ru-RU" b="1" u="sng" dirty="0">
              <a:solidFill>
                <a:schemeClr val="bg1"/>
              </a:solidFill>
            </a:endParaRPr>
          </a:p>
        </p:txBody>
      </p:sp>
      <p:sp>
        <p:nvSpPr>
          <p:cNvPr id="32" name="триг вода"/>
          <p:cNvSpPr/>
          <p:nvPr/>
        </p:nvSpPr>
        <p:spPr>
          <a:xfrm>
            <a:off x="2381220" y="1549386"/>
            <a:ext cx="1789136" cy="365129"/>
          </a:xfrm>
          <a:prstGeom prst="rect">
            <a:avLst/>
          </a:prstGeom>
          <a:solidFill>
            <a:srgbClr val="2962A7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u="sng" dirty="0" smtClean="0">
                <a:solidFill>
                  <a:schemeClr val="bg1"/>
                </a:solidFill>
              </a:rPr>
              <a:t>капля воды</a:t>
            </a:r>
            <a:endParaRPr lang="ru-RU" sz="1600" b="1" u="sng" dirty="0">
              <a:solidFill>
                <a:schemeClr val="bg1"/>
              </a:solidFill>
            </a:endParaRPr>
          </a:p>
        </p:txBody>
      </p:sp>
      <p:sp>
        <p:nvSpPr>
          <p:cNvPr id="33" name="3"/>
          <p:cNvSpPr/>
          <p:nvPr/>
        </p:nvSpPr>
        <p:spPr>
          <a:xfrm>
            <a:off x="4279895" y="1549385"/>
            <a:ext cx="1862163" cy="365129"/>
          </a:xfrm>
          <a:prstGeom prst="rect">
            <a:avLst/>
          </a:prstGeom>
          <a:solidFill>
            <a:srgbClr val="B48900"/>
          </a:solidFill>
          <a:ln>
            <a:noFill/>
          </a:ln>
          <a:effectLst>
            <a:outerShdw blurRad="127000" dist="38100" dir="5400000" sx="103000" sy="103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 smtClean="0">
                <a:solidFill>
                  <a:schemeClr val="bg1"/>
                </a:solidFill>
              </a:rPr>
              <a:t>3</a:t>
            </a:r>
            <a:endParaRPr lang="ru-RU" b="1" u="sng" dirty="0">
              <a:solidFill>
                <a:schemeClr val="bg1"/>
              </a:solidFill>
            </a:endParaRPr>
          </a:p>
        </p:txBody>
      </p:sp>
      <p:sp>
        <p:nvSpPr>
          <p:cNvPr id="34" name="триг объект"/>
          <p:cNvSpPr/>
          <p:nvPr/>
        </p:nvSpPr>
        <p:spPr>
          <a:xfrm>
            <a:off x="4279895" y="1549386"/>
            <a:ext cx="1862163" cy="365129"/>
          </a:xfrm>
          <a:prstGeom prst="rect">
            <a:avLst/>
          </a:prstGeom>
          <a:solidFill>
            <a:srgbClr val="C0000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u="sng" dirty="0" smtClean="0">
                <a:solidFill>
                  <a:schemeClr val="bg1"/>
                </a:solidFill>
              </a:rPr>
              <a:t>объект</a:t>
            </a:r>
            <a:endParaRPr lang="ru-RU" sz="1600" b="1" u="sng" dirty="0">
              <a:solidFill>
                <a:schemeClr val="bg1"/>
              </a:solidFill>
            </a:endParaRPr>
          </a:p>
        </p:txBody>
      </p:sp>
      <p:sp>
        <p:nvSpPr>
          <p:cNvPr id="35" name="4"/>
          <p:cNvSpPr/>
          <p:nvPr/>
        </p:nvSpPr>
        <p:spPr>
          <a:xfrm>
            <a:off x="6251598" y="1549385"/>
            <a:ext cx="1862163" cy="365129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127000" dist="38100" dir="5400000" sx="103000" sy="103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 smtClean="0">
                <a:solidFill>
                  <a:schemeClr val="bg1"/>
                </a:solidFill>
              </a:rPr>
              <a:t>4</a:t>
            </a:r>
            <a:endParaRPr lang="ru-RU" b="1" u="sng" dirty="0">
              <a:solidFill>
                <a:schemeClr val="bg1"/>
              </a:solidFill>
            </a:endParaRPr>
          </a:p>
        </p:txBody>
      </p:sp>
      <p:sp>
        <p:nvSpPr>
          <p:cNvPr id="36" name="триг пок стекло"/>
          <p:cNvSpPr/>
          <p:nvPr/>
        </p:nvSpPr>
        <p:spPr>
          <a:xfrm>
            <a:off x="6251598" y="1558911"/>
            <a:ext cx="1862163" cy="365129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u="sng" dirty="0" smtClean="0">
                <a:solidFill>
                  <a:schemeClr val="bg1"/>
                </a:solidFill>
              </a:rPr>
              <a:t>покровное стекло</a:t>
            </a:r>
            <a:endParaRPr lang="ru-RU" sz="1600" b="1" u="sng" dirty="0">
              <a:solidFill>
                <a:schemeClr val="bg1"/>
              </a:solidFill>
            </a:endParaRPr>
          </a:p>
        </p:txBody>
      </p:sp>
      <p:sp>
        <p:nvSpPr>
          <p:cNvPr id="37" name="6"/>
          <p:cNvSpPr/>
          <p:nvPr/>
        </p:nvSpPr>
        <p:spPr>
          <a:xfrm>
            <a:off x="1655676" y="4479962"/>
            <a:ext cx="2446371" cy="365129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127000" dist="38100" dir="5400000" sx="103000" sy="103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 smtClean="0">
                <a:solidFill>
                  <a:schemeClr val="bg1"/>
                </a:solidFill>
              </a:rPr>
              <a:t>6</a:t>
            </a:r>
            <a:endParaRPr lang="ru-RU" b="1" u="sng" dirty="0">
              <a:solidFill>
                <a:schemeClr val="bg1"/>
              </a:solidFill>
            </a:endParaRPr>
          </a:p>
        </p:txBody>
      </p:sp>
      <p:sp>
        <p:nvSpPr>
          <p:cNvPr id="38" name="триг пр бумага"/>
          <p:cNvSpPr/>
          <p:nvPr/>
        </p:nvSpPr>
        <p:spPr>
          <a:xfrm>
            <a:off x="1833525" y="4495065"/>
            <a:ext cx="2446371" cy="365129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u="sng" dirty="0" smtClean="0">
                <a:solidFill>
                  <a:schemeClr val="bg1"/>
                </a:solidFill>
              </a:rPr>
              <a:t>фильтровальная бумага</a:t>
            </a:r>
            <a:endParaRPr lang="ru-RU" sz="1600" b="1" u="sng" dirty="0">
              <a:solidFill>
                <a:schemeClr val="bg1"/>
              </a:solidFill>
            </a:endParaRPr>
          </a:p>
        </p:txBody>
      </p:sp>
      <p:sp>
        <p:nvSpPr>
          <p:cNvPr id="39" name="5"/>
          <p:cNvSpPr/>
          <p:nvPr/>
        </p:nvSpPr>
        <p:spPr>
          <a:xfrm>
            <a:off x="4376673" y="4484075"/>
            <a:ext cx="2373344" cy="365129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  <a:effectLst>
            <a:outerShdw blurRad="127000" dist="38100" dir="5400000" sx="103000" sy="103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 smtClean="0">
                <a:solidFill>
                  <a:schemeClr val="bg1"/>
                </a:solidFill>
              </a:rPr>
              <a:t>5</a:t>
            </a:r>
            <a:endParaRPr lang="ru-RU" b="1" u="sng" dirty="0">
              <a:solidFill>
                <a:schemeClr val="bg1"/>
              </a:solidFill>
            </a:endParaRPr>
          </a:p>
        </p:txBody>
      </p:sp>
      <p:sp>
        <p:nvSpPr>
          <p:cNvPr id="40" name="триг йод"/>
          <p:cNvSpPr/>
          <p:nvPr/>
        </p:nvSpPr>
        <p:spPr>
          <a:xfrm>
            <a:off x="4247964" y="4479962"/>
            <a:ext cx="2373345" cy="365129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u="sng" dirty="0" smtClean="0">
                <a:solidFill>
                  <a:schemeClr val="bg1"/>
                </a:solidFill>
              </a:rPr>
              <a:t>капля йодного раствора</a:t>
            </a:r>
            <a:endParaRPr lang="ru-RU" sz="1600" b="1" u="sng" dirty="0">
              <a:solidFill>
                <a:schemeClr val="bg1"/>
              </a:solidFill>
            </a:endParaRPr>
          </a:p>
        </p:txBody>
      </p:sp>
      <p:sp>
        <p:nvSpPr>
          <p:cNvPr id="41" name="триг СБРОС"/>
          <p:cNvSpPr/>
          <p:nvPr/>
        </p:nvSpPr>
        <p:spPr>
          <a:xfrm>
            <a:off x="190440" y="4506939"/>
            <a:ext cx="1461471" cy="365129"/>
          </a:xfrm>
          <a:prstGeom prst="roundRect">
            <a:avLst>
              <a:gd name="adj" fmla="val 50000"/>
            </a:avLst>
          </a:prstGeom>
          <a:solidFill>
            <a:srgbClr val="C00000"/>
          </a:solidFill>
          <a:ln>
            <a:noFill/>
          </a:ln>
          <a:effectLst>
            <a:outerShdw blurRad="127000" dist="38100" dir="5400000" sx="103000" sy="103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 smtClean="0">
                <a:solidFill>
                  <a:schemeClr val="bg1"/>
                </a:solidFill>
              </a:rPr>
              <a:t>сброс</a:t>
            </a:r>
            <a:endParaRPr lang="ru-RU" b="1" u="sng" dirty="0">
              <a:solidFill>
                <a:schemeClr val="bg1"/>
              </a:solidFill>
            </a:endParaRPr>
          </a:p>
        </p:txBody>
      </p:sp>
      <p:sp>
        <p:nvSpPr>
          <p:cNvPr id="47" name="рис капля"/>
          <p:cNvSpPr/>
          <p:nvPr/>
        </p:nvSpPr>
        <p:spPr>
          <a:xfrm>
            <a:off x="3896510" y="527022"/>
            <a:ext cx="839799" cy="730260"/>
          </a:xfrm>
          <a:prstGeom prst="ellipse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>
            <a:outerShdw blurRad="127000" dist="38100" dir="5400000" sx="104000" sy="104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5" name="рис капля2"/>
          <p:cNvSpPr/>
          <p:nvPr/>
        </p:nvSpPr>
        <p:spPr>
          <a:xfrm>
            <a:off x="3695688" y="2608263"/>
            <a:ext cx="1241442" cy="766773"/>
          </a:xfrm>
          <a:custGeom>
            <a:avLst/>
            <a:gdLst>
              <a:gd name="connsiteX0" fmla="*/ 5574 w 959163"/>
              <a:gd name="connsiteY0" fmla="*/ 522514 h 822960"/>
              <a:gd name="connsiteX1" fmla="*/ 18637 w 959163"/>
              <a:gd name="connsiteY1" fmla="*/ 483325 h 822960"/>
              <a:gd name="connsiteX2" fmla="*/ 31700 w 959163"/>
              <a:gd name="connsiteY2" fmla="*/ 182880 h 822960"/>
              <a:gd name="connsiteX3" fmla="*/ 123140 w 959163"/>
              <a:gd name="connsiteY3" fmla="*/ 169817 h 822960"/>
              <a:gd name="connsiteX4" fmla="*/ 214580 w 959163"/>
              <a:gd name="connsiteY4" fmla="*/ 195943 h 822960"/>
              <a:gd name="connsiteX5" fmla="*/ 240706 w 959163"/>
              <a:gd name="connsiteY5" fmla="*/ 156754 h 822960"/>
              <a:gd name="connsiteX6" fmla="*/ 253768 w 959163"/>
              <a:gd name="connsiteY6" fmla="*/ 117565 h 822960"/>
              <a:gd name="connsiteX7" fmla="*/ 266831 w 959163"/>
              <a:gd name="connsiteY7" fmla="*/ 39188 h 822960"/>
              <a:gd name="connsiteX8" fmla="*/ 306020 w 959163"/>
              <a:gd name="connsiteY8" fmla="*/ 13063 h 822960"/>
              <a:gd name="connsiteX9" fmla="*/ 462774 w 959163"/>
              <a:gd name="connsiteY9" fmla="*/ 0 h 822960"/>
              <a:gd name="connsiteX10" fmla="*/ 554214 w 959163"/>
              <a:gd name="connsiteY10" fmla="*/ 13063 h 822960"/>
              <a:gd name="connsiteX11" fmla="*/ 606466 w 959163"/>
              <a:gd name="connsiteY11" fmla="*/ 91440 h 822960"/>
              <a:gd name="connsiteX12" fmla="*/ 658717 w 959163"/>
              <a:gd name="connsiteY12" fmla="*/ 130628 h 822960"/>
              <a:gd name="connsiteX13" fmla="*/ 763220 w 959163"/>
              <a:gd name="connsiteY13" fmla="*/ 143691 h 822960"/>
              <a:gd name="connsiteX14" fmla="*/ 841597 w 959163"/>
              <a:gd name="connsiteY14" fmla="*/ 209005 h 822960"/>
              <a:gd name="connsiteX15" fmla="*/ 867723 w 959163"/>
              <a:gd name="connsiteY15" fmla="*/ 248194 h 822960"/>
              <a:gd name="connsiteX16" fmla="*/ 959163 w 959163"/>
              <a:gd name="connsiteY16" fmla="*/ 287383 h 822960"/>
              <a:gd name="connsiteX17" fmla="*/ 946100 w 959163"/>
              <a:gd name="connsiteY17" fmla="*/ 326571 h 822960"/>
              <a:gd name="connsiteX18" fmla="*/ 906911 w 959163"/>
              <a:gd name="connsiteY18" fmla="*/ 352697 h 822960"/>
              <a:gd name="connsiteX19" fmla="*/ 933037 w 959163"/>
              <a:gd name="connsiteY19" fmla="*/ 483325 h 822960"/>
              <a:gd name="connsiteX20" fmla="*/ 919974 w 959163"/>
              <a:gd name="connsiteY20" fmla="*/ 561703 h 822960"/>
              <a:gd name="connsiteX21" fmla="*/ 867723 w 959163"/>
              <a:gd name="connsiteY21" fmla="*/ 587828 h 822960"/>
              <a:gd name="connsiteX22" fmla="*/ 619528 w 959163"/>
              <a:gd name="connsiteY22" fmla="*/ 600891 h 822960"/>
              <a:gd name="connsiteX23" fmla="*/ 567277 w 959163"/>
              <a:gd name="connsiteY23" fmla="*/ 679268 h 822960"/>
              <a:gd name="connsiteX24" fmla="*/ 541151 w 959163"/>
              <a:gd name="connsiteY24" fmla="*/ 718457 h 822960"/>
              <a:gd name="connsiteX25" fmla="*/ 528088 w 959163"/>
              <a:gd name="connsiteY25" fmla="*/ 757645 h 822960"/>
              <a:gd name="connsiteX26" fmla="*/ 449711 w 959163"/>
              <a:gd name="connsiteY26" fmla="*/ 822960 h 822960"/>
              <a:gd name="connsiteX27" fmla="*/ 358271 w 959163"/>
              <a:gd name="connsiteY27" fmla="*/ 744583 h 822960"/>
              <a:gd name="connsiteX28" fmla="*/ 292957 w 959163"/>
              <a:gd name="connsiteY28" fmla="*/ 666205 h 822960"/>
              <a:gd name="connsiteX29" fmla="*/ 253768 w 959163"/>
              <a:gd name="connsiteY29" fmla="*/ 640080 h 822960"/>
              <a:gd name="connsiteX30" fmla="*/ 5574 w 959163"/>
              <a:gd name="connsiteY30" fmla="*/ 627017 h 822960"/>
              <a:gd name="connsiteX31" fmla="*/ 5574 w 959163"/>
              <a:gd name="connsiteY31" fmla="*/ 522514 h 822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959163" h="822960">
                <a:moveTo>
                  <a:pt x="5574" y="522514"/>
                </a:moveTo>
                <a:cubicBezTo>
                  <a:pt x="9928" y="509451"/>
                  <a:pt x="17581" y="497054"/>
                  <a:pt x="18637" y="483325"/>
                </a:cubicBezTo>
                <a:cubicBezTo>
                  <a:pt x="26325" y="383377"/>
                  <a:pt x="0" y="277979"/>
                  <a:pt x="31700" y="182880"/>
                </a:cubicBezTo>
                <a:cubicBezTo>
                  <a:pt x="41437" y="153671"/>
                  <a:pt x="92660" y="174171"/>
                  <a:pt x="123140" y="169817"/>
                </a:cubicBezTo>
                <a:cubicBezTo>
                  <a:pt x="135331" y="173881"/>
                  <a:pt x="206378" y="198677"/>
                  <a:pt x="214580" y="195943"/>
                </a:cubicBezTo>
                <a:cubicBezTo>
                  <a:pt x="229474" y="190978"/>
                  <a:pt x="231997" y="169817"/>
                  <a:pt x="240706" y="156754"/>
                </a:cubicBezTo>
                <a:cubicBezTo>
                  <a:pt x="245060" y="143691"/>
                  <a:pt x="250781" y="131007"/>
                  <a:pt x="253768" y="117565"/>
                </a:cubicBezTo>
                <a:cubicBezTo>
                  <a:pt x="259513" y="91710"/>
                  <a:pt x="254986" y="62878"/>
                  <a:pt x="266831" y="39188"/>
                </a:cubicBezTo>
                <a:cubicBezTo>
                  <a:pt x="273852" y="25146"/>
                  <a:pt x="290625" y="16142"/>
                  <a:pt x="306020" y="13063"/>
                </a:cubicBezTo>
                <a:cubicBezTo>
                  <a:pt x="357434" y="2780"/>
                  <a:pt x="410523" y="4354"/>
                  <a:pt x="462774" y="0"/>
                </a:cubicBezTo>
                <a:cubicBezTo>
                  <a:pt x="493254" y="4354"/>
                  <a:pt x="525627" y="1628"/>
                  <a:pt x="554214" y="13063"/>
                </a:cubicBezTo>
                <a:cubicBezTo>
                  <a:pt x="623514" y="40783"/>
                  <a:pt x="572375" y="50531"/>
                  <a:pt x="606466" y="91440"/>
                </a:cubicBezTo>
                <a:cubicBezTo>
                  <a:pt x="620404" y="108165"/>
                  <a:pt x="638063" y="123743"/>
                  <a:pt x="658717" y="130628"/>
                </a:cubicBezTo>
                <a:cubicBezTo>
                  <a:pt x="692021" y="141729"/>
                  <a:pt x="728386" y="139337"/>
                  <a:pt x="763220" y="143691"/>
                </a:cubicBezTo>
                <a:cubicBezTo>
                  <a:pt x="801750" y="169378"/>
                  <a:pt x="810168" y="171290"/>
                  <a:pt x="841597" y="209005"/>
                </a:cubicBezTo>
                <a:cubicBezTo>
                  <a:pt x="851648" y="221066"/>
                  <a:pt x="856622" y="237092"/>
                  <a:pt x="867723" y="248194"/>
                </a:cubicBezTo>
                <a:cubicBezTo>
                  <a:pt x="897794" y="278265"/>
                  <a:pt x="919189" y="277390"/>
                  <a:pt x="959163" y="287383"/>
                </a:cubicBezTo>
                <a:cubicBezTo>
                  <a:pt x="954809" y="300446"/>
                  <a:pt x="954702" y="315819"/>
                  <a:pt x="946100" y="326571"/>
                </a:cubicBezTo>
                <a:cubicBezTo>
                  <a:pt x="936292" y="338830"/>
                  <a:pt x="910317" y="337371"/>
                  <a:pt x="906911" y="352697"/>
                </a:cubicBezTo>
                <a:cubicBezTo>
                  <a:pt x="898905" y="388722"/>
                  <a:pt x="920530" y="445806"/>
                  <a:pt x="933037" y="483325"/>
                </a:cubicBezTo>
                <a:cubicBezTo>
                  <a:pt x="928683" y="509451"/>
                  <a:pt x="934012" y="539243"/>
                  <a:pt x="919974" y="561703"/>
                </a:cubicBezTo>
                <a:cubicBezTo>
                  <a:pt x="909654" y="578216"/>
                  <a:pt x="887032" y="585309"/>
                  <a:pt x="867723" y="587828"/>
                </a:cubicBezTo>
                <a:cubicBezTo>
                  <a:pt x="785573" y="598543"/>
                  <a:pt x="702260" y="596537"/>
                  <a:pt x="619528" y="600891"/>
                </a:cubicBezTo>
                <a:lnTo>
                  <a:pt x="567277" y="679268"/>
                </a:lnTo>
                <a:cubicBezTo>
                  <a:pt x="558568" y="692331"/>
                  <a:pt x="546116" y="703563"/>
                  <a:pt x="541151" y="718457"/>
                </a:cubicBezTo>
                <a:cubicBezTo>
                  <a:pt x="536797" y="731520"/>
                  <a:pt x="535726" y="746188"/>
                  <a:pt x="528088" y="757645"/>
                </a:cubicBezTo>
                <a:cubicBezTo>
                  <a:pt x="507971" y="787821"/>
                  <a:pt x="478629" y="803681"/>
                  <a:pt x="449711" y="822960"/>
                </a:cubicBezTo>
                <a:cubicBezTo>
                  <a:pt x="411276" y="794133"/>
                  <a:pt x="388591" y="780967"/>
                  <a:pt x="358271" y="744583"/>
                </a:cubicBezTo>
                <a:cubicBezTo>
                  <a:pt x="311563" y="688533"/>
                  <a:pt x="355410" y="718248"/>
                  <a:pt x="292957" y="666205"/>
                </a:cubicBezTo>
                <a:cubicBezTo>
                  <a:pt x="280896" y="656154"/>
                  <a:pt x="269324" y="642201"/>
                  <a:pt x="253768" y="640080"/>
                </a:cubicBezTo>
                <a:cubicBezTo>
                  <a:pt x="171682" y="628887"/>
                  <a:pt x="88305" y="631371"/>
                  <a:pt x="5574" y="627017"/>
                </a:cubicBezTo>
                <a:lnTo>
                  <a:pt x="5574" y="522514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2" name="Полилиния 71"/>
          <p:cNvSpPr/>
          <p:nvPr/>
        </p:nvSpPr>
        <p:spPr>
          <a:xfrm>
            <a:off x="3294045" y="2681287"/>
            <a:ext cx="1966822" cy="617401"/>
          </a:xfrm>
          <a:custGeom>
            <a:avLst/>
            <a:gdLst>
              <a:gd name="connsiteX0" fmla="*/ 104503 w 888275"/>
              <a:gd name="connsiteY0" fmla="*/ 0 h 431074"/>
              <a:gd name="connsiteX1" fmla="*/ 431075 w 888275"/>
              <a:gd name="connsiteY1" fmla="*/ 26125 h 431074"/>
              <a:gd name="connsiteX2" fmla="*/ 744583 w 888275"/>
              <a:gd name="connsiteY2" fmla="*/ 39188 h 431074"/>
              <a:gd name="connsiteX3" fmla="*/ 783772 w 888275"/>
              <a:gd name="connsiteY3" fmla="*/ 52251 h 431074"/>
              <a:gd name="connsiteX4" fmla="*/ 836023 w 888275"/>
              <a:gd name="connsiteY4" fmla="*/ 130628 h 431074"/>
              <a:gd name="connsiteX5" fmla="*/ 888275 w 888275"/>
              <a:gd name="connsiteY5" fmla="*/ 143691 h 431074"/>
              <a:gd name="connsiteX6" fmla="*/ 822960 w 888275"/>
              <a:gd name="connsiteY6" fmla="*/ 222068 h 431074"/>
              <a:gd name="connsiteX7" fmla="*/ 809897 w 888275"/>
              <a:gd name="connsiteY7" fmla="*/ 300445 h 431074"/>
              <a:gd name="connsiteX8" fmla="*/ 783772 w 888275"/>
              <a:gd name="connsiteY8" fmla="*/ 339634 h 431074"/>
              <a:gd name="connsiteX9" fmla="*/ 770709 w 888275"/>
              <a:gd name="connsiteY9" fmla="*/ 378823 h 431074"/>
              <a:gd name="connsiteX10" fmla="*/ 679269 w 888275"/>
              <a:gd name="connsiteY10" fmla="*/ 404948 h 431074"/>
              <a:gd name="connsiteX11" fmla="*/ 600892 w 888275"/>
              <a:gd name="connsiteY11" fmla="*/ 391885 h 431074"/>
              <a:gd name="connsiteX12" fmla="*/ 561703 w 888275"/>
              <a:gd name="connsiteY12" fmla="*/ 365760 h 431074"/>
              <a:gd name="connsiteX13" fmla="*/ 470263 w 888275"/>
              <a:gd name="connsiteY13" fmla="*/ 352697 h 431074"/>
              <a:gd name="connsiteX14" fmla="*/ 378823 w 888275"/>
              <a:gd name="connsiteY14" fmla="*/ 326571 h 431074"/>
              <a:gd name="connsiteX15" fmla="*/ 313509 w 888275"/>
              <a:gd name="connsiteY15" fmla="*/ 313508 h 431074"/>
              <a:gd name="connsiteX16" fmla="*/ 261257 w 888275"/>
              <a:gd name="connsiteY16" fmla="*/ 326571 h 431074"/>
              <a:gd name="connsiteX17" fmla="*/ 209006 w 888275"/>
              <a:gd name="connsiteY17" fmla="*/ 404948 h 431074"/>
              <a:gd name="connsiteX18" fmla="*/ 169817 w 888275"/>
              <a:gd name="connsiteY18" fmla="*/ 431074 h 431074"/>
              <a:gd name="connsiteX19" fmla="*/ 156755 w 888275"/>
              <a:gd name="connsiteY19" fmla="*/ 391885 h 431074"/>
              <a:gd name="connsiteX20" fmla="*/ 143692 w 888275"/>
              <a:gd name="connsiteY20" fmla="*/ 261257 h 431074"/>
              <a:gd name="connsiteX21" fmla="*/ 65315 w 888275"/>
              <a:gd name="connsiteY21" fmla="*/ 222068 h 431074"/>
              <a:gd name="connsiteX22" fmla="*/ 0 w 888275"/>
              <a:gd name="connsiteY22" fmla="*/ 143691 h 431074"/>
              <a:gd name="connsiteX23" fmla="*/ 39189 w 888275"/>
              <a:gd name="connsiteY23" fmla="*/ 65314 h 431074"/>
              <a:gd name="connsiteX24" fmla="*/ 117566 w 888275"/>
              <a:gd name="connsiteY24" fmla="*/ 52251 h 431074"/>
              <a:gd name="connsiteX25" fmla="*/ 104503 w 888275"/>
              <a:gd name="connsiteY25" fmla="*/ 0 h 431074"/>
              <a:gd name="connsiteX0" fmla="*/ 104503 w 888275"/>
              <a:gd name="connsiteY0" fmla="*/ 0 h 431074"/>
              <a:gd name="connsiteX1" fmla="*/ 431075 w 888275"/>
              <a:gd name="connsiteY1" fmla="*/ 26125 h 431074"/>
              <a:gd name="connsiteX2" fmla="*/ 744583 w 888275"/>
              <a:gd name="connsiteY2" fmla="*/ 39188 h 431074"/>
              <a:gd name="connsiteX3" fmla="*/ 783772 w 888275"/>
              <a:gd name="connsiteY3" fmla="*/ 52251 h 431074"/>
              <a:gd name="connsiteX4" fmla="*/ 836023 w 888275"/>
              <a:gd name="connsiteY4" fmla="*/ 130628 h 431074"/>
              <a:gd name="connsiteX5" fmla="*/ 888275 w 888275"/>
              <a:gd name="connsiteY5" fmla="*/ 143691 h 431074"/>
              <a:gd name="connsiteX6" fmla="*/ 822960 w 888275"/>
              <a:gd name="connsiteY6" fmla="*/ 222068 h 431074"/>
              <a:gd name="connsiteX7" fmla="*/ 809897 w 888275"/>
              <a:gd name="connsiteY7" fmla="*/ 300445 h 431074"/>
              <a:gd name="connsiteX8" fmla="*/ 783772 w 888275"/>
              <a:gd name="connsiteY8" fmla="*/ 339634 h 431074"/>
              <a:gd name="connsiteX9" fmla="*/ 770709 w 888275"/>
              <a:gd name="connsiteY9" fmla="*/ 378823 h 431074"/>
              <a:gd name="connsiteX10" fmla="*/ 679269 w 888275"/>
              <a:gd name="connsiteY10" fmla="*/ 404948 h 431074"/>
              <a:gd name="connsiteX11" fmla="*/ 600892 w 888275"/>
              <a:gd name="connsiteY11" fmla="*/ 391885 h 431074"/>
              <a:gd name="connsiteX12" fmla="*/ 561703 w 888275"/>
              <a:gd name="connsiteY12" fmla="*/ 365760 h 431074"/>
              <a:gd name="connsiteX13" fmla="*/ 470263 w 888275"/>
              <a:gd name="connsiteY13" fmla="*/ 352697 h 431074"/>
              <a:gd name="connsiteX14" fmla="*/ 378823 w 888275"/>
              <a:gd name="connsiteY14" fmla="*/ 326571 h 431074"/>
              <a:gd name="connsiteX15" fmla="*/ 313509 w 888275"/>
              <a:gd name="connsiteY15" fmla="*/ 313508 h 431074"/>
              <a:gd name="connsiteX16" fmla="*/ 261257 w 888275"/>
              <a:gd name="connsiteY16" fmla="*/ 326571 h 431074"/>
              <a:gd name="connsiteX17" fmla="*/ 209006 w 888275"/>
              <a:gd name="connsiteY17" fmla="*/ 404948 h 431074"/>
              <a:gd name="connsiteX18" fmla="*/ 169817 w 888275"/>
              <a:gd name="connsiteY18" fmla="*/ 431074 h 431074"/>
              <a:gd name="connsiteX19" fmla="*/ 156755 w 888275"/>
              <a:gd name="connsiteY19" fmla="*/ 391885 h 431074"/>
              <a:gd name="connsiteX20" fmla="*/ 143692 w 888275"/>
              <a:gd name="connsiteY20" fmla="*/ 261257 h 431074"/>
              <a:gd name="connsiteX21" fmla="*/ 65315 w 888275"/>
              <a:gd name="connsiteY21" fmla="*/ 222068 h 431074"/>
              <a:gd name="connsiteX22" fmla="*/ 0 w 888275"/>
              <a:gd name="connsiteY22" fmla="*/ 143691 h 431074"/>
              <a:gd name="connsiteX23" fmla="*/ 39189 w 888275"/>
              <a:gd name="connsiteY23" fmla="*/ 65314 h 431074"/>
              <a:gd name="connsiteX24" fmla="*/ 117566 w 888275"/>
              <a:gd name="connsiteY24" fmla="*/ 52251 h 431074"/>
              <a:gd name="connsiteX25" fmla="*/ 104503 w 888275"/>
              <a:gd name="connsiteY25" fmla="*/ 0 h 431074"/>
              <a:gd name="connsiteX0" fmla="*/ 104503 w 888275"/>
              <a:gd name="connsiteY0" fmla="*/ 0 h 431074"/>
              <a:gd name="connsiteX1" fmla="*/ 431075 w 888275"/>
              <a:gd name="connsiteY1" fmla="*/ 26125 h 431074"/>
              <a:gd name="connsiteX2" fmla="*/ 744583 w 888275"/>
              <a:gd name="connsiteY2" fmla="*/ 39188 h 431074"/>
              <a:gd name="connsiteX3" fmla="*/ 783772 w 888275"/>
              <a:gd name="connsiteY3" fmla="*/ 52251 h 431074"/>
              <a:gd name="connsiteX4" fmla="*/ 836023 w 888275"/>
              <a:gd name="connsiteY4" fmla="*/ 130628 h 431074"/>
              <a:gd name="connsiteX5" fmla="*/ 888275 w 888275"/>
              <a:gd name="connsiteY5" fmla="*/ 143691 h 431074"/>
              <a:gd name="connsiteX6" fmla="*/ 822960 w 888275"/>
              <a:gd name="connsiteY6" fmla="*/ 222068 h 431074"/>
              <a:gd name="connsiteX7" fmla="*/ 809897 w 888275"/>
              <a:gd name="connsiteY7" fmla="*/ 300445 h 431074"/>
              <a:gd name="connsiteX8" fmla="*/ 783772 w 888275"/>
              <a:gd name="connsiteY8" fmla="*/ 339634 h 431074"/>
              <a:gd name="connsiteX9" fmla="*/ 770709 w 888275"/>
              <a:gd name="connsiteY9" fmla="*/ 378823 h 431074"/>
              <a:gd name="connsiteX10" fmla="*/ 679269 w 888275"/>
              <a:gd name="connsiteY10" fmla="*/ 404948 h 431074"/>
              <a:gd name="connsiteX11" fmla="*/ 600892 w 888275"/>
              <a:gd name="connsiteY11" fmla="*/ 391885 h 431074"/>
              <a:gd name="connsiteX12" fmla="*/ 561703 w 888275"/>
              <a:gd name="connsiteY12" fmla="*/ 365760 h 431074"/>
              <a:gd name="connsiteX13" fmla="*/ 470263 w 888275"/>
              <a:gd name="connsiteY13" fmla="*/ 352697 h 431074"/>
              <a:gd name="connsiteX14" fmla="*/ 378823 w 888275"/>
              <a:gd name="connsiteY14" fmla="*/ 326571 h 431074"/>
              <a:gd name="connsiteX15" fmla="*/ 313509 w 888275"/>
              <a:gd name="connsiteY15" fmla="*/ 313508 h 431074"/>
              <a:gd name="connsiteX16" fmla="*/ 261257 w 888275"/>
              <a:gd name="connsiteY16" fmla="*/ 326571 h 431074"/>
              <a:gd name="connsiteX17" fmla="*/ 209006 w 888275"/>
              <a:gd name="connsiteY17" fmla="*/ 404948 h 431074"/>
              <a:gd name="connsiteX18" fmla="*/ 169817 w 888275"/>
              <a:gd name="connsiteY18" fmla="*/ 431074 h 431074"/>
              <a:gd name="connsiteX19" fmla="*/ 156755 w 888275"/>
              <a:gd name="connsiteY19" fmla="*/ 391885 h 431074"/>
              <a:gd name="connsiteX20" fmla="*/ 143692 w 888275"/>
              <a:gd name="connsiteY20" fmla="*/ 261257 h 431074"/>
              <a:gd name="connsiteX21" fmla="*/ 65315 w 888275"/>
              <a:gd name="connsiteY21" fmla="*/ 222068 h 431074"/>
              <a:gd name="connsiteX22" fmla="*/ 0 w 888275"/>
              <a:gd name="connsiteY22" fmla="*/ 143691 h 431074"/>
              <a:gd name="connsiteX23" fmla="*/ 39189 w 888275"/>
              <a:gd name="connsiteY23" fmla="*/ 65314 h 431074"/>
              <a:gd name="connsiteX24" fmla="*/ 117566 w 888275"/>
              <a:gd name="connsiteY24" fmla="*/ 52251 h 431074"/>
              <a:gd name="connsiteX25" fmla="*/ 104503 w 888275"/>
              <a:gd name="connsiteY25" fmla="*/ 0 h 431074"/>
              <a:gd name="connsiteX0" fmla="*/ 104503 w 888275"/>
              <a:gd name="connsiteY0" fmla="*/ 0 h 431074"/>
              <a:gd name="connsiteX1" fmla="*/ 431075 w 888275"/>
              <a:gd name="connsiteY1" fmla="*/ 26125 h 431074"/>
              <a:gd name="connsiteX2" fmla="*/ 744583 w 888275"/>
              <a:gd name="connsiteY2" fmla="*/ 39188 h 431074"/>
              <a:gd name="connsiteX3" fmla="*/ 783772 w 888275"/>
              <a:gd name="connsiteY3" fmla="*/ 52251 h 431074"/>
              <a:gd name="connsiteX4" fmla="*/ 836023 w 888275"/>
              <a:gd name="connsiteY4" fmla="*/ 130628 h 431074"/>
              <a:gd name="connsiteX5" fmla="*/ 888275 w 888275"/>
              <a:gd name="connsiteY5" fmla="*/ 143691 h 431074"/>
              <a:gd name="connsiteX6" fmla="*/ 822960 w 888275"/>
              <a:gd name="connsiteY6" fmla="*/ 222068 h 431074"/>
              <a:gd name="connsiteX7" fmla="*/ 809897 w 888275"/>
              <a:gd name="connsiteY7" fmla="*/ 300445 h 431074"/>
              <a:gd name="connsiteX8" fmla="*/ 783772 w 888275"/>
              <a:gd name="connsiteY8" fmla="*/ 339634 h 431074"/>
              <a:gd name="connsiteX9" fmla="*/ 770709 w 888275"/>
              <a:gd name="connsiteY9" fmla="*/ 378823 h 431074"/>
              <a:gd name="connsiteX10" fmla="*/ 679269 w 888275"/>
              <a:gd name="connsiteY10" fmla="*/ 404948 h 431074"/>
              <a:gd name="connsiteX11" fmla="*/ 600892 w 888275"/>
              <a:gd name="connsiteY11" fmla="*/ 391885 h 431074"/>
              <a:gd name="connsiteX12" fmla="*/ 561703 w 888275"/>
              <a:gd name="connsiteY12" fmla="*/ 365760 h 431074"/>
              <a:gd name="connsiteX13" fmla="*/ 470263 w 888275"/>
              <a:gd name="connsiteY13" fmla="*/ 352697 h 431074"/>
              <a:gd name="connsiteX14" fmla="*/ 378823 w 888275"/>
              <a:gd name="connsiteY14" fmla="*/ 326571 h 431074"/>
              <a:gd name="connsiteX15" fmla="*/ 313509 w 888275"/>
              <a:gd name="connsiteY15" fmla="*/ 313508 h 431074"/>
              <a:gd name="connsiteX16" fmla="*/ 261257 w 888275"/>
              <a:gd name="connsiteY16" fmla="*/ 326571 h 431074"/>
              <a:gd name="connsiteX17" fmla="*/ 209006 w 888275"/>
              <a:gd name="connsiteY17" fmla="*/ 404948 h 431074"/>
              <a:gd name="connsiteX18" fmla="*/ 169817 w 888275"/>
              <a:gd name="connsiteY18" fmla="*/ 431074 h 431074"/>
              <a:gd name="connsiteX19" fmla="*/ 156755 w 888275"/>
              <a:gd name="connsiteY19" fmla="*/ 391885 h 431074"/>
              <a:gd name="connsiteX20" fmla="*/ 143692 w 888275"/>
              <a:gd name="connsiteY20" fmla="*/ 261257 h 431074"/>
              <a:gd name="connsiteX21" fmla="*/ 65315 w 888275"/>
              <a:gd name="connsiteY21" fmla="*/ 222068 h 431074"/>
              <a:gd name="connsiteX22" fmla="*/ 0 w 888275"/>
              <a:gd name="connsiteY22" fmla="*/ 143691 h 431074"/>
              <a:gd name="connsiteX23" fmla="*/ 39189 w 888275"/>
              <a:gd name="connsiteY23" fmla="*/ 65314 h 431074"/>
              <a:gd name="connsiteX24" fmla="*/ 117566 w 888275"/>
              <a:gd name="connsiteY24" fmla="*/ 52251 h 431074"/>
              <a:gd name="connsiteX25" fmla="*/ 104503 w 888275"/>
              <a:gd name="connsiteY25" fmla="*/ 0 h 431074"/>
              <a:gd name="connsiteX0" fmla="*/ 187235 w 888275"/>
              <a:gd name="connsiteY0" fmla="*/ 0 h 431074"/>
              <a:gd name="connsiteX1" fmla="*/ 431075 w 888275"/>
              <a:gd name="connsiteY1" fmla="*/ 26125 h 431074"/>
              <a:gd name="connsiteX2" fmla="*/ 744583 w 888275"/>
              <a:gd name="connsiteY2" fmla="*/ 39188 h 431074"/>
              <a:gd name="connsiteX3" fmla="*/ 783772 w 888275"/>
              <a:gd name="connsiteY3" fmla="*/ 52251 h 431074"/>
              <a:gd name="connsiteX4" fmla="*/ 836023 w 888275"/>
              <a:gd name="connsiteY4" fmla="*/ 130628 h 431074"/>
              <a:gd name="connsiteX5" fmla="*/ 888275 w 888275"/>
              <a:gd name="connsiteY5" fmla="*/ 143691 h 431074"/>
              <a:gd name="connsiteX6" fmla="*/ 822960 w 888275"/>
              <a:gd name="connsiteY6" fmla="*/ 222068 h 431074"/>
              <a:gd name="connsiteX7" fmla="*/ 809897 w 888275"/>
              <a:gd name="connsiteY7" fmla="*/ 300445 h 431074"/>
              <a:gd name="connsiteX8" fmla="*/ 783772 w 888275"/>
              <a:gd name="connsiteY8" fmla="*/ 339634 h 431074"/>
              <a:gd name="connsiteX9" fmla="*/ 770709 w 888275"/>
              <a:gd name="connsiteY9" fmla="*/ 378823 h 431074"/>
              <a:gd name="connsiteX10" fmla="*/ 679269 w 888275"/>
              <a:gd name="connsiteY10" fmla="*/ 404948 h 431074"/>
              <a:gd name="connsiteX11" fmla="*/ 600892 w 888275"/>
              <a:gd name="connsiteY11" fmla="*/ 391885 h 431074"/>
              <a:gd name="connsiteX12" fmla="*/ 561703 w 888275"/>
              <a:gd name="connsiteY12" fmla="*/ 365760 h 431074"/>
              <a:gd name="connsiteX13" fmla="*/ 470263 w 888275"/>
              <a:gd name="connsiteY13" fmla="*/ 352697 h 431074"/>
              <a:gd name="connsiteX14" fmla="*/ 378823 w 888275"/>
              <a:gd name="connsiteY14" fmla="*/ 326571 h 431074"/>
              <a:gd name="connsiteX15" fmla="*/ 313509 w 888275"/>
              <a:gd name="connsiteY15" fmla="*/ 313508 h 431074"/>
              <a:gd name="connsiteX16" fmla="*/ 261257 w 888275"/>
              <a:gd name="connsiteY16" fmla="*/ 326571 h 431074"/>
              <a:gd name="connsiteX17" fmla="*/ 209006 w 888275"/>
              <a:gd name="connsiteY17" fmla="*/ 404948 h 431074"/>
              <a:gd name="connsiteX18" fmla="*/ 169817 w 888275"/>
              <a:gd name="connsiteY18" fmla="*/ 431074 h 431074"/>
              <a:gd name="connsiteX19" fmla="*/ 156755 w 888275"/>
              <a:gd name="connsiteY19" fmla="*/ 391885 h 431074"/>
              <a:gd name="connsiteX20" fmla="*/ 143692 w 888275"/>
              <a:gd name="connsiteY20" fmla="*/ 261257 h 431074"/>
              <a:gd name="connsiteX21" fmla="*/ 65315 w 888275"/>
              <a:gd name="connsiteY21" fmla="*/ 222068 h 431074"/>
              <a:gd name="connsiteX22" fmla="*/ 0 w 888275"/>
              <a:gd name="connsiteY22" fmla="*/ 143691 h 431074"/>
              <a:gd name="connsiteX23" fmla="*/ 39189 w 888275"/>
              <a:gd name="connsiteY23" fmla="*/ 65314 h 431074"/>
              <a:gd name="connsiteX24" fmla="*/ 117566 w 888275"/>
              <a:gd name="connsiteY24" fmla="*/ 52251 h 431074"/>
              <a:gd name="connsiteX25" fmla="*/ 187235 w 888275"/>
              <a:gd name="connsiteY25" fmla="*/ 0 h 431074"/>
              <a:gd name="connsiteX0" fmla="*/ 187235 w 888275"/>
              <a:gd name="connsiteY0" fmla="*/ 0 h 431074"/>
              <a:gd name="connsiteX1" fmla="*/ 431075 w 888275"/>
              <a:gd name="connsiteY1" fmla="*/ 26125 h 431074"/>
              <a:gd name="connsiteX2" fmla="*/ 744583 w 888275"/>
              <a:gd name="connsiteY2" fmla="*/ 39188 h 431074"/>
              <a:gd name="connsiteX3" fmla="*/ 783772 w 888275"/>
              <a:gd name="connsiteY3" fmla="*/ 52251 h 431074"/>
              <a:gd name="connsiteX4" fmla="*/ 836023 w 888275"/>
              <a:gd name="connsiteY4" fmla="*/ 130628 h 431074"/>
              <a:gd name="connsiteX5" fmla="*/ 888275 w 888275"/>
              <a:gd name="connsiteY5" fmla="*/ 143691 h 431074"/>
              <a:gd name="connsiteX6" fmla="*/ 822960 w 888275"/>
              <a:gd name="connsiteY6" fmla="*/ 222068 h 431074"/>
              <a:gd name="connsiteX7" fmla="*/ 809897 w 888275"/>
              <a:gd name="connsiteY7" fmla="*/ 300445 h 431074"/>
              <a:gd name="connsiteX8" fmla="*/ 783772 w 888275"/>
              <a:gd name="connsiteY8" fmla="*/ 339634 h 431074"/>
              <a:gd name="connsiteX9" fmla="*/ 770709 w 888275"/>
              <a:gd name="connsiteY9" fmla="*/ 378823 h 431074"/>
              <a:gd name="connsiteX10" fmla="*/ 679269 w 888275"/>
              <a:gd name="connsiteY10" fmla="*/ 404948 h 431074"/>
              <a:gd name="connsiteX11" fmla="*/ 600892 w 888275"/>
              <a:gd name="connsiteY11" fmla="*/ 391885 h 431074"/>
              <a:gd name="connsiteX12" fmla="*/ 561703 w 888275"/>
              <a:gd name="connsiteY12" fmla="*/ 365760 h 431074"/>
              <a:gd name="connsiteX13" fmla="*/ 470263 w 888275"/>
              <a:gd name="connsiteY13" fmla="*/ 352697 h 431074"/>
              <a:gd name="connsiteX14" fmla="*/ 378823 w 888275"/>
              <a:gd name="connsiteY14" fmla="*/ 326571 h 431074"/>
              <a:gd name="connsiteX15" fmla="*/ 313509 w 888275"/>
              <a:gd name="connsiteY15" fmla="*/ 313508 h 431074"/>
              <a:gd name="connsiteX16" fmla="*/ 261257 w 888275"/>
              <a:gd name="connsiteY16" fmla="*/ 326571 h 431074"/>
              <a:gd name="connsiteX17" fmla="*/ 209006 w 888275"/>
              <a:gd name="connsiteY17" fmla="*/ 404948 h 431074"/>
              <a:gd name="connsiteX18" fmla="*/ 169817 w 888275"/>
              <a:gd name="connsiteY18" fmla="*/ 431074 h 431074"/>
              <a:gd name="connsiteX19" fmla="*/ 156755 w 888275"/>
              <a:gd name="connsiteY19" fmla="*/ 391885 h 431074"/>
              <a:gd name="connsiteX20" fmla="*/ 143692 w 888275"/>
              <a:gd name="connsiteY20" fmla="*/ 261257 h 431074"/>
              <a:gd name="connsiteX21" fmla="*/ 65315 w 888275"/>
              <a:gd name="connsiteY21" fmla="*/ 222068 h 431074"/>
              <a:gd name="connsiteX22" fmla="*/ 0 w 888275"/>
              <a:gd name="connsiteY22" fmla="*/ 143691 h 431074"/>
              <a:gd name="connsiteX23" fmla="*/ 39189 w 888275"/>
              <a:gd name="connsiteY23" fmla="*/ 65314 h 431074"/>
              <a:gd name="connsiteX24" fmla="*/ 117566 w 888275"/>
              <a:gd name="connsiteY24" fmla="*/ 52251 h 431074"/>
              <a:gd name="connsiteX25" fmla="*/ 187235 w 888275"/>
              <a:gd name="connsiteY25" fmla="*/ 0 h 431074"/>
              <a:gd name="connsiteX0" fmla="*/ 187235 w 888275"/>
              <a:gd name="connsiteY0" fmla="*/ 0 h 431074"/>
              <a:gd name="connsiteX1" fmla="*/ 431075 w 888275"/>
              <a:gd name="connsiteY1" fmla="*/ 26125 h 431074"/>
              <a:gd name="connsiteX2" fmla="*/ 744583 w 888275"/>
              <a:gd name="connsiteY2" fmla="*/ 39188 h 431074"/>
              <a:gd name="connsiteX3" fmla="*/ 783772 w 888275"/>
              <a:gd name="connsiteY3" fmla="*/ 52251 h 431074"/>
              <a:gd name="connsiteX4" fmla="*/ 836023 w 888275"/>
              <a:gd name="connsiteY4" fmla="*/ 130628 h 431074"/>
              <a:gd name="connsiteX5" fmla="*/ 888275 w 888275"/>
              <a:gd name="connsiteY5" fmla="*/ 143691 h 431074"/>
              <a:gd name="connsiteX6" fmla="*/ 822960 w 888275"/>
              <a:gd name="connsiteY6" fmla="*/ 222068 h 431074"/>
              <a:gd name="connsiteX7" fmla="*/ 809897 w 888275"/>
              <a:gd name="connsiteY7" fmla="*/ 300445 h 431074"/>
              <a:gd name="connsiteX8" fmla="*/ 783772 w 888275"/>
              <a:gd name="connsiteY8" fmla="*/ 339634 h 431074"/>
              <a:gd name="connsiteX9" fmla="*/ 770709 w 888275"/>
              <a:gd name="connsiteY9" fmla="*/ 378823 h 431074"/>
              <a:gd name="connsiteX10" fmla="*/ 679269 w 888275"/>
              <a:gd name="connsiteY10" fmla="*/ 404948 h 431074"/>
              <a:gd name="connsiteX11" fmla="*/ 600892 w 888275"/>
              <a:gd name="connsiteY11" fmla="*/ 391885 h 431074"/>
              <a:gd name="connsiteX12" fmla="*/ 561703 w 888275"/>
              <a:gd name="connsiteY12" fmla="*/ 365760 h 431074"/>
              <a:gd name="connsiteX13" fmla="*/ 470263 w 888275"/>
              <a:gd name="connsiteY13" fmla="*/ 352697 h 431074"/>
              <a:gd name="connsiteX14" fmla="*/ 378823 w 888275"/>
              <a:gd name="connsiteY14" fmla="*/ 326571 h 431074"/>
              <a:gd name="connsiteX15" fmla="*/ 313509 w 888275"/>
              <a:gd name="connsiteY15" fmla="*/ 313508 h 431074"/>
              <a:gd name="connsiteX16" fmla="*/ 261257 w 888275"/>
              <a:gd name="connsiteY16" fmla="*/ 326571 h 431074"/>
              <a:gd name="connsiteX17" fmla="*/ 209006 w 888275"/>
              <a:gd name="connsiteY17" fmla="*/ 404948 h 431074"/>
              <a:gd name="connsiteX18" fmla="*/ 169817 w 888275"/>
              <a:gd name="connsiteY18" fmla="*/ 431074 h 431074"/>
              <a:gd name="connsiteX19" fmla="*/ 156755 w 888275"/>
              <a:gd name="connsiteY19" fmla="*/ 391885 h 431074"/>
              <a:gd name="connsiteX20" fmla="*/ 143692 w 888275"/>
              <a:gd name="connsiteY20" fmla="*/ 261257 h 431074"/>
              <a:gd name="connsiteX21" fmla="*/ 65315 w 888275"/>
              <a:gd name="connsiteY21" fmla="*/ 222068 h 431074"/>
              <a:gd name="connsiteX22" fmla="*/ 0 w 888275"/>
              <a:gd name="connsiteY22" fmla="*/ 143691 h 431074"/>
              <a:gd name="connsiteX23" fmla="*/ 39189 w 888275"/>
              <a:gd name="connsiteY23" fmla="*/ 65314 h 431074"/>
              <a:gd name="connsiteX24" fmla="*/ 117566 w 888275"/>
              <a:gd name="connsiteY24" fmla="*/ 52251 h 431074"/>
              <a:gd name="connsiteX25" fmla="*/ 187235 w 888275"/>
              <a:gd name="connsiteY25" fmla="*/ 0 h 431074"/>
              <a:gd name="connsiteX0" fmla="*/ 187235 w 888275"/>
              <a:gd name="connsiteY0" fmla="*/ 0 h 431074"/>
              <a:gd name="connsiteX1" fmla="*/ 431075 w 888275"/>
              <a:gd name="connsiteY1" fmla="*/ 26125 h 431074"/>
              <a:gd name="connsiteX2" fmla="*/ 744583 w 888275"/>
              <a:gd name="connsiteY2" fmla="*/ 39188 h 431074"/>
              <a:gd name="connsiteX3" fmla="*/ 783772 w 888275"/>
              <a:gd name="connsiteY3" fmla="*/ 52251 h 431074"/>
              <a:gd name="connsiteX4" fmla="*/ 836023 w 888275"/>
              <a:gd name="connsiteY4" fmla="*/ 130628 h 431074"/>
              <a:gd name="connsiteX5" fmla="*/ 888275 w 888275"/>
              <a:gd name="connsiteY5" fmla="*/ 143691 h 431074"/>
              <a:gd name="connsiteX6" fmla="*/ 822960 w 888275"/>
              <a:gd name="connsiteY6" fmla="*/ 222068 h 431074"/>
              <a:gd name="connsiteX7" fmla="*/ 809897 w 888275"/>
              <a:gd name="connsiteY7" fmla="*/ 300445 h 431074"/>
              <a:gd name="connsiteX8" fmla="*/ 783772 w 888275"/>
              <a:gd name="connsiteY8" fmla="*/ 339634 h 431074"/>
              <a:gd name="connsiteX9" fmla="*/ 770709 w 888275"/>
              <a:gd name="connsiteY9" fmla="*/ 378823 h 431074"/>
              <a:gd name="connsiteX10" fmla="*/ 679269 w 888275"/>
              <a:gd name="connsiteY10" fmla="*/ 404948 h 431074"/>
              <a:gd name="connsiteX11" fmla="*/ 600892 w 888275"/>
              <a:gd name="connsiteY11" fmla="*/ 391885 h 431074"/>
              <a:gd name="connsiteX12" fmla="*/ 561703 w 888275"/>
              <a:gd name="connsiteY12" fmla="*/ 365760 h 431074"/>
              <a:gd name="connsiteX13" fmla="*/ 470263 w 888275"/>
              <a:gd name="connsiteY13" fmla="*/ 352697 h 431074"/>
              <a:gd name="connsiteX14" fmla="*/ 378823 w 888275"/>
              <a:gd name="connsiteY14" fmla="*/ 326571 h 431074"/>
              <a:gd name="connsiteX15" fmla="*/ 313509 w 888275"/>
              <a:gd name="connsiteY15" fmla="*/ 313508 h 431074"/>
              <a:gd name="connsiteX16" fmla="*/ 261257 w 888275"/>
              <a:gd name="connsiteY16" fmla="*/ 326571 h 431074"/>
              <a:gd name="connsiteX17" fmla="*/ 209006 w 888275"/>
              <a:gd name="connsiteY17" fmla="*/ 404948 h 431074"/>
              <a:gd name="connsiteX18" fmla="*/ 169817 w 888275"/>
              <a:gd name="connsiteY18" fmla="*/ 431074 h 431074"/>
              <a:gd name="connsiteX19" fmla="*/ 156755 w 888275"/>
              <a:gd name="connsiteY19" fmla="*/ 391885 h 431074"/>
              <a:gd name="connsiteX20" fmla="*/ 143692 w 888275"/>
              <a:gd name="connsiteY20" fmla="*/ 261257 h 431074"/>
              <a:gd name="connsiteX21" fmla="*/ 65315 w 888275"/>
              <a:gd name="connsiteY21" fmla="*/ 222068 h 431074"/>
              <a:gd name="connsiteX22" fmla="*/ 0 w 888275"/>
              <a:gd name="connsiteY22" fmla="*/ 143691 h 431074"/>
              <a:gd name="connsiteX23" fmla="*/ 39189 w 888275"/>
              <a:gd name="connsiteY23" fmla="*/ 65314 h 431074"/>
              <a:gd name="connsiteX24" fmla="*/ 117566 w 888275"/>
              <a:gd name="connsiteY24" fmla="*/ 52251 h 431074"/>
              <a:gd name="connsiteX25" fmla="*/ 187235 w 888275"/>
              <a:gd name="connsiteY25" fmla="*/ 0 h 431074"/>
              <a:gd name="connsiteX0" fmla="*/ 187235 w 888275"/>
              <a:gd name="connsiteY0" fmla="*/ 0 h 431074"/>
              <a:gd name="connsiteX1" fmla="*/ 431075 w 888275"/>
              <a:gd name="connsiteY1" fmla="*/ 26125 h 431074"/>
              <a:gd name="connsiteX2" fmla="*/ 744583 w 888275"/>
              <a:gd name="connsiteY2" fmla="*/ 39188 h 431074"/>
              <a:gd name="connsiteX3" fmla="*/ 783772 w 888275"/>
              <a:gd name="connsiteY3" fmla="*/ 52251 h 431074"/>
              <a:gd name="connsiteX4" fmla="*/ 836023 w 888275"/>
              <a:gd name="connsiteY4" fmla="*/ 130628 h 431074"/>
              <a:gd name="connsiteX5" fmla="*/ 888275 w 888275"/>
              <a:gd name="connsiteY5" fmla="*/ 143691 h 431074"/>
              <a:gd name="connsiteX6" fmla="*/ 822960 w 888275"/>
              <a:gd name="connsiteY6" fmla="*/ 222068 h 431074"/>
              <a:gd name="connsiteX7" fmla="*/ 809897 w 888275"/>
              <a:gd name="connsiteY7" fmla="*/ 300445 h 431074"/>
              <a:gd name="connsiteX8" fmla="*/ 783772 w 888275"/>
              <a:gd name="connsiteY8" fmla="*/ 339634 h 431074"/>
              <a:gd name="connsiteX9" fmla="*/ 770709 w 888275"/>
              <a:gd name="connsiteY9" fmla="*/ 378823 h 431074"/>
              <a:gd name="connsiteX10" fmla="*/ 679269 w 888275"/>
              <a:gd name="connsiteY10" fmla="*/ 404948 h 431074"/>
              <a:gd name="connsiteX11" fmla="*/ 600892 w 888275"/>
              <a:gd name="connsiteY11" fmla="*/ 391885 h 431074"/>
              <a:gd name="connsiteX12" fmla="*/ 561703 w 888275"/>
              <a:gd name="connsiteY12" fmla="*/ 365760 h 431074"/>
              <a:gd name="connsiteX13" fmla="*/ 470263 w 888275"/>
              <a:gd name="connsiteY13" fmla="*/ 352697 h 431074"/>
              <a:gd name="connsiteX14" fmla="*/ 378823 w 888275"/>
              <a:gd name="connsiteY14" fmla="*/ 326571 h 431074"/>
              <a:gd name="connsiteX15" fmla="*/ 313509 w 888275"/>
              <a:gd name="connsiteY15" fmla="*/ 313508 h 431074"/>
              <a:gd name="connsiteX16" fmla="*/ 261257 w 888275"/>
              <a:gd name="connsiteY16" fmla="*/ 326571 h 431074"/>
              <a:gd name="connsiteX17" fmla="*/ 209006 w 888275"/>
              <a:gd name="connsiteY17" fmla="*/ 404948 h 431074"/>
              <a:gd name="connsiteX18" fmla="*/ 169817 w 888275"/>
              <a:gd name="connsiteY18" fmla="*/ 431074 h 431074"/>
              <a:gd name="connsiteX19" fmla="*/ 156755 w 888275"/>
              <a:gd name="connsiteY19" fmla="*/ 391885 h 431074"/>
              <a:gd name="connsiteX20" fmla="*/ 143692 w 888275"/>
              <a:gd name="connsiteY20" fmla="*/ 261257 h 431074"/>
              <a:gd name="connsiteX21" fmla="*/ 65315 w 888275"/>
              <a:gd name="connsiteY21" fmla="*/ 222068 h 431074"/>
              <a:gd name="connsiteX22" fmla="*/ 0 w 888275"/>
              <a:gd name="connsiteY22" fmla="*/ 143691 h 431074"/>
              <a:gd name="connsiteX23" fmla="*/ 39189 w 888275"/>
              <a:gd name="connsiteY23" fmla="*/ 65314 h 431074"/>
              <a:gd name="connsiteX24" fmla="*/ 117566 w 888275"/>
              <a:gd name="connsiteY24" fmla="*/ 52251 h 431074"/>
              <a:gd name="connsiteX25" fmla="*/ 187235 w 888275"/>
              <a:gd name="connsiteY25" fmla="*/ 0 h 431074"/>
              <a:gd name="connsiteX0" fmla="*/ 187235 w 888275"/>
              <a:gd name="connsiteY0" fmla="*/ 0 h 431074"/>
              <a:gd name="connsiteX1" fmla="*/ 431075 w 888275"/>
              <a:gd name="connsiteY1" fmla="*/ 26125 h 431074"/>
              <a:gd name="connsiteX2" fmla="*/ 744583 w 888275"/>
              <a:gd name="connsiteY2" fmla="*/ 39188 h 431074"/>
              <a:gd name="connsiteX3" fmla="*/ 783772 w 888275"/>
              <a:gd name="connsiteY3" fmla="*/ 52251 h 431074"/>
              <a:gd name="connsiteX4" fmla="*/ 836023 w 888275"/>
              <a:gd name="connsiteY4" fmla="*/ 130628 h 431074"/>
              <a:gd name="connsiteX5" fmla="*/ 888275 w 888275"/>
              <a:gd name="connsiteY5" fmla="*/ 143691 h 431074"/>
              <a:gd name="connsiteX6" fmla="*/ 822960 w 888275"/>
              <a:gd name="connsiteY6" fmla="*/ 222068 h 431074"/>
              <a:gd name="connsiteX7" fmla="*/ 809897 w 888275"/>
              <a:gd name="connsiteY7" fmla="*/ 300445 h 431074"/>
              <a:gd name="connsiteX8" fmla="*/ 783772 w 888275"/>
              <a:gd name="connsiteY8" fmla="*/ 339634 h 431074"/>
              <a:gd name="connsiteX9" fmla="*/ 770709 w 888275"/>
              <a:gd name="connsiteY9" fmla="*/ 378823 h 431074"/>
              <a:gd name="connsiteX10" fmla="*/ 679269 w 888275"/>
              <a:gd name="connsiteY10" fmla="*/ 404948 h 431074"/>
              <a:gd name="connsiteX11" fmla="*/ 600892 w 888275"/>
              <a:gd name="connsiteY11" fmla="*/ 391885 h 431074"/>
              <a:gd name="connsiteX12" fmla="*/ 561703 w 888275"/>
              <a:gd name="connsiteY12" fmla="*/ 365760 h 431074"/>
              <a:gd name="connsiteX13" fmla="*/ 470263 w 888275"/>
              <a:gd name="connsiteY13" fmla="*/ 352697 h 431074"/>
              <a:gd name="connsiteX14" fmla="*/ 378823 w 888275"/>
              <a:gd name="connsiteY14" fmla="*/ 326571 h 431074"/>
              <a:gd name="connsiteX15" fmla="*/ 313509 w 888275"/>
              <a:gd name="connsiteY15" fmla="*/ 313508 h 431074"/>
              <a:gd name="connsiteX16" fmla="*/ 261257 w 888275"/>
              <a:gd name="connsiteY16" fmla="*/ 326571 h 431074"/>
              <a:gd name="connsiteX17" fmla="*/ 209006 w 888275"/>
              <a:gd name="connsiteY17" fmla="*/ 404948 h 431074"/>
              <a:gd name="connsiteX18" fmla="*/ 169817 w 888275"/>
              <a:gd name="connsiteY18" fmla="*/ 431074 h 431074"/>
              <a:gd name="connsiteX19" fmla="*/ 156755 w 888275"/>
              <a:gd name="connsiteY19" fmla="*/ 391885 h 431074"/>
              <a:gd name="connsiteX20" fmla="*/ 143692 w 888275"/>
              <a:gd name="connsiteY20" fmla="*/ 261257 h 431074"/>
              <a:gd name="connsiteX21" fmla="*/ 65315 w 888275"/>
              <a:gd name="connsiteY21" fmla="*/ 222068 h 431074"/>
              <a:gd name="connsiteX22" fmla="*/ 0 w 888275"/>
              <a:gd name="connsiteY22" fmla="*/ 143691 h 431074"/>
              <a:gd name="connsiteX23" fmla="*/ 39189 w 888275"/>
              <a:gd name="connsiteY23" fmla="*/ 65314 h 431074"/>
              <a:gd name="connsiteX24" fmla="*/ 117566 w 888275"/>
              <a:gd name="connsiteY24" fmla="*/ 52251 h 431074"/>
              <a:gd name="connsiteX25" fmla="*/ 187235 w 888275"/>
              <a:gd name="connsiteY25" fmla="*/ 0 h 431074"/>
              <a:gd name="connsiteX0" fmla="*/ 187235 w 888275"/>
              <a:gd name="connsiteY0" fmla="*/ 0 h 431074"/>
              <a:gd name="connsiteX1" fmla="*/ 431075 w 888275"/>
              <a:gd name="connsiteY1" fmla="*/ 26125 h 431074"/>
              <a:gd name="connsiteX2" fmla="*/ 744583 w 888275"/>
              <a:gd name="connsiteY2" fmla="*/ 39188 h 431074"/>
              <a:gd name="connsiteX3" fmla="*/ 783772 w 888275"/>
              <a:gd name="connsiteY3" fmla="*/ 52251 h 431074"/>
              <a:gd name="connsiteX4" fmla="*/ 836023 w 888275"/>
              <a:gd name="connsiteY4" fmla="*/ 130628 h 431074"/>
              <a:gd name="connsiteX5" fmla="*/ 888275 w 888275"/>
              <a:gd name="connsiteY5" fmla="*/ 143691 h 431074"/>
              <a:gd name="connsiteX6" fmla="*/ 822960 w 888275"/>
              <a:gd name="connsiteY6" fmla="*/ 222068 h 431074"/>
              <a:gd name="connsiteX7" fmla="*/ 809897 w 888275"/>
              <a:gd name="connsiteY7" fmla="*/ 300445 h 431074"/>
              <a:gd name="connsiteX8" fmla="*/ 783772 w 888275"/>
              <a:gd name="connsiteY8" fmla="*/ 339634 h 431074"/>
              <a:gd name="connsiteX9" fmla="*/ 770709 w 888275"/>
              <a:gd name="connsiteY9" fmla="*/ 378823 h 431074"/>
              <a:gd name="connsiteX10" fmla="*/ 679269 w 888275"/>
              <a:gd name="connsiteY10" fmla="*/ 404948 h 431074"/>
              <a:gd name="connsiteX11" fmla="*/ 600892 w 888275"/>
              <a:gd name="connsiteY11" fmla="*/ 391885 h 431074"/>
              <a:gd name="connsiteX12" fmla="*/ 561703 w 888275"/>
              <a:gd name="connsiteY12" fmla="*/ 365760 h 431074"/>
              <a:gd name="connsiteX13" fmla="*/ 470263 w 888275"/>
              <a:gd name="connsiteY13" fmla="*/ 352697 h 431074"/>
              <a:gd name="connsiteX14" fmla="*/ 378823 w 888275"/>
              <a:gd name="connsiteY14" fmla="*/ 326571 h 431074"/>
              <a:gd name="connsiteX15" fmla="*/ 313509 w 888275"/>
              <a:gd name="connsiteY15" fmla="*/ 313508 h 431074"/>
              <a:gd name="connsiteX16" fmla="*/ 261257 w 888275"/>
              <a:gd name="connsiteY16" fmla="*/ 326571 h 431074"/>
              <a:gd name="connsiteX17" fmla="*/ 209006 w 888275"/>
              <a:gd name="connsiteY17" fmla="*/ 404948 h 431074"/>
              <a:gd name="connsiteX18" fmla="*/ 169817 w 888275"/>
              <a:gd name="connsiteY18" fmla="*/ 431074 h 431074"/>
              <a:gd name="connsiteX19" fmla="*/ 156755 w 888275"/>
              <a:gd name="connsiteY19" fmla="*/ 391885 h 431074"/>
              <a:gd name="connsiteX20" fmla="*/ 143692 w 888275"/>
              <a:gd name="connsiteY20" fmla="*/ 261257 h 431074"/>
              <a:gd name="connsiteX21" fmla="*/ 65315 w 888275"/>
              <a:gd name="connsiteY21" fmla="*/ 222068 h 431074"/>
              <a:gd name="connsiteX22" fmla="*/ 0 w 888275"/>
              <a:gd name="connsiteY22" fmla="*/ 143691 h 431074"/>
              <a:gd name="connsiteX23" fmla="*/ 39189 w 888275"/>
              <a:gd name="connsiteY23" fmla="*/ 65314 h 431074"/>
              <a:gd name="connsiteX24" fmla="*/ 117566 w 888275"/>
              <a:gd name="connsiteY24" fmla="*/ 52251 h 431074"/>
              <a:gd name="connsiteX25" fmla="*/ 187235 w 888275"/>
              <a:gd name="connsiteY25" fmla="*/ 0 h 431074"/>
              <a:gd name="connsiteX0" fmla="*/ 187235 w 888275"/>
              <a:gd name="connsiteY0" fmla="*/ 0 h 431074"/>
              <a:gd name="connsiteX1" fmla="*/ 431075 w 888275"/>
              <a:gd name="connsiteY1" fmla="*/ 26125 h 431074"/>
              <a:gd name="connsiteX2" fmla="*/ 744583 w 888275"/>
              <a:gd name="connsiteY2" fmla="*/ 39188 h 431074"/>
              <a:gd name="connsiteX3" fmla="*/ 783772 w 888275"/>
              <a:gd name="connsiteY3" fmla="*/ 52251 h 431074"/>
              <a:gd name="connsiteX4" fmla="*/ 836023 w 888275"/>
              <a:gd name="connsiteY4" fmla="*/ 130628 h 431074"/>
              <a:gd name="connsiteX5" fmla="*/ 888275 w 888275"/>
              <a:gd name="connsiteY5" fmla="*/ 143691 h 431074"/>
              <a:gd name="connsiteX6" fmla="*/ 822960 w 888275"/>
              <a:gd name="connsiteY6" fmla="*/ 222068 h 431074"/>
              <a:gd name="connsiteX7" fmla="*/ 809897 w 888275"/>
              <a:gd name="connsiteY7" fmla="*/ 300445 h 431074"/>
              <a:gd name="connsiteX8" fmla="*/ 783772 w 888275"/>
              <a:gd name="connsiteY8" fmla="*/ 339634 h 431074"/>
              <a:gd name="connsiteX9" fmla="*/ 770709 w 888275"/>
              <a:gd name="connsiteY9" fmla="*/ 378823 h 431074"/>
              <a:gd name="connsiteX10" fmla="*/ 679269 w 888275"/>
              <a:gd name="connsiteY10" fmla="*/ 404948 h 431074"/>
              <a:gd name="connsiteX11" fmla="*/ 600892 w 888275"/>
              <a:gd name="connsiteY11" fmla="*/ 391885 h 431074"/>
              <a:gd name="connsiteX12" fmla="*/ 561703 w 888275"/>
              <a:gd name="connsiteY12" fmla="*/ 365760 h 431074"/>
              <a:gd name="connsiteX13" fmla="*/ 470263 w 888275"/>
              <a:gd name="connsiteY13" fmla="*/ 352697 h 431074"/>
              <a:gd name="connsiteX14" fmla="*/ 378823 w 888275"/>
              <a:gd name="connsiteY14" fmla="*/ 326571 h 431074"/>
              <a:gd name="connsiteX15" fmla="*/ 313509 w 888275"/>
              <a:gd name="connsiteY15" fmla="*/ 313508 h 431074"/>
              <a:gd name="connsiteX16" fmla="*/ 261257 w 888275"/>
              <a:gd name="connsiteY16" fmla="*/ 326571 h 431074"/>
              <a:gd name="connsiteX17" fmla="*/ 209006 w 888275"/>
              <a:gd name="connsiteY17" fmla="*/ 404948 h 431074"/>
              <a:gd name="connsiteX18" fmla="*/ 169817 w 888275"/>
              <a:gd name="connsiteY18" fmla="*/ 431074 h 431074"/>
              <a:gd name="connsiteX19" fmla="*/ 156755 w 888275"/>
              <a:gd name="connsiteY19" fmla="*/ 282532 h 431074"/>
              <a:gd name="connsiteX20" fmla="*/ 143692 w 888275"/>
              <a:gd name="connsiteY20" fmla="*/ 261257 h 431074"/>
              <a:gd name="connsiteX21" fmla="*/ 65315 w 888275"/>
              <a:gd name="connsiteY21" fmla="*/ 222068 h 431074"/>
              <a:gd name="connsiteX22" fmla="*/ 0 w 888275"/>
              <a:gd name="connsiteY22" fmla="*/ 143691 h 431074"/>
              <a:gd name="connsiteX23" fmla="*/ 39189 w 888275"/>
              <a:gd name="connsiteY23" fmla="*/ 65314 h 431074"/>
              <a:gd name="connsiteX24" fmla="*/ 117566 w 888275"/>
              <a:gd name="connsiteY24" fmla="*/ 52251 h 431074"/>
              <a:gd name="connsiteX25" fmla="*/ 187235 w 888275"/>
              <a:gd name="connsiteY25" fmla="*/ 0 h 431074"/>
              <a:gd name="connsiteX0" fmla="*/ 187235 w 888275"/>
              <a:gd name="connsiteY0" fmla="*/ 0 h 459483"/>
              <a:gd name="connsiteX1" fmla="*/ 431075 w 888275"/>
              <a:gd name="connsiteY1" fmla="*/ 26125 h 459483"/>
              <a:gd name="connsiteX2" fmla="*/ 744583 w 888275"/>
              <a:gd name="connsiteY2" fmla="*/ 39188 h 459483"/>
              <a:gd name="connsiteX3" fmla="*/ 783772 w 888275"/>
              <a:gd name="connsiteY3" fmla="*/ 52251 h 459483"/>
              <a:gd name="connsiteX4" fmla="*/ 836023 w 888275"/>
              <a:gd name="connsiteY4" fmla="*/ 130628 h 459483"/>
              <a:gd name="connsiteX5" fmla="*/ 888275 w 888275"/>
              <a:gd name="connsiteY5" fmla="*/ 143691 h 459483"/>
              <a:gd name="connsiteX6" fmla="*/ 822960 w 888275"/>
              <a:gd name="connsiteY6" fmla="*/ 222068 h 459483"/>
              <a:gd name="connsiteX7" fmla="*/ 809897 w 888275"/>
              <a:gd name="connsiteY7" fmla="*/ 300445 h 459483"/>
              <a:gd name="connsiteX8" fmla="*/ 783772 w 888275"/>
              <a:gd name="connsiteY8" fmla="*/ 339634 h 459483"/>
              <a:gd name="connsiteX9" fmla="*/ 770709 w 888275"/>
              <a:gd name="connsiteY9" fmla="*/ 378823 h 459483"/>
              <a:gd name="connsiteX10" fmla="*/ 679269 w 888275"/>
              <a:gd name="connsiteY10" fmla="*/ 404948 h 459483"/>
              <a:gd name="connsiteX11" fmla="*/ 600892 w 888275"/>
              <a:gd name="connsiteY11" fmla="*/ 391885 h 459483"/>
              <a:gd name="connsiteX12" fmla="*/ 561703 w 888275"/>
              <a:gd name="connsiteY12" fmla="*/ 365760 h 459483"/>
              <a:gd name="connsiteX13" fmla="*/ 470263 w 888275"/>
              <a:gd name="connsiteY13" fmla="*/ 352697 h 459483"/>
              <a:gd name="connsiteX14" fmla="*/ 378823 w 888275"/>
              <a:gd name="connsiteY14" fmla="*/ 326571 h 459483"/>
              <a:gd name="connsiteX15" fmla="*/ 313509 w 888275"/>
              <a:gd name="connsiteY15" fmla="*/ 313508 h 459483"/>
              <a:gd name="connsiteX16" fmla="*/ 261257 w 888275"/>
              <a:gd name="connsiteY16" fmla="*/ 326571 h 459483"/>
              <a:gd name="connsiteX17" fmla="*/ 209006 w 888275"/>
              <a:gd name="connsiteY17" fmla="*/ 404948 h 459483"/>
              <a:gd name="connsiteX18" fmla="*/ 169817 w 888275"/>
              <a:gd name="connsiteY18" fmla="*/ 431074 h 459483"/>
              <a:gd name="connsiteX19" fmla="*/ 157936 w 888275"/>
              <a:gd name="connsiteY19" fmla="*/ 434726 h 459483"/>
              <a:gd name="connsiteX20" fmla="*/ 156755 w 888275"/>
              <a:gd name="connsiteY20" fmla="*/ 282532 h 459483"/>
              <a:gd name="connsiteX21" fmla="*/ 143692 w 888275"/>
              <a:gd name="connsiteY21" fmla="*/ 261257 h 459483"/>
              <a:gd name="connsiteX22" fmla="*/ 65315 w 888275"/>
              <a:gd name="connsiteY22" fmla="*/ 222068 h 459483"/>
              <a:gd name="connsiteX23" fmla="*/ 0 w 888275"/>
              <a:gd name="connsiteY23" fmla="*/ 143691 h 459483"/>
              <a:gd name="connsiteX24" fmla="*/ 39189 w 888275"/>
              <a:gd name="connsiteY24" fmla="*/ 65314 h 459483"/>
              <a:gd name="connsiteX25" fmla="*/ 117566 w 888275"/>
              <a:gd name="connsiteY25" fmla="*/ 52251 h 459483"/>
              <a:gd name="connsiteX26" fmla="*/ 187235 w 888275"/>
              <a:gd name="connsiteY26" fmla="*/ 0 h 459483"/>
              <a:gd name="connsiteX0" fmla="*/ 187235 w 888275"/>
              <a:gd name="connsiteY0" fmla="*/ 0 h 436037"/>
              <a:gd name="connsiteX1" fmla="*/ 431075 w 888275"/>
              <a:gd name="connsiteY1" fmla="*/ 26125 h 436037"/>
              <a:gd name="connsiteX2" fmla="*/ 744583 w 888275"/>
              <a:gd name="connsiteY2" fmla="*/ 39188 h 436037"/>
              <a:gd name="connsiteX3" fmla="*/ 783772 w 888275"/>
              <a:gd name="connsiteY3" fmla="*/ 52251 h 436037"/>
              <a:gd name="connsiteX4" fmla="*/ 836023 w 888275"/>
              <a:gd name="connsiteY4" fmla="*/ 130628 h 436037"/>
              <a:gd name="connsiteX5" fmla="*/ 888275 w 888275"/>
              <a:gd name="connsiteY5" fmla="*/ 143691 h 436037"/>
              <a:gd name="connsiteX6" fmla="*/ 822960 w 888275"/>
              <a:gd name="connsiteY6" fmla="*/ 222068 h 436037"/>
              <a:gd name="connsiteX7" fmla="*/ 809897 w 888275"/>
              <a:gd name="connsiteY7" fmla="*/ 300445 h 436037"/>
              <a:gd name="connsiteX8" fmla="*/ 783772 w 888275"/>
              <a:gd name="connsiteY8" fmla="*/ 339634 h 436037"/>
              <a:gd name="connsiteX9" fmla="*/ 770709 w 888275"/>
              <a:gd name="connsiteY9" fmla="*/ 378823 h 436037"/>
              <a:gd name="connsiteX10" fmla="*/ 679269 w 888275"/>
              <a:gd name="connsiteY10" fmla="*/ 404948 h 436037"/>
              <a:gd name="connsiteX11" fmla="*/ 600892 w 888275"/>
              <a:gd name="connsiteY11" fmla="*/ 391885 h 436037"/>
              <a:gd name="connsiteX12" fmla="*/ 561703 w 888275"/>
              <a:gd name="connsiteY12" fmla="*/ 365760 h 436037"/>
              <a:gd name="connsiteX13" fmla="*/ 470263 w 888275"/>
              <a:gd name="connsiteY13" fmla="*/ 352697 h 436037"/>
              <a:gd name="connsiteX14" fmla="*/ 378823 w 888275"/>
              <a:gd name="connsiteY14" fmla="*/ 326571 h 436037"/>
              <a:gd name="connsiteX15" fmla="*/ 313509 w 888275"/>
              <a:gd name="connsiteY15" fmla="*/ 313508 h 436037"/>
              <a:gd name="connsiteX16" fmla="*/ 261257 w 888275"/>
              <a:gd name="connsiteY16" fmla="*/ 326571 h 436037"/>
              <a:gd name="connsiteX17" fmla="*/ 209006 w 888275"/>
              <a:gd name="connsiteY17" fmla="*/ 404948 h 436037"/>
              <a:gd name="connsiteX18" fmla="*/ 169817 w 888275"/>
              <a:gd name="connsiteY18" fmla="*/ 431074 h 436037"/>
              <a:gd name="connsiteX19" fmla="*/ 157936 w 888275"/>
              <a:gd name="connsiteY19" fmla="*/ 325373 h 436037"/>
              <a:gd name="connsiteX20" fmla="*/ 156755 w 888275"/>
              <a:gd name="connsiteY20" fmla="*/ 282532 h 436037"/>
              <a:gd name="connsiteX21" fmla="*/ 143692 w 888275"/>
              <a:gd name="connsiteY21" fmla="*/ 261257 h 436037"/>
              <a:gd name="connsiteX22" fmla="*/ 65315 w 888275"/>
              <a:gd name="connsiteY22" fmla="*/ 222068 h 436037"/>
              <a:gd name="connsiteX23" fmla="*/ 0 w 888275"/>
              <a:gd name="connsiteY23" fmla="*/ 143691 h 436037"/>
              <a:gd name="connsiteX24" fmla="*/ 39189 w 888275"/>
              <a:gd name="connsiteY24" fmla="*/ 65314 h 436037"/>
              <a:gd name="connsiteX25" fmla="*/ 117566 w 888275"/>
              <a:gd name="connsiteY25" fmla="*/ 52251 h 436037"/>
              <a:gd name="connsiteX26" fmla="*/ 187235 w 888275"/>
              <a:gd name="connsiteY26" fmla="*/ 0 h 436037"/>
              <a:gd name="connsiteX0" fmla="*/ 187235 w 888275"/>
              <a:gd name="connsiteY0" fmla="*/ 0 h 436037"/>
              <a:gd name="connsiteX1" fmla="*/ 431075 w 888275"/>
              <a:gd name="connsiteY1" fmla="*/ 26125 h 436037"/>
              <a:gd name="connsiteX2" fmla="*/ 744583 w 888275"/>
              <a:gd name="connsiteY2" fmla="*/ 39188 h 436037"/>
              <a:gd name="connsiteX3" fmla="*/ 783772 w 888275"/>
              <a:gd name="connsiteY3" fmla="*/ 52251 h 436037"/>
              <a:gd name="connsiteX4" fmla="*/ 836023 w 888275"/>
              <a:gd name="connsiteY4" fmla="*/ 130628 h 436037"/>
              <a:gd name="connsiteX5" fmla="*/ 888275 w 888275"/>
              <a:gd name="connsiteY5" fmla="*/ 143691 h 436037"/>
              <a:gd name="connsiteX6" fmla="*/ 822960 w 888275"/>
              <a:gd name="connsiteY6" fmla="*/ 222068 h 436037"/>
              <a:gd name="connsiteX7" fmla="*/ 809897 w 888275"/>
              <a:gd name="connsiteY7" fmla="*/ 300445 h 436037"/>
              <a:gd name="connsiteX8" fmla="*/ 783772 w 888275"/>
              <a:gd name="connsiteY8" fmla="*/ 339634 h 436037"/>
              <a:gd name="connsiteX9" fmla="*/ 770709 w 888275"/>
              <a:gd name="connsiteY9" fmla="*/ 378823 h 436037"/>
              <a:gd name="connsiteX10" fmla="*/ 679269 w 888275"/>
              <a:gd name="connsiteY10" fmla="*/ 404948 h 436037"/>
              <a:gd name="connsiteX11" fmla="*/ 600892 w 888275"/>
              <a:gd name="connsiteY11" fmla="*/ 391885 h 436037"/>
              <a:gd name="connsiteX12" fmla="*/ 561703 w 888275"/>
              <a:gd name="connsiteY12" fmla="*/ 365760 h 436037"/>
              <a:gd name="connsiteX13" fmla="*/ 470263 w 888275"/>
              <a:gd name="connsiteY13" fmla="*/ 352697 h 436037"/>
              <a:gd name="connsiteX14" fmla="*/ 378823 w 888275"/>
              <a:gd name="connsiteY14" fmla="*/ 326571 h 436037"/>
              <a:gd name="connsiteX15" fmla="*/ 313509 w 888275"/>
              <a:gd name="connsiteY15" fmla="*/ 313508 h 436037"/>
              <a:gd name="connsiteX16" fmla="*/ 261257 w 888275"/>
              <a:gd name="connsiteY16" fmla="*/ 326571 h 436037"/>
              <a:gd name="connsiteX17" fmla="*/ 209006 w 888275"/>
              <a:gd name="connsiteY17" fmla="*/ 404948 h 436037"/>
              <a:gd name="connsiteX18" fmla="*/ 169817 w 888275"/>
              <a:gd name="connsiteY18" fmla="*/ 431074 h 436037"/>
              <a:gd name="connsiteX19" fmla="*/ 157936 w 888275"/>
              <a:gd name="connsiteY19" fmla="*/ 325373 h 436037"/>
              <a:gd name="connsiteX20" fmla="*/ 156755 w 888275"/>
              <a:gd name="connsiteY20" fmla="*/ 282532 h 436037"/>
              <a:gd name="connsiteX21" fmla="*/ 143692 w 888275"/>
              <a:gd name="connsiteY21" fmla="*/ 261257 h 436037"/>
              <a:gd name="connsiteX22" fmla="*/ 65315 w 888275"/>
              <a:gd name="connsiteY22" fmla="*/ 222068 h 436037"/>
              <a:gd name="connsiteX23" fmla="*/ 0 w 888275"/>
              <a:gd name="connsiteY23" fmla="*/ 143691 h 436037"/>
              <a:gd name="connsiteX24" fmla="*/ 39189 w 888275"/>
              <a:gd name="connsiteY24" fmla="*/ 65314 h 436037"/>
              <a:gd name="connsiteX25" fmla="*/ 117566 w 888275"/>
              <a:gd name="connsiteY25" fmla="*/ 52251 h 436037"/>
              <a:gd name="connsiteX26" fmla="*/ 187235 w 888275"/>
              <a:gd name="connsiteY26" fmla="*/ 0 h 436037"/>
              <a:gd name="connsiteX0" fmla="*/ 187235 w 888275"/>
              <a:gd name="connsiteY0" fmla="*/ 0 h 431074"/>
              <a:gd name="connsiteX1" fmla="*/ 431075 w 888275"/>
              <a:gd name="connsiteY1" fmla="*/ 26125 h 431074"/>
              <a:gd name="connsiteX2" fmla="*/ 744583 w 888275"/>
              <a:gd name="connsiteY2" fmla="*/ 39188 h 431074"/>
              <a:gd name="connsiteX3" fmla="*/ 783772 w 888275"/>
              <a:gd name="connsiteY3" fmla="*/ 52251 h 431074"/>
              <a:gd name="connsiteX4" fmla="*/ 836023 w 888275"/>
              <a:gd name="connsiteY4" fmla="*/ 130628 h 431074"/>
              <a:gd name="connsiteX5" fmla="*/ 888275 w 888275"/>
              <a:gd name="connsiteY5" fmla="*/ 143691 h 431074"/>
              <a:gd name="connsiteX6" fmla="*/ 822960 w 888275"/>
              <a:gd name="connsiteY6" fmla="*/ 222068 h 431074"/>
              <a:gd name="connsiteX7" fmla="*/ 809897 w 888275"/>
              <a:gd name="connsiteY7" fmla="*/ 300445 h 431074"/>
              <a:gd name="connsiteX8" fmla="*/ 783772 w 888275"/>
              <a:gd name="connsiteY8" fmla="*/ 339634 h 431074"/>
              <a:gd name="connsiteX9" fmla="*/ 770709 w 888275"/>
              <a:gd name="connsiteY9" fmla="*/ 378823 h 431074"/>
              <a:gd name="connsiteX10" fmla="*/ 679269 w 888275"/>
              <a:gd name="connsiteY10" fmla="*/ 404948 h 431074"/>
              <a:gd name="connsiteX11" fmla="*/ 600892 w 888275"/>
              <a:gd name="connsiteY11" fmla="*/ 391885 h 431074"/>
              <a:gd name="connsiteX12" fmla="*/ 561703 w 888275"/>
              <a:gd name="connsiteY12" fmla="*/ 365760 h 431074"/>
              <a:gd name="connsiteX13" fmla="*/ 470263 w 888275"/>
              <a:gd name="connsiteY13" fmla="*/ 352697 h 431074"/>
              <a:gd name="connsiteX14" fmla="*/ 378823 w 888275"/>
              <a:gd name="connsiteY14" fmla="*/ 326571 h 431074"/>
              <a:gd name="connsiteX15" fmla="*/ 313509 w 888275"/>
              <a:gd name="connsiteY15" fmla="*/ 313508 h 431074"/>
              <a:gd name="connsiteX16" fmla="*/ 261257 w 888275"/>
              <a:gd name="connsiteY16" fmla="*/ 326571 h 431074"/>
              <a:gd name="connsiteX17" fmla="*/ 209006 w 888275"/>
              <a:gd name="connsiteY17" fmla="*/ 404948 h 431074"/>
              <a:gd name="connsiteX18" fmla="*/ 169817 w 888275"/>
              <a:gd name="connsiteY18" fmla="*/ 431074 h 431074"/>
              <a:gd name="connsiteX19" fmla="*/ 157936 w 888275"/>
              <a:gd name="connsiteY19" fmla="*/ 325373 h 431074"/>
              <a:gd name="connsiteX20" fmla="*/ 156755 w 888275"/>
              <a:gd name="connsiteY20" fmla="*/ 282532 h 431074"/>
              <a:gd name="connsiteX21" fmla="*/ 143692 w 888275"/>
              <a:gd name="connsiteY21" fmla="*/ 261257 h 431074"/>
              <a:gd name="connsiteX22" fmla="*/ 65315 w 888275"/>
              <a:gd name="connsiteY22" fmla="*/ 222068 h 431074"/>
              <a:gd name="connsiteX23" fmla="*/ 0 w 888275"/>
              <a:gd name="connsiteY23" fmla="*/ 143691 h 431074"/>
              <a:gd name="connsiteX24" fmla="*/ 39189 w 888275"/>
              <a:gd name="connsiteY24" fmla="*/ 65314 h 431074"/>
              <a:gd name="connsiteX25" fmla="*/ 117566 w 888275"/>
              <a:gd name="connsiteY25" fmla="*/ 52251 h 431074"/>
              <a:gd name="connsiteX26" fmla="*/ 187235 w 888275"/>
              <a:gd name="connsiteY26" fmla="*/ 0 h 431074"/>
              <a:gd name="connsiteX0" fmla="*/ 187235 w 888275"/>
              <a:gd name="connsiteY0" fmla="*/ 0 h 431074"/>
              <a:gd name="connsiteX1" fmla="*/ 431075 w 888275"/>
              <a:gd name="connsiteY1" fmla="*/ 26125 h 431074"/>
              <a:gd name="connsiteX2" fmla="*/ 744583 w 888275"/>
              <a:gd name="connsiteY2" fmla="*/ 39188 h 431074"/>
              <a:gd name="connsiteX3" fmla="*/ 783772 w 888275"/>
              <a:gd name="connsiteY3" fmla="*/ 52251 h 431074"/>
              <a:gd name="connsiteX4" fmla="*/ 836023 w 888275"/>
              <a:gd name="connsiteY4" fmla="*/ 130628 h 431074"/>
              <a:gd name="connsiteX5" fmla="*/ 888275 w 888275"/>
              <a:gd name="connsiteY5" fmla="*/ 143691 h 431074"/>
              <a:gd name="connsiteX6" fmla="*/ 822960 w 888275"/>
              <a:gd name="connsiteY6" fmla="*/ 222068 h 431074"/>
              <a:gd name="connsiteX7" fmla="*/ 809897 w 888275"/>
              <a:gd name="connsiteY7" fmla="*/ 300445 h 431074"/>
              <a:gd name="connsiteX8" fmla="*/ 783772 w 888275"/>
              <a:gd name="connsiteY8" fmla="*/ 339634 h 431074"/>
              <a:gd name="connsiteX9" fmla="*/ 770709 w 888275"/>
              <a:gd name="connsiteY9" fmla="*/ 378823 h 431074"/>
              <a:gd name="connsiteX10" fmla="*/ 679269 w 888275"/>
              <a:gd name="connsiteY10" fmla="*/ 404948 h 431074"/>
              <a:gd name="connsiteX11" fmla="*/ 600892 w 888275"/>
              <a:gd name="connsiteY11" fmla="*/ 391885 h 431074"/>
              <a:gd name="connsiteX12" fmla="*/ 561703 w 888275"/>
              <a:gd name="connsiteY12" fmla="*/ 365760 h 431074"/>
              <a:gd name="connsiteX13" fmla="*/ 470263 w 888275"/>
              <a:gd name="connsiteY13" fmla="*/ 352697 h 431074"/>
              <a:gd name="connsiteX14" fmla="*/ 378823 w 888275"/>
              <a:gd name="connsiteY14" fmla="*/ 326571 h 431074"/>
              <a:gd name="connsiteX15" fmla="*/ 313509 w 888275"/>
              <a:gd name="connsiteY15" fmla="*/ 313508 h 431074"/>
              <a:gd name="connsiteX16" fmla="*/ 261257 w 888275"/>
              <a:gd name="connsiteY16" fmla="*/ 326571 h 431074"/>
              <a:gd name="connsiteX17" fmla="*/ 209006 w 888275"/>
              <a:gd name="connsiteY17" fmla="*/ 404948 h 431074"/>
              <a:gd name="connsiteX18" fmla="*/ 169817 w 888275"/>
              <a:gd name="connsiteY18" fmla="*/ 431074 h 431074"/>
              <a:gd name="connsiteX19" fmla="*/ 157936 w 888275"/>
              <a:gd name="connsiteY19" fmla="*/ 325373 h 431074"/>
              <a:gd name="connsiteX20" fmla="*/ 156755 w 888275"/>
              <a:gd name="connsiteY20" fmla="*/ 282532 h 431074"/>
              <a:gd name="connsiteX21" fmla="*/ 143692 w 888275"/>
              <a:gd name="connsiteY21" fmla="*/ 261257 h 431074"/>
              <a:gd name="connsiteX22" fmla="*/ 65315 w 888275"/>
              <a:gd name="connsiteY22" fmla="*/ 222068 h 431074"/>
              <a:gd name="connsiteX23" fmla="*/ 0 w 888275"/>
              <a:gd name="connsiteY23" fmla="*/ 143691 h 431074"/>
              <a:gd name="connsiteX24" fmla="*/ 39189 w 888275"/>
              <a:gd name="connsiteY24" fmla="*/ 65314 h 431074"/>
              <a:gd name="connsiteX25" fmla="*/ 117566 w 888275"/>
              <a:gd name="connsiteY25" fmla="*/ 52251 h 431074"/>
              <a:gd name="connsiteX26" fmla="*/ 187235 w 888275"/>
              <a:gd name="connsiteY26" fmla="*/ 0 h 431074"/>
              <a:gd name="connsiteX0" fmla="*/ 187235 w 888275"/>
              <a:gd name="connsiteY0" fmla="*/ 0 h 435209"/>
              <a:gd name="connsiteX1" fmla="*/ 431075 w 888275"/>
              <a:gd name="connsiteY1" fmla="*/ 26125 h 435209"/>
              <a:gd name="connsiteX2" fmla="*/ 744583 w 888275"/>
              <a:gd name="connsiteY2" fmla="*/ 39188 h 435209"/>
              <a:gd name="connsiteX3" fmla="*/ 783772 w 888275"/>
              <a:gd name="connsiteY3" fmla="*/ 52251 h 435209"/>
              <a:gd name="connsiteX4" fmla="*/ 836023 w 888275"/>
              <a:gd name="connsiteY4" fmla="*/ 130628 h 435209"/>
              <a:gd name="connsiteX5" fmla="*/ 888275 w 888275"/>
              <a:gd name="connsiteY5" fmla="*/ 143691 h 435209"/>
              <a:gd name="connsiteX6" fmla="*/ 822960 w 888275"/>
              <a:gd name="connsiteY6" fmla="*/ 222068 h 435209"/>
              <a:gd name="connsiteX7" fmla="*/ 809897 w 888275"/>
              <a:gd name="connsiteY7" fmla="*/ 300445 h 435209"/>
              <a:gd name="connsiteX8" fmla="*/ 783772 w 888275"/>
              <a:gd name="connsiteY8" fmla="*/ 339634 h 435209"/>
              <a:gd name="connsiteX9" fmla="*/ 770709 w 888275"/>
              <a:gd name="connsiteY9" fmla="*/ 378823 h 435209"/>
              <a:gd name="connsiteX10" fmla="*/ 679269 w 888275"/>
              <a:gd name="connsiteY10" fmla="*/ 404948 h 435209"/>
              <a:gd name="connsiteX11" fmla="*/ 600892 w 888275"/>
              <a:gd name="connsiteY11" fmla="*/ 391885 h 435209"/>
              <a:gd name="connsiteX12" fmla="*/ 561703 w 888275"/>
              <a:gd name="connsiteY12" fmla="*/ 365760 h 435209"/>
              <a:gd name="connsiteX13" fmla="*/ 470263 w 888275"/>
              <a:gd name="connsiteY13" fmla="*/ 352697 h 435209"/>
              <a:gd name="connsiteX14" fmla="*/ 378823 w 888275"/>
              <a:gd name="connsiteY14" fmla="*/ 326571 h 435209"/>
              <a:gd name="connsiteX15" fmla="*/ 313509 w 888275"/>
              <a:gd name="connsiteY15" fmla="*/ 313508 h 435209"/>
              <a:gd name="connsiteX16" fmla="*/ 261257 w 888275"/>
              <a:gd name="connsiteY16" fmla="*/ 326571 h 435209"/>
              <a:gd name="connsiteX17" fmla="*/ 209006 w 888275"/>
              <a:gd name="connsiteY17" fmla="*/ 404948 h 435209"/>
              <a:gd name="connsiteX18" fmla="*/ 169817 w 888275"/>
              <a:gd name="connsiteY18" fmla="*/ 431074 h 435209"/>
              <a:gd name="connsiteX19" fmla="*/ 169286 w 888275"/>
              <a:gd name="connsiteY19" fmla="*/ 417592 h 435209"/>
              <a:gd name="connsiteX20" fmla="*/ 157936 w 888275"/>
              <a:gd name="connsiteY20" fmla="*/ 325373 h 435209"/>
              <a:gd name="connsiteX21" fmla="*/ 156755 w 888275"/>
              <a:gd name="connsiteY21" fmla="*/ 282532 h 435209"/>
              <a:gd name="connsiteX22" fmla="*/ 143692 w 888275"/>
              <a:gd name="connsiteY22" fmla="*/ 261257 h 435209"/>
              <a:gd name="connsiteX23" fmla="*/ 65315 w 888275"/>
              <a:gd name="connsiteY23" fmla="*/ 222068 h 435209"/>
              <a:gd name="connsiteX24" fmla="*/ 0 w 888275"/>
              <a:gd name="connsiteY24" fmla="*/ 143691 h 435209"/>
              <a:gd name="connsiteX25" fmla="*/ 39189 w 888275"/>
              <a:gd name="connsiteY25" fmla="*/ 65314 h 435209"/>
              <a:gd name="connsiteX26" fmla="*/ 117566 w 888275"/>
              <a:gd name="connsiteY26" fmla="*/ 52251 h 435209"/>
              <a:gd name="connsiteX27" fmla="*/ 187235 w 888275"/>
              <a:gd name="connsiteY27" fmla="*/ 0 h 435209"/>
              <a:gd name="connsiteX0" fmla="*/ 187235 w 888275"/>
              <a:gd name="connsiteY0" fmla="*/ 0 h 435209"/>
              <a:gd name="connsiteX1" fmla="*/ 431075 w 888275"/>
              <a:gd name="connsiteY1" fmla="*/ 26125 h 435209"/>
              <a:gd name="connsiteX2" fmla="*/ 744583 w 888275"/>
              <a:gd name="connsiteY2" fmla="*/ 39188 h 435209"/>
              <a:gd name="connsiteX3" fmla="*/ 783772 w 888275"/>
              <a:gd name="connsiteY3" fmla="*/ 52251 h 435209"/>
              <a:gd name="connsiteX4" fmla="*/ 836023 w 888275"/>
              <a:gd name="connsiteY4" fmla="*/ 130628 h 435209"/>
              <a:gd name="connsiteX5" fmla="*/ 888275 w 888275"/>
              <a:gd name="connsiteY5" fmla="*/ 143691 h 435209"/>
              <a:gd name="connsiteX6" fmla="*/ 822960 w 888275"/>
              <a:gd name="connsiteY6" fmla="*/ 222068 h 435209"/>
              <a:gd name="connsiteX7" fmla="*/ 809897 w 888275"/>
              <a:gd name="connsiteY7" fmla="*/ 300445 h 435209"/>
              <a:gd name="connsiteX8" fmla="*/ 783772 w 888275"/>
              <a:gd name="connsiteY8" fmla="*/ 339634 h 435209"/>
              <a:gd name="connsiteX9" fmla="*/ 770709 w 888275"/>
              <a:gd name="connsiteY9" fmla="*/ 378823 h 435209"/>
              <a:gd name="connsiteX10" fmla="*/ 679269 w 888275"/>
              <a:gd name="connsiteY10" fmla="*/ 404948 h 435209"/>
              <a:gd name="connsiteX11" fmla="*/ 600892 w 888275"/>
              <a:gd name="connsiteY11" fmla="*/ 391885 h 435209"/>
              <a:gd name="connsiteX12" fmla="*/ 561703 w 888275"/>
              <a:gd name="connsiteY12" fmla="*/ 365760 h 435209"/>
              <a:gd name="connsiteX13" fmla="*/ 470263 w 888275"/>
              <a:gd name="connsiteY13" fmla="*/ 352697 h 435209"/>
              <a:gd name="connsiteX14" fmla="*/ 378823 w 888275"/>
              <a:gd name="connsiteY14" fmla="*/ 326571 h 435209"/>
              <a:gd name="connsiteX15" fmla="*/ 313509 w 888275"/>
              <a:gd name="connsiteY15" fmla="*/ 313508 h 435209"/>
              <a:gd name="connsiteX16" fmla="*/ 261257 w 888275"/>
              <a:gd name="connsiteY16" fmla="*/ 326571 h 435209"/>
              <a:gd name="connsiteX17" fmla="*/ 209006 w 888275"/>
              <a:gd name="connsiteY17" fmla="*/ 404948 h 435209"/>
              <a:gd name="connsiteX18" fmla="*/ 169817 w 888275"/>
              <a:gd name="connsiteY18" fmla="*/ 431074 h 435209"/>
              <a:gd name="connsiteX19" fmla="*/ 169286 w 888275"/>
              <a:gd name="connsiteY19" fmla="*/ 417592 h 435209"/>
              <a:gd name="connsiteX20" fmla="*/ 157936 w 888275"/>
              <a:gd name="connsiteY20" fmla="*/ 325373 h 435209"/>
              <a:gd name="connsiteX21" fmla="*/ 156755 w 888275"/>
              <a:gd name="connsiteY21" fmla="*/ 282532 h 435209"/>
              <a:gd name="connsiteX22" fmla="*/ 143692 w 888275"/>
              <a:gd name="connsiteY22" fmla="*/ 261257 h 435209"/>
              <a:gd name="connsiteX23" fmla="*/ 65315 w 888275"/>
              <a:gd name="connsiteY23" fmla="*/ 222068 h 435209"/>
              <a:gd name="connsiteX24" fmla="*/ 0 w 888275"/>
              <a:gd name="connsiteY24" fmla="*/ 143691 h 435209"/>
              <a:gd name="connsiteX25" fmla="*/ 39189 w 888275"/>
              <a:gd name="connsiteY25" fmla="*/ 65314 h 435209"/>
              <a:gd name="connsiteX26" fmla="*/ 117566 w 888275"/>
              <a:gd name="connsiteY26" fmla="*/ 52251 h 435209"/>
              <a:gd name="connsiteX27" fmla="*/ 187235 w 888275"/>
              <a:gd name="connsiteY27" fmla="*/ 0 h 435209"/>
              <a:gd name="connsiteX0" fmla="*/ 187235 w 888275"/>
              <a:gd name="connsiteY0" fmla="*/ 0 h 435209"/>
              <a:gd name="connsiteX1" fmla="*/ 431075 w 888275"/>
              <a:gd name="connsiteY1" fmla="*/ 26125 h 435209"/>
              <a:gd name="connsiteX2" fmla="*/ 744583 w 888275"/>
              <a:gd name="connsiteY2" fmla="*/ 39188 h 435209"/>
              <a:gd name="connsiteX3" fmla="*/ 783772 w 888275"/>
              <a:gd name="connsiteY3" fmla="*/ 52251 h 435209"/>
              <a:gd name="connsiteX4" fmla="*/ 836023 w 888275"/>
              <a:gd name="connsiteY4" fmla="*/ 130628 h 435209"/>
              <a:gd name="connsiteX5" fmla="*/ 888275 w 888275"/>
              <a:gd name="connsiteY5" fmla="*/ 143691 h 435209"/>
              <a:gd name="connsiteX6" fmla="*/ 822960 w 888275"/>
              <a:gd name="connsiteY6" fmla="*/ 222068 h 435209"/>
              <a:gd name="connsiteX7" fmla="*/ 809897 w 888275"/>
              <a:gd name="connsiteY7" fmla="*/ 300445 h 435209"/>
              <a:gd name="connsiteX8" fmla="*/ 783772 w 888275"/>
              <a:gd name="connsiteY8" fmla="*/ 339634 h 435209"/>
              <a:gd name="connsiteX9" fmla="*/ 770709 w 888275"/>
              <a:gd name="connsiteY9" fmla="*/ 378823 h 435209"/>
              <a:gd name="connsiteX10" fmla="*/ 679269 w 888275"/>
              <a:gd name="connsiteY10" fmla="*/ 404948 h 435209"/>
              <a:gd name="connsiteX11" fmla="*/ 600892 w 888275"/>
              <a:gd name="connsiteY11" fmla="*/ 391885 h 435209"/>
              <a:gd name="connsiteX12" fmla="*/ 561703 w 888275"/>
              <a:gd name="connsiteY12" fmla="*/ 365760 h 435209"/>
              <a:gd name="connsiteX13" fmla="*/ 470263 w 888275"/>
              <a:gd name="connsiteY13" fmla="*/ 352697 h 435209"/>
              <a:gd name="connsiteX14" fmla="*/ 378823 w 888275"/>
              <a:gd name="connsiteY14" fmla="*/ 326571 h 435209"/>
              <a:gd name="connsiteX15" fmla="*/ 313509 w 888275"/>
              <a:gd name="connsiteY15" fmla="*/ 313508 h 435209"/>
              <a:gd name="connsiteX16" fmla="*/ 261257 w 888275"/>
              <a:gd name="connsiteY16" fmla="*/ 326571 h 435209"/>
              <a:gd name="connsiteX17" fmla="*/ 209006 w 888275"/>
              <a:gd name="connsiteY17" fmla="*/ 404948 h 435209"/>
              <a:gd name="connsiteX18" fmla="*/ 169817 w 888275"/>
              <a:gd name="connsiteY18" fmla="*/ 431074 h 435209"/>
              <a:gd name="connsiteX19" fmla="*/ 169286 w 888275"/>
              <a:gd name="connsiteY19" fmla="*/ 417592 h 435209"/>
              <a:gd name="connsiteX20" fmla="*/ 157936 w 888275"/>
              <a:gd name="connsiteY20" fmla="*/ 325373 h 435209"/>
              <a:gd name="connsiteX21" fmla="*/ 156755 w 888275"/>
              <a:gd name="connsiteY21" fmla="*/ 282532 h 435209"/>
              <a:gd name="connsiteX22" fmla="*/ 143692 w 888275"/>
              <a:gd name="connsiteY22" fmla="*/ 261257 h 435209"/>
              <a:gd name="connsiteX23" fmla="*/ 65315 w 888275"/>
              <a:gd name="connsiteY23" fmla="*/ 222068 h 435209"/>
              <a:gd name="connsiteX24" fmla="*/ 0 w 888275"/>
              <a:gd name="connsiteY24" fmla="*/ 143691 h 435209"/>
              <a:gd name="connsiteX25" fmla="*/ 39189 w 888275"/>
              <a:gd name="connsiteY25" fmla="*/ 65314 h 435209"/>
              <a:gd name="connsiteX26" fmla="*/ 117566 w 888275"/>
              <a:gd name="connsiteY26" fmla="*/ 52251 h 435209"/>
              <a:gd name="connsiteX27" fmla="*/ 187235 w 888275"/>
              <a:gd name="connsiteY27" fmla="*/ 0 h 435209"/>
              <a:gd name="connsiteX0" fmla="*/ 187235 w 888275"/>
              <a:gd name="connsiteY0" fmla="*/ 0 h 433181"/>
              <a:gd name="connsiteX1" fmla="*/ 431075 w 888275"/>
              <a:gd name="connsiteY1" fmla="*/ 26125 h 433181"/>
              <a:gd name="connsiteX2" fmla="*/ 744583 w 888275"/>
              <a:gd name="connsiteY2" fmla="*/ 39188 h 433181"/>
              <a:gd name="connsiteX3" fmla="*/ 783772 w 888275"/>
              <a:gd name="connsiteY3" fmla="*/ 52251 h 433181"/>
              <a:gd name="connsiteX4" fmla="*/ 836023 w 888275"/>
              <a:gd name="connsiteY4" fmla="*/ 130628 h 433181"/>
              <a:gd name="connsiteX5" fmla="*/ 888275 w 888275"/>
              <a:gd name="connsiteY5" fmla="*/ 143691 h 433181"/>
              <a:gd name="connsiteX6" fmla="*/ 822960 w 888275"/>
              <a:gd name="connsiteY6" fmla="*/ 222068 h 433181"/>
              <a:gd name="connsiteX7" fmla="*/ 809897 w 888275"/>
              <a:gd name="connsiteY7" fmla="*/ 300445 h 433181"/>
              <a:gd name="connsiteX8" fmla="*/ 783772 w 888275"/>
              <a:gd name="connsiteY8" fmla="*/ 339634 h 433181"/>
              <a:gd name="connsiteX9" fmla="*/ 770709 w 888275"/>
              <a:gd name="connsiteY9" fmla="*/ 378823 h 433181"/>
              <a:gd name="connsiteX10" fmla="*/ 679269 w 888275"/>
              <a:gd name="connsiteY10" fmla="*/ 404948 h 433181"/>
              <a:gd name="connsiteX11" fmla="*/ 600892 w 888275"/>
              <a:gd name="connsiteY11" fmla="*/ 391885 h 433181"/>
              <a:gd name="connsiteX12" fmla="*/ 561703 w 888275"/>
              <a:gd name="connsiteY12" fmla="*/ 365760 h 433181"/>
              <a:gd name="connsiteX13" fmla="*/ 470263 w 888275"/>
              <a:gd name="connsiteY13" fmla="*/ 352697 h 433181"/>
              <a:gd name="connsiteX14" fmla="*/ 378823 w 888275"/>
              <a:gd name="connsiteY14" fmla="*/ 326571 h 433181"/>
              <a:gd name="connsiteX15" fmla="*/ 313509 w 888275"/>
              <a:gd name="connsiteY15" fmla="*/ 313508 h 433181"/>
              <a:gd name="connsiteX16" fmla="*/ 261257 w 888275"/>
              <a:gd name="connsiteY16" fmla="*/ 326571 h 433181"/>
              <a:gd name="connsiteX17" fmla="*/ 209006 w 888275"/>
              <a:gd name="connsiteY17" fmla="*/ 404948 h 433181"/>
              <a:gd name="connsiteX18" fmla="*/ 169817 w 888275"/>
              <a:gd name="connsiteY18" fmla="*/ 431074 h 433181"/>
              <a:gd name="connsiteX19" fmla="*/ 169286 w 888275"/>
              <a:gd name="connsiteY19" fmla="*/ 308239 h 433181"/>
              <a:gd name="connsiteX20" fmla="*/ 157936 w 888275"/>
              <a:gd name="connsiteY20" fmla="*/ 325373 h 433181"/>
              <a:gd name="connsiteX21" fmla="*/ 156755 w 888275"/>
              <a:gd name="connsiteY21" fmla="*/ 282532 h 433181"/>
              <a:gd name="connsiteX22" fmla="*/ 143692 w 888275"/>
              <a:gd name="connsiteY22" fmla="*/ 261257 h 433181"/>
              <a:gd name="connsiteX23" fmla="*/ 65315 w 888275"/>
              <a:gd name="connsiteY23" fmla="*/ 222068 h 433181"/>
              <a:gd name="connsiteX24" fmla="*/ 0 w 888275"/>
              <a:gd name="connsiteY24" fmla="*/ 143691 h 433181"/>
              <a:gd name="connsiteX25" fmla="*/ 39189 w 888275"/>
              <a:gd name="connsiteY25" fmla="*/ 65314 h 433181"/>
              <a:gd name="connsiteX26" fmla="*/ 117566 w 888275"/>
              <a:gd name="connsiteY26" fmla="*/ 52251 h 433181"/>
              <a:gd name="connsiteX27" fmla="*/ 187235 w 888275"/>
              <a:gd name="connsiteY27" fmla="*/ 0 h 433181"/>
              <a:gd name="connsiteX0" fmla="*/ 187235 w 888275"/>
              <a:gd name="connsiteY0" fmla="*/ 0 h 433181"/>
              <a:gd name="connsiteX1" fmla="*/ 431075 w 888275"/>
              <a:gd name="connsiteY1" fmla="*/ 26125 h 433181"/>
              <a:gd name="connsiteX2" fmla="*/ 744583 w 888275"/>
              <a:gd name="connsiteY2" fmla="*/ 39188 h 433181"/>
              <a:gd name="connsiteX3" fmla="*/ 783772 w 888275"/>
              <a:gd name="connsiteY3" fmla="*/ 52251 h 433181"/>
              <a:gd name="connsiteX4" fmla="*/ 836023 w 888275"/>
              <a:gd name="connsiteY4" fmla="*/ 130628 h 433181"/>
              <a:gd name="connsiteX5" fmla="*/ 888275 w 888275"/>
              <a:gd name="connsiteY5" fmla="*/ 143691 h 433181"/>
              <a:gd name="connsiteX6" fmla="*/ 822960 w 888275"/>
              <a:gd name="connsiteY6" fmla="*/ 222068 h 433181"/>
              <a:gd name="connsiteX7" fmla="*/ 809897 w 888275"/>
              <a:gd name="connsiteY7" fmla="*/ 300445 h 433181"/>
              <a:gd name="connsiteX8" fmla="*/ 783772 w 888275"/>
              <a:gd name="connsiteY8" fmla="*/ 339634 h 433181"/>
              <a:gd name="connsiteX9" fmla="*/ 770709 w 888275"/>
              <a:gd name="connsiteY9" fmla="*/ 378823 h 433181"/>
              <a:gd name="connsiteX10" fmla="*/ 679269 w 888275"/>
              <a:gd name="connsiteY10" fmla="*/ 404948 h 433181"/>
              <a:gd name="connsiteX11" fmla="*/ 600892 w 888275"/>
              <a:gd name="connsiteY11" fmla="*/ 391885 h 433181"/>
              <a:gd name="connsiteX12" fmla="*/ 561703 w 888275"/>
              <a:gd name="connsiteY12" fmla="*/ 365760 h 433181"/>
              <a:gd name="connsiteX13" fmla="*/ 470263 w 888275"/>
              <a:gd name="connsiteY13" fmla="*/ 352697 h 433181"/>
              <a:gd name="connsiteX14" fmla="*/ 378823 w 888275"/>
              <a:gd name="connsiteY14" fmla="*/ 326571 h 433181"/>
              <a:gd name="connsiteX15" fmla="*/ 313509 w 888275"/>
              <a:gd name="connsiteY15" fmla="*/ 313508 h 433181"/>
              <a:gd name="connsiteX16" fmla="*/ 261257 w 888275"/>
              <a:gd name="connsiteY16" fmla="*/ 326571 h 433181"/>
              <a:gd name="connsiteX17" fmla="*/ 209006 w 888275"/>
              <a:gd name="connsiteY17" fmla="*/ 404948 h 433181"/>
              <a:gd name="connsiteX18" fmla="*/ 169817 w 888275"/>
              <a:gd name="connsiteY18" fmla="*/ 431074 h 433181"/>
              <a:gd name="connsiteX19" fmla="*/ 169286 w 888275"/>
              <a:gd name="connsiteY19" fmla="*/ 308239 h 433181"/>
              <a:gd name="connsiteX20" fmla="*/ 157936 w 888275"/>
              <a:gd name="connsiteY20" fmla="*/ 325373 h 433181"/>
              <a:gd name="connsiteX21" fmla="*/ 156755 w 888275"/>
              <a:gd name="connsiteY21" fmla="*/ 282532 h 433181"/>
              <a:gd name="connsiteX22" fmla="*/ 143692 w 888275"/>
              <a:gd name="connsiteY22" fmla="*/ 261257 h 433181"/>
              <a:gd name="connsiteX23" fmla="*/ 65315 w 888275"/>
              <a:gd name="connsiteY23" fmla="*/ 222068 h 433181"/>
              <a:gd name="connsiteX24" fmla="*/ 0 w 888275"/>
              <a:gd name="connsiteY24" fmla="*/ 143691 h 433181"/>
              <a:gd name="connsiteX25" fmla="*/ 39189 w 888275"/>
              <a:gd name="connsiteY25" fmla="*/ 65314 h 433181"/>
              <a:gd name="connsiteX26" fmla="*/ 117566 w 888275"/>
              <a:gd name="connsiteY26" fmla="*/ 52251 h 433181"/>
              <a:gd name="connsiteX27" fmla="*/ 187235 w 888275"/>
              <a:gd name="connsiteY27" fmla="*/ 0 h 433181"/>
              <a:gd name="connsiteX0" fmla="*/ 187235 w 888275"/>
              <a:gd name="connsiteY0" fmla="*/ 0 h 431074"/>
              <a:gd name="connsiteX1" fmla="*/ 431075 w 888275"/>
              <a:gd name="connsiteY1" fmla="*/ 26125 h 431074"/>
              <a:gd name="connsiteX2" fmla="*/ 744583 w 888275"/>
              <a:gd name="connsiteY2" fmla="*/ 39188 h 431074"/>
              <a:gd name="connsiteX3" fmla="*/ 783772 w 888275"/>
              <a:gd name="connsiteY3" fmla="*/ 52251 h 431074"/>
              <a:gd name="connsiteX4" fmla="*/ 836023 w 888275"/>
              <a:gd name="connsiteY4" fmla="*/ 130628 h 431074"/>
              <a:gd name="connsiteX5" fmla="*/ 888275 w 888275"/>
              <a:gd name="connsiteY5" fmla="*/ 143691 h 431074"/>
              <a:gd name="connsiteX6" fmla="*/ 822960 w 888275"/>
              <a:gd name="connsiteY6" fmla="*/ 222068 h 431074"/>
              <a:gd name="connsiteX7" fmla="*/ 809897 w 888275"/>
              <a:gd name="connsiteY7" fmla="*/ 300445 h 431074"/>
              <a:gd name="connsiteX8" fmla="*/ 783772 w 888275"/>
              <a:gd name="connsiteY8" fmla="*/ 339634 h 431074"/>
              <a:gd name="connsiteX9" fmla="*/ 770709 w 888275"/>
              <a:gd name="connsiteY9" fmla="*/ 378823 h 431074"/>
              <a:gd name="connsiteX10" fmla="*/ 679269 w 888275"/>
              <a:gd name="connsiteY10" fmla="*/ 404948 h 431074"/>
              <a:gd name="connsiteX11" fmla="*/ 600892 w 888275"/>
              <a:gd name="connsiteY11" fmla="*/ 391885 h 431074"/>
              <a:gd name="connsiteX12" fmla="*/ 561703 w 888275"/>
              <a:gd name="connsiteY12" fmla="*/ 365760 h 431074"/>
              <a:gd name="connsiteX13" fmla="*/ 470263 w 888275"/>
              <a:gd name="connsiteY13" fmla="*/ 352697 h 431074"/>
              <a:gd name="connsiteX14" fmla="*/ 378823 w 888275"/>
              <a:gd name="connsiteY14" fmla="*/ 326571 h 431074"/>
              <a:gd name="connsiteX15" fmla="*/ 313509 w 888275"/>
              <a:gd name="connsiteY15" fmla="*/ 313508 h 431074"/>
              <a:gd name="connsiteX16" fmla="*/ 261257 w 888275"/>
              <a:gd name="connsiteY16" fmla="*/ 326571 h 431074"/>
              <a:gd name="connsiteX17" fmla="*/ 209006 w 888275"/>
              <a:gd name="connsiteY17" fmla="*/ 404948 h 431074"/>
              <a:gd name="connsiteX18" fmla="*/ 169817 w 888275"/>
              <a:gd name="connsiteY18" fmla="*/ 431074 h 431074"/>
              <a:gd name="connsiteX19" fmla="*/ 169286 w 888275"/>
              <a:gd name="connsiteY19" fmla="*/ 308239 h 431074"/>
              <a:gd name="connsiteX20" fmla="*/ 157936 w 888275"/>
              <a:gd name="connsiteY20" fmla="*/ 325373 h 431074"/>
              <a:gd name="connsiteX21" fmla="*/ 156755 w 888275"/>
              <a:gd name="connsiteY21" fmla="*/ 282532 h 431074"/>
              <a:gd name="connsiteX22" fmla="*/ 143692 w 888275"/>
              <a:gd name="connsiteY22" fmla="*/ 261257 h 431074"/>
              <a:gd name="connsiteX23" fmla="*/ 65315 w 888275"/>
              <a:gd name="connsiteY23" fmla="*/ 222068 h 431074"/>
              <a:gd name="connsiteX24" fmla="*/ 0 w 888275"/>
              <a:gd name="connsiteY24" fmla="*/ 143691 h 431074"/>
              <a:gd name="connsiteX25" fmla="*/ 39189 w 888275"/>
              <a:gd name="connsiteY25" fmla="*/ 65314 h 431074"/>
              <a:gd name="connsiteX26" fmla="*/ 117566 w 888275"/>
              <a:gd name="connsiteY26" fmla="*/ 52251 h 431074"/>
              <a:gd name="connsiteX27" fmla="*/ 187235 w 888275"/>
              <a:gd name="connsiteY27" fmla="*/ 0 h 431074"/>
              <a:gd name="connsiteX0" fmla="*/ 187235 w 854431"/>
              <a:gd name="connsiteY0" fmla="*/ 0 h 431074"/>
              <a:gd name="connsiteX1" fmla="*/ 431075 w 854431"/>
              <a:gd name="connsiteY1" fmla="*/ 26125 h 431074"/>
              <a:gd name="connsiteX2" fmla="*/ 744583 w 854431"/>
              <a:gd name="connsiteY2" fmla="*/ 39188 h 431074"/>
              <a:gd name="connsiteX3" fmla="*/ 783772 w 854431"/>
              <a:gd name="connsiteY3" fmla="*/ 52251 h 431074"/>
              <a:gd name="connsiteX4" fmla="*/ 836023 w 854431"/>
              <a:gd name="connsiteY4" fmla="*/ 130628 h 431074"/>
              <a:gd name="connsiteX5" fmla="*/ 812386 w 854431"/>
              <a:gd name="connsiteY5" fmla="*/ 143691 h 431074"/>
              <a:gd name="connsiteX6" fmla="*/ 822960 w 854431"/>
              <a:gd name="connsiteY6" fmla="*/ 222068 h 431074"/>
              <a:gd name="connsiteX7" fmla="*/ 809897 w 854431"/>
              <a:gd name="connsiteY7" fmla="*/ 300445 h 431074"/>
              <a:gd name="connsiteX8" fmla="*/ 783772 w 854431"/>
              <a:gd name="connsiteY8" fmla="*/ 339634 h 431074"/>
              <a:gd name="connsiteX9" fmla="*/ 770709 w 854431"/>
              <a:gd name="connsiteY9" fmla="*/ 378823 h 431074"/>
              <a:gd name="connsiteX10" fmla="*/ 679269 w 854431"/>
              <a:gd name="connsiteY10" fmla="*/ 404948 h 431074"/>
              <a:gd name="connsiteX11" fmla="*/ 600892 w 854431"/>
              <a:gd name="connsiteY11" fmla="*/ 391885 h 431074"/>
              <a:gd name="connsiteX12" fmla="*/ 561703 w 854431"/>
              <a:gd name="connsiteY12" fmla="*/ 365760 h 431074"/>
              <a:gd name="connsiteX13" fmla="*/ 470263 w 854431"/>
              <a:gd name="connsiteY13" fmla="*/ 352697 h 431074"/>
              <a:gd name="connsiteX14" fmla="*/ 378823 w 854431"/>
              <a:gd name="connsiteY14" fmla="*/ 326571 h 431074"/>
              <a:gd name="connsiteX15" fmla="*/ 313509 w 854431"/>
              <a:gd name="connsiteY15" fmla="*/ 313508 h 431074"/>
              <a:gd name="connsiteX16" fmla="*/ 261257 w 854431"/>
              <a:gd name="connsiteY16" fmla="*/ 326571 h 431074"/>
              <a:gd name="connsiteX17" fmla="*/ 209006 w 854431"/>
              <a:gd name="connsiteY17" fmla="*/ 404948 h 431074"/>
              <a:gd name="connsiteX18" fmla="*/ 169817 w 854431"/>
              <a:gd name="connsiteY18" fmla="*/ 431074 h 431074"/>
              <a:gd name="connsiteX19" fmla="*/ 169286 w 854431"/>
              <a:gd name="connsiteY19" fmla="*/ 308239 h 431074"/>
              <a:gd name="connsiteX20" fmla="*/ 157936 w 854431"/>
              <a:gd name="connsiteY20" fmla="*/ 325373 h 431074"/>
              <a:gd name="connsiteX21" fmla="*/ 156755 w 854431"/>
              <a:gd name="connsiteY21" fmla="*/ 282532 h 431074"/>
              <a:gd name="connsiteX22" fmla="*/ 143692 w 854431"/>
              <a:gd name="connsiteY22" fmla="*/ 261257 h 431074"/>
              <a:gd name="connsiteX23" fmla="*/ 65315 w 854431"/>
              <a:gd name="connsiteY23" fmla="*/ 222068 h 431074"/>
              <a:gd name="connsiteX24" fmla="*/ 0 w 854431"/>
              <a:gd name="connsiteY24" fmla="*/ 143691 h 431074"/>
              <a:gd name="connsiteX25" fmla="*/ 39189 w 854431"/>
              <a:gd name="connsiteY25" fmla="*/ 65314 h 431074"/>
              <a:gd name="connsiteX26" fmla="*/ 117566 w 854431"/>
              <a:gd name="connsiteY26" fmla="*/ 52251 h 431074"/>
              <a:gd name="connsiteX27" fmla="*/ 187235 w 854431"/>
              <a:gd name="connsiteY27" fmla="*/ 0 h 431074"/>
              <a:gd name="connsiteX0" fmla="*/ 187235 w 854431"/>
              <a:gd name="connsiteY0" fmla="*/ 0 h 431074"/>
              <a:gd name="connsiteX1" fmla="*/ 431075 w 854431"/>
              <a:gd name="connsiteY1" fmla="*/ 26125 h 431074"/>
              <a:gd name="connsiteX2" fmla="*/ 744583 w 854431"/>
              <a:gd name="connsiteY2" fmla="*/ 39188 h 431074"/>
              <a:gd name="connsiteX3" fmla="*/ 783772 w 854431"/>
              <a:gd name="connsiteY3" fmla="*/ 52251 h 431074"/>
              <a:gd name="connsiteX4" fmla="*/ 836023 w 854431"/>
              <a:gd name="connsiteY4" fmla="*/ 130628 h 431074"/>
              <a:gd name="connsiteX5" fmla="*/ 812386 w 854431"/>
              <a:gd name="connsiteY5" fmla="*/ 143691 h 431074"/>
              <a:gd name="connsiteX6" fmla="*/ 822960 w 854431"/>
              <a:gd name="connsiteY6" fmla="*/ 222068 h 431074"/>
              <a:gd name="connsiteX7" fmla="*/ 809897 w 854431"/>
              <a:gd name="connsiteY7" fmla="*/ 300445 h 431074"/>
              <a:gd name="connsiteX8" fmla="*/ 783772 w 854431"/>
              <a:gd name="connsiteY8" fmla="*/ 339634 h 431074"/>
              <a:gd name="connsiteX9" fmla="*/ 770709 w 854431"/>
              <a:gd name="connsiteY9" fmla="*/ 378823 h 431074"/>
              <a:gd name="connsiteX10" fmla="*/ 679269 w 854431"/>
              <a:gd name="connsiteY10" fmla="*/ 404948 h 431074"/>
              <a:gd name="connsiteX11" fmla="*/ 600892 w 854431"/>
              <a:gd name="connsiteY11" fmla="*/ 391885 h 431074"/>
              <a:gd name="connsiteX12" fmla="*/ 561703 w 854431"/>
              <a:gd name="connsiteY12" fmla="*/ 365760 h 431074"/>
              <a:gd name="connsiteX13" fmla="*/ 470263 w 854431"/>
              <a:gd name="connsiteY13" fmla="*/ 352697 h 431074"/>
              <a:gd name="connsiteX14" fmla="*/ 378823 w 854431"/>
              <a:gd name="connsiteY14" fmla="*/ 326571 h 431074"/>
              <a:gd name="connsiteX15" fmla="*/ 313509 w 854431"/>
              <a:gd name="connsiteY15" fmla="*/ 313508 h 431074"/>
              <a:gd name="connsiteX16" fmla="*/ 261257 w 854431"/>
              <a:gd name="connsiteY16" fmla="*/ 326571 h 431074"/>
              <a:gd name="connsiteX17" fmla="*/ 209006 w 854431"/>
              <a:gd name="connsiteY17" fmla="*/ 404948 h 431074"/>
              <a:gd name="connsiteX18" fmla="*/ 169817 w 854431"/>
              <a:gd name="connsiteY18" fmla="*/ 431074 h 431074"/>
              <a:gd name="connsiteX19" fmla="*/ 169286 w 854431"/>
              <a:gd name="connsiteY19" fmla="*/ 308239 h 431074"/>
              <a:gd name="connsiteX20" fmla="*/ 157936 w 854431"/>
              <a:gd name="connsiteY20" fmla="*/ 325373 h 431074"/>
              <a:gd name="connsiteX21" fmla="*/ 156755 w 854431"/>
              <a:gd name="connsiteY21" fmla="*/ 282532 h 431074"/>
              <a:gd name="connsiteX22" fmla="*/ 143692 w 854431"/>
              <a:gd name="connsiteY22" fmla="*/ 261257 h 431074"/>
              <a:gd name="connsiteX23" fmla="*/ 65315 w 854431"/>
              <a:gd name="connsiteY23" fmla="*/ 222068 h 431074"/>
              <a:gd name="connsiteX24" fmla="*/ 0 w 854431"/>
              <a:gd name="connsiteY24" fmla="*/ 143691 h 431074"/>
              <a:gd name="connsiteX25" fmla="*/ 39189 w 854431"/>
              <a:gd name="connsiteY25" fmla="*/ 65314 h 431074"/>
              <a:gd name="connsiteX26" fmla="*/ 117566 w 854431"/>
              <a:gd name="connsiteY26" fmla="*/ 52251 h 431074"/>
              <a:gd name="connsiteX27" fmla="*/ 187235 w 854431"/>
              <a:gd name="connsiteY27" fmla="*/ 0 h 431074"/>
              <a:gd name="connsiteX0" fmla="*/ 187235 w 854431"/>
              <a:gd name="connsiteY0" fmla="*/ 0 h 446631"/>
              <a:gd name="connsiteX1" fmla="*/ 431075 w 854431"/>
              <a:gd name="connsiteY1" fmla="*/ 26125 h 446631"/>
              <a:gd name="connsiteX2" fmla="*/ 744583 w 854431"/>
              <a:gd name="connsiteY2" fmla="*/ 39188 h 446631"/>
              <a:gd name="connsiteX3" fmla="*/ 783772 w 854431"/>
              <a:gd name="connsiteY3" fmla="*/ 52251 h 446631"/>
              <a:gd name="connsiteX4" fmla="*/ 836023 w 854431"/>
              <a:gd name="connsiteY4" fmla="*/ 130628 h 446631"/>
              <a:gd name="connsiteX5" fmla="*/ 812386 w 854431"/>
              <a:gd name="connsiteY5" fmla="*/ 143691 h 446631"/>
              <a:gd name="connsiteX6" fmla="*/ 822960 w 854431"/>
              <a:gd name="connsiteY6" fmla="*/ 222068 h 446631"/>
              <a:gd name="connsiteX7" fmla="*/ 809897 w 854431"/>
              <a:gd name="connsiteY7" fmla="*/ 300445 h 446631"/>
              <a:gd name="connsiteX8" fmla="*/ 783772 w 854431"/>
              <a:gd name="connsiteY8" fmla="*/ 339634 h 446631"/>
              <a:gd name="connsiteX9" fmla="*/ 770709 w 854431"/>
              <a:gd name="connsiteY9" fmla="*/ 378823 h 446631"/>
              <a:gd name="connsiteX10" fmla="*/ 679269 w 854431"/>
              <a:gd name="connsiteY10" fmla="*/ 404948 h 446631"/>
              <a:gd name="connsiteX11" fmla="*/ 600892 w 854431"/>
              <a:gd name="connsiteY11" fmla="*/ 391885 h 446631"/>
              <a:gd name="connsiteX12" fmla="*/ 561703 w 854431"/>
              <a:gd name="connsiteY12" fmla="*/ 365760 h 446631"/>
              <a:gd name="connsiteX13" fmla="*/ 470263 w 854431"/>
              <a:gd name="connsiteY13" fmla="*/ 352697 h 446631"/>
              <a:gd name="connsiteX14" fmla="*/ 378823 w 854431"/>
              <a:gd name="connsiteY14" fmla="*/ 326571 h 446631"/>
              <a:gd name="connsiteX15" fmla="*/ 313509 w 854431"/>
              <a:gd name="connsiteY15" fmla="*/ 313508 h 446631"/>
              <a:gd name="connsiteX16" fmla="*/ 261257 w 854431"/>
              <a:gd name="connsiteY16" fmla="*/ 326571 h 446631"/>
              <a:gd name="connsiteX17" fmla="*/ 209006 w 854431"/>
              <a:gd name="connsiteY17" fmla="*/ 404948 h 446631"/>
              <a:gd name="connsiteX18" fmla="*/ 169817 w 854431"/>
              <a:gd name="connsiteY18" fmla="*/ 431074 h 446631"/>
              <a:gd name="connsiteX19" fmla="*/ 163611 w 854431"/>
              <a:gd name="connsiteY19" fmla="*/ 426159 h 446631"/>
              <a:gd name="connsiteX20" fmla="*/ 169286 w 854431"/>
              <a:gd name="connsiteY20" fmla="*/ 308239 h 446631"/>
              <a:gd name="connsiteX21" fmla="*/ 157936 w 854431"/>
              <a:gd name="connsiteY21" fmla="*/ 325373 h 446631"/>
              <a:gd name="connsiteX22" fmla="*/ 156755 w 854431"/>
              <a:gd name="connsiteY22" fmla="*/ 282532 h 446631"/>
              <a:gd name="connsiteX23" fmla="*/ 143692 w 854431"/>
              <a:gd name="connsiteY23" fmla="*/ 261257 h 446631"/>
              <a:gd name="connsiteX24" fmla="*/ 65315 w 854431"/>
              <a:gd name="connsiteY24" fmla="*/ 222068 h 446631"/>
              <a:gd name="connsiteX25" fmla="*/ 0 w 854431"/>
              <a:gd name="connsiteY25" fmla="*/ 143691 h 446631"/>
              <a:gd name="connsiteX26" fmla="*/ 39189 w 854431"/>
              <a:gd name="connsiteY26" fmla="*/ 65314 h 446631"/>
              <a:gd name="connsiteX27" fmla="*/ 117566 w 854431"/>
              <a:gd name="connsiteY27" fmla="*/ 52251 h 446631"/>
              <a:gd name="connsiteX28" fmla="*/ 187235 w 854431"/>
              <a:gd name="connsiteY28" fmla="*/ 0 h 446631"/>
              <a:gd name="connsiteX0" fmla="*/ 187235 w 854431"/>
              <a:gd name="connsiteY0" fmla="*/ 0 h 446631"/>
              <a:gd name="connsiteX1" fmla="*/ 431075 w 854431"/>
              <a:gd name="connsiteY1" fmla="*/ 26125 h 446631"/>
              <a:gd name="connsiteX2" fmla="*/ 744583 w 854431"/>
              <a:gd name="connsiteY2" fmla="*/ 39188 h 446631"/>
              <a:gd name="connsiteX3" fmla="*/ 783772 w 854431"/>
              <a:gd name="connsiteY3" fmla="*/ 52251 h 446631"/>
              <a:gd name="connsiteX4" fmla="*/ 836023 w 854431"/>
              <a:gd name="connsiteY4" fmla="*/ 130628 h 446631"/>
              <a:gd name="connsiteX5" fmla="*/ 812386 w 854431"/>
              <a:gd name="connsiteY5" fmla="*/ 143691 h 446631"/>
              <a:gd name="connsiteX6" fmla="*/ 822960 w 854431"/>
              <a:gd name="connsiteY6" fmla="*/ 222068 h 446631"/>
              <a:gd name="connsiteX7" fmla="*/ 809897 w 854431"/>
              <a:gd name="connsiteY7" fmla="*/ 300445 h 446631"/>
              <a:gd name="connsiteX8" fmla="*/ 783772 w 854431"/>
              <a:gd name="connsiteY8" fmla="*/ 339634 h 446631"/>
              <a:gd name="connsiteX9" fmla="*/ 770709 w 854431"/>
              <a:gd name="connsiteY9" fmla="*/ 378823 h 446631"/>
              <a:gd name="connsiteX10" fmla="*/ 679269 w 854431"/>
              <a:gd name="connsiteY10" fmla="*/ 404948 h 446631"/>
              <a:gd name="connsiteX11" fmla="*/ 600892 w 854431"/>
              <a:gd name="connsiteY11" fmla="*/ 391885 h 446631"/>
              <a:gd name="connsiteX12" fmla="*/ 561703 w 854431"/>
              <a:gd name="connsiteY12" fmla="*/ 365760 h 446631"/>
              <a:gd name="connsiteX13" fmla="*/ 470263 w 854431"/>
              <a:gd name="connsiteY13" fmla="*/ 352697 h 446631"/>
              <a:gd name="connsiteX14" fmla="*/ 378823 w 854431"/>
              <a:gd name="connsiteY14" fmla="*/ 326571 h 446631"/>
              <a:gd name="connsiteX15" fmla="*/ 313509 w 854431"/>
              <a:gd name="connsiteY15" fmla="*/ 313508 h 446631"/>
              <a:gd name="connsiteX16" fmla="*/ 261257 w 854431"/>
              <a:gd name="connsiteY16" fmla="*/ 326571 h 446631"/>
              <a:gd name="connsiteX17" fmla="*/ 209006 w 854431"/>
              <a:gd name="connsiteY17" fmla="*/ 404948 h 446631"/>
              <a:gd name="connsiteX18" fmla="*/ 203335 w 854431"/>
              <a:gd name="connsiteY18" fmla="*/ 409024 h 446631"/>
              <a:gd name="connsiteX19" fmla="*/ 169817 w 854431"/>
              <a:gd name="connsiteY19" fmla="*/ 431074 h 446631"/>
              <a:gd name="connsiteX20" fmla="*/ 163611 w 854431"/>
              <a:gd name="connsiteY20" fmla="*/ 426159 h 446631"/>
              <a:gd name="connsiteX21" fmla="*/ 169286 w 854431"/>
              <a:gd name="connsiteY21" fmla="*/ 308239 h 446631"/>
              <a:gd name="connsiteX22" fmla="*/ 157936 w 854431"/>
              <a:gd name="connsiteY22" fmla="*/ 325373 h 446631"/>
              <a:gd name="connsiteX23" fmla="*/ 156755 w 854431"/>
              <a:gd name="connsiteY23" fmla="*/ 282532 h 446631"/>
              <a:gd name="connsiteX24" fmla="*/ 143692 w 854431"/>
              <a:gd name="connsiteY24" fmla="*/ 261257 h 446631"/>
              <a:gd name="connsiteX25" fmla="*/ 65315 w 854431"/>
              <a:gd name="connsiteY25" fmla="*/ 222068 h 446631"/>
              <a:gd name="connsiteX26" fmla="*/ 0 w 854431"/>
              <a:gd name="connsiteY26" fmla="*/ 143691 h 446631"/>
              <a:gd name="connsiteX27" fmla="*/ 39189 w 854431"/>
              <a:gd name="connsiteY27" fmla="*/ 65314 h 446631"/>
              <a:gd name="connsiteX28" fmla="*/ 117566 w 854431"/>
              <a:gd name="connsiteY28" fmla="*/ 52251 h 446631"/>
              <a:gd name="connsiteX29" fmla="*/ 187235 w 854431"/>
              <a:gd name="connsiteY29" fmla="*/ 0 h 446631"/>
              <a:gd name="connsiteX0" fmla="*/ 187235 w 854431"/>
              <a:gd name="connsiteY0" fmla="*/ 0 h 446631"/>
              <a:gd name="connsiteX1" fmla="*/ 431075 w 854431"/>
              <a:gd name="connsiteY1" fmla="*/ 26125 h 446631"/>
              <a:gd name="connsiteX2" fmla="*/ 744583 w 854431"/>
              <a:gd name="connsiteY2" fmla="*/ 39188 h 446631"/>
              <a:gd name="connsiteX3" fmla="*/ 783772 w 854431"/>
              <a:gd name="connsiteY3" fmla="*/ 52251 h 446631"/>
              <a:gd name="connsiteX4" fmla="*/ 836023 w 854431"/>
              <a:gd name="connsiteY4" fmla="*/ 130628 h 446631"/>
              <a:gd name="connsiteX5" fmla="*/ 812386 w 854431"/>
              <a:gd name="connsiteY5" fmla="*/ 143691 h 446631"/>
              <a:gd name="connsiteX6" fmla="*/ 822960 w 854431"/>
              <a:gd name="connsiteY6" fmla="*/ 222068 h 446631"/>
              <a:gd name="connsiteX7" fmla="*/ 809897 w 854431"/>
              <a:gd name="connsiteY7" fmla="*/ 300445 h 446631"/>
              <a:gd name="connsiteX8" fmla="*/ 783772 w 854431"/>
              <a:gd name="connsiteY8" fmla="*/ 339634 h 446631"/>
              <a:gd name="connsiteX9" fmla="*/ 770709 w 854431"/>
              <a:gd name="connsiteY9" fmla="*/ 378823 h 446631"/>
              <a:gd name="connsiteX10" fmla="*/ 679269 w 854431"/>
              <a:gd name="connsiteY10" fmla="*/ 404948 h 446631"/>
              <a:gd name="connsiteX11" fmla="*/ 600892 w 854431"/>
              <a:gd name="connsiteY11" fmla="*/ 391885 h 446631"/>
              <a:gd name="connsiteX12" fmla="*/ 561703 w 854431"/>
              <a:gd name="connsiteY12" fmla="*/ 365760 h 446631"/>
              <a:gd name="connsiteX13" fmla="*/ 470263 w 854431"/>
              <a:gd name="connsiteY13" fmla="*/ 352697 h 446631"/>
              <a:gd name="connsiteX14" fmla="*/ 378823 w 854431"/>
              <a:gd name="connsiteY14" fmla="*/ 326571 h 446631"/>
              <a:gd name="connsiteX15" fmla="*/ 313509 w 854431"/>
              <a:gd name="connsiteY15" fmla="*/ 313508 h 446631"/>
              <a:gd name="connsiteX16" fmla="*/ 261257 w 854431"/>
              <a:gd name="connsiteY16" fmla="*/ 326571 h 446631"/>
              <a:gd name="connsiteX17" fmla="*/ 209006 w 854431"/>
              <a:gd name="connsiteY17" fmla="*/ 404948 h 446631"/>
              <a:gd name="connsiteX18" fmla="*/ 203335 w 854431"/>
              <a:gd name="connsiteY18" fmla="*/ 409024 h 446631"/>
              <a:gd name="connsiteX19" fmla="*/ 169817 w 854431"/>
              <a:gd name="connsiteY19" fmla="*/ 431074 h 446631"/>
              <a:gd name="connsiteX20" fmla="*/ 163611 w 854431"/>
              <a:gd name="connsiteY20" fmla="*/ 426159 h 446631"/>
              <a:gd name="connsiteX21" fmla="*/ 230480 w 854431"/>
              <a:gd name="connsiteY21" fmla="*/ 316806 h 446631"/>
              <a:gd name="connsiteX22" fmla="*/ 169286 w 854431"/>
              <a:gd name="connsiteY22" fmla="*/ 308239 h 446631"/>
              <a:gd name="connsiteX23" fmla="*/ 157936 w 854431"/>
              <a:gd name="connsiteY23" fmla="*/ 325373 h 446631"/>
              <a:gd name="connsiteX24" fmla="*/ 156755 w 854431"/>
              <a:gd name="connsiteY24" fmla="*/ 282532 h 446631"/>
              <a:gd name="connsiteX25" fmla="*/ 143692 w 854431"/>
              <a:gd name="connsiteY25" fmla="*/ 261257 h 446631"/>
              <a:gd name="connsiteX26" fmla="*/ 65315 w 854431"/>
              <a:gd name="connsiteY26" fmla="*/ 222068 h 446631"/>
              <a:gd name="connsiteX27" fmla="*/ 0 w 854431"/>
              <a:gd name="connsiteY27" fmla="*/ 143691 h 446631"/>
              <a:gd name="connsiteX28" fmla="*/ 39189 w 854431"/>
              <a:gd name="connsiteY28" fmla="*/ 65314 h 446631"/>
              <a:gd name="connsiteX29" fmla="*/ 117566 w 854431"/>
              <a:gd name="connsiteY29" fmla="*/ 52251 h 446631"/>
              <a:gd name="connsiteX30" fmla="*/ 187235 w 854431"/>
              <a:gd name="connsiteY30" fmla="*/ 0 h 446631"/>
              <a:gd name="connsiteX0" fmla="*/ 187235 w 854431"/>
              <a:gd name="connsiteY0" fmla="*/ 0 h 446631"/>
              <a:gd name="connsiteX1" fmla="*/ 431075 w 854431"/>
              <a:gd name="connsiteY1" fmla="*/ 26125 h 446631"/>
              <a:gd name="connsiteX2" fmla="*/ 744583 w 854431"/>
              <a:gd name="connsiteY2" fmla="*/ 39188 h 446631"/>
              <a:gd name="connsiteX3" fmla="*/ 783772 w 854431"/>
              <a:gd name="connsiteY3" fmla="*/ 52251 h 446631"/>
              <a:gd name="connsiteX4" fmla="*/ 836023 w 854431"/>
              <a:gd name="connsiteY4" fmla="*/ 130628 h 446631"/>
              <a:gd name="connsiteX5" fmla="*/ 812386 w 854431"/>
              <a:gd name="connsiteY5" fmla="*/ 143691 h 446631"/>
              <a:gd name="connsiteX6" fmla="*/ 822960 w 854431"/>
              <a:gd name="connsiteY6" fmla="*/ 222068 h 446631"/>
              <a:gd name="connsiteX7" fmla="*/ 809897 w 854431"/>
              <a:gd name="connsiteY7" fmla="*/ 300445 h 446631"/>
              <a:gd name="connsiteX8" fmla="*/ 783772 w 854431"/>
              <a:gd name="connsiteY8" fmla="*/ 339634 h 446631"/>
              <a:gd name="connsiteX9" fmla="*/ 770709 w 854431"/>
              <a:gd name="connsiteY9" fmla="*/ 378823 h 446631"/>
              <a:gd name="connsiteX10" fmla="*/ 679269 w 854431"/>
              <a:gd name="connsiteY10" fmla="*/ 404948 h 446631"/>
              <a:gd name="connsiteX11" fmla="*/ 600892 w 854431"/>
              <a:gd name="connsiteY11" fmla="*/ 391885 h 446631"/>
              <a:gd name="connsiteX12" fmla="*/ 561703 w 854431"/>
              <a:gd name="connsiteY12" fmla="*/ 365760 h 446631"/>
              <a:gd name="connsiteX13" fmla="*/ 470263 w 854431"/>
              <a:gd name="connsiteY13" fmla="*/ 352697 h 446631"/>
              <a:gd name="connsiteX14" fmla="*/ 378823 w 854431"/>
              <a:gd name="connsiteY14" fmla="*/ 326571 h 446631"/>
              <a:gd name="connsiteX15" fmla="*/ 313509 w 854431"/>
              <a:gd name="connsiteY15" fmla="*/ 313508 h 446631"/>
              <a:gd name="connsiteX16" fmla="*/ 261257 w 854431"/>
              <a:gd name="connsiteY16" fmla="*/ 326571 h 446631"/>
              <a:gd name="connsiteX17" fmla="*/ 209006 w 854431"/>
              <a:gd name="connsiteY17" fmla="*/ 404948 h 446631"/>
              <a:gd name="connsiteX18" fmla="*/ 203335 w 854431"/>
              <a:gd name="connsiteY18" fmla="*/ 409024 h 446631"/>
              <a:gd name="connsiteX19" fmla="*/ 169817 w 854431"/>
              <a:gd name="connsiteY19" fmla="*/ 431074 h 446631"/>
              <a:gd name="connsiteX20" fmla="*/ 163611 w 854431"/>
              <a:gd name="connsiteY20" fmla="*/ 426159 h 446631"/>
              <a:gd name="connsiteX21" fmla="*/ 230480 w 854431"/>
              <a:gd name="connsiteY21" fmla="*/ 316806 h 446631"/>
              <a:gd name="connsiteX22" fmla="*/ 169286 w 854431"/>
              <a:gd name="connsiteY22" fmla="*/ 308239 h 446631"/>
              <a:gd name="connsiteX23" fmla="*/ 157936 w 854431"/>
              <a:gd name="connsiteY23" fmla="*/ 325373 h 446631"/>
              <a:gd name="connsiteX24" fmla="*/ 156755 w 854431"/>
              <a:gd name="connsiteY24" fmla="*/ 282532 h 446631"/>
              <a:gd name="connsiteX25" fmla="*/ 143692 w 854431"/>
              <a:gd name="connsiteY25" fmla="*/ 261257 h 446631"/>
              <a:gd name="connsiteX26" fmla="*/ 65315 w 854431"/>
              <a:gd name="connsiteY26" fmla="*/ 222068 h 446631"/>
              <a:gd name="connsiteX27" fmla="*/ 0 w 854431"/>
              <a:gd name="connsiteY27" fmla="*/ 143691 h 446631"/>
              <a:gd name="connsiteX28" fmla="*/ 39189 w 854431"/>
              <a:gd name="connsiteY28" fmla="*/ 65314 h 446631"/>
              <a:gd name="connsiteX29" fmla="*/ 117566 w 854431"/>
              <a:gd name="connsiteY29" fmla="*/ 52251 h 446631"/>
              <a:gd name="connsiteX30" fmla="*/ 187235 w 854431"/>
              <a:gd name="connsiteY30" fmla="*/ 0 h 446631"/>
              <a:gd name="connsiteX0" fmla="*/ 187235 w 854431"/>
              <a:gd name="connsiteY0" fmla="*/ 0 h 446631"/>
              <a:gd name="connsiteX1" fmla="*/ 431075 w 854431"/>
              <a:gd name="connsiteY1" fmla="*/ 26125 h 446631"/>
              <a:gd name="connsiteX2" fmla="*/ 744583 w 854431"/>
              <a:gd name="connsiteY2" fmla="*/ 39188 h 446631"/>
              <a:gd name="connsiteX3" fmla="*/ 783772 w 854431"/>
              <a:gd name="connsiteY3" fmla="*/ 52251 h 446631"/>
              <a:gd name="connsiteX4" fmla="*/ 836023 w 854431"/>
              <a:gd name="connsiteY4" fmla="*/ 130628 h 446631"/>
              <a:gd name="connsiteX5" fmla="*/ 812386 w 854431"/>
              <a:gd name="connsiteY5" fmla="*/ 143691 h 446631"/>
              <a:gd name="connsiteX6" fmla="*/ 822960 w 854431"/>
              <a:gd name="connsiteY6" fmla="*/ 222068 h 446631"/>
              <a:gd name="connsiteX7" fmla="*/ 809897 w 854431"/>
              <a:gd name="connsiteY7" fmla="*/ 300445 h 446631"/>
              <a:gd name="connsiteX8" fmla="*/ 783772 w 854431"/>
              <a:gd name="connsiteY8" fmla="*/ 339634 h 446631"/>
              <a:gd name="connsiteX9" fmla="*/ 770709 w 854431"/>
              <a:gd name="connsiteY9" fmla="*/ 378823 h 446631"/>
              <a:gd name="connsiteX10" fmla="*/ 679269 w 854431"/>
              <a:gd name="connsiteY10" fmla="*/ 404948 h 446631"/>
              <a:gd name="connsiteX11" fmla="*/ 600892 w 854431"/>
              <a:gd name="connsiteY11" fmla="*/ 391885 h 446631"/>
              <a:gd name="connsiteX12" fmla="*/ 561703 w 854431"/>
              <a:gd name="connsiteY12" fmla="*/ 365760 h 446631"/>
              <a:gd name="connsiteX13" fmla="*/ 470263 w 854431"/>
              <a:gd name="connsiteY13" fmla="*/ 352697 h 446631"/>
              <a:gd name="connsiteX14" fmla="*/ 378823 w 854431"/>
              <a:gd name="connsiteY14" fmla="*/ 326571 h 446631"/>
              <a:gd name="connsiteX15" fmla="*/ 313509 w 854431"/>
              <a:gd name="connsiteY15" fmla="*/ 313508 h 446631"/>
              <a:gd name="connsiteX16" fmla="*/ 261257 w 854431"/>
              <a:gd name="connsiteY16" fmla="*/ 326571 h 446631"/>
              <a:gd name="connsiteX17" fmla="*/ 209006 w 854431"/>
              <a:gd name="connsiteY17" fmla="*/ 404948 h 446631"/>
              <a:gd name="connsiteX18" fmla="*/ 203335 w 854431"/>
              <a:gd name="connsiteY18" fmla="*/ 409024 h 446631"/>
              <a:gd name="connsiteX19" fmla="*/ 169817 w 854431"/>
              <a:gd name="connsiteY19" fmla="*/ 431074 h 446631"/>
              <a:gd name="connsiteX20" fmla="*/ 163611 w 854431"/>
              <a:gd name="connsiteY20" fmla="*/ 426159 h 446631"/>
              <a:gd name="connsiteX21" fmla="*/ 230480 w 854431"/>
              <a:gd name="connsiteY21" fmla="*/ 316806 h 446631"/>
              <a:gd name="connsiteX22" fmla="*/ 169286 w 854431"/>
              <a:gd name="connsiteY22" fmla="*/ 308239 h 446631"/>
              <a:gd name="connsiteX23" fmla="*/ 157936 w 854431"/>
              <a:gd name="connsiteY23" fmla="*/ 325373 h 446631"/>
              <a:gd name="connsiteX24" fmla="*/ 156755 w 854431"/>
              <a:gd name="connsiteY24" fmla="*/ 282532 h 446631"/>
              <a:gd name="connsiteX25" fmla="*/ 143692 w 854431"/>
              <a:gd name="connsiteY25" fmla="*/ 261257 h 446631"/>
              <a:gd name="connsiteX26" fmla="*/ 65315 w 854431"/>
              <a:gd name="connsiteY26" fmla="*/ 222068 h 446631"/>
              <a:gd name="connsiteX27" fmla="*/ 0 w 854431"/>
              <a:gd name="connsiteY27" fmla="*/ 143691 h 446631"/>
              <a:gd name="connsiteX28" fmla="*/ 39189 w 854431"/>
              <a:gd name="connsiteY28" fmla="*/ 65314 h 446631"/>
              <a:gd name="connsiteX29" fmla="*/ 117566 w 854431"/>
              <a:gd name="connsiteY29" fmla="*/ 52251 h 446631"/>
              <a:gd name="connsiteX30" fmla="*/ 187235 w 854431"/>
              <a:gd name="connsiteY30" fmla="*/ 0 h 446631"/>
              <a:gd name="connsiteX0" fmla="*/ 187235 w 854431"/>
              <a:gd name="connsiteY0" fmla="*/ 0 h 446631"/>
              <a:gd name="connsiteX1" fmla="*/ 431075 w 854431"/>
              <a:gd name="connsiteY1" fmla="*/ 26125 h 446631"/>
              <a:gd name="connsiteX2" fmla="*/ 744583 w 854431"/>
              <a:gd name="connsiteY2" fmla="*/ 39188 h 446631"/>
              <a:gd name="connsiteX3" fmla="*/ 783772 w 854431"/>
              <a:gd name="connsiteY3" fmla="*/ 52251 h 446631"/>
              <a:gd name="connsiteX4" fmla="*/ 836023 w 854431"/>
              <a:gd name="connsiteY4" fmla="*/ 130628 h 446631"/>
              <a:gd name="connsiteX5" fmla="*/ 812386 w 854431"/>
              <a:gd name="connsiteY5" fmla="*/ 143691 h 446631"/>
              <a:gd name="connsiteX6" fmla="*/ 822960 w 854431"/>
              <a:gd name="connsiteY6" fmla="*/ 222068 h 446631"/>
              <a:gd name="connsiteX7" fmla="*/ 809897 w 854431"/>
              <a:gd name="connsiteY7" fmla="*/ 300445 h 446631"/>
              <a:gd name="connsiteX8" fmla="*/ 783772 w 854431"/>
              <a:gd name="connsiteY8" fmla="*/ 339634 h 446631"/>
              <a:gd name="connsiteX9" fmla="*/ 770709 w 854431"/>
              <a:gd name="connsiteY9" fmla="*/ 378823 h 446631"/>
              <a:gd name="connsiteX10" fmla="*/ 679269 w 854431"/>
              <a:gd name="connsiteY10" fmla="*/ 404948 h 446631"/>
              <a:gd name="connsiteX11" fmla="*/ 600892 w 854431"/>
              <a:gd name="connsiteY11" fmla="*/ 391885 h 446631"/>
              <a:gd name="connsiteX12" fmla="*/ 561703 w 854431"/>
              <a:gd name="connsiteY12" fmla="*/ 365760 h 446631"/>
              <a:gd name="connsiteX13" fmla="*/ 470263 w 854431"/>
              <a:gd name="connsiteY13" fmla="*/ 352697 h 446631"/>
              <a:gd name="connsiteX14" fmla="*/ 378823 w 854431"/>
              <a:gd name="connsiteY14" fmla="*/ 326571 h 446631"/>
              <a:gd name="connsiteX15" fmla="*/ 313509 w 854431"/>
              <a:gd name="connsiteY15" fmla="*/ 313508 h 446631"/>
              <a:gd name="connsiteX16" fmla="*/ 261257 w 854431"/>
              <a:gd name="connsiteY16" fmla="*/ 326571 h 446631"/>
              <a:gd name="connsiteX17" fmla="*/ 209006 w 854431"/>
              <a:gd name="connsiteY17" fmla="*/ 404948 h 446631"/>
              <a:gd name="connsiteX18" fmla="*/ 203335 w 854431"/>
              <a:gd name="connsiteY18" fmla="*/ 409024 h 446631"/>
              <a:gd name="connsiteX19" fmla="*/ 169817 w 854431"/>
              <a:gd name="connsiteY19" fmla="*/ 431074 h 446631"/>
              <a:gd name="connsiteX20" fmla="*/ 163611 w 854431"/>
              <a:gd name="connsiteY20" fmla="*/ 426159 h 446631"/>
              <a:gd name="connsiteX21" fmla="*/ 230480 w 854431"/>
              <a:gd name="connsiteY21" fmla="*/ 316806 h 446631"/>
              <a:gd name="connsiteX22" fmla="*/ 169286 w 854431"/>
              <a:gd name="connsiteY22" fmla="*/ 308239 h 446631"/>
              <a:gd name="connsiteX23" fmla="*/ 157936 w 854431"/>
              <a:gd name="connsiteY23" fmla="*/ 325373 h 446631"/>
              <a:gd name="connsiteX24" fmla="*/ 156755 w 854431"/>
              <a:gd name="connsiteY24" fmla="*/ 282532 h 446631"/>
              <a:gd name="connsiteX25" fmla="*/ 143692 w 854431"/>
              <a:gd name="connsiteY25" fmla="*/ 261257 h 446631"/>
              <a:gd name="connsiteX26" fmla="*/ 65315 w 854431"/>
              <a:gd name="connsiteY26" fmla="*/ 222068 h 446631"/>
              <a:gd name="connsiteX27" fmla="*/ 0 w 854431"/>
              <a:gd name="connsiteY27" fmla="*/ 143691 h 446631"/>
              <a:gd name="connsiteX28" fmla="*/ 39189 w 854431"/>
              <a:gd name="connsiteY28" fmla="*/ 65314 h 446631"/>
              <a:gd name="connsiteX29" fmla="*/ 117566 w 854431"/>
              <a:gd name="connsiteY29" fmla="*/ 52251 h 446631"/>
              <a:gd name="connsiteX30" fmla="*/ 187235 w 854431"/>
              <a:gd name="connsiteY30" fmla="*/ 0 h 446631"/>
              <a:gd name="connsiteX0" fmla="*/ 187235 w 854431"/>
              <a:gd name="connsiteY0" fmla="*/ 0 h 446631"/>
              <a:gd name="connsiteX1" fmla="*/ 431075 w 854431"/>
              <a:gd name="connsiteY1" fmla="*/ 26125 h 446631"/>
              <a:gd name="connsiteX2" fmla="*/ 744583 w 854431"/>
              <a:gd name="connsiteY2" fmla="*/ 39188 h 446631"/>
              <a:gd name="connsiteX3" fmla="*/ 783772 w 854431"/>
              <a:gd name="connsiteY3" fmla="*/ 52251 h 446631"/>
              <a:gd name="connsiteX4" fmla="*/ 836023 w 854431"/>
              <a:gd name="connsiteY4" fmla="*/ 130628 h 446631"/>
              <a:gd name="connsiteX5" fmla="*/ 812386 w 854431"/>
              <a:gd name="connsiteY5" fmla="*/ 143691 h 446631"/>
              <a:gd name="connsiteX6" fmla="*/ 822960 w 854431"/>
              <a:gd name="connsiteY6" fmla="*/ 222068 h 446631"/>
              <a:gd name="connsiteX7" fmla="*/ 809897 w 854431"/>
              <a:gd name="connsiteY7" fmla="*/ 300445 h 446631"/>
              <a:gd name="connsiteX8" fmla="*/ 783772 w 854431"/>
              <a:gd name="connsiteY8" fmla="*/ 339634 h 446631"/>
              <a:gd name="connsiteX9" fmla="*/ 770709 w 854431"/>
              <a:gd name="connsiteY9" fmla="*/ 378823 h 446631"/>
              <a:gd name="connsiteX10" fmla="*/ 679269 w 854431"/>
              <a:gd name="connsiteY10" fmla="*/ 404948 h 446631"/>
              <a:gd name="connsiteX11" fmla="*/ 600892 w 854431"/>
              <a:gd name="connsiteY11" fmla="*/ 391885 h 446631"/>
              <a:gd name="connsiteX12" fmla="*/ 561703 w 854431"/>
              <a:gd name="connsiteY12" fmla="*/ 365760 h 446631"/>
              <a:gd name="connsiteX13" fmla="*/ 470263 w 854431"/>
              <a:gd name="connsiteY13" fmla="*/ 352697 h 446631"/>
              <a:gd name="connsiteX14" fmla="*/ 378823 w 854431"/>
              <a:gd name="connsiteY14" fmla="*/ 326571 h 446631"/>
              <a:gd name="connsiteX15" fmla="*/ 313509 w 854431"/>
              <a:gd name="connsiteY15" fmla="*/ 313508 h 446631"/>
              <a:gd name="connsiteX16" fmla="*/ 261257 w 854431"/>
              <a:gd name="connsiteY16" fmla="*/ 326571 h 446631"/>
              <a:gd name="connsiteX17" fmla="*/ 209006 w 854431"/>
              <a:gd name="connsiteY17" fmla="*/ 404948 h 446631"/>
              <a:gd name="connsiteX18" fmla="*/ 203335 w 854431"/>
              <a:gd name="connsiteY18" fmla="*/ 409024 h 446631"/>
              <a:gd name="connsiteX19" fmla="*/ 169817 w 854431"/>
              <a:gd name="connsiteY19" fmla="*/ 431074 h 446631"/>
              <a:gd name="connsiteX20" fmla="*/ 163611 w 854431"/>
              <a:gd name="connsiteY20" fmla="*/ 426159 h 446631"/>
              <a:gd name="connsiteX21" fmla="*/ 230480 w 854431"/>
              <a:gd name="connsiteY21" fmla="*/ 316806 h 446631"/>
              <a:gd name="connsiteX22" fmla="*/ 169286 w 854431"/>
              <a:gd name="connsiteY22" fmla="*/ 308239 h 446631"/>
              <a:gd name="connsiteX23" fmla="*/ 157936 w 854431"/>
              <a:gd name="connsiteY23" fmla="*/ 325373 h 446631"/>
              <a:gd name="connsiteX24" fmla="*/ 156755 w 854431"/>
              <a:gd name="connsiteY24" fmla="*/ 282532 h 446631"/>
              <a:gd name="connsiteX25" fmla="*/ 143692 w 854431"/>
              <a:gd name="connsiteY25" fmla="*/ 261257 h 446631"/>
              <a:gd name="connsiteX26" fmla="*/ 65315 w 854431"/>
              <a:gd name="connsiteY26" fmla="*/ 222068 h 446631"/>
              <a:gd name="connsiteX27" fmla="*/ 0 w 854431"/>
              <a:gd name="connsiteY27" fmla="*/ 143691 h 446631"/>
              <a:gd name="connsiteX28" fmla="*/ 39189 w 854431"/>
              <a:gd name="connsiteY28" fmla="*/ 65314 h 446631"/>
              <a:gd name="connsiteX29" fmla="*/ 117566 w 854431"/>
              <a:gd name="connsiteY29" fmla="*/ 52251 h 446631"/>
              <a:gd name="connsiteX30" fmla="*/ 187235 w 854431"/>
              <a:gd name="connsiteY30" fmla="*/ 0 h 446631"/>
              <a:gd name="connsiteX0" fmla="*/ 187235 w 854431"/>
              <a:gd name="connsiteY0" fmla="*/ 0 h 434609"/>
              <a:gd name="connsiteX1" fmla="*/ 431075 w 854431"/>
              <a:gd name="connsiteY1" fmla="*/ 26125 h 434609"/>
              <a:gd name="connsiteX2" fmla="*/ 744583 w 854431"/>
              <a:gd name="connsiteY2" fmla="*/ 39188 h 434609"/>
              <a:gd name="connsiteX3" fmla="*/ 783772 w 854431"/>
              <a:gd name="connsiteY3" fmla="*/ 52251 h 434609"/>
              <a:gd name="connsiteX4" fmla="*/ 836023 w 854431"/>
              <a:gd name="connsiteY4" fmla="*/ 130628 h 434609"/>
              <a:gd name="connsiteX5" fmla="*/ 812386 w 854431"/>
              <a:gd name="connsiteY5" fmla="*/ 143691 h 434609"/>
              <a:gd name="connsiteX6" fmla="*/ 822960 w 854431"/>
              <a:gd name="connsiteY6" fmla="*/ 222068 h 434609"/>
              <a:gd name="connsiteX7" fmla="*/ 809897 w 854431"/>
              <a:gd name="connsiteY7" fmla="*/ 300445 h 434609"/>
              <a:gd name="connsiteX8" fmla="*/ 783772 w 854431"/>
              <a:gd name="connsiteY8" fmla="*/ 339634 h 434609"/>
              <a:gd name="connsiteX9" fmla="*/ 770709 w 854431"/>
              <a:gd name="connsiteY9" fmla="*/ 378823 h 434609"/>
              <a:gd name="connsiteX10" fmla="*/ 679269 w 854431"/>
              <a:gd name="connsiteY10" fmla="*/ 404948 h 434609"/>
              <a:gd name="connsiteX11" fmla="*/ 600892 w 854431"/>
              <a:gd name="connsiteY11" fmla="*/ 391885 h 434609"/>
              <a:gd name="connsiteX12" fmla="*/ 561703 w 854431"/>
              <a:gd name="connsiteY12" fmla="*/ 365760 h 434609"/>
              <a:gd name="connsiteX13" fmla="*/ 470263 w 854431"/>
              <a:gd name="connsiteY13" fmla="*/ 352697 h 434609"/>
              <a:gd name="connsiteX14" fmla="*/ 378823 w 854431"/>
              <a:gd name="connsiteY14" fmla="*/ 326571 h 434609"/>
              <a:gd name="connsiteX15" fmla="*/ 313509 w 854431"/>
              <a:gd name="connsiteY15" fmla="*/ 313508 h 434609"/>
              <a:gd name="connsiteX16" fmla="*/ 261257 w 854431"/>
              <a:gd name="connsiteY16" fmla="*/ 326571 h 434609"/>
              <a:gd name="connsiteX17" fmla="*/ 209006 w 854431"/>
              <a:gd name="connsiteY17" fmla="*/ 404948 h 434609"/>
              <a:gd name="connsiteX18" fmla="*/ 203335 w 854431"/>
              <a:gd name="connsiteY18" fmla="*/ 409024 h 434609"/>
              <a:gd name="connsiteX19" fmla="*/ 169817 w 854431"/>
              <a:gd name="connsiteY19" fmla="*/ 431074 h 434609"/>
              <a:gd name="connsiteX20" fmla="*/ 163611 w 854431"/>
              <a:gd name="connsiteY20" fmla="*/ 426159 h 434609"/>
              <a:gd name="connsiteX21" fmla="*/ 230480 w 854431"/>
              <a:gd name="connsiteY21" fmla="*/ 316806 h 434609"/>
              <a:gd name="connsiteX22" fmla="*/ 169286 w 854431"/>
              <a:gd name="connsiteY22" fmla="*/ 308239 h 434609"/>
              <a:gd name="connsiteX23" fmla="*/ 157936 w 854431"/>
              <a:gd name="connsiteY23" fmla="*/ 325373 h 434609"/>
              <a:gd name="connsiteX24" fmla="*/ 156755 w 854431"/>
              <a:gd name="connsiteY24" fmla="*/ 282532 h 434609"/>
              <a:gd name="connsiteX25" fmla="*/ 143692 w 854431"/>
              <a:gd name="connsiteY25" fmla="*/ 261257 h 434609"/>
              <a:gd name="connsiteX26" fmla="*/ 65315 w 854431"/>
              <a:gd name="connsiteY26" fmla="*/ 222068 h 434609"/>
              <a:gd name="connsiteX27" fmla="*/ 0 w 854431"/>
              <a:gd name="connsiteY27" fmla="*/ 143691 h 434609"/>
              <a:gd name="connsiteX28" fmla="*/ 39189 w 854431"/>
              <a:gd name="connsiteY28" fmla="*/ 65314 h 434609"/>
              <a:gd name="connsiteX29" fmla="*/ 117566 w 854431"/>
              <a:gd name="connsiteY29" fmla="*/ 52251 h 434609"/>
              <a:gd name="connsiteX30" fmla="*/ 187235 w 854431"/>
              <a:gd name="connsiteY30" fmla="*/ 0 h 434609"/>
              <a:gd name="connsiteX0" fmla="*/ 187235 w 854431"/>
              <a:gd name="connsiteY0" fmla="*/ 0 h 434609"/>
              <a:gd name="connsiteX1" fmla="*/ 431075 w 854431"/>
              <a:gd name="connsiteY1" fmla="*/ 26125 h 434609"/>
              <a:gd name="connsiteX2" fmla="*/ 744583 w 854431"/>
              <a:gd name="connsiteY2" fmla="*/ 39188 h 434609"/>
              <a:gd name="connsiteX3" fmla="*/ 783772 w 854431"/>
              <a:gd name="connsiteY3" fmla="*/ 52251 h 434609"/>
              <a:gd name="connsiteX4" fmla="*/ 836023 w 854431"/>
              <a:gd name="connsiteY4" fmla="*/ 130628 h 434609"/>
              <a:gd name="connsiteX5" fmla="*/ 812386 w 854431"/>
              <a:gd name="connsiteY5" fmla="*/ 143691 h 434609"/>
              <a:gd name="connsiteX6" fmla="*/ 822960 w 854431"/>
              <a:gd name="connsiteY6" fmla="*/ 222068 h 434609"/>
              <a:gd name="connsiteX7" fmla="*/ 809897 w 854431"/>
              <a:gd name="connsiteY7" fmla="*/ 300445 h 434609"/>
              <a:gd name="connsiteX8" fmla="*/ 783772 w 854431"/>
              <a:gd name="connsiteY8" fmla="*/ 339634 h 434609"/>
              <a:gd name="connsiteX9" fmla="*/ 770709 w 854431"/>
              <a:gd name="connsiteY9" fmla="*/ 378823 h 434609"/>
              <a:gd name="connsiteX10" fmla="*/ 679269 w 854431"/>
              <a:gd name="connsiteY10" fmla="*/ 404948 h 434609"/>
              <a:gd name="connsiteX11" fmla="*/ 600892 w 854431"/>
              <a:gd name="connsiteY11" fmla="*/ 391885 h 434609"/>
              <a:gd name="connsiteX12" fmla="*/ 561703 w 854431"/>
              <a:gd name="connsiteY12" fmla="*/ 365760 h 434609"/>
              <a:gd name="connsiteX13" fmla="*/ 470263 w 854431"/>
              <a:gd name="connsiteY13" fmla="*/ 352697 h 434609"/>
              <a:gd name="connsiteX14" fmla="*/ 378823 w 854431"/>
              <a:gd name="connsiteY14" fmla="*/ 326571 h 434609"/>
              <a:gd name="connsiteX15" fmla="*/ 313509 w 854431"/>
              <a:gd name="connsiteY15" fmla="*/ 313508 h 434609"/>
              <a:gd name="connsiteX16" fmla="*/ 261257 w 854431"/>
              <a:gd name="connsiteY16" fmla="*/ 326571 h 434609"/>
              <a:gd name="connsiteX17" fmla="*/ 209006 w 854431"/>
              <a:gd name="connsiteY17" fmla="*/ 404948 h 434609"/>
              <a:gd name="connsiteX18" fmla="*/ 203335 w 854431"/>
              <a:gd name="connsiteY18" fmla="*/ 409024 h 434609"/>
              <a:gd name="connsiteX19" fmla="*/ 169817 w 854431"/>
              <a:gd name="connsiteY19" fmla="*/ 431074 h 434609"/>
              <a:gd name="connsiteX20" fmla="*/ 163611 w 854431"/>
              <a:gd name="connsiteY20" fmla="*/ 426159 h 434609"/>
              <a:gd name="connsiteX21" fmla="*/ 230480 w 854431"/>
              <a:gd name="connsiteY21" fmla="*/ 316806 h 434609"/>
              <a:gd name="connsiteX22" fmla="*/ 169286 w 854431"/>
              <a:gd name="connsiteY22" fmla="*/ 308239 h 434609"/>
              <a:gd name="connsiteX23" fmla="*/ 157936 w 854431"/>
              <a:gd name="connsiteY23" fmla="*/ 325373 h 434609"/>
              <a:gd name="connsiteX24" fmla="*/ 156755 w 854431"/>
              <a:gd name="connsiteY24" fmla="*/ 282532 h 434609"/>
              <a:gd name="connsiteX25" fmla="*/ 143692 w 854431"/>
              <a:gd name="connsiteY25" fmla="*/ 261257 h 434609"/>
              <a:gd name="connsiteX26" fmla="*/ 65315 w 854431"/>
              <a:gd name="connsiteY26" fmla="*/ 222068 h 434609"/>
              <a:gd name="connsiteX27" fmla="*/ 0 w 854431"/>
              <a:gd name="connsiteY27" fmla="*/ 143691 h 434609"/>
              <a:gd name="connsiteX28" fmla="*/ 39189 w 854431"/>
              <a:gd name="connsiteY28" fmla="*/ 65314 h 434609"/>
              <a:gd name="connsiteX29" fmla="*/ 117566 w 854431"/>
              <a:gd name="connsiteY29" fmla="*/ 52251 h 434609"/>
              <a:gd name="connsiteX30" fmla="*/ 187235 w 854431"/>
              <a:gd name="connsiteY30" fmla="*/ 0 h 434609"/>
              <a:gd name="connsiteX0" fmla="*/ 187235 w 854431"/>
              <a:gd name="connsiteY0" fmla="*/ 0 h 434609"/>
              <a:gd name="connsiteX1" fmla="*/ 431075 w 854431"/>
              <a:gd name="connsiteY1" fmla="*/ 26125 h 434609"/>
              <a:gd name="connsiteX2" fmla="*/ 744583 w 854431"/>
              <a:gd name="connsiteY2" fmla="*/ 39188 h 434609"/>
              <a:gd name="connsiteX3" fmla="*/ 783772 w 854431"/>
              <a:gd name="connsiteY3" fmla="*/ 52251 h 434609"/>
              <a:gd name="connsiteX4" fmla="*/ 836023 w 854431"/>
              <a:gd name="connsiteY4" fmla="*/ 130628 h 434609"/>
              <a:gd name="connsiteX5" fmla="*/ 812386 w 854431"/>
              <a:gd name="connsiteY5" fmla="*/ 143691 h 434609"/>
              <a:gd name="connsiteX6" fmla="*/ 822960 w 854431"/>
              <a:gd name="connsiteY6" fmla="*/ 222068 h 434609"/>
              <a:gd name="connsiteX7" fmla="*/ 809897 w 854431"/>
              <a:gd name="connsiteY7" fmla="*/ 300445 h 434609"/>
              <a:gd name="connsiteX8" fmla="*/ 783772 w 854431"/>
              <a:gd name="connsiteY8" fmla="*/ 339634 h 434609"/>
              <a:gd name="connsiteX9" fmla="*/ 770709 w 854431"/>
              <a:gd name="connsiteY9" fmla="*/ 378823 h 434609"/>
              <a:gd name="connsiteX10" fmla="*/ 679269 w 854431"/>
              <a:gd name="connsiteY10" fmla="*/ 404948 h 434609"/>
              <a:gd name="connsiteX11" fmla="*/ 600892 w 854431"/>
              <a:gd name="connsiteY11" fmla="*/ 391885 h 434609"/>
              <a:gd name="connsiteX12" fmla="*/ 561703 w 854431"/>
              <a:gd name="connsiteY12" fmla="*/ 365760 h 434609"/>
              <a:gd name="connsiteX13" fmla="*/ 470263 w 854431"/>
              <a:gd name="connsiteY13" fmla="*/ 352697 h 434609"/>
              <a:gd name="connsiteX14" fmla="*/ 378823 w 854431"/>
              <a:gd name="connsiteY14" fmla="*/ 326571 h 434609"/>
              <a:gd name="connsiteX15" fmla="*/ 313509 w 854431"/>
              <a:gd name="connsiteY15" fmla="*/ 313508 h 434609"/>
              <a:gd name="connsiteX16" fmla="*/ 261257 w 854431"/>
              <a:gd name="connsiteY16" fmla="*/ 326571 h 434609"/>
              <a:gd name="connsiteX17" fmla="*/ 209006 w 854431"/>
              <a:gd name="connsiteY17" fmla="*/ 404948 h 434609"/>
              <a:gd name="connsiteX18" fmla="*/ 203335 w 854431"/>
              <a:gd name="connsiteY18" fmla="*/ 409024 h 434609"/>
              <a:gd name="connsiteX19" fmla="*/ 169817 w 854431"/>
              <a:gd name="connsiteY19" fmla="*/ 431074 h 434609"/>
              <a:gd name="connsiteX20" fmla="*/ 163611 w 854431"/>
              <a:gd name="connsiteY20" fmla="*/ 426159 h 434609"/>
              <a:gd name="connsiteX21" fmla="*/ 230480 w 854431"/>
              <a:gd name="connsiteY21" fmla="*/ 316806 h 434609"/>
              <a:gd name="connsiteX22" fmla="*/ 169286 w 854431"/>
              <a:gd name="connsiteY22" fmla="*/ 308239 h 434609"/>
              <a:gd name="connsiteX23" fmla="*/ 157936 w 854431"/>
              <a:gd name="connsiteY23" fmla="*/ 325373 h 434609"/>
              <a:gd name="connsiteX24" fmla="*/ 156755 w 854431"/>
              <a:gd name="connsiteY24" fmla="*/ 282532 h 434609"/>
              <a:gd name="connsiteX25" fmla="*/ 143692 w 854431"/>
              <a:gd name="connsiteY25" fmla="*/ 261257 h 434609"/>
              <a:gd name="connsiteX26" fmla="*/ 65315 w 854431"/>
              <a:gd name="connsiteY26" fmla="*/ 222068 h 434609"/>
              <a:gd name="connsiteX27" fmla="*/ 0 w 854431"/>
              <a:gd name="connsiteY27" fmla="*/ 143691 h 434609"/>
              <a:gd name="connsiteX28" fmla="*/ 39189 w 854431"/>
              <a:gd name="connsiteY28" fmla="*/ 65314 h 434609"/>
              <a:gd name="connsiteX29" fmla="*/ 117566 w 854431"/>
              <a:gd name="connsiteY29" fmla="*/ 52251 h 434609"/>
              <a:gd name="connsiteX30" fmla="*/ 187235 w 854431"/>
              <a:gd name="connsiteY30" fmla="*/ 0 h 434609"/>
              <a:gd name="connsiteX0" fmla="*/ 187235 w 854431"/>
              <a:gd name="connsiteY0" fmla="*/ 0 h 434609"/>
              <a:gd name="connsiteX1" fmla="*/ 431075 w 854431"/>
              <a:gd name="connsiteY1" fmla="*/ 26125 h 434609"/>
              <a:gd name="connsiteX2" fmla="*/ 744583 w 854431"/>
              <a:gd name="connsiteY2" fmla="*/ 39188 h 434609"/>
              <a:gd name="connsiteX3" fmla="*/ 783772 w 854431"/>
              <a:gd name="connsiteY3" fmla="*/ 52251 h 434609"/>
              <a:gd name="connsiteX4" fmla="*/ 836023 w 854431"/>
              <a:gd name="connsiteY4" fmla="*/ 130628 h 434609"/>
              <a:gd name="connsiteX5" fmla="*/ 812386 w 854431"/>
              <a:gd name="connsiteY5" fmla="*/ 143691 h 434609"/>
              <a:gd name="connsiteX6" fmla="*/ 822960 w 854431"/>
              <a:gd name="connsiteY6" fmla="*/ 222068 h 434609"/>
              <a:gd name="connsiteX7" fmla="*/ 809897 w 854431"/>
              <a:gd name="connsiteY7" fmla="*/ 300445 h 434609"/>
              <a:gd name="connsiteX8" fmla="*/ 783772 w 854431"/>
              <a:gd name="connsiteY8" fmla="*/ 339634 h 434609"/>
              <a:gd name="connsiteX9" fmla="*/ 770709 w 854431"/>
              <a:gd name="connsiteY9" fmla="*/ 378823 h 434609"/>
              <a:gd name="connsiteX10" fmla="*/ 679269 w 854431"/>
              <a:gd name="connsiteY10" fmla="*/ 404948 h 434609"/>
              <a:gd name="connsiteX11" fmla="*/ 600892 w 854431"/>
              <a:gd name="connsiteY11" fmla="*/ 391885 h 434609"/>
              <a:gd name="connsiteX12" fmla="*/ 561703 w 854431"/>
              <a:gd name="connsiteY12" fmla="*/ 365760 h 434609"/>
              <a:gd name="connsiteX13" fmla="*/ 470263 w 854431"/>
              <a:gd name="connsiteY13" fmla="*/ 352697 h 434609"/>
              <a:gd name="connsiteX14" fmla="*/ 378823 w 854431"/>
              <a:gd name="connsiteY14" fmla="*/ 326571 h 434609"/>
              <a:gd name="connsiteX15" fmla="*/ 313509 w 854431"/>
              <a:gd name="connsiteY15" fmla="*/ 313508 h 434609"/>
              <a:gd name="connsiteX16" fmla="*/ 261257 w 854431"/>
              <a:gd name="connsiteY16" fmla="*/ 326571 h 434609"/>
              <a:gd name="connsiteX17" fmla="*/ 209006 w 854431"/>
              <a:gd name="connsiteY17" fmla="*/ 404948 h 434609"/>
              <a:gd name="connsiteX18" fmla="*/ 203335 w 854431"/>
              <a:gd name="connsiteY18" fmla="*/ 409024 h 434609"/>
              <a:gd name="connsiteX19" fmla="*/ 169817 w 854431"/>
              <a:gd name="connsiteY19" fmla="*/ 431074 h 434609"/>
              <a:gd name="connsiteX20" fmla="*/ 163611 w 854431"/>
              <a:gd name="connsiteY20" fmla="*/ 426159 h 434609"/>
              <a:gd name="connsiteX21" fmla="*/ 230480 w 854431"/>
              <a:gd name="connsiteY21" fmla="*/ 316806 h 434609"/>
              <a:gd name="connsiteX22" fmla="*/ 169286 w 854431"/>
              <a:gd name="connsiteY22" fmla="*/ 308239 h 434609"/>
              <a:gd name="connsiteX23" fmla="*/ 157936 w 854431"/>
              <a:gd name="connsiteY23" fmla="*/ 325373 h 434609"/>
              <a:gd name="connsiteX24" fmla="*/ 156755 w 854431"/>
              <a:gd name="connsiteY24" fmla="*/ 282532 h 434609"/>
              <a:gd name="connsiteX25" fmla="*/ 143692 w 854431"/>
              <a:gd name="connsiteY25" fmla="*/ 261257 h 434609"/>
              <a:gd name="connsiteX26" fmla="*/ 65315 w 854431"/>
              <a:gd name="connsiteY26" fmla="*/ 222068 h 434609"/>
              <a:gd name="connsiteX27" fmla="*/ 0 w 854431"/>
              <a:gd name="connsiteY27" fmla="*/ 143691 h 434609"/>
              <a:gd name="connsiteX28" fmla="*/ 39189 w 854431"/>
              <a:gd name="connsiteY28" fmla="*/ 65314 h 434609"/>
              <a:gd name="connsiteX29" fmla="*/ 117566 w 854431"/>
              <a:gd name="connsiteY29" fmla="*/ 52251 h 434609"/>
              <a:gd name="connsiteX30" fmla="*/ 187235 w 854431"/>
              <a:gd name="connsiteY30" fmla="*/ 0 h 434609"/>
              <a:gd name="connsiteX0" fmla="*/ 187235 w 854431"/>
              <a:gd name="connsiteY0" fmla="*/ 0 h 434609"/>
              <a:gd name="connsiteX1" fmla="*/ 431075 w 854431"/>
              <a:gd name="connsiteY1" fmla="*/ 26125 h 434609"/>
              <a:gd name="connsiteX2" fmla="*/ 744583 w 854431"/>
              <a:gd name="connsiteY2" fmla="*/ 39188 h 434609"/>
              <a:gd name="connsiteX3" fmla="*/ 783772 w 854431"/>
              <a:gd name="connsiteY3" fmla="*/ 52251 h 434609"/>
              <a:gd name="connsiteX4" fmla="*/ 836023 w 854431"/>
              <a:gd name="connsiteY4" fmla="*/ 130628 h 434609"/>
              <a:gd name="connsiteX5" fmla="*/ 812386 w 854431"/>
              <a:gd name="connsiteY5" fmla="*/ 143691 h 434609"/>
              <a:gd name="connsiteX6" fmla="*/ 822960 w 854431"/>
              <a:gd name="connsiteY6" fmla="*/ 222068 h 434609"/>
              <a:gd name="connsiteX7" fmla="*/ 809897 w 854431"/>
              <a:gd name="connsiteY7" fmla="*/ 300445 h 434609"/>
              <a:gd name="connsiteX8" fmla="*/ 783772 w 854431"/>
              <a:gd name="connsiteY8" fmla="*/ 339634 h 434609"/>
              <a:gd name="connsiteX9" fmla="*/ 770709 w 854431"/>
              <a:gd name="connsiteY9" fmla="*/ 378823 h 434609"/>
              <a:gd name="connsiteX10" fmla="*/ 679269 w 854431"/>
              <a:gd name="connsiteY10" fmla="*/ 404948 h 434609"/>
              <a:gd name="connsiteX11" fmla="*/ 600892 w 854431"/>
              <a:gd name="connsiteY11" fmla="*/ 391885 h 434609"/>
              <a:gd name="connsiteX12" fmla="*/ 561703 w 854431"/>
              <a:gd name="connsiteY12" fmla="*/ 365760 h 434609"/>
              <a:gd name="connsiteX13" fmla="*/ 470263 w 854431"/>
              <a:gd name="connsiteY13" fmla="*/ 352697 h 434609"/>
              <a:gd name="connsiteX14" fmla="*/ 378823 w 854431"/>
              <a:gd name="connsiteY14" fmla="*/ 326571 h 434609"/>
              <a:gd name="connsiteX15" fmla="*/ 313509 w 854431"/>
              <a:gd name="connsiteY15" fmla="*/ 313508 h 434609"/>
              <a:gd name="connsiteX16" fmla="*/ 261257 w 854431"/>
              <a:gd name="connsiteY16" fmla="*/ 326571 h 434609"/>
              <a:gd name="connsiteX17" fmla="*/ 209006 w 854431"/>
              <a:gd name="connsiteY17" fmla="*/ 404948 h 434609"/>
              <a:gd name="connsiteX18" fmla="*/ 203335 w 854431"/>
              <a:gd name="connsiteY18" fmla="*/ 409024 h 434609"/>
              <a:gd name="connsiteX19" fmla="*/ 169817 w 854431"/>
              <a:gd name="connsiteY19" fmla="*/ 431074 h 434609"/>
              <a:gd name="connsiteX20" fmla="*/ 163611 w 854431"/>
              <a:gd name="connsiteY20" fmla="*/ 426159 h 434609"/>
              <a:gd name="connsiteX21" fmla="*/ 240668 w 854431"/>
              <a:gd name="connsiteY21" fmla="*/ 409023 h 434609"/>
              <a:gd name="connsiteX22" fmla="*/ 230480 w 854431"/>
              <a:gd name="connsiteY22" fmla="*/ 316806 h 434609"/>
              <a:gd name="connsiteX23" fmla="*/ 169286 w 854431"/>
              <a:gd name="connsiteY23" fmla="*/ 308239 h 434609"/>
              <a:gd name="connsiteX24" fmla="*/ 157936 w 854431"/>
              <a:gd name="connsiteY24" fmla="*/ 325373 h 434609"/>
              <a:gd name="connsiteX25" fmla="*/ 156755 w 854431"/>
              <a:gd name="connsiteY25" fmla="*/ 282532 h 434609"/>
              <a:gd name="connsiteX26" fmla="*/ 143692 w 854431"/>
              <a:gd name="connsiteY26" fmla="*/ 261257 h 434609"/>
              <a:gd name="connsiteX27" fmla="*/ 65315 w 854431"/>
              <a:gd name="connsiteY27" fmla="*/ 222068 h 434609"/>
              <a:gd name="connsiteX28" fmla="*/ 0 w 854431"/>
              <a:gd name="connsiteY28" fmla="*/ 143691 h 434609"/>
              <a:gd name="connsiteX29" fmla="*/ 39189 w 854431"/>
              <a:gd name="connsiteY29" fmla="*/ 65314 h 434609"/>
              <a:gd name="connsiteX30" fmla="*/ 117566 w 854431"/>
              <a:gd name="connsiteY30" fmla="*/ 52251 h 434609"/>
              <a:gd name="connsiteX31" fmla="*/ 187235 w 854431"/>
              <a:gd name="connsiteY31" fmla="*/ 0 h 434609"/>
              <a:gd name="connsiteX0" fmla="*/ 187235 w 854431"/>
              <a:gd name="connsiteY0" fmla="*/ 0 h 434609"/>
              <a:gd name="connsiteX1" fmla="*/ 431075 w 854431"/>
              <a:gd name="connsiteY1" fmla="*/ 26125 h 434609"/>
              <a:gd name="connsiteX2" fmla="*/ 744583 w 854431"/>
              <a:gd name="connsiteY2" fmla="*/ 39188 h 434609"/>
              <a:gd name="connsiteX3" fmla="*/ 783772 w 854431"/>
              <a:gd name="connsiteY3" fmla="*/ 52251 h 434609"/>
              <a:gd name="connsiteX4" fmla="*/ 836023 w 854431"/>
              <a:gd name="connsiteY4" fmla="*/ 130628 h 434609"/>
              <a:gd name="connsiteX5" fmla="*/ 812386 w 854431"/>
              <a:gd name="connsiteY5" fmla="*/ 143691 h 434609"/>
              <a:gd name="connsiteX6" fmla="*/ 822960 w 854431"/>
              <a:gd name="connsiteY6" fmla="*/ 222068 h 434609"/>
              <a:gd name="connsiteX7" fmla="*/ 809897 w 854431"/>
              <a:gd name="connsiteY7" fmla="*/ 300445 h 434609"/>
              <a:gd name="connsiteX8" fmla="*/ 783772 w 854431"/>
              <a:gd name="connsiteY8" fmla="*/ 339634 h 434609"/>
              <a:gd name="connsiteX9" fmla="*/ 770709 w 854431"/>
              <a:gd name="connsiteY9" fmla="*/ 378823 h 434609"/>
              <a:gd name="connsiteX10" fmla="*/ 679269 w 854431"/>
              <a:gd name="connsiteY10" fmla="*/ 404948 h 434609"/>
              <a:gd name="connsiteX11" fmla="*/ 600892 w 854431"/>
              <a:gd name="connsiteY11" fmla="*/ 391885 h 434609"/>
              <a:gd name="connsiteX12" fmla="*/ 561703 w 854431"/>
              <a:gd name="connsiteY12" fmla="*/ 365760 h 434609"/>
              <a:gd name="connsiteX13" fmla="*/ 470263 w 854431"/>
              <a:gd name="connsiteY13" fmla="*/ 352697 h 434609"/>
              <a:gd name="connsiteX14" fmla="*/ 378823 w 854431"/>
              <a:gd name="connsiteY14" fmla="*/ 326571 h 434609"/>
              <a:gd name="connsiteX15" fmla="*/ 313509 w 854431"/>
              <a:gd name="connsiteY15" fmla="*/ 313508 h 434609"/>
              <a:gd name="connsiteX16" fmla="*/ 261257 w 854431"/>
              <a:gd name="connsiteY16" fmla="*/ 326571 h 434609"/>
              <a:gd name="connsiteX17" fmla="*/ 209006 w 854431"/>
              <a:gd name="connsiteY17" fmla="*/ 404948 h 434609"/>
              <a:gd name="connsiteX18" fmla="*/ 203335 w 854431"/>
              <a:gd name="connsiteY18" fmla="*/ 409024 h 434609"/>
              <a:gd name="connsiteX19" fmla="*/ 169817 w 854431"/>
              <a:gd name="connsiteY19" fmla="*/ 431074 h 434609"/>
              <a:gd name="connsiteX20" fmla="*/ 163611 w 854431"/>
              <a:gd name="connsiteY20" fmla="*/ 426159 h 434609"/>
              <a:gd name="connsiteX21" fmla="*/ 246343 w 854431"/>
              <a:gd name="connsiteY21" fmla="*/ 308238 h 434609"/>
              <a:gd name="connsiteX22" fmla="*/ 240668 w 854431"/>
              <a:gd name="connsiteY22" fmla="*/ 409023 h 434609"/>
              <a:gd name="connsiteX23" fmla="*/ 230480 w 854431"/>
              <a:gd name="connsiteY23" fmla="*/ 316806 h 434609"/>
              <a:gd name="connsiteX24" fmla="*/ 169286 w 854431"/>
              <a:gd name="connsiteY24" fmla="*/ 308239 h 434609"/>
              <a:gd name="connsiteX25" fmla="*/ 157936 w 854431"/>
              <a:gd name="connsiteY25" fmla="*/ 325373 h 434609"/>
              <a:gd name="connsiteX26" fmla="*/ 156755 w 854431"/>
              <a:gd name="connsiteY26" fmla="*/ 282532 h 434609"/>
              <a:gd name="connsiteX27" fmla="*/ 143692 w 854431"/>
              <a:gd name="connsiteY27" fmla="*/ 261257 h 434609"/>
              <a:gd name="connsiteX28" fmla="*/ 65315 w 854431"/>
              <a:gd name="connsiteY28" fmla="*/ 222068 h 434609"/>
              <a:gd name="connsiteX29" fmla="*/ 0 w 854431"/>
              <a:gd name="connsiteY29" fmla="*/ 143691 h 434609"/>
              <a:gd name="connsiteX30" fmla="*/ 39189 w 854431"/>
              <a:gd name="connsiteY30" fmla="*/ 65314 h 434609"/>
              <a:gd name="connsiteX31" fmla="*/ 117566 w 854431"/>
              <a:gd name="connsiteY31" fmla="*/ 52251 h 434609"/>
              <a:gd name="connsiteX32" fmla="*/ 187235 w 854431"/>
              <a:gd name="connsiteY32" fmla="*/ 0 h 434609"/>
              <a:gd name="connsiteX0" fmla="*/ 187235 w 854431"/>
              <a:gd name="connsiteY0" fmla="*/ 0 h 434609"/>
              <a:gd name="connsiteX1" fmla="*/ 431075 w 854431"/>
              <a:gd name="connsiteY1" fmla="*/ 26125 h 434609"/>
              <a:gd name="connsiteX2" fmla="*/ 744583 w 854431"/>
              <a:gd name="connsiteY2" fmla="*/ 39188 h 434609"/>
              <a:gd name="connsiteX3" fmla="*/ 783772 w 854431"/>
              <a:gd name="connsiteY3" fmla="*/ 52251 h 434609"/>
              <a:gd name="connsiteX4" fmla="*/ 836023 w 854431"/>
              <a:gd name="connsiteY4" fmla="*/ 130628 h 434609"/>
              <a:gd name="connsiteX5" fmla="*/ 812386 w 854431"/>
              <a:gd name="connsiteY5" fmla="*/ 143691 h 434609"/>
              <a:gd name="connsiteX6" fmla="*/ 822960 w 854431"/>
              <a:gd name="connsiteY6" fmla="*/ 222068 h 434609"/>
              <a:gd name="connsiteX7" fmla="*/ 809897 w 854431"/>
              <a:gd name="connsiteY7" fmla="*/ 300445 h 434609"/>
              <a:gd name="connsiteX8" fmla="*/ 783772 w 854431"/>
              <a:gd name="connsiteY8" fmla="*/ 339634 h 434609"/>
              <a:gd name="connsiteX9" fmla="*/ 770709 w 854431"/>
              <a:gd name="connsiteY9" fmla="*/ 378823 h 434609"/>
              <a:gd name="connsiteX10" fmla="*/ 679269 w 854431"/>
              <a:gd name="connsiteY10" fmla="*/ 404948 h 434609"/>
              <a:gd name="connsiteX11" fmla="*/ 600892 w 854431"/>
              <a:gd name="connsiteY11" fmla="*/ 391885 h 434609"/>
              <a:gd name="connsiteX12" fmla="*/ 561703 w 854431"/>
              <a:gd name="connsiteY12" fmla="*/ 365760 h 434609"/>
              <a:gd name="connsiteX13" fmla="*/ 470263 w 854431"/>
              <a:gd name="connsiteY13" fmla="*/ 352697 h 434609"/>
              <a:gd name="connsiteX14" fmla="*/ 378823 w 854431"/>
              <a:gd name="connsiteY14" fmla="*/ 326571 h 434609"/>
              <a:gd name="connsiteX15" fmla="*/ 313509 w 854431"/>
              <a:gd name="connsiteY15" fmla="*/ 313508 h 434609"/>
              <a:gd name="connsiteX16" fmla="*/ 261257 w 854431"/>
              <a:gd name="connsiteY16" fmla="*/ 326571 h 434609"/>
              <a:gd name="connsiteX17" fmla="*/ 209006 w 854431"/>
              <a:gd name="connsiteY17" fmla="*/ 404948 h 434609"/>
              <a:gd name="connsiteX18" fmla="*/ 203335 w 854431"/>
              <a:gd name="connsiteY18" fmla="*/ 409024 h 434609"/>
              <a:gd name="connsiteX19" fmla="*/ 169817 w 854431"/>
              <a:gd name="connsiteY19" fmla="*/ 431074 h 434609"/>
              <a:gd name="connsiteX20" fmla="*/ 163611 w 854431"/>
              <a:gd name="connsiteY20" fmla="*/ 426159 h 434609"/>
              <a:gd name="connsiteX21" fmla="*/ 246343 w 854431"/>
              <a:gd name="connsiteY21" fmla="*/ 308238 h 434609"/>
              <a:gd name="connsiteX22" fmla="*/ 240668 w 854431"/>
              <a:gd name="connsiteY22" fmla="*/ 323618 h 434609"/>
              <a:gd name="connsiteX23" fmla="*/ 230480 w 854431"/>
              <a:gd name="connsiteY23" fmla="*/ 316806 h 434609"/>
              <a:gd name="connsiteX24" fmla="*/ 169286 w 854431"/>
              <a:gd name="connsiteY24" fmla="*/ 308239 h 434609"/>
              <a:gd name="connsiteX25" fmla="*/ 157936 w 854431"/>
              <a:gd name="connsiteY25" fmla="*/ 325373 h 434609"/>
              <a:gd name="connsiteX26" fmla="*/ 156755 w 854431"/>
              <a:gd name="connsiteY26" fmla="*/ 282532 h 434609"/>
              <a:gd name="connsiteX27" fmla="*/ 143692 w 854431"/>
              <a:gd name="connsiteY27" fmla="*/ 261257 h 434609"/>
              <a:gd name="connsiteX28" fmla="*/ 65315 w 854431"/>
              <a:gd name="connsiteY28" fmla="*/ 222068 h 434609"/>
              <a:gd name="connsiteX29" fmla="*/ 0 w 854431"/>
              <a:gd name="connsiteY29" fmla="*/ 143691 h 434609"/>
              <a:gd name="connsiteX30" fmla="*/ 39189 w 854431"/>
              <a:gd name="connsiteY30" fmla="*/ 65314 h 434609"/>
              <a:gd name="connsiteX31" fmla="*/ 117566 w 854431"/>
              <a:gd name="connsiteY31" fmla="*/ 52251 h 434609"/>
              <a:gd name="connsiteX32" fmla="*/ 187235 w 854431"/>
              <a:gd name="connsiteY32" fmla="*/ 0 h 434609"/>
              <a:gd name="connsiteX0" fmla="*/ 187235 w 854431"/>
              <a:gd name="connsiteY0" fmla="*/ 0 h 434609"/>
              <a:gd name="connsiteX1" fmla="*/ 431075 w 854431"/>
              <a:gd name="connsiteY1" fmla="*/ 26125 h 434609"/>
              <a:gd name="connsiteX2" fmla="*/ 744583 w 854431"/>
              <a:gd name="connsiteY2" fmla="*/ 39188 h 434609"/>
              <a:gd name="connsiteX3" fmla="*/ 783772 w 854431"/>
              <a:gd name="connsiteY3" fmla="*/ 52251 h 434609"/>
              <a:gd name="connsiteX4" fmla="*/ 836023 w 854431"/>
              <a:gd name="connsiteY4" fmla="*/ 130628 h 434609"/>
              <a:gd name="connsiteX5" fmla="*/ 812386 w 854431"/>
              <a:gd name="connsiteY5" fmla="*/ 143691 h 434609"/>
              <a:gd name="connsiteX6" fmla="*/ 822960 w 854431"/>
              <a:gd name="connsiteY6" fmla="*/ 222068 h 434609"/>
              <a:gd name="connsiteX7" fmla="*/ 809897 w 854431"/>
              <a:gd name="connsiteY7" fmla="*/ 300445 h 434609"/>
              <a:gd name="connsiteX8" fmla="*/ 783772 w 854431"/>
              <a:gd name="connsiteY8" fmla="*/ 339634 h 434609"/>
              <a:gd name="connsiteX9" fmla="*/ 770709 w 854431"/>
              <a:gd name="connsiteY9" fmla="*/ 378823 h 434609"/>
              <a:gd name="connsiteX10" fmla="*/ 679269 w 854431"/>
              <a:gd name="connsiteY10" fmla="*/ 404948 h 434609"/>
              <a:gd name="connsiteX11" fmla="*/ 600892 w 854431"/>
              <a:gd name="connsiteY11" fmla="*/ 391885 h 434609"/>
              <a:gd name="connsiteX12" fmla="*/ 561703 w 854431"/>
              <a:gd name="connsiteY12" fmla="*/ 365760 h 434609"/>
              <a:gd name="connsiteX13" fmla="*/ 470263 w 854431"/>
              <a:gd name="connsiteY13" fmla="*/ 352697 h 434609"/>
              <a:gd name="connsiteX14" fmla="*/ 378823 w 854431"/>
              <a:gd name="connsiteY14" fmla="*/ 326571 h 434609"/>
              <a:gd name="connsiteX15" fmla="*/ 313509 w 854431"/>
              <a:gd name="connsiteY15" fmla="*/ 313508 h 434609"/>
              <a:gd name="connsiteX16" fmla="*/ 261257 w 854431"/>
              <a:gd name="connsiteY16" fmla="*/ 326571 h 434609"/>
              <a:gd name="connsiteX17" fmla="*/ 209006 w 854431"/>
              <a:gd name="connsiteY17" fmla="*/ 404948 h 434609"/>
              <a:gd name="connsiteX18" fmla="*/ 203335 w 854431"/>
              <a:gd name="connsiteY18" fmla="*/ 409024 h 434609"/>
              <a:gd name="connsiteX19" fmla="*/ 169817 w 854431"/>
              <a:gd name="connsiteY19" fmla="*/ 431074 h 434609"/>
              <a:gd name="connsiteX20" fmla="*/ 246343 w 854431"/>
              <a:gd name="connsiteY20" fmla="*/ 340754 h 434609"/>
              <a:gd name="connsiteX21" fmla="*/ 246343 w 854431"/>
              <a:gd name="connsiteY21" fmla="*/ 308238 h 434609"/>
              <a:gd name="connsiteX22" fmla="*/ 240668 w 854431"/>
              <a:gd name="connsiteY22" fmla="*/ 323618 h 434609"/>
              <a:gd name="connsiteX23" fmla="*/ 230480 w 854431"/>
              <a:gd name="connsiteY23" fmla="*/ 316806 h 434609"/>
              <a:gd name="connsiteX24" fmla="*/ 169286 w 854431"/>
              <a:gd name="connsiteY24" fmla="*/ 308239 h 434609"/>
              <a:gd name="connsiteX25" fmla="*/ 157936 w 854431"/>
              <a:gd name="connsiteY25" fmla="*/ 325373 h 434609"/>
              <a:gd name="connsiteX26" fmla="*/ 156755 w 854431"/>
              <a:gd name="connsiteY26" fmla="*/ 282532 h 434609"/>
              <a:gd name="connsiteX27" fmla="*/ 143692 w 854431"/>
              <a:gd name="connsiteY27" fmla="*/ 261257 h 434609"/>
              <a:gd name="connsiteX28" fmla="*/ 65315 w 854431"/>
              <a:gd name="connsiteY28" fmla="*/ 222068 h 434609"/>
              <a:gd name="connsiteX29" fmla="*/ 0 w 854431"/>
              <a:gd name="connsiteY29" fmla="*/ 143691 h 434609"/>
              <a:gd name="connsiteX30" fmla="*/ 39189 w 854431"/>
              <a:gd name="connsiteY30" fmla="*/ 65314 h 434609"/>
              <a:gd name="connsiteX31" fmla="*/ 117566 w 854431"/>
              <a:gd name="connsiteY31" fmla="*/ 52251 h 434609"/>
              <a:gd name="connsiteX32" fmla="*/ 187235 w 854431"/>
              <a:gd name="connsiteY32" fmla="*/ 0 h 434609"/>
              <a:gd name="connsiteX0" fmla="*/ 187235 w 854431"/>
              <a:gd name="connsiteY0" fmla="*/ 0 h 422895"/>
              <a:gd name="connsiteX1" fmla="*/ 431075 w 854431"/>
              <a:gd name="connsiteY1" fmla="*/ 26125 h 422895"/>
              <a:gd name="connsiteX2" fmla="*/ 744583 w 854431"/>
              <a:gd name="connsiteY2" fmla="*/ 39188 h 422895"/>
              <a:gd name="connsiteX3" fmla="*/ 783772 w 854431"/>
              <a:gd name="connsiteY3" fmla="*/ 52251 h 422895"/>
              <a:gd name="connsiteX4" fmla="*/ 836023 w 854431"/>
              <a:gd name="connsiteY4" fmla="*/ 130628 h 422895"/>
              <a:gd name="connsiteX5" fmla="*/ 812386 w 854431"/>
              <a:gd name="connsiteY5" fmla="*/ 143691 h 422895"/>
              <a:gd name="connsiteX6" fmla="*/ 822960 w 854431"/>
              <a:gd name="connsiteY6" fmla="*/ 222068 h 422895"/>
              <a:gd name="connsiteX7" fmla="*/ 809897 w 854431"/>
              <a:gd name="connsiteY7" fmla="*/ 300445 h 422895"/>
              <a:gd name="connsiteX8" fmla="*/ 783772 w 854431"/>
              <a:gd name="connsiteY8" fmla="*/ 339634 h 422895"/>
              <a:gd name="connsiteX9" fmla="*/ 770709 w 854431"/>
              <a:gd name="connsiteY9" fmla="*/ 378823 h 422895"/>
              <a:gd name="connsiteX10" fmla="*/ 679269 w 854431"/>
              <a:gd name="connsiteY10" fmla="*/ 404948 h 422895"/>
              <a:gd name="connsiteX11" fmla="*/ 600892 w 854431"/>
              <a:gd name="connsiteY11" fmla="*/ 391885 h 422895"/>
              <a:gd name="connsiteX12" fmla="*/ 561703 w 854431"/>
              <a:gd name="connsiteY12" fmla="*/ 365760 h 422895"/>
              <a:gd name="connsiteX13" fmla="*/ 470263 w 854431"/>
              <a:gd name="connsiteY13" fmla="*/ 352697 h 422895"/>
              <a:gd name="connsiteX14" fmla="*/ 378823 w 854431"/>
              <a:gd name="connsiteY14" fmla="*/ 326571 h 422895"/>
              <a:gd name="connsiteX15" fmla="*/ 313509 w 854431"/>
              <a:gd name="connsiteY15" fmla="*/ 313508 h 422895"/>
              <a:gd name="connsiteX16" fmla="*/ 261257 w 854431"/>
              <a:gd name="connsiteY16" fmla="*/ 326571 h 422895"/>
              <a:gd name="connsiteX17" fmla="*/ 209006 w 854431"/>
              <a:gd name="connsiteY17" fmla="*/ 404948 h 422895"/>
              <a:gd name="connsiteX18" fmla="*/ 203335 w 854431"/>
              <a:gd name="connsiteY18" fmla="*/ 409024 h 422895"/>
              <a:gd name="connsiteX19" fmla="*/ 252548 w 854431"/>
              <a:gd name="connsiteY19" fmla="*/ 321721 h 422895"/>
              <a:gd name="connsiteX20" fmla="*/ 246343 w 854431"/>
              <a:gd name="connsiteY20" fmla="*/ 340754 h 422895"/>
              <a:gd name="connsiteX21" fmla="*/ 246343 w 854431"/>
              <a:gd name="connsiteY21" fmla="*/ 308238 h 422895"/>
              <a:gd name="connsiteX22" fmla="*/ 240668 w 854431"/>
              <a:gd name="connsiteY22" fmla="*/ 323618 h 422895"/>
              <a:gd name="connsiteX23" fmla="*/ 230480 w 854431"/>
              <a:gd name="connsiteY23" fmla="*/ 316806 h 422895"/>
              <a:gd name="connsiteX24" fmla="*/ 169286 w 854431"/>
              <a:gd name="connsiteY24" fmla="*/ 308239 h 422895"/>
              <a:gd name="connsiteX25" fmla="*/ 157936 w 854431"/>
              <a:gd name="connsiteY25" fmla="*/ 325373 h 422895"/>
              <a:gd name="connsiteX26" fmla="*/ 156755 w 854431"/>
              <a:gd name="connsiteY26" fmla="*/ 282532 h 422895"/>
              <a:gd name="connsiteX27" fmla="*/ 143692 w 854431"/>
              <a:gd name="connsiteY27" fmla="*/ 261257 h 422895"/>
              <a:gd name="connsiteX28" fmla="*/ 65315 w 854431"/>
              <a:gd name="connsiteY28" fmla="*/ 222068 h 422895"/>
              <a:gd name="connsiteX29" fmla="*/ 0 w 854431"/>
              <a:gd name="connsiteY29" fmla="*/ 143691 h 422895"/>
              <a:gd name="connsiteX30" fmla="*/ 39189 w 854431"/>
              <a:gd name="connsiteY30" fmla="*/ 65314 h 422895"/>
              <a:gd name="connsiteX31" fmla="*/ 117566 w 854431"/>
              <a:gd name="connsiteY31" fmla="*/ 52251 h 422895"/>
              <a:gd name="connsiteX32" fmla="*/ 187235 w 854431"/>
              <a:gd name="connsiteY32" fmla="*/ 0 h 422895"/>
              <a:gd name="connsiteX0" fmla="*/ 187235 w 854431"/>
              <a:gd name="connsiteY0" fmla="*/ 0 h 422895"/>
              <a:gd name="connsiteX1" fmla="*/ 431075 w 854431"/>
              <a:gd name="connsiteY1" fmla="*/ 26125 h 422895"/>
              <a:gd name="connsiteX2" fmla="*/ 744583 w 854431"/>
              <a:gd name="connsiteY2" fmla="*/ 39188 h 422895"/>
              <a:gd name="connsiteX3" fmla="*/ 783772 w 854431"/>
              <a:gd name="connsiteY3" fmla="*/ 52251 h 422895"/>
              <a:gd name="connsiteX4" fmla="*/ 836023 w 854431"/>
              <a:gd name="connsiteY4" fmla="*/ 130628 h 422895"/>
              <a:gd name="connsiteX5" fmla="*/ 812386 w 854431"/>
              <a:gd name="connsiteY5" fmla="*/ 143691 h 422895"/>
              <a:gd name="connsiteX6" fmla="*/ 822960 w 854431"/>
              <a:gd name="connsiteY6" fmla="*/ 222068 h 422895"/>
              <a:gd name="connsiteX7" fmla="*/ 809897 w 854431"/>
              <a:gd name="connsiteY7" fmla="*/ 300445 h 422895"/>
              <a:gd name="connsiteX8" fmla="*/ 783772 w 854431"/>
              <a:gd name="connsiteY8" fmla="*/ 339634 h 422895"/>
              <a:gd name="connsiteX9" fmla="*/ 770709 w 854431"/>
              <a:gd name="connsiteY9" fmla="*/ 378823 h 422895"/>
              <a:gd name="connsiteX10" fmla="*/ 679269 w 854431"/>
              <a:gd name="connsiteY10" fmla="*/ 404948 h 422895"/>
              <a:gd name="connsiteX11" fmla="*/ 600892 w 854431"/>
              <a:gd name="connsiteY11" fmla="*/ 391885 h 422895"/>
              <a:gd name="connsiteX12" fmla="*/ 561703 w 854431"/>
              <a:gd name="connsiteY12" fmla="*/ 365760 h 422895"/>
              <a:gd name="connsiteX13" fmla="*/ 470263 w 854431"/>
              <a:gd name="connsiteY13" fmla="*/ 352697 h 422895"/>
              <a:gd name="connsiteX14" fmla="*/ 378823 w 854431"/>
              <a:gd name="connsiteY14" fmla="*/ 326571 h 422895"/>
              <a:gd name="connsiteX15" fmla="*/ 313509 w 854431"/>
              <a:gd name="connsiteY15" fmla="*/ 313508 h 422895"/>
              <a:gd name="connsiteX16" fmla="*/ 261257 w 854431"/>
              <a:gd name="connsiteY16" fmla="*/ 326571 h 422895"/>
              <a:gd name="connsiteX17" fmla="*/ 209006 w 854431"/>
              <a:gd name="connsiteY17" fmla="*/ 404948 h 422895"/>
              <a:gd name="connsiteX18" fmla="*/ 203335 w 854431"/>
              <a:gd name="connsiteY18" fmla="*/ 409024 h 422895"/>
              <a:gd name="connsiteX19" fmla="*/ 271461 w 854431"/>
              <a:gd name="connsiteY19" fmla="*/ 321491 h 422895"/>
              <a:gd name="connsiteX20" fmla="*/ 252548 w 854431"/>
              <a:gd name="connsiteY20" fmla="*/ 321721 h 422895"/>
              <a:gd name="connsiteX21" fmla="*/ 246343 w 854431"/>
              <a:gd name="connsiteY21" fmla="*/ 340754 h 422895"/>
              <a:gd name="connsiteX22" fmla="*/ 246343 w 854431"/>
              <a:gd name="connsiteY22" fmla="*/ 308238 h 422895"/>
              <a:gd name="connsiteX23" fmla="*/ 240668 w 854431"/>
              <a:gd name="connsiteY23" fmla="*/ 323618 h 422895"/>
              <a:gd name="connsiteX24" fmla="*/ 230480 w 854431"/>
              <a:gd name="connsiteY24" fmla="*/ 316806 h 422895"/>
              <a:gd name="connsiteX25" fmla="*/ 169286 w 854431"/>
              <a:gd name="connsiteY25" fmla="*/ 308239 h 422895"/>
              <a:gd name="connsiteX26" fmla="*/ 157936 w 854431"/>
              <a:gd name="connsiteY26" fmla="*/ 325373 h 422895"/>
              <a:gd name="connsiteX27" fmla="*/ 156755 w 854431"/>
              <a:gd name="connsiteY27" fmla="*/ 282532 h 422895"/>
              <a:gd name="connsiteX28" fmla="*/ 143692 w 854431"/>
              <a:gd name="connsiteY28" fmla="*/ 261257 h 422895"/>
              <a:gd name="connsiteX29" fmla="*/ 65315 w 854431"/>
              <a:gd name="connsiteY29" fmla="*/ 222068 h 422895"/>
              <a:gd name="connsiteX30" fmla="*/ 0 w 854431"/>
              <a:gd name="connsiteY30" fmla="*/ 143691 h 422895"/>
              <a:gd name="connsiteX31" fmla="*/ 39189 w 854431"/>
              <a:gd name="connsiteY31" fmla="*/ 65314 h 422895"/>
              <a:gd name="connsiteX32" fmla="*/ 117566 w 854431"/>
              <a:gd name="connsiteY32" fmla="*/ 52251 h 422895"/>
              <a:gd name="connsiteX33" fmla="*/ 187235 w 854431"/>
              <a:gd name="connsiteY33" fmla="*/ 0 h 422895"/>
              <a:gd name="connsiteX0" fmla="*/ 187235 w 854431"/>
              <a:gd name="connsiteY0" fmla="*/ 0 h 418690"/>
              <a:gd name="connsiteX1" fmla="*/ 431075 w 854431"/>
              <a:gd name="connsiteY1" fmla="*/ 26125 h 418690"/>
              <a:gd name="connsiteX2" fmla="*/ 744583 w 854431"/>
              <a:gd name="connsiteY2" fmla="*/ 39188 h 418690"/>
              <a:gd name="connsiteX3" fmla="*/ 783772 w 854431"/>
              <a:gd name="connsiteY3" fmla="*/ 52251 h 418690"/>
              <a:gd name="connsiteX4" fmla="*/ 836023 w 854431"/>
              <a:gd name="connsiteY4" fmla="*/ 130628 h 418690"/>
              <a:gd name="connsiteX5" fmla="*/ 812386 w 854431"/>
              <a:gd name="connsiteY5" fmla="*/ 143691 h 418690"/>
              <a:gd name="connsiteX6" fmla="*/ 822960 w 854431"/>
              <a:gd name="connsiteY6" fmla="*/ 222068 h 418690"/>
              <a:gd name="connsiteX7" fmla="*/ 809897 w 854431"/>
              <a:gd name="connsiteY7" fmla="*/ 300445 h 418690"/>
              <a:gd name="connsiteX8" fmla="*/ 783772 w 854431"/>
              <a:gd name="connsiteY8" fmla="*/ 339634 h 418690"/>
              <a:gd name="connsiteX9" fmla="*/ 770709 w 854431"/>
              <a:gd name="connsiteY9" fmla="*/ 378823 h 418690"/>
              <a:gd name="connsiteX10" fmla="*/ 679269 w 854431"/>
              <a:gd name="connsiteY10" fmla="*/ 404948 h 418690"/>
              <a:gd name="connsiteX11" fmla="*/ 600892 w 854431"/>
              <a:gd name="connsiteY11" fmla="*/ 391885 h 418690"/>
              <a:gd name="connsiteX12" fmla="*/ 561703 w 854431"/>
              <a:gd name="connsiteY12" fmla="*/ 365760 h 418690"/>
              <a:gd name="connsiteX13" fmla="*/ 470263 w 854431"/>
              <a:gd name="connsiteY13" fmla="*/ 352697 h 418690"/>
              <a:gd name="connsiteX14" fmla="*/ 378823 w 854431"/>
              <a:gd name="connsiteY14" fmla="*/ 326571 h 418690"/>
              <a:gd name="connsiteX15" fmla="*/ 313509 w 854431"/>
              <a:gd name="connsiteY15" fmla="*/ 313508 h 418690"/>
              <a:gd name="connsiteX16" fmla="*/ 261257 w 854431"/>
              <a:gd name="connsiteY16" fmla="*/ 326571 h 418690"/>
              <a:gd name="connsiteX17" fmla="*/ 209006 w 854431"/>
              <a:gd name="connsiteY17" fmla="*/ 404948 h 418690"/>
              <a:gd name="connsiteX18" fmla="*/ 270204 w 854431"/>
              <a:gd name="connsiteY18" fmla="*/ 323619 h 418690"/>
              <a:gd name="connsiteX19" fmla="*/ 271461 w 854431"/>
              <a:gd name="connsiteY19" fmla="*/ 321491 h 418690"/>
              <a:gd name="connsiteX20" fmla="*/ 252548 w 854431"/>
              <a:gd name="connsiteY20" fmla="*/ 321721 h 418690"/>
              <a:gd name="connsiteX21" fmla="*/ 246343 w 854431"/>
              <a:gd name="connsiteY21" fmla="*/ 340754 h 418690"/>
              <a:gd name="connsiteX22" fmla="*/ 246343 w 854431"/>
              <a:gd name="connsiteY22" fmla="*/ 308238 h 418690"/>
              <a:gd name="connsiteX23" fmla="*/ 240668 w 854431"/>
              <a:gd name="connsiteY23" fmla="*/ 323618 h 418690"/>
              <a:gd name="connsiteX24" fmla="*/ 230480 w 854431"/>
              <a:gd name="connsiteY24" fmla="*/ 316806 h 418690"/>
              <a:gd name="connsiteX25" fmla="*/ 169286 w 854431"/>
              <a:gd name="connsiteY25" fmla="*/ 308239 h 418690"/>
              <a:gd name="connsiteX26" fmla="*/ 157936 w 854431"/>
              <a:gd name="connsiteY26" fmla="*/ 325373 h 418690"/>
              <a:gd name="connsiteX27" fmla="*/ 156755 w 854431"/>
              <a:gd name="connsiteY27" fmla="*/ 282532 h 418690"/>
              <a:gd name="connsiteX28" fmla="*/ 143692 w 854431"/>
              <a:gd name="connsiteY28" fmla="*/ 261257 h 418690"/>
              <a:gd name="connsiteX29" fmla="*/ 65315 w 854431"/>
              <a:gd name="connsiteY29" fmla="*/ 222068 h 418690"/>
              <a:gd name="connsiteX30" fmla="*/ 0 w 854431"/>
              <a:gd name="connsiteY30" fmla="*/ 143691 h 418690"/>
              <a:gd name="connsiteX31" fmla="*/ 39189 w 854431"/>
              <a:gd name="connsiteY31" fmla="*/ 65314 h 418690"/>
              <a:gd name="connsiteX32" fmla="*/ 117566 w 854431"/>
              <a:gd name="connsiteY32" fmla="*/ 52251 h 418690"/>
              <a:gd name="connsiteX33" fmla="*/ 187235 w 854431"/>
              <a:gd name="connsiteY33" fmla="*/ 0 h 418690"/>
              <a:gd name="connsiteX0" fmla="*/ 187235 w 854431"/>
              <a:gd name="connsiteY0" fmla="*/ 0 h 404948"/>
              <a:gd name="connsiteX1" fmla="*/ 431075 w 854431"/>
              <a:gd name="connsiteY1" fmla="*/ 26125 h 404948"/>
              <a:gd name="connsiteX2" fmla="*/ 744583 w 854431"/>
              <a:gd name="connsiteY2" fmla="*/ 39188 h 404948"/>
              <a:gd name="connsiteX3" fmla="*/ 783772 w 854431"/>
              <a:gd name="connsiteY3" fmla="*/ 52251 h 404948"/>
              <a:gd name="connsiteX4" fmla="*/ 836023 w 854431"/>
              <a:gd name="connsiteY4" fmla="*/ 130628 h 404948"/>
              <a:gd name="connsiteX5" fmla="*/ 812386 w 854431"/>
              <a:gd name="connsiteY5" fmla="*/ 143691 h 404948"/>
              <a:gd name="connsiteX6" fmla="*/ 822960 w 854431"/>
              <a:gd name="connsiteY6" fmla="*/ 222068 h 404948"/>
              <a:gd name="connsiteX7" fmla="*/ 809897 w 854431"/>
              <a:gd name="connsiteY7" fmla="*/ 300445 h 404948"/>
              <a:gd name="connsiteX8" fmla="*/ 783772 w 854431"/>
              <a:gd name="connsiteY8" fmla="*/ 339634 h 404948"/>
              <a:gd name="connsiteX9" fmla="*/ 770709 w 854431"/>
              <a:gd name="connsiteY9" fmla="*/ 378823 h 404948"/>
              <a:gd name="connsiteX10" fmla="*/ 679269 w 854431"/>
              <a:gd name="connsiteY10" fmla="*/ 404948 h 404948"/>
              <a:gd name="connsiteX11" fmla="*/ 600892 w 854431"/>
              <a:gd name="connsiteY11" fmla="*/ 391885 h 404948"/>
              <a:gd name="connsiteX12" fmla="*/ 561703 w 854431"/>
              <a:gd name="connsiteY12" fmla="*/ 365760 h 404948"/>
              <a:gd name="connsiteX13" fmla="*/ 470263 w 854431"/>
              <a:gd name="connsiteY13" fmla="*/ 352697 h 404948"/>
              <a:gd name="connsiteX14" fmla="*/ 378823 w 854431"/>
              <a:gd name="connsiteY14" fmla="*/ 326571 h 404948"/>
              <a:gd name="connsiteX15" fmla="*/ 313509 w 854431"/>
              <a:gd name="connsiteY15" fmla="*/ 313508 h 404948"/>
              <a:gd name="connsiteX16" fmla="*/ 261257 w 854431"/>
              <a:gd name="connsiteY16" fmla="*/ 326571 h 404948"/>
              <a:gd name="connsiteX17" fmla="*/ 260013 w 854431"/>
              <a:gd name="connsiteY17" fmla="*/ 343492 h 404948"/>
              <a:gd name="connsiteX18" fmla="*/ 270204 w 854431"/>
              <a:gd name="connsiteY18" fmla="*/ 323619 h 404948"/>
              <a:gd name="connsiteX19" fmla="*/ 271461 w 854431"/>
              <a:gd name="connsiteY19" fmla="*/ 321491 h 404948"/>
              <a:gd name="connsiteX20" fmla="*/ 252548 w 854431"/>
              <a:gd name="connsiteY20" fmla="*/ 321721 h 404948"/>
              <a:gd name="connsiteX21" fmla="*/ 246343 w 854431"/>
              <a:gd name="connsiteY21" fmla="*/ 340754 h 404948"/>
              <a:gd name="connsiteX22" fmla="*/ 246343 w 854431"/>
              <a:gd name="connsiteY22" fmla="*/ 308238 h 404948"/>
              <a:gd name="connsiteX23" fmla="*/ 240668 w 854431"/>
              <a:gd name="connsiteY23" fmla="*/ 323618 h 404948"/>
              <a:gd name="connsiteX24" fmla="*/ 230480 w 854431"/>
              <a:gd name="connsiteY24" fmla="*/ 316806 h 404948"/>
              <a:gd name="connsiteX25" fmla="*/ 169286 w 854431"/>
              <a:gd name="connsiteY25" fmla="*/ 308239 h 404948"/>
              <a:gd name="connsiteX26" fmla="*/ 157936 w 854431"/>
              <a:gd name="connsiteY26" fmla="*/ 325373 h 404948"/>
              <a:gd name="connsiteX27" fmla="*/ 156755 w 854431"/>
              <a:gd name="connsiteY27" fmla="*/ 282532 h 404948"/>
              <a:gd name="connsiteX28" fmla="*/ 143692 w 854431"/>
              <a:gd name="connsiteY28" fmla="*/ 261257 h 404948"/>
              <a:gd name="connsiteX29" fmla="*/ 65315 w 854431"/>
              <a:gd name="connsiteY29" fmla="*/ 222068 h 404948"/>
              <a:gd name="connsiteX30" fmla="*/ 0 w 854431"/>
              <a:gd name="connsiteY30" fmla="*/ 143691 h 404948"/>
              <a:gd name="connsiteX31" fmla="*/ 39189 w 854431"/>
              <a:gd name="connsiteY31" fmla="*/ 65314 h 404948"/>
              <a:gd name="connsiteX32" fmla="*/ 117566 w 854431"/>
              <a:gd name="connsiteY32" fmla="*/ 52251 h 404948"/>
              <a:gd name="connsiteX33" fmla="*/ 187235 w 854431"/>
              <a:gd name="connsiteY33" fmla="*/ 0 h 404948"/>
              <a:gd name="connsiteX0" fmla="*/ 187235 w 854431"/>
              <a:gd name="connsiteY0" fmla="*/ 0 h 404948"/>
              <a:gd name="connsiteX1" fmla="*/ 431075 w 854431"/>
              <a:gd name="connsiteY1" fmla="*/ 26125 h 404948"/>
              <a:gd name="connsiteX2" fmla="*/ 744583 w 854431"/>
              <a:gd name="connsiteY2" fmla="*/ 39188 h 404948"/>
              <a:gd name="connsiteX3" fmla="*/ 783772 w 854431"/>
              <a:gd name="connsiteY3" fmla="*/ 52251 h 404948"/>
              <a:gd name="connsiteX4" fmla="*/ 836023 w 854431"/>
              <a:gd name="connsiteY4" fmla="*/ 130628 h 404948"/>
              <a:gd name="connsiteX5" fmla="*/ 812386 w 854431"/>
              <a:gd name="connsiteY5" fmla="*/ 143691 h 404948"/>
              <a:gd name="connsiteX6" fmla="*/ 822960 w 854431"/>
              <a:gd name="connsiteY6" fmla="*/ 222068 h 404948"/>
              <a:gd name="connsiteX7" fmla="*/ 809897 w 854431"/>
              <a:gd name="connsiteY7" fmla="*/ 300445 h 404948"/>
              <a:gd name="connsiteX8" fmla="*/ 783772 w 854431"/>
              <a:gd name="connsiteY8" fmla="*/ 339634 h 404948"/>
              <a:gd name="connsiteX9" fmla="*/ 770709 w 854431"/>
              <a:gd name="connsiteY9" fmla="*/ 378823 h 404948"/>
              <a:gd name="connsiteX10" fmla="*/ 679269 w 854431"/>
              <a:gd name="connsiteY10" fmla="*/ 404948 h 404948"/>
              <a:gd name="connsiteX11" fmla="*/ 600892 w 854431"/>
              <a:gd name="connsiteY11" fmla="*/ 391885 h 404948"/>
              <a:gd name="connsiteX12" fmla="*/ 561703 w 854431"/>
              <a:gd name="connsiteY12" fmla="*/ 365760 h 404948"/>
              <a:gd name="connsiteX13" fmla="*/ 470263 w 854431"/>
              <a:gd name="connsiteY13" fmla="*/ 352697 h 404948"/>
              <a:gd name="connsiteX14" fmla="*/ 378823 w 854431"/>
              <a:gd name="connsiteY14" fmla="*/ 326571 h 404948"/>
              <a:gd name="connsiteX15" fmla="*/ 313509 w 854431"/>
              <a:gd name="connsiteY15" fmla="*/ 313508 h 404948"/>
              <a:gd name="connsiteX16" fmla="*/ 261257 w 854431"/>
              <a:gd name="connsiteY16" fmla="*/ 326571 h 404948"/>
              <a:gd name="connsiteX17" fmla="*/ 260013 w 854431"/>
              <a:gd name="connsiteY17" fmla="*/ 343492 h 404948"/>
              <a:gd name="connsiteX18" fmla="*/ 270204 w 854431"/>
              <a:gd name="connsiteY18" fmla="*/ 323619 h 404948"/>
              <a:gd name="connsiteX19" fmla="*/ 271461 w 854431"/>
              <a:gd name="connsiteY19" fmla="*/ 321491 h 404948"/>
              <a:gd name="connsiteX20" fmla="*/ 252548 w 854431"/>
              <a:gd name="connsiteY20" fmla="*/ 321721 h 404948"/>
              <a:gd name="connsiteX21" fmla="*/ 246343 w 854431"/>
              <a:gd name="connsiteY21" fmla="*/ 340754 h 404948"/>
              <a:gd name="connsiteX22" fmla="*/ 246343 w 854431"/>
              <a:gd name="connsiteY22" fmla="*/ 308238 h 404948"/>
              <a:gd name="connsiteX23" fmla="*/ 240668 w 854431"/>
              <a:gd name="connsiteY23" fmla="*/ 323618 h 404948"/>
              <a:gd name="connsiteX24" fmla="*/ 230480 w 854431"/>
              <a:gd name="connsiteY24" fmla="*/ 316806 h 404948"/>
              <a:gd name="connsiteX25" fmla="*/ 169286 w 854431"/>
              <a:gd name="connsiteY25" fmla="*/ 308239 h 404948"/>
              <a:gd name="connsiteX26" fmla="*/ 157936 w 854431"/>
              <a:gd name="connsiteY26" fmla="*/ 287865 h 404948"/>
              <a:gd name="connsiteX27" fmla="*/ 156755 w 854431"/>
              <a:gd name="connsiteY27" fmla="*/ 282532 h 404948"/>
              <a:gd name="connsiteX28" fmla="*/ 143692 w 854431"/>
              <a:gd name="connsiteY28" fmla="*/ 261257 h 404948"/>
              <a:gd name="connsiteX29" fmla="*/ 65315 w 854431"/>
              <a:gd name="connsiteY29" fmla="*/ 222068 h 404948"/>
              <a:gd name="connsiteX30" fmla="*/ 0 w 854431"/>
              <a:gd name="connsiteY30" fmla="*/ 143691 h 404948"/>
              <a:gd name="connsiteX31" fmla="*/ 39189 w 854431"/>
              <a:gd name="connsiteY31" fmla="*/ 65314 h 404948"/>
              <a:gd name="connsiteX32" fmla="*/ 117566 w 854431"/>
              <a:gd name="connsiteY32" fmla="*/ 52251 h 404948"/>
              <a:gd name="connsiteX33" fmla="*/ 187235 w 854431"/>
              <a:gd name="connsiteY33" fmla="*/ 0 h 404948"/>
              <a:gd name="connsiteX0" fmla="*/ 206518 w 854431"/>
              <a:gd name="connsiteY0" fmla="*/ 0 h 404948"/>
              <a:gd name="connsiteX1" fmla="*/ 431075 w 854431"/>
              <a:gd name="connsiteY1" fmla="*/ 26125 h 404948"/>
              <a:gd name="connsiteX2" fmla="*/ 744583 w 854431"/>
              <a:gd name="connsiteY2" fmla="*/ 39188 h 404948"/>
              <a:gd name="connsiteX3" fmla="*/ 783772 w 854431"/>
              <a:gd name="connsiteY3" fmla="*/ 52251 h 404948"/>
              <a:gd name="connsiteX4" fmla="*/ 836023 w 854431"/>
              <a:gd name="connsiteY4" fmla="*/ 130628 h 404948"/>
              <a:gd name="connsiteX5" fmla="*/ 812386 w 854431"/>
              <a:gd name="connsiteY5" fmla="*/ 143691 h 404948"/>
              <a:gd name="connsiteX6" fmla="*/ 822960 w 854431"/>
              <a:gd name="connsiteY6" fmla="*/ 222068 h 404948"/>
              <a:gd name="connsiteX7" fmla="*/ 809897 w 854431"/>
              <a:gd name="connsiteY7" fmla="*/ 300445 h 404948"/>
              <a:gd name="connsiteX8" fmla="*/ 783772 w 854431"/>
              <a:gd name="connsiteY8" fmla="*/ 339634 h 404948"/>
              <a:gd name="connsiteX9" fmla="*/ 770709 w 854431"/>
              <a:gd name="connsiteY9" fmla="*/ 378823 h 404948"/>
              <a:gd name="connsiteX10" fmla="*/ 679269 w 854431"/>
              <a:gd name="connsiteY10" fmla="*/ 404948 h 404948"/>
              <a:gd name="connsiteX11" fmla="*/ 600892 w 854431"/>
              <a:gd name="connsiteY11" fmla="*/ 391885 h 404948"/>
              <a:gd name="connsiteX12" fmla="*/ 561703 w 854431"/>
              <a:gd name="connsiteY12" fmla="*/ 365760 h 404948"/>
              <a:gd name="connsiteX13" fmla="*/ 470263 w 854431"/>
              <a:gd name="connsiteY13" fmla="*/ 352697 h 404948"/>
              <a:gd name="connsiteX14" fmla="*/ 378823 w 854431"/>
              <a:gd name="connsiteY14" fmla="*/ 326571 h 404948"/>
              <a:gd name="connsiteX15" fmla="*/ 313509 w 854431"/>
              <a:gd name="connsiteY15" fmla="*/ 313508 h 404948"/>
              <a:gd name="connsiteX16" fmla="*/ 261257 w 854431"/>
              <a:gd name="connsiteY16" fmla="*/ 326571 h 404948"/>
              <a:gd name="connsiteX17" fmla="*/ 260013 w 854431"/>
              <a:gd name="connsiteY17" fmla="*/ 343492 h 404948"/>
              <a:gd name="connsiteX18" fmla="*/ 270204 w 854431"/>
              <a:gd name="connsiteY18" fmla="*/ 323619 h 404948"/>
              <a:gd name="connsiteX19" fmla="*/ 271461 w 854431"/>
              <a:gd name="connsiteY19" fmla="*/ 321491 h 404948"/>
              <a:gd name="connsiteX20" fmla="*/ 252548 w 854431"/>
              <a:gd name="connsiteY20" fmla="*/ 321721 h 404948"/>
              <a:gd name="connsiteX21" fmla="*/ 246343 w 854431"/>
              <a:gd name="connsiteY21" fmla="*/ 340754 h 404948"/>
              <a:gd name="connsiteX22" fmla="*/ 246343 w 854431"/>
              <a:gd name="connsiteY22" fmla="*/ 308238 h 404948"/>
              <a:gd name="connsiteX23" fmla="*/ 240668 w 854431"/>
              <a:gd name="connsiteY23" fmla="*/ 323618 h 404948"/>
              <a:gd name="connsiteX24" fmla="*/ 230480 w 854431"/>
              <a:gd name="connsiteY24" fmla="*/ 316806 h 404948"/>
              <a:gd name="connsiteX25" fmla="*/ 169286 w 854431"/>
              <a:gd name="connsiteY25" fmla="*/ 308239 h 404948"/>
              <a:gd name="connsiteX26" fmla="*/ 157936 w 854431"/>
              <a:gd name="connsiteY26" fmla="*/ 287865 h 404948"/>
              <a:gd name="connsiteX27" fmla="*/ 156755 w 854431"/>
              <a:gd name="connsiteY27" fmla="*/ 282532 h 404948"/>
              <a:gd name="connsiteX28" fmla="*/ 143692 w 854431"/>
              <a:gd name="connsiteY28" fmla="*/ 261257 h 404948"/>
              <a:gd name="connsiteX29" fmla="*/ 65315 w 854431"/>
              <a:gd name="connsiteY29" fmla="*/ 222068 h 404948"/>
              <a:gd name="connsiteX30" fmla="*/ 0 w 854431"/>
              <a:gd name="connsiteY30" fmla="*/ 143691 h 404948"/>
              <a:gd name="connsiteX31" fmla="*/ 39189 w 854431"/>
              <a:gd name="connsiteY31" fmla="*/ 65314 h 404948"/>
              <a:gd name="connsiteX32" fmla="*/ 117566 w 854431"/>
              <a:gd name="connsiteY32" fmla="*/ 52251 h 404948"/>
              <a:gd name="connsiteX33" fmla="*/ 206518 w 854431"/>
              <a:gd name="connsiteY33" fmla="*/ 0 h 404948"/>
              <a:gd name="connsiteX0" fmla="*/ 241663 w 854431"/>
              <a:gd name="connsiteY0" fmla="*/ 0 h 404948"/>
              <a:gd name="connsiteX1" fmla="*/ 431075 w 854431"/>
              <a:gd name="connsiteY1" fmla="*/ 26125 h 404948"/>
              <a:gd name="connsiteX2" fmla="*/ 744583 w 854431"/>
              <a:gd name="connsiteY2" fmla="*/ 39188 h 404948"/>
              <a:gd name="connsiteX3" fmla="*/ 783772 w 854431"/>
              <a:gd name="connsiteY3" fmla="*/ 52251 h 404948"/>
              <a:gd name="connsiteX4" fmla="*/ 836023 w 854431"/>
              <a:gd name="connsiteY4" fmla="*/ 130628 h 404948"/>
              <a:gd name="connsiteX5" fmla="*/ 812386 w 854431"/>
              <a:gd name="connsiteY5" fmla="*/ 143691 h 404948"/>
              <a:gd name="connsiteX6" fmla="*/ 822960 w 854431"/>
              <a:gd name="connsiteY6" fmla="*/ 222068 h 404948"/>
              <a:gd name="connsiteX7" fmla="*/ 809897 w 854431"/>
              <a:gd name="connsiteY7" fmla="*/ 300445 h 404948"/>
              <a:gd name="connsiteX8" fmla="*/ 783772 w 854431"/>
              <a:gd name="connsiteY8" fmla="*/ 339634 h 404948"/>
              <a:gd name="connsiteX9" fmla="*/ 770709 w 854431"/>
              <a:gd name="connsiteY9" fmla="*/ 378823 h 404948"/>
              <a:gd name="connsiteX10" fmla="*/ 679269 w 854431"/>
              <a:gd name="connsiteY10" fmla="*/ 404948 h 404948"/>
              <a:gd name="connsiteX11" fmla="*/ 600892 w 854431"/>
              <a:gd name="connsiteY11" fmla="*/ 391885 h 404948"/>
              <a:gd name="connsiteX12" fmla="*/ 561703 w 854431"/>
              <a:gd name="connsiteY12" fmla="*/ 365760 h 404948"/>
              <a:gd name="connsiteX13" fmla="*/ 470263 w 854431"/>
              <a:gd name="connsiteY13" fmla="*/ 352697 h 404948"/>
              <a:gd name="connsiteX14" fmla="*/ 378823 w 854431"/>
              <a:gd name="connsiteY14" fmla="*/ 326571 h 404948"/>
              <a:gd name="connsiteX15" fmla="*/ 313509 w 854431"/>
              <a:gd name="connsiteY15" fmla="*/ 313508 h 404948"/>
              <a:gd name="connsiteX16" fmla="*/ 261257 w 854431"/>
              <a:gd name="connsiteY16" fmla="*/ 326571 h 404948"/>
              <a:gd name="connsiteX17" fmla="*/ 260013 w 854431"/>
              <a:gd name="connsiteY17" fmla="*/ 343492 h 404948"/>
              <a:gd name="connsiteX18" fmla="*/ 270204 w 854431"/>
              <a:gd name="connsiteY18" fmla="*/ 323619 h 404948"/>
              <a:gd name="connsiteX19" fmla="*/ 271461 w 854431"/>
              <a:gd name="connsiteY19" fmla="*/ 321491 h 404948"/>
              <a:gd name="connsiteX20" fmla="*/ 252548 w 854431"/>
              <a:gd name="connsiteY20" fmla="*/ 321721 h 404948"/>
              <a:gd name="connsiteX21" fmla="*/ 246343 w 854431"/>
              <a:gd name="connsiteY21" fmla="*/ 340754 h 404948"/>
              <a:gd name="connsiteX22" fmla="*/ 246343 w 854431"/>
              <a:gd name="connsiteY22" fmla="*/ 308238 h 404948"/>
              <a:gd name="connsiteX23" fmla="*/ 240668 w 854431"/>
              <a:gd name="connsiteY23" fmla="*/ 323618 h 404948"/>
              <a:gd name="connsiteX24" fmla="*/ 230480 w 854431"/>
              <a:gd name="connsiteY24" fmla="*/ 316806 h 404948"/>
              <a:gd name="connsiteX25" fmla="*/ 169286 w 854431"/>
              <a:gd name="connsiteY25" fmla="*/ 308239 h 404948"/>
              <a:gd name="connsiteX26" fmla="*/ 157936 w 854431"/>
              <a:gd name="connsiteY26" fmla="*/ 287865 h 404948"/>
              <a:gd name="connsiteX27" fmla="*/ 156755 w 854431"/>
              <a:gd name="connsiteY27" fmla="*/ 282532 h 404948"/>
              <a:gd name="connsiteX28" fmla="*/ 143692 w 854431"/>
              <a:gd name="connsiteY28" fmla="*/ 261257 h 404948"/>
              <a:gd name="connsiteX29" fmla="*/ 65315 w 854431"/>
              <a:gd name="connsiteY29" fmla="*/ 222068 h 404948"/>
              <a:gd name="connsiteX30" fmla="*/ 0 w 854431"/>
              <a:gd name="connsiteY30" fmla="*/ 143691 h 404948"/>
              <a:gd name="connsiteX31" fmla="*/ 39189 w 854431"/>
              <a:gd name="connsiteY31" fmla="*/ 65314 h 404948"/>
              <a:gd name="connsiteX32" fmla="*/ 117566 w 854431"/>
              <a:gd name="connsiteY32" fmla="*/ 52251 h 404948"/>
              <a:gd name="connsiteX33" fmla="*/ 241663 w 854431"/>
              <a:gd name="connsiteY33" fmla="*/ 0 h 404948"/>
              <a:gd name="connsiteX0" fmla="*/ 241663 w 854431"/>
              <a:gd name="connsiteY0" fmla="*/ 0 h 404948"/>
              <a:gd name="connsiteX1" fmla="*/ 431075 w 854431"/>
              <a:gd name="connsiteY1" fmla="*/ 26125 h 404948"/>
              <a:gd name="connsiteX2" fmla="*/ 744583 w 854431"/>
              <a:gd name="connsiteY2" fmla="*/ 39188 h 404948"/>
              <a:gd name="connsiteX3" fmla="*/ 783772 w 854431"/>
              <a:gd name="connsiteY3" fmla="*/ 52251 h 404948"/>
              <a:gd name="connsiteX4" fmla="*/ 836023 w 854431"/>
              <a:gd name="connsiteY4" fmla="*/ 130628 h 404948"/>
              <a:gd name="connsiteX5" fmla="*/ 812386 w 854431"/>
              <a:gd name="connsiteY5" fmla="*/ 143691 h 404948"/>
              <a:gd name="connsiteX6" fmla="*/ 822960 w 854431"/>
              <a:gd name="connsiteY6" fmla="*/ 222068 h 404948"/>
              <a:gd name="connsiteX7" fmla="*/ 809897 w 854431"/>
              <a:gd name="connsiteY7" fmla="*/ 300445 h 404948"/>
              <a:gd name="connsiteX8" fmla="*/ 783772 w 854431"/>
              <a:gd name="connsiteY8" fmla="*/ 339634 h 404948"/>
              <a:gd name="connsiteX9" fmla="*/ 770709 w 854431"/>
              <a:gd name="connsiteY9" fmla="*/ 378823 h 404948"/>
              <a:gd name="connsiteX10" fmla="*/ 679269 w 854431"/>
              <a:gd name="connsiteY10" fmla="*/ 404948 h 404948"/>
              <a:gd name="connsiteX11" fmla="*/ 600892 w 854431"/>
              <a:gd name="connsiteY11" fmla="*/ 391885 h 404948"/>
              <a:gd name="connsiteX12" fmla="*/ 561703 w 854431"/>
              <a:gd name="connsiteY12" fmla="*/ 365760 h 404948"/>
              <a:gd name="connsiteX13" fmla="*/ 470263 w 854431"/>
              <a:gd name="connsiteY13" fmla="*/ 352697 h 404948"/>
              <a:gd name="connsiteX14" fmla="*/ 378823 w 854431"/>
              <a:gd name="connsiteY14" fmla="*/ 326571 h 404948"/>
              <a:gd name="connsiteX15" fmla="*/ 313509 w 854431"/>
              <a:gd name="connsiteY15" fmla="*/ 313508 h 404948"/>
              <a:gd name="connsiteX16" fmla="*/ 261257 w 854431"/>
              <a:gd name="connsiteY16" fmla="*/ 326571 h 404948"/>
              <a:gd name="connsiteX17" fmla="*/ 260013 w 854431"/>
              <a:gd name="connsiteY17" fmla="*/ 343492 h 404948"/>
              <a:gd name="connsiteX18" fmla="*/ 270204 w 854431"/>
              <a:gd name="connsiteY18" fmla="*/ 323619 h 404948"/>
              <a:gd name="connsiteX19" fmla="*/ 271461 w 854431"/>
              <a:gd name="connsiteY19" fmla="*/ 321491 h 404948"/>
              <a:gd name="connsiteX20" fmla="*/ 252548 w 854431"/>
              <a:gd name="connsiteY20" fmla="*/ 321721 h 404948"/>
              <a:gd name="connsiteX21" fmla="*/ 246343 w 854431"/>
              <a:gd name="connsiteY21" fmla="*/ 340754 h 404948"/>
              <a:gd name="connsiteX22" fmla="*/ 246343 w 854431"/>
              <a:gd name="connsiteY22" fmla="*/ 308238 h 404948"/>
              <a:gd name="connsiteX23" fmla="*/ 240668 w 854431"/>
              <a:gd name="connsiteY23" fmla="*/ 323618 h 404948"/>
              <a:gd name="connsiteX24" fmla="*/ 230480 w 854431"/>
              <a:gd name="connsiteY24" fmla="*/ 316806 h 404948"/>
              <a:gd name="connsiteX25" fmla="*/ 169286 w 854431"/>
              <a:gd name="connsiteY25" fmla="*/ 308239 h 404948"/>
              <a:gd name="connsiteX26" fmla="*/ 157936 w 854431"/>
              <a:gd name="connsiteY26" fmla="*/ 287865 h 404948"/>
              <a:gd name="connsiteX27" fmla="*/ 156755 w 854431"/>
              <a:gd name="connsiteY27" fmla="*/ 282532 h 404948"/>
              <a:gd name="connsiteX28" fmla="*/ 143692 w 854431"/>
              <a:gd name="connsiteY28" fmla="*/ 261257 h 404948"/>
              <a:gd name="connsiteX29" fmla="*/ 65315 w 854431"/>
              <a:gd name="connsiteY29" fmla="*/ 222068 h 404948"/>
              <a:gd name="connsiteX30" fmla="*/ 0 w 854431"/>
              <a:gd name="connsiteY30" fmla="*/ 143691 h 404948"/>
              <a:gd name="connsiteX31" fmla="*/ 39189 w 854431"/>
              <a:gd name="connsiteY31" fmla="*/ 65314 h 404948"/>
              <a:gd name="connsiteX32" fmla="*/ 117566 w 854431"/>
              <a:gd name="connsiteY32" fmla="*/ 52251 h 404948"/>
              <a:gd name="connsiteX33" fmla="*/ 241663 w 854431"/>
              <a:gd name="connsiteY33" fmla="*/ 0 h 404948"/>
              <a:gd name="connsiteX0" fmla="*/ 241663 w 854431"/>
              <a:gd name="connsiteY0" fmla="*/ 0 h 404948"/>
              <a:gd name="connsiteX1" fmla="*/ 431075 w 854431"/>
              <a:gd name="connsiteY1" fmla="*/ 26125 h 404948"/>
              <a:gd name="connsiteX2" fmla="*/ 744583 w 854431"/>
              <a:gd name="connsiteY2" fmla="*/ 39188 h 404948"/>
              <a:gd name="connsiteX3" fmla="*/ 783772 w 854431"/>
              <a:gd name="connsiteY3" fmla="*/ 52251 h 404948"/>
              <a:gd name="connsiteX4" fmla="*/ 836023 w 854431"/>
              <a:gd name="connsiteY4" fmla="*/ 130628 h 404948"/>
              <a:gd name="connsiteX5" fmla="*/ 812386 w 854431"/>
              <a:gd name="connsiteY5" fmla="*/ 143691 h 404948"/>
              <a:gd name="connsiteX6" fmla="*/ 822960 w 854431"/>
              <a:gd name="connsiteY6" fmla="*/ 222068 h 404948"/>
              <a:gd name="connsiteX7" fmla="*/ 809897 w 854431"/>
              <a:gd name="connsiteY7" fmla="*/ 300445 h 404948"/>
              <a:gd name="connsiteX8" fmla="*/ 783772 w 854431"/>
              <a:gd name="connsiteY8" fmla="*/ 339634 h 404948"/>
              <a:gd name="connsiteX9" fmla="*/ 770709 w 854431"/>
              <a:gd name="connsiteY9" fmla="*/ 378823 h 404948"/>
              <a:gd name="connsiteX10" fmla="*/ 679269 w 854431"/>
              <a:gd name="connsiteY10" fmla="*/ 404948 h 404948"/>
              <a:gd name="connsiteX11" fmla="*/ 600892 w 854431"/>
              <a:gd name="connsiteY11" fmla="*/ 391885 h 404948"/>
              <a:gd name="connsiteX12" fmla="*/ 561703 w 854431"/>
              <a:gd name="connsiteY12" fmla="*/ 365760 h 404948"/>
              <a:gd name="connsiteX13" fmla="*/ 470263 w 854431"/>
              <a:gd name="connsiteY13" fmla="*/ 352697 h 404948"/>
              <a:gd name="connsiteX14" fmla="*/ 378823 w 854431"/>
              <a:gd name="connsiteY14" fmla="*/ 326571 h 404948"/>
              <a:gd name="connsiteX15" fmla="*/ 313509 w 854431"/>
              <a:gd name="connsiteY15" fmla="*/ 313508 h 404948"/>
              <a:gd name="connsiteX16" fmla="*/ 261257 w 854431"/>
              <a:gd name="connsiteY16" fmla="*/ 326571 h 404948"/>
              <a:gd name="connsiteX17" fmla="*/ 260013 w 854431"/>
              <a:gd name="connsiteY17" fmla="*/ 305984 h 404948"/>
              <a:gd name="connsiteX18" fmla="*/ 270204 w 854431"/>
              <a:gd name="connsiteY18" fmla="*/ 323619 h 404948"/>
              <a:gd name="connsiteX19" fmla="*/ 271461 w 854431"/>
              <a:gd name="connsiteY19" fmla="*/ 321491 h 404948"/>
              <a:gd name="connsiteX20" fmla="*/ 252548 w 854431"/>
              <a:gd name="connsiteY20" fmla="*/ 321721 h 404948"/>
              <a:gd name="connsiteX21" fmla="*/ 246343 w 854431"/>
              <a:gd name="connsiteY21" fmla="*/ 340754 h 404948"/>
              <a:gd name="connsiteX22" fmla="*/ 246343 w 854431"/>
              <a:gd name="connsiteY22" fmla="*/ 308238 h 404948"/>
              <a:gd name="connsiteX23" fmla="*/ 240668 w 854431"/>
              <a:gd name="connsiteY23" fmla="*/ 323618 h 404948"/>
              <a:gd name="connsiteX24" fmla="*/ 230480 w 854431"/>
              <a:gd name="connsiteY24" fmla="*/ 316806 h 404948"/>
              <a:gd name="connsiteX25" fmla="*/ 169286 w 854431"/>
              <a:gd name="connsiteY25" fmla="*/ 308239 h 404948"/>
              <a:gd name="connsiteX26" fmla="*/ 157936 w 854431"/>
              <a:gd name="connsiteY26" fmla="*/ 287865 h 404948"/>
              <a:gd name="connsiteX27" fmla="*/ 156755 w 854431"/>
              <a:gd name="connsiteY27" fmla="*/ 282532 h 404948"/>
              <a:gd name="connsiteX28" fmla="*/ 143692 w 854431"/>
              <a:gd name="connsiteY28" fmla="*/ 261257 h 404948"/>
              <a:gd name="connsiteX29" fmla="*/ 65315 w 854431"/>
              <a:gd name="connsiteY29" fmla="*/ 222068 h 404948"/>
              <a:gd name="connsiteX30" fmla="*/ 0 w 854431"/>
              <a:gd name="connsiteY30" fmla="*/ 143691 h 404948"/>
              <a:gd name="connsiteX31" fmla="*/ 39189 w 854431"/>
              <a:gd name="connsiteY31" fmla="*/ 65314 h 404948"/>
              <a:gd name="connsiteX32" fmla="*/ 117566 w 854431"/>
              <a:gd name="connsiteY32" fmla="*/ 52251 h 404948"/>
              <a:gd name="connsiteX33" fmla="*/ 241663 w 854431"/>
              <a:gd name="connsiteY33" fmla="*/ 0 h 404948"/>
              <a:gd name="connsiteX0" fmla="*/ 241663 w 854431"/>
              <a:gd name="connsiteY0" fmla="*/ 0 h 404948"/>
              <a:gd name="connsiteX1" fmla="*/ 431075 w 854431"/>
              <a:gd name="connsiteY1" fmla="*/ 26125 h 404948"/>
              <a:gd name="connsiteX2" fmla="*/ 744583 w 854431"/>
              <a:gd name="connsiteY2" fmla="*/ 39188 h 404948"/>
              <a:gd name="connsiteX3" fmla="*/ 783772 w 854431"/>
              <a:gd name="connsiteY3" fmla="*/ 52251 h 404948"/>
              <a:gd name="connsiteX4" fmla="*/ 836023 w 854431"/>
              <a:gd name="connsiteY4" fmla="*/ 130628 h 404948"/>
              <a:gd name="connsiteX5" fmla="*/ 812386 w 854431"/>
              <a:gd name="connsiteY5" fmla="*/ 143691 h 404948"/>
              <a:gd name="connsiteX6" fmla="*/ 822960 w 854431"/>
              <a:gd name="connsiteY6" fmla="*/ 222068 h 404948"/>
              <a:gd name="connsiteX7" fmla="*/ 809897 w 854431"/>
              <a:gd name="connsiteY7" fmla="*/ 300445 h 404948"/>
              <a:gd name="connsiteX8" fmla="*/ 783772 w 854431"/>
              <a:gd name="connsiteY8" fmla="*/ 339634 h 404948"/>
              <a:gd name="connsiteX9" fmla="*/ 770709 w 854431"/>
              <a:gd name="connsiteY9" fmla="*/ 378823 h 404948"/>
              <a:gd name="connsiteX10" fmla="*/ 679269 w 854431"/>
              <a:gd name="connsiteY10" fmla="*/ 404948 h 404948"/>
              <a:gd name="connsiteX11" fmla="*/ 600892 w 854431"/>
              <a:gd name="connsiteY11" fmla="*/ 391885 h 404948"/>
              <a:gd name="connsiteX12" fmla="*/ 561703 w 854431"/>
              <a:gd name="connsiteY12" fmla="*/ 365760 h 404948"/>
              <a:gd name="connsiteX13" fmla="*/ 470263 w 854431"/>
              <a:gd name="connsiteY13" fmla="*/ 352697 h 404948"/>
              <a:gd name="connsiteX14" fmla="*/ 378823 w 854431"/>
              <a:gd name="connsiteY14" fmla="*/ 326571 h 404948"/>
              <a:gd name="connsiteX15" fmla="*/ 313509 w 854431"/>
              <a:gd name="connsiteY15" fmla="*/ 313508 h 404948"/>
              <a:gd name="connsiteX16" fmla="*/ 261257 w 854431"/>
              <a:gd name="connsiteY16" fmla="*/ 326571 h 404948"/>
              <a:gd name="connsiteX17" fmla="*/ 260013 w 854431"/>
              <a:gd name="connsiteY17" fmla="*/ 305984 h 404948"/>
              <a:gd name="connsiteX18" fmla="*/ 270204 w 854431"/>
              <a:gd name="connsiteY18" fmla="*/ 323619 h 404948"/>
              <a:gd name="connsiteX19" fmla="*/ 271461 w 854431"/>
              <a:gd name="connsiteY19" fmla="*/ 321491 h 404948"/>
              <a:gd name="connsiteX20" fmla="*/ 252548 w 854431"/>
              <a:gd name="connsiteY20" fmla="*/ 321721 h 404948"/>
              <a:gd name="connsiteX21" fmla="*/ 246343 w 854431"/>
              <a:gd name="connsiteY21" fmla="*/ 340754 h 404948"/>
              <a:gd name="connsiteX22" fmla="*/ 246343 w 854431"/>
              <a:gd name="connsiteY22" fmla="*/ 308238 h 404948"/>
              <a:gd name="connsiteX23" fmla="*/ 240668 w 854431"/>
              <a:gd name="connsiteY23" fmla="*/ 323618 h 404948"/>
              <a:gd name="connsiteX24" fmla="*/ 230480 w 854431"/>
              <a:gd name="connsiteY24" fmla="*/ 316806 h 404948"/>
              <a:gd name="connsiteX25" fmla="*/ 169286 w 854431"/>
              <a:gd name="connsiteY25" fmla="*/ 308239 h 404948"/>
              <a:gd name="connsiteX26" fmla="*/ 157936 w 854431"/>
              <a:gd name="connsiteY26" fmla="*/ 287865 h 404948"/>
              <a:gd name="connsiteX27" fmla="*/ 156755 w 854431"/>
              <a:gd name="connsiteY27" fmla="*/ 282532 h 404948"/>
              <a:gd name="connsiteX28" fmla="*/ 143692 w 854431"/>
              <a:gd name="connsiteY28" fmla="*/ 261257 h 404948"/>
              <a:gd name="connsiteX29" fmla="*/ 65315 w 854431"/>
              <a:gd name="connsiteY29" fmla="*/ 222068 h 404948"/>
              <a:gd name="connsiteX30" fmla="*/ 0 w 854431"/>
              <a:gd name="connsiteY30" fmla="*/ 143691 h 404948"/>
              <a:gd name="connsiteX31" fmla="*/ 39189 w 854431"/>
              <a:gd name="connsiteY31" fmla="*/ 65314 h 404948"/>
              <a:gd name="connsiteX32" fmla="*/ 117566 w 854431"/>
              <a:gd name="connsiteY32" fmla="*/ 52251 h 404948"/>
              <a:gd name="connsiteX33" fmla="*/ 241663 w 854431"/>
              <a:gd name="connsiteY33" fmla="*/ 0 h 404948"/>
              <a:gd name="connsiteX0" fmla="*/ 241663 w 854431"/>
              <a:gd name="connsiteY0" fmla="*/ 0 h 404948"/>
              <a:gd name="connsiteX1" fmla="*/ 431075 w 854431"/>
              <a:gd name="connsiteY1" fmla="*/ 26125 h 404948"/>
              <a:gd name="connsiteX2" fmla="*/ 744583 w 854431"/>
              <a:gd name="connsiteY2" fmla="*/ 39188 h 404948"/>
              <a:gd name="connsiteX3" fmla="*/ 783772 w 854431"/>
              <a:gd name="connsiteY3" fmla="*/ 52251 h 404948"/>
              <a:gd name="connsiteX4" fmla="*/ 836023 w 854431"/>
              <a:gd name="connsiteY4" fmla="*/ 130628 h 404948"/>
              <a:gd name="connsiteX5" fmla="*/ 812386 w 854431"/>
              <a:gd name="connsiteY5" fmla="*/ 143691 h 404948"/>
              <a:gd name="connsiteX6" fmla="*/ 822960 w 854431"/>
              <a:gd name="connsiteY6" fmla="*/ 222068 h 404948"/>
              <a:gd name="connsiteX7" fmla="*/ 809897 w 854431"/>
              <a:gd name="connsiteY7" fmla="*/ 300445 h 404948"/>
              <a:gd name="connsiteX8" fmla="*/ 783772 w 854431"/>
              <a:gd name="connsiteY8" fmla="*/ 339634 h 404948"/>
              <a:gd name="connsiteX9" fmla="*/ 770709 w 854431"/>
              <a:gd name="connsiteY9" fmla="*/ 378823 h 404948"/>
              <a:gd name="connsiteX10" fmla="*/ 679269 w 854431"/>
              <a:gd name="connsiteY10" fmla="*/ 404948 h 404948"/>
              <a:gd name="connsiteX11" fmla="*/ 600892 w 854431"/>
              <a:gd name="connsiteY11" fmla="*/ 391885 h 404948"/>
              <a:gd name="connsiteX12" fmla="*/ 561703 w 854431"/>
              <a:gd name="connsiteY12" fmla="*/ 365760 h 404948"/>
              <a:gd name="connsiteX13" fmla="*/ 470263 w 854431"/>
              <a:gd name="connsiteY13" fmla="*/ 352697 h 404948"/>
              <a:gd name="connsiteX14" fmla="*/ 378823 w 854431"/>
              <a:gd name="connsiteY14" fmla="*/ 326571 h 404948"/>
              <a:gd name="connsiteX15" fmla="*/ 313509 w 854431"/>
              <a:gd name="connsiteY15" fmla="*/ 313508 h 404948"/>
              <a:gd name="connsiteX16" fmla="*/ 261257 w 854431"/>
              <a:gd name="connsiteY16" fmla="*/ 326571 h 404948"/>
              <a:gd name="connsiteX17" fmla="*/ 260013 w 854431"/>
              <a:gd name="connsiteY17" fmla="*/ 305984 h 404948"/>
              <a:gd name="connsiteX18" fmla="*/ 270204 w 854431"/>
              <a:gd name="connsiteY18" fmla="*/ 323619 h 404948"/>
              <a:gd name="connsiteX19" fmla="*/ 271461 w 854431"/>
              <a:gd name="connsiteY19" fmla="*/ 321491 h 404948"/>
              <a:gd name="connsiteX20" fmla="*/ 252548 w 854431"/>
              <a:gd name="connsiteY20" fmla="*/ 321721 h 404948"/>
              <a:gd name="connsiteX21" fmla="*/ 246343 w 854431"/>
              <a:gd name="connsiteY21" fmla="*/ 340754 h 404948"/>
              <a:gd name="connsiteX22" fmla="*/ 246343 w 854431"/>
              <a:gd name="connsiteY22" fmla="*/ 308238 h 404948"/>
              <a:gd name="connsiteX23" fmla="*/ 240668 w 854431"/>
              <a:gd name="connsiteY23" fmla="*/ 323618 h 404948"/>
              <a:gd name="connsiteX24" fmla="*/ 230480 w 854431"/>
              <a:gd name="connsiteY24" fmla="*/ 316806 h 404948"/>
              <a:gd name="connsiteX25" fmla="*/ 169286 w 854431"/>
              <a:gd name="connsiteY25" fmla="*/ 308239 h 404948"/>
              <a:gd name="connsiteX26" fmla="*/ 157936 w 854431"/>
              <a:gd name="connsiteY26" fmla="*/ 287865 h 404948"/>
              <a:gd name="connsiteX27" fmla="*/ 156755 w 854431"/>
              <a:gd name="connsiteY27" fmla="*/ 282532 h 404948"/>
              <a:gd name="connsiteX28" fmla="*/ 143692 w 854431"/>
              <a:gd name="connsiteY28" fmla="*/ 261257 h 404948"/>
              <a:gd name="connsiteX29" fmla="*/ 65315 w 854431"/>
              <a:gd name="connsiteY29" fmla="*/ 222068 h 404948"/>
              <a:gd name="connsiteX30" fmla="*/ 0 w 854431"/>
              <a:gd name="connsiteY30" fmla="*/ 143691 h 404948"/>
              <a:gd name="connsiteX31" fmla="*/ 39189 w 854431"/>
              <a:gd name="connsiteY31" fmla="*/ 65314 h 404948"/>
              <a:gd name="connsiteX32" fmla="*/ 117566 w 854431"/>
              <a:gd name="connsiteY32" fmla="*/ 52251 h 404948"/>
              <a:gd name="connsiteX33" fmla="*/ 241663 w 854431"/>
              <a:gd name="connsiteY33" fmla="*/ 0 h 404948"/>
              <a:gd name="connsiteX0" fmla="*/ 241663 w 854431"/>
              <a:gd name="connsiteY0" fmla="*/ 0 h 404948"/>
              <a:gd name="connsiteX1" fmla="*/ 431075 w 854431"/>
              <a:gd name="connsiteY1" fmla="*/ 26125 h 404948"/>
              <a:gd name="connsiteX2" fmla="*/ 744583 w 854431"/>
              <a:gd name="connsiteY2" fmla="*/ 39188 h 404948"/>
              <a:gd name="connsiteX3" fmla="*/ 783772 w 854431"/>
              <a:gd name="connsiteY3" fmla="*/ 52251 h 404948"/>
              <a:gd name="connsiteX4" fmla="*/ 836023 w 854431"/>
              <a:gd name="connsiteY4" fmla="*/ 130628 h 404948"/>
              <a:gd name="connsiteX5" fmla="*/ 812386 w 854431"/>
              <a:gd name="connsiteY5" fmla="*/ 143691 h 404948"/>
              <a:gd name="connsiteX6" fmla="*/ 822960 w 854431"/>
              <a:gd name="connsiteY6" fmla="*/ 222068 h 404948"/>
              <a:gd name="connsiteX7" fmla="*/ 809897 w 854431"/>
              <a:gd name="connsiteY7" fmla="*/ 300445 h 404948"/>
              <a:gd name="connsiteX8" fmla="*/ 783772 w 854431"/>
              <a:gd name="connsiteY8" fmla="*/ 339634 h 404948"/>
              <a:gd name="connsiteX9" fmla="*/ 770709 w 854431"/>
              <a:gd name="connsiteY9" fmla="*/ 378823 h 404948"/>
              <a:gd name="connsiteX10" fmla="*/ 679269 w 854431"/>
              <a:gd name="connsiteY10" fmla="*/ 404948 h 404948"/>
              <a:gd name="connsiteX11" fmla="*/ 600892 w 854431"/>
              <a:gd name="connsiteY11" fmla="*/ 391885 h 404948"/>
              <a:gd name="connsiteX12" fmla="*/ 561703 w 854431"/>
              <a:gd name="connsiteY12" fmla="*/ 365760 h 404948"/>
              <a:gd name="connsiteX13" fmla="*/ 470263 w 854431"/>
              <a:gd name="connsiteY13" fmla="*/ 352697 h 404948"/>
              <a:gd name="connsiteX14" fmla="*/ 378823 w 854431"/>
              <a:gd name="connsiteY14" fmla="*/ 326571 h 404948"/>
              <a:gd name="connsiteX15" fmla="*/ 313509 w 854431"/>
              <a:gd name="connsiteY15" fmla="*/ 313508 h 404948"/>
              <a:gd name="connsiteX16" fmla="*/ 261257 w 854431"/>
              <a:gd name="connsiteY16" fmla="*/ 326571 h 404948"/>
              <a:gd name="connsiteX17" fmla="*/ 260013 w 854431"/>
              <a:gd name="connsiteY17" fmla="*/ 305984 h 404948"/>
              <a:gd name="connsiteX18" fmla="*/ 270204 w 854431"/>
              <a:gd name="connsiteY18" fmla="*/ 323619 h 404948"/>
              <a:gd name="connsiteX19" fmla="*/ 271461 w 854431"/>
              <a:gd name="connsiteY19" fmla="*/ 321491 h 404948"/>
              <a:gd name="connsiteX20" fmla="*/ 252548 w 854431"/>
              <a:gd name="connsiteY20" fmla="*/ 321721 h 404948"/>
              <a:gd name="connsiteX21" fmla="*/ 246343 w 854431"/>
              <a:gd name="connsiteY21" fmla="*/ 340754 h 404948"/>
              <a:gd name="connsiteX22" fmla="*/ 246343 w 854431"/>
              <a:gd name="connsiteY22" fmla="*/ 308238 h 404948"/>
              <a:gd name="connsiteX23" fmla="*/ 240668 w 854431"/>
              <a:gd name="connsiteY23" fmla="*/ 323618 h 404948"/>
              <a:gd name="connsiteX24" fmla="*/ 230480 w 854431"/>
              <a:gd name="connsiteY24" fmla="*/ 316806 h 404948"/>
              <a:gd name="connsiteX25" fmla="*/ 169286 w 854431"/>
              <a:gd name="connsiteY25" fmla="*/ 308239 h 404948"/>
              <a:gd name="connsiteX26" fmla="*/ 157936 w 854431"/>
              <a:gd name="connsiteY26" fmla="*/ 287865 h 404948"/>
              <a:gd name="connsiteX27" fmla="*/ 156755 w 854431"/>
              <a:gd name="connsiteY27" fmla="*/ 282532 h 404948"/>
              <a:gd name="connsiteX28" fmla="*/ 143692 w 854431"/>
              <a:gd name="connsiteY28" fmla="*/ 261257 h 404948"/>
              <a:gd name="connsiteX29" fmla="*/ 65315 w 854431"/>
              <a:gd name="connsiteY29" fmla="*/ 222068 h 404948"/>
              <a:gd name="connsiteX30" fmla="*/ 0 w 854431"/>
              <a:gd name="connsiteY30" fmla="*/ 143691 h 404948"/>
              <a:gd name="connsiteX31" fmla="*/ 39189 w 854431"/>
              <a:gd name="connsiteY31" fmla="*/ 65314 h 404948"/>
              <a:gd name="connsiteX32" fmla="*/ 117566 w 854431"/>
              <a:gd name="connsiteY32" fmla="*/ 52251 h 404948"/>
              <a:gd name="connsiteX33" fmla="*/ 241663 w 854431"/>
              <a:gd name="connsiteY33" fmla="*/ 0 h 4049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854431" h="404948">
                <a:moveTo>
                  <a:pt x="241663" y="0"/>
                </a:moveTo>
                <a:cubicBezTo>
                  <a:pt x="381841" y="35044"/>
                  <a:pt x="143333" y="13337"/>
                  <a:pt x="431075" y="26125"/>
                </a:cubicBezTo>
                <a:lnTo>
                  <a:pt x="744583" y="39188"/>
                </a:lnTo>
                <a:cubicBezTo>
                  <a:pt x="757646" y="43542"/>
                  <a:pt x="774035" y="42514"/>
                  <a:pt x="783772" y="52251"/>
                </a:cubicBezTo>
                <a:cubicBezTo>
                  <a:pt x="854431" y="122910"/>
                  <a:pt x="717665" y="62995"/>
                  <a:pt x="836023" y="130628"/>
                </a:cubicBezTo>
                <a:cubicBezTo>
                  <a:pt x="851611" y="139535"/>
                  <a:pt x="794969" y="139337"/>
                  <a:pt x="812386" y="143691"/>
                </a:cubicBezTo>
                <a:cubicBezTo>
                  <a:pt x="794197" y="161880"/>
                  <a:pt x="832053" y="194790"/>
                  <a:pt x="822960" y="222068"/>
                </a:cubicBezTo>
                <a:cubicBezTo>
                  <a:pt x="814584" y="247195"/>
                  <a:pt x="818272" y="275318"/>
                  <a:pt x="809897" y="300445"/>
                </a:cubicBezTo>
                <a:cubicBezTo>
                  <a:pt x="804932" y="315339"/>
                  <a:pt x="790793" y="325592"/>
                  <a:pt x="783772" y="339634"/>
                </a:cubicBezTo>
                <a:cubicBezTo>
                  <a:pt x="777614" y="351950"/>
                  <a:pt x="780446" y="369087"/>
                  <a:pt x="770709" y="378823"/>
                </a:cubicBezTo>
                <a:cubicBezTo>
                  <a:pt x="764464" y="385068"/>
                  <a:pt x="679718" y="404836"/>
                  <a:pt x="679269" y="404948"/>
                </a:cubicBezTo>
                <a:cubicBezTo>
                  <a:pt x="653143" y="400594"/>
                  <a:pt x="626019" y="400260"/>
                  <a:pt x="600892" y="391885"/>
                </a:cubicBezTo>
                <a:cubicBezTo>
                  <a:pt x="585998" y="386920"/>
                  <a:pt x="576740" y="370271"/>
                  <a:pt x="561703" y="365760"/>
                </a:cubicBezTo>
                <a:cubicBezTo>
                  <a:pt x="532212" y="356913"/>
                  <a:pt x="500556" y="358205"/>
                  <a:pt x="470263" y="352697"/>
                </a:cubicBezTo>
                <a:cubicBezTo>
                  <a:pt x="380677" y="336408"/>
                  <a:pt x="453433" y="345224"/>
                  <a:pt x="378823" y="326571"/>
                </a:cubicBezTo>
                <a:cubicBezTo>
                  <a:pt x="357283" y="321186"/>
                  <a:pt x="335280" y="317862"/>
                  <a:pt x="313509" y="313508"/>
                </a:cubicBezTo>
                <a:cubicBezTo>
                  <a:pt x="296092" y="317862"/>
                  <a:pt x="274768" y="314749"/>
                  <a:pt x="261257" y="326571"/>
                </a:cubicBezTo>
                <a:cubicBezTo>
                  <a:pt x="237627" y="347247"/>
                  <a:pt x="286139" y="288567"/>
                  <a:pt x="260013" y="305984"/>
                </a:cubicBezTo>
                <a:cubicBezTo>
                  <a:pt x="250359" y="319726"/>
                  <a:pt x="262947" y="337490"/>
                  <a:pt x="270204" y="323619"/>
                </a:cubicBezTo>
                <a:cubicBezTo>
                  <a:pt x="269468" y="323944"/>
                  <a:pt x="274404" y="321807"/>
                  <a:pt x="271461" y="321491"/>
                </a:cubicBezTo>
                <a:cubicBezTo>
                  <a:pt x="268518" y="321175"/>
                  <a:pt x="245590" y="332745"/>
                  <a:pt x="252548" y="321721"/>
                </a:cubicBezTo>
                <a:cubicBezTo>
                  <a:pt x="244982" y="325256"/>
                  <a:pt x="286173" y="307254"/>
                  <a:pt x="246343" y="340754"/>
                </a:cubicBezTo>
                <a:cubicBezTo>
                  <a:pt x="245309" y="338507"/>
                  <a:pt x="247289" y="311094"/>
                  <a:pt x="246343" y="308238"/>
                </a:cubicBezTo>
                <a:cubicBezTo>
                  <a:pt x="245397" y="305382"/>
                  <a:pt x="243312" y="322190"/>
                  <a:pt x="240668" y="323618"/>
                </a:cubicBezTo>
                <a:cubicBezTo>
                  <a:pt x="238024" y="325046"/>
                  <a:pt x="228588" y="333603"/>
                  <a:pt x="230480" y="316806"/>
                </a:cubicBezTo>
                <a:cubicBezTo>
                  <a:pt x="231426" y="297153"/>
                  <a:pt x="181377" y="313062"/>
                  <a:pt x="169286" y="308239"/>
                </a:cubicBezTo>
                <a:cubicBezTo>
                  <a:pt x="157195" y="303416"/>
                  <a:pt x="160025" y="292150"/>
                  <a:pt x="157936" y="287865"/>
                </a:cubicBezTo>
                <a:cubicBezTo>
                  <a:pt x="155847" y="283580"/>
                  <a:pt x="159129" y="311444"/>
                  <a:pt x="156755" y="282532"/>
                </a:cubicBezTo>
                <a:cubicBezTo>
                  <a:pt x="150101" y="239281"/>
                  <a:pt x="164439" y="299786"/>
                  <a:pt x="143692" y="261257"/>
                </a:cubicBezTo>
                <a:cubicBezTo>
                  <a:pt x="129844" y="235539"/>
                  <a:pt x="89619" y="238270"/>
                  <a:pt x="65315" y="222068"/>
                </a:cubicBezTo>
                <a:cubicBezTo>
                  <a:pt x="35139" y="201951"/>
                  <a:pt x="19279" y="172609"/>
                  <a:pt x="0" y="143691"/>
                </a:cubicBezTo>
                <a:cubicBezTo>
                  <a:pt x="6183" y="125144"/>
                  <a:pt x="18931" y="75443"/>
                  <a:pt x="39189" y="65314"/>
                </a:cubicBezTo>
                <a:cubicBezTo>
                  <a:pt x="62879" y="53469"/>
                  <a:pt x="91440" y="56605"/>
                  <a:pt x="117566" y="52251"/>
                </a:cubicBezTo>
                <a:cubicBezTo>
                  <a:pt x="101424" y="3826"/>
                  <a:pt x="171105" y="74742"/>
                  <a:pt x="241663" y="0"/>
                </a:cubicBezTo>
                <a:close/>
              </a:path>
            </a:pathLst>
          </a:custGeom>
          <a:solidFill>
            <a:srgbClr val="F7994B">
              <a:alpha val="82000"/>
            </a:srgb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43" name="Прямая соединительная линия 42"/>
          <p:cNvCxnSpPr>
            <a:endCxn id="32" idx="2"/>
          </p:cNvCxnSpPr>
          <p:nvPr/>
        </p:nvCxnSpPr>
        <p:spPr>
          <a:xfrm rot="10800000">
            <a:off x="3275789" y="1914515"/>
            <a:ext cx="894569" cy="839800"/>
          </a:xfrm>
          <a:prstGeom prst="line">
            <a:avLst/>
          </a:prstGeom>
          <a:ln w="19050">
            <a:solidFill>
              <a:srgbClr val="2F70B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рис объект"/>
          <p:cNvSpPr/>
          <p:nvPr/>
        </p:nvSpPr>
        <p:spPr>
          <a:xfrm>
            <a:off x="4060818" y="673074"/>
            <a:ext cx="509269" cy="428565"/>
          </a:xfrm>
          <a:custGeom>
            <a:avLst/>
            <a:gdLst>
              <a:gd name="connsiteX0" fmla="*/ 44414 w 617107"/>
              <a:gd name="connsiteY0" fmla="*/ 88931 h 428565"/>
              <a:gd name="connsiteX1" fmla="*/ 31351 w 617107"/>
              <a:gd name="connsiteY1" fmla="*/ 128119 h 428565"/>
              <a:gd name="connsiteX2" fmla="*/ 57477 w 617107"/>
              <a:gd name="connsiteY2" fmla="*/ 271811 h 428565"/>
              <a:gd name="connsiteX3" fmla="*/ 109728 w 617107"/>
              <a:gd name="connsiteY3" fmla="*/ 428565 h 428565"/>
              <a:gd name="connsiteX4" fmla="*/ 161979 w 617107"/>
              <a:gd name="connsiteY4" fmla="*/ 402439 h 428565"/>
              <a:gd name="connsiteX5" fmla="*/ 488551 w 617107"/>
              <a:gd name="connsiteY5" fmla="*/ 415502 h 428565"/>
              <a:gd name="connsiteX6" fmla="*/ 566928 w 617107"/>
              <a:gd name="connsiteY6" fmla="*/ 389377 h 428565"/>
              <a:gd name="connsiteX7" fmla="*/ 579991 w 617107"/>
              <a:gd name="connsiteY7" fmla="*/ 297937 h 428565"/>
              <a:gd name="connsiteX8" fmla="*/ 527739 w 617107"/>
              <a:gd name="connsiteY8" fmla="*/ 284874 h 428565"/>
              <a:gd name="connsiteX9" fmla="*/ 514677 w 617107"/>
              <a:gd name="connsiteY9" fmla="*/ 245685 h 428565"/>
              <a:gd name="connsiteX10" fmla="*/ 488551 w 617107"/>
              <a:gd name="connsiteY10" fmla="*/ 206497 h 428565"/>
              <a:gd name="connsiteX11" fmla="*/ 475488 w 617107"/>
              <a:gd name="connsiteY11" fmla="*/ 128119 h 428565"/>
              <a:gd name="connsiteX12" fmla="*/ 344859 w 617107"/>
              <a:gd name="connsiteY12" fmla="*/ 36679 h 428565"/>
              <a:gd name="connsiteX13" fmla="*/ 292608 w 617107"/>
              <a:gd name="connsiteY13" fmla="*/ 49742 h 428565"/>
              <a:gd name="connsiteX14" fmla="*/ 253419 w 617107"/>
              <a:gd name="connsiteY14" fmla="*/ 75868 h 428565"/>
              <a:gd name="connsiteX15" fmla="*/ 214231 w 617107"/>
              <a:gd name="connsiteY15" fmla="*/ 88931 h 428565"/>
              <a:gd name="connsiteX16" fmla="*/ 188105 w 617107"/>
              <a:gd name="connsiteY16" fmla="*/ 49742 h 428565"/>
              <a:gd name="connsiteX17" fmla="*/ 122791 w 617107"/>
              <a:gd name="connsiteY17" fmla="*/ 101994 h 428565"/>
              <a:gd name="connsiteX18" fmla="*/ 83602 w 617107"/>
              <a:gd name="connsiteY18" fmla="*/ 128119 h 428565"/>
              <a:gd name="connsiteX19" fmla="*/ 5225 w 617107"/>
              <a:gd name="connsiteY19" fmla="*/ 88931 h 428565"/>
              <a:gd name="connsiteX20" fmla="*/ 44414 w 617107"/>
              <a:gd name="connsiteY20" fmla="*/ 88931 h 4285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617107" h="428565">
                <a:moveTo>
                  <a:pt x="44414" y="88931"/>
                </a:moveTo>
                <a:cubicBezTo>
                  <a:pt x="48768" y="95462"/>
                  <a:pt x="31351" y="114350"/>
                  <a:pt x="31351" y="128119"/>
                </a:cubicBezTo>
                <a:cubicBezTo>
                  <a:pt x="31351" y="201972"/>
                  <a:pt x="39106" y="216699"/>
                  <a:pt x="57477" y="271811"/>
                </a:cubicBezTo>
                <a:cubicBezTo>
                  <a:pt x="58054" y="277583"/>
                  <a:pt x="39168" y="428565"/>
                  <a:pt x="109728" y="428565"/>
                </a:cubicBezTo>
                <a:cubicBezTo>
                  <a:pt x="129201" y="428565"/>
                  <a:pt x="144562" y="411148"/>
                  <a:pt x="161979" y="402439"/>
                </a:cubicBezTo>
                <a:cubicBezTo>
                  <a:pt x="270836" y="406793"/>
                  <a:pt x="379663" y="419014"/>
                  <a:pt x="488551" y="415502"/>
                </a:cubicBezTo>
                <a:cubicBezTo>
                  <a:pt x="516075" y="414614"/>
                  <a:pt x="566928" y="389377"/>
                  <a:pt x="566928" y="389377"/>
                </a:cubicBezTo>
                <a:cubicBezTo>
                  <a:pt x="585309" y="361806"/>
                  <a:pt x="617107" y="335052"/>
                  <a:pt x="579991" y="297937"/>
                </a:cubicBezTo>
                <a:cubicBezTo>
                  <a:pt x="567296" y="285242"/>
                  <a:pt x="545156" y="289228"/>
                  <a:pt x="527739" y="284874"/>
                </a:cubicBezTo>
                <a:cubicBezTo>
                  <a:pt x="523385" y="271811"/>
                  <a:pt x="520835" y="258001"/>
                  <a:pt x="514677" y="245685"/>
                </a:cubicBezTo>
                <a:cubicBezTo>
                  <a:pt x="507656" y="231643"/>
                  <a:pt x="493516" y="221391"/>
                  <a:pt x="488551" y="206497"/>
                </a:cubicBezTo>
                <a:cubicBezTo>
                  <a:pt x="480175" y="181370"/>
                  <a:pt x="479842" y="154245"/>
                  <a:pt x="475488" y="128119"/>
                </a:cubicBezTo>
                <a:cubicBezTo>
                  <a:pt x="518195" y="0"/>
                  <a:pt x="529058" y="52029"/>
                  <a:pt x="344859" y="36679"/>
                </a:cubicBezTo>
                <a:cubicBezTo>
                  <a:pt x="327442" y="41033"/>
                  <a:pt x="309109" y="42670"/>
                  <a:pt x="292608" y="49742"/>
                </a:cubicBezTo>
                <a:cubicBezTo>
                  <a:pt x="278178" y="55927"/>
                  <a:pt x="267461" y="68847"/>
                  <a:pt x="253419" y="75868"/>
                </a:cubicBezTo>
                <a:cubicBezTo>
                  <a:pt x="241103" y="82026"/>
                  <a:pt x="227294" y="84577"/>
                  <a:pt x="214231" y="88931"/>
                </a:cubicBezTo>
                <a:cubicBezTo>
                  <a:pt x="205522" y="75868"/>
                  <a:pt x="202682" y="55573"/>
                  <a:pt x="188105" y="49742"/>
                </a:cubicBezTo>
                <a:cubicBezTo>
                  <a:pt x="151776" y="35210"/>
                  <a:pt x="136312" y="88473"/>
                  <a:pt x="122791" y="101994"/>
                </a:cubicBezTo>
                <a:cubicBezTo>
                  <a:pt x="111690" y="113095"/>
                  <a:pt x="96665" y="119411"/>
                  <a:pt x="83602" y="128119"/>
                </a:cubicBezTo>
                <a:cubicBezTo>
                  <a:pt x="59131" y="119962"/>
                  <a:pt x="22107" y="111441"/>
                  <a:pt x="5225" y="88931"/>
                </a:cubicBezTo>
                <a:cubicBezTo>
                  <a:pt x="0" y="81964"/>
                  <a:pt x="40060" y="82400"/>
                  <a:pt x="44414" y="88931"/>
                </a:cubicBezTo>
                <a:close/>
              </a:path>
            </a:pathLst>
          </a:custGeom>
          <a:solidFill>
            <a:srgbClr val="B489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49" name="Прямая соединительная линия 48"/>
          <p:cNvCxnSpPr/>
          <p:nvPr/>
        </p:nvCxnSpPr>
        <p:spPr>
          <a:xfrm rot="5400000" flipH="1" flipV="1">
            <a:off x="4316411" y="2024056"/>
            <a:ext cx="985850" cy="766772"/>
          </a:xfrm>
          <a:prstGeom prst="line">
            <a:avLst/>
          </a:prstGeom>
          <a:ln w="19050">
            <a:solidFill>
              <a:srgbClr val="B489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рис пок стекло1"/>
          <p:cNvSpPr/>
          <p:nvPr/>
        </p:nvSpPr>
        <p:spPr>
          <a:xfrm rot="8643610">
            <a:off x="4818783" y="2382495"/>
            <a:ext cx="978316" cy="784969"/>
          </a:xfrm>
          <a:prstGeom prst="parallelogram">
            <a:avLst/>
          </a:prstGeom>
          <a:solidFill>
            <a:schemeClr val="tx1">
              <a:lumMod val="65000"/>
              <a:lumOff val="35000"/>
              <a:alpha val="39000"/>
            </a:schemeClr>
          </a:solidFill>
          <a:ln>
            <a:noFill/>
          </a:ln>
          <a:effectLst>
            <a:outerShdw blurRad="101600" dist="38100" dir="5400000" sx="106000" sy="106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7" name="рис пок стекло2"/>
          <p:cNvSpPr/>
          <p:nvPr/>
        </p:nvSpPr>
        <p:spPr>
          <a:xfrm>
            <a:off x="3549636" y="2608263"/>
            <a:ext cx="1533546" cy="773187"/>
          </a:xfrm>
          <a:prstGeom prst="trapezoid">
            <a:avLst>
              <a:gd name="adj" fmla="val 28379"/>
            </a:avLst>
          </a:prstGeom>
          <a:solidFill>
            <a:schemeClr val="tx1">
              <a:lumMod val="65000"/>
              <a:lumOff val="35000"/>
              <a:alpha val="25000"/>
            </a:schemeClr>
          </a:solidFill>
          <a:ln>
            <a:noFill/>
          </a:ln>
          <a:effectLst>
            <a:outerShdw blurRad="114300" dist="38100" dir="5400000" sx="105000" sy="105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59" name="Прямая соединительная линия 58"/>
          <p:cNvCxnSpPr/>
          <p:nvPr/>
        </p:nvCxnSpPr>
        <p:spPr>
          <a:xfrm flipV="1">
            <a:off x="4791078" y="1914516"/>
            <a:ext cx="2081241" cy="766773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рис капля"/>
          <p:cNvSpPr/>
          <p:nvPr/>
        </p:nvSpPr>
        <p:spPr>
          <a:xfrm>
            <a:off x="4900617" y="600048"/>
            <a:ext cx="584208" cy="511182"/>
          </a:xfrm>
          <a:prstGeom prst="ellipse">
            <a:avLst/>
          </a:prstGeom>
          <a:solidFill>
            <a:schemeClr val="accent6">
              <a:lumMod val="50000"/>
            </a:schemeClr>
          </a:solidFill>
          <a:ln>
            <a:noFill/>
          </a:ln>
          <a:effectLst>
            <a:outerShdw blurRad="127000" dist="38100" dir="5400000" sx="104000" sy="104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3" name="Параллелограмм 62"/>
          <p:cNvSpPr/>
          <p:nvPr/>
        </p:nvSpPr>
        <p:spPr>
          <a:xfrm>
            <a:off x="2344707" y="2717802"/>
            <a:ext cx="1387494" cy="474669"/>
          </a:xfrm>
          <a:prstGeom prst="parallelogram">
            <a:avLst/>
          </a:prstGeom>
          <a:solidFill>
            <a:schemeClr val="bg1"/>
          </a:solidFill>
          <a:ln>
            <a:noFill/>
          </a:ln>
          <a:effectLst>
            <a:outerShdw blurRad="127000" dist="38100" dir="5400000" sx="104000" sy="104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64" name="Прямая соединительная линия 63"/>
          <p:cNvCxnSpPr/>
          <p:nvPr/>
        </p:nvCxnSpPr>
        <p:spPr>
          <a:xfrm rot="16200000" flipV="1">
            <a:off x="4535488" y="3411549"/>
            <a:ext cx="1570059" cy="547696"/>
          </a:xfrm>
          <a:prstGeom prst="line">
            <a:avLst/>
          </a:prstGeom>
          <a:ln w="19050"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2" name="Прямоугольник 81">
            <a:hlinkClick r:id="rId8" action="ppaction://hlinksldjump" tooltip="Устройство микроскопа и правила работы с ним"/>
          </p:cNvPr>
          <p:cNvSpPr/>
          <p:nvPr/>
        </p:nvSpPr>
        <p:spPr>
          <a:xfrm>
            <a:off x="1727684" y="0"/>
            <a:ext cx="1862163" cy="490509"/>
          </a:xfrm>
          <a:prstGeom prst="rect">
            <a:avLst/>
          </a:prstGeom>
          <a:solidFill>
            <a:srgbClr val="1C2F5A"/>
          </a:solidFill>
          <a:ln>
            <a:noFill/>
          </a:ln>
          <a:effectLst>
            <a:outerShdw blurRad="127000" dist="38100" dir="5400000" sx="103000" sy="103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Микроскоп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71" name="Параллелограмм 70"/>
          <p:cNvSpPr/>
          <p:nvPr/>
        </p:nvSpPr>
        <p:spPr>
          <a:xfrm>
            <a:off x="2308194" y="2717802"/>
            <a:ext cx="1424007" cy="474669"/>
          </a:xfrm>
          <a:prstGeom prst="parallelogram">
            <a:avLst/>
          </a:prstGeom>
          <a:gradFill flip="none" rotWithShape="1">
            <a:gsLst>
              <a:gs pos="0">
                <a:schemeClr val="accent6">
                  <a:lumMod val="50000"/>
                </a:schemeClr>
              </a:gs>
              <a:gs pos="50000">
                <a:srgbClr val="F7994B">
                  <a:shade val="67500"/>
                  <a:satMod val="115000"/>
                </a:srgbClr>
              </a:gs>
              <a:gs pos="100000">
                <a:srgbClr val="F7994B">
                  <a:shade val="100000"/>
                  <a:satMod val="115000"/>
                </a:srgbClr>
              </a:gs>
            </a:gsLst>
            <a:lin ang="108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68" name="Прямая соединительная линия 67"/>
          <p:cNvCxnSpPr/>
          <p:nvPr/>
        </p:nvCxnSpPr>
        <p:spPr>
          <a:xfrm rot="5400000" flipH="1" flipV="1">
            <a:off x="2344706" y="3521090"/>
            <a:ext cx="1424010" cy="474668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6" name="Группа 55"/>
          <p:cNvGrpSpPr/>
          <p:nvPr/>
        </p:nvGrpSpPr>
        <p:grpSpPr>
          <a:xfrm>
            <a:off x="314481" y="675446"/>
            <a:ext cx="3797352" cy="985851"/>
            <a:chOff x="-1571181" y="151768"/>
            <a:chExt cx="3797352" cy="985851"/>
          </a:xfrm>
        </p:grpSpPr>
        <p:sp>
          <p:nvSpPr>
            <p:cNvPr id="58" name="Прямоугольная выноска 57"/>
            <p:cNvSpPr/>
            <p:nvPr/>
          </p:nvSpPr>
          <p:spPr>
            <a:xfrm>
              <a:off x="-1571181" y="151768"/>
              <a:ext cx="3797352" cy="985851"/>
            </a:xfrm>
            <a:prstGeom prst="wedgeRectCallout">
              <a:avLst>
                <a:gd name="adj1" fmla="val -27148"/>
                <a:gd name="adj2" fmla="val 97053"/>
              </a:avLst>
            </a:prstGeom>
            <a:solidFill>
              <a:schemeClr val="bg1"/>
            </a:solidFill>
            <a:ln w="57150">
              <a:noFill/>
            </a:ln>
            <a:effectLst>
              <a:outerShdw blurRad="127000" dist="38100" dir="5400000" sx="104000" sy="104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600" dirty="0">
                  <a:solidFill>
                    <a:schemeClr val="tx1"/>
                  </a:solidFill>
                </a:rPr>
                <a:t>П</a:t>
              </a:r>
              <a:r>
                <a:rPr lang="ru-RU" sz="1600" dirty="0" smtClean="0">
                  <a:solidFill>
                    <a:schemeClr val="tx1"/>
                  </a:solidFill>
                </a:rPr>
                <a:t>еред работой предметное </a:t>
              </a:r>
              <a:r>
                <a:rPr lang="ru-RU" sz="1600" dirty="0">
                  <a:solidFill>
                    <a:schemeClr val="tx1"/>
                  </a:solidFill>
                </a:rPr>
                <a:t>стекло  </a:t>
              </a:r>
              <a:r>
                <a:rPr lang="ru-RU" sz="1600" dirty="0" smtClean="0">
                  <a:solidFill>
                    <a:schemeClr val="tx1"/>
                  </a:solidFill>
                </a:rPr>
                <a:t>необходимо протереть марлей или фильтровальной бумагой.</a:t>
              </a:r>
            </a:p>
          </p:txBody>
        </p:sp>
        <p:sp>
          <p:nvSpPr>
            <p:cNvPr id="60" name="Умножение 59"/>
            <p:cNvSpPr/>
            <p:nvPr/>
          </p:nvSpPr>
          <p:spPr>
            <a:xfrm>
              <a:off x="1827405" y="177253"/>
              <a:ext cx="294232" cy="297320"/>
            </a:xfrm>
            <a:prstGeom prst="mathMultiply">
              <a:avLst/>
            </a:prstGeom>
            <a:solidFill>
              <a:srgbClr val="C00000"/>
            </a:solidFill>
            <a:ln>
              <a:solidFill>
                <a:schemeClr val="bg1"/>
              </a:solidFill>
            </a:ln>
            <a:effectLst>
              <a:outerShdw blurRad="50800" dist="38100" dir="5400000" sx="104000" sy="104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61" name="Группа 60"/>
          <p:cNvGrpSpPr/>
          <p:nvPr/>
        </p:nvGrpSpPr>
        <p:grpSpPr>
          <a:xfrm>
            <a:off x="2363992" y="351003"/>
            <a:ext cx="3103605" cy="985851"/>
            <a:chOff x="2265332" y="119031"/>
            <a:chExt cx="3103605" cy="985851"/>
          </a:xfrm>
        </p:grpSpPr>
        <p:sp>
          <p:nvSpPr>
            <p:cNvPr id="65" name="Прямоугольная выноска 64"/>
            <p:cNvSpPr/>
            <p:nvPr/>
          </p:nvSpPr>
          <p:spPr>
            <a:xfrm>
              <a:off x="2265332" y="119031"/>
              <a:ext cx="3103605" cy="985851"/>
            </a:xfrm>
            <a:prstGeom prst="wedgeRectCallout">
              <a:avLst>
                <a:gd name="adj1" fmla="val -22174"/>
                <a:gd name="adj2" fmla="val 98258"/>
              </a:avLst>
            </a:prstGeom>
            <a:solidFill>
              <a:schemeClr val="bg1"/>
            </a:solidFill>
            <a:ln w="57150">
              <a:noFill/>
            </a:ln>
            <a:effectLst>
              <a:outerShdw blurRad="127000" dist="38100" dir="5400000" sx="104000" sy="104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600" dirty="0" smtClean="0">
                  <a:solidFill>
                    <a:schemeClr val="tx1"/>
                  </a:solidFill>
                </a:rPr>
                <a:t>Каплю воды помещают на предметное стекло при помощи пипетки.</a:t>
              </a:r>
            </a:p>
          </p:txBody>
        </p:sp>
        <p:sp>
          <p:nvSpPr>
            <p:cNvPr id="66" name="Умножение 65"/>
            <p:cNvSpPr/>
            <p:nvPr/>
          </p:nvSpPr>
          <p:spPr>
            <a:xfrm>
              <a:off x="4971514" y="161892"/>
              <a:ext cx="294232" cy="297320"/>
            </a:xfrm>
            <a:prstGeom prst="mathMultiply">
              <a:avLst/>
            </a:prstGeom>
            <a:solidFill>
              <a:srgbClr val="C00000"/>
            </a:solidFill>
            <a:ln>
              <a:solidFill>
                <a:schemeClr val="bg1"/>
              </a:solidFill>
            </a:ln>
            <a:effectLst>
              <a:outerShdw blurRad="50800" dist="38100" dir="5400000" sx="104000" sy="104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67" name="Группа 66"/>
          <p:cNvGrpSpPr/>
          <p:nvPr/>
        </p:nvGrpSpPr>
        <p:grpSpPr>
          <a:xfrm>
            <a:off x="104269" y="643587"/>
            <a:ext cx="8653581" cy="1095390"/>
            <a:chOff x="-7339010" y="-1138021"/>
            <a:chExt cx="8653581" cy="1095390"/>
          </a:xfrm>
        </p:grpSpPr>
        <p:sp>
          <p:nvSpPr>
            <p:cNvPr id="69" name="Прямоугольная выноска 68"/>
            <p:cNvSpPr/>
            <p:nvPr/>
          </p:nvSpPr>
          <p:spPr>
            <a:xfrm>
              <a:off x="-7339010" y="-1138021"/>
              <a:ext cx="8653581" cy="1095390"/>
            </a:xfrm>
            <a:prstGeom prst="wedgeRectCallout">
              <a:avLst>
                <a:gd name="adj1" fmla="val 10078"/>
                <a:gd name="adj2" fmla="val 86333"/>
              </a:avLst>
            </a:prstGeom>
            <a:solidFill>
              <a:schemeClr val="bg1"/>
            </a:solidFill>
            <a:ln w="57150">
              <a:noFill/>
            </a:ln>
            <a:effectLst>
              <a:outerShdw blurRad="127000" dist="38100" dir="5400000" sx="104000" sy="104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600" dirty="0" smtClean="0">
                  <a:solidFill>
                    <a:schemeClr val="tx1"/>
                  </a:solidFill>
                </a:rPr>
                <a:t>В световой микроскоп можно рассмотреть лишь очень тонкие, прозрачные, пропускающие световой луч  срезы объектов, которые получают при помощи острого лезвия. Для получения микропрепарата кожицы лука снимают тонкую плёнку кожицы с выпуклой стороны чешуи лука. Расправляют объект в капле воды на предметном стекле с помощью </a:t>
              </a:r>
              <a:r>
                <a:rPr lang="ru-RU" sz="1600" dirty="0" err="1" smtClean="0">
                  <a:solidFill>
                    <a:schemeClr val="tx1"/>
                  </a:solidFill>
                </a:rPr>
                <a:t>препаровальной</a:t>
              </a:r>
              <a:r>
                <a:rPr lang="ru-RU" sz="1600" dirty="0" smtClean="0">
                  <a:solidFill>
                    <a:schemeClr val="tx1"/>
                  </a:solidFill>
                </a:rPr>
                <a:t> иглы.</a:t>
              </a:r>
            </a:p>
          </p:txBody>
        </p:sp>
        <p:sp>
          <p:nvSpPr>
            <p:cNvPr id="70" name="Умножение 69"/>
            <p:cNvSpPr/>
            <p:nvPr/>
          </p:nvSpPr>
          <p:spPr>
            <a:xfrm>
              <a:off x="940796" y="-351583"/>
              <a:ext cx="294232" cy="297320"/>
            </a:xfrm>
            <a:prstGeom prst="mathMultiply">
              <a:avLst/>
            </a:prstGeom>
            <a:solidFill>
              <a:srgbClr val="C00000"/>
            </a:solidFill>
            <a:ln>
              <a:solidFill>
                <a:schemeClr val="bg1"/>
              </a:solidFill>
            </a:ln>
            <a:effectLst>
              <a:outerShdw blurRad="50800" dist="38100" dir="5400000" sx="104000" sy="104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73" name="Группа 72"/>
          <p:cNvGrpSpPr/>
          <p:nvPr/>
        </p:nvGrpSpPr>
        <p:grpSpPr>
          <a:xfrm>
            <a:off x="4355976" y="447514"/>
            <a:ext cx="4497448" cy="985851"/>
            <a:chOff x="1627575" y="407063"/>
            <a:chExt cx="4497448" cy="985851"/>
          </a:xfrm>
        </p:grpSpPr>
        <p:sp>
          <p:nvSpPr>
            <p:cNvPr id="74" name="Прямоугольная выноска 73"/>
            <p:cNvSpPr/>
            <p:nvPr/>
          </p:nvSpPr>
          <p:spPr>
            <a:xfrm>
              <a:off x="1627575" y="407063"/>
              <a:ext cx="4497448" cy="985851"/>
            </a:xfrm>
            <a:prstGeom prst="wedgeRectCallout">
              <a:avLst>
                <a:gd name="adj1" fmla="val 16683"/>
                <a:gd name="adj2" fmla="val 100667"/>
              </a:avLst>
            </a:prstGeom>
            <a:solidFill>
              <a:schemeClr val="bg1"/>
            </a:solidFill>
            <a:ln w="57150">
              <a:noFill/>
            </a:ln>
            <a:effectLst>
              <a:outerShdw blurRad="127000" dist="38100" dir="5400000" sx="104000" sy="104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600" dirty="0" smtClean="0">
                  <a:solidFill>
                    <a:schemeClr val="tx1"/>
                  </a:solidFill>
                </a:rPr>
                <a:t>Покровное стекло сначала ставят на ребро, а затем осторожно опускают, вытесняя из под него излишки воды и воздуха.</a:t>
              </a:r>
            </a:p>
          </p:txBody>
        </p:sp>
        <p:sp>
          <p:nvSpPr>
            <p:cNvPr id="75" name="Умножение 74"/>
            <p:cNvSpPr/>
            <p:nvPr/>
          </p:nvSpPr>
          <p:spPr>
            <a:xfrm>
              <a:off x="5370050" y="1050241"/>
              <a:ext cx="294232" cy="297320"/>
            </a:xfrm>
            <a:prstGeom prst="mathMultiply">
              <a:avLst/>
            </a:prstGeom>
            <a:solidFill>
              <a:srgbClr val="C00000"/>
            </a:solidFill>
            <a:ln>
              <a:solidFill>
                <a:schemeClr val="bg1"/>
              </a:solidFill>
            </a:ln>
            <a:effectLst>
              <a:outerShdw blurRad="50800" dist="38100" dir="5400000" sx="104000" sy="104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76" name="Группа 75"/>
          <p:cNvGrpSpPr/>
          <p:nvPr/>
        </p:nvGrpSpPr>
        <p:grpSpPr>
          <a:xfrm>
            <a:off x="2236974" y="3293733"/>
            <a:ext cx="6067507" cy="1095390"/>
            <a:chOff x="-698568" y="9493"/>
            <a:chExt cx="6067507" cy="1095390"/>
          </a:xfrm>
        </p:grpSpPr>
        <p:sp>
          <p:nvSpPr>
            <p:cNvPr id="77" name="Прямоугольная выноска 76"/>
            <p:cNvSpPr/>
            <p:nvPr/>
          </p:nvSpPr>
          <p:spPr>
            <a:xfrm>
              <a:off x="-698568" y="9493"/>
              <a:ext cx="6067507" cy="1095390"/>
            </a:xfrm>
            <a:prstGeom prst="wedgeRectCallout">
              <a:avLst>
                <a:gd name="adj1" fmla="val 5816"/>
                <a:gd name="adj2" fmla="val 75250"/>
              </a:avLst>
            </a:prstGeom>
            <a:solidFill>
              <a:schemeClr val="bg1"/>
            </a:solidFill>
            <a:ln w="57150">
              <a:noFill/>
            </a:ln>
            <a:effectLst>
              <a:outerShdw blurRad="127000" dist="38100" dir="5400000" sx="104000" sy="104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600" dirty="0" smtClean="0">
                  <a:solidFill>
                    <a:schemeClr val="tx1"/>
                  </a:solidFill>
                </a:rPr>
                <a:t>Спиртовой раствор йода необходим для окрашивания объекта </a:t>
              </a:r>
            </a:p>
            <a:p>
              <a:pPr algn="ctr"/>
              <a:r>
                <a:rPr lang="ru-RU" sz="1600" dirty="0" smtClean="0">
                  <a:solidFill>
                    <a:schemeClr val="tx1"/>
                  </a:solidFill>
                </a:rPr>
                <a:t>Для лучшего его рассмотрения. Капля разбавленного в воде спиртового раствора йода помещается на предметное стекло с краю от покровного с помощью пипетки.</a:t>
              </a:r>
            </a:p>
          </p:txBody>
        </p:sp>
        <p:sp>
          <p:nvSpPr>
            <p:cNvPr id="78" name="Умножение 77"/>
            <p:cNvSpPr/>
            <p:nvPr/>
          </p:nvSpPr>
          <p:spPr>
            <a:xfrm>
              <a:off x="5057723" y="19392"/>
              <a:ext cx="294232" cy="297320"/>
            </a:xfrm>
            <a:prstGeom prst="mathMultiply">
              <a:avLst/>
            </a:prstGeom>
            <a:solidFill>
              <a:srgbClr val="C00000"/>
            </a:solidFill>
            <a:ln>
              <a:solidFill>
                <a:schemeClr val="bg1"/>
              </a:solidFill>
            </a:ln>
            <a:effectLst>
              <a:outerShdw blurRad="50800" dist="38100" dir="5400000" sx="104000" sy="104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79" name="Группа 78"/>
          <p:cNvGrpSpPr/>
          <p:nvPr/>
        </p:nvGrpSpPr>
        <p:grpSpPr>
          <a:xfrm>
            <a:off x="409518" y="3228984"/>
            <a:ext cx="5513463" cy="1095390"/>
            <a:chOff x="-144524" y="9493"/>
            <a:chExt cx="5513463" cy="1095390"/>
          </a:xfrm>
        </p:grpSpPr>
        <p:sp>
          <p:nvSpPr>
            <p:cNvPr id="80" name="Прямоугольная выноска 79"/>
            <p:cNvSpPr/>
            <p:nvPr/>
          </p:nvSpPr>
          <p:spPr>
            <a:xfrm>
              <a:off x="-144524" y="9493"/>
              <a:ext cx="5513463" cy="1095390"/>
            </a:xfrm>
            <a:prstGeom prst="wedgeRectCallout">
              <a:avLst>
                <a:gd name="adj1" fmla="val -16313"/>
                <a:gd name="adj2" fmla="val 77418"/>
              </a:avLst>
            </a:prstGeom>
            <a:solidFill>
              <a:schemeClr val="bg1"/>
            </a:solidFill>
            <a:ln w="57150">
              <a:noFill/>
            </a:ln>
            <a:effectLst>
              <a:outerShdw blurRad="127000" dist="38100" dir="5400000" sx="104000" sy="104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600" dirty="0" smtClean="0">
                  <a:solidFill>
                    <a:schemeClr val="tx1"/>
                  </a:solidFill>
                </a:rPr>
                <a:t>Фильтровальная бумага помещается у покровного стекла  </a:t>
              </a:r>
            </a:p>
            <a:p>
              <a:pPr algn="ctr"/>
              <a:r>
                <a:rPr lang="ru-RU" sz="1600" dirty="0" smtClean="0">
                  <a:solidFill>
                    <a:schemeClr val="tx1"/>
                  </a:solidFill>
                </a:rPr>
                <a:t>с противоположного от капли йодного раствора края. Она вытягивает на себя йодный раствор, заставляя его пройти под покровным стеклом и окрасить объект.</a:t>
              </a:r>
            </a:p>
          </p:txBody>
        </p:sp>
        <p:sp>
          <p:nvSpPr>
            <p:cNvPr id="81" name="Умножение 80"/>
            <p:cNvSpPr/>
            <p:nvPr/>
          </p:nvSpPr>
          <p:spPr>
            <a:xfrm>
              <a:off x="5057723" y="19392"/>
              <a:ext cx="294232" cy="297320"/>
            </a:xfrm>
            <a:prstGeom prst="mathMultiply">
              <a:avLst/>
            </a:prstGeom>
            <a:solidFill>
              <a:srgbClr val="C00000"/>
            </a:solidFill>
            <a:ln>
              <a:solidFill>
                <a:schemeClr val="bg1"/>
              </a:solidFill>
            </a:ln>
            <a:effectLst>
              <a:outerShdw blurRad="50800" dist="38100" dir="5400000" sx="104000" sy="104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83" name="триг СБРОС на первом">
            <a:hlinkClick r:id="rId9" action="ppaction://hlinksldjump"/>
          </p:cNvPr>
          <p:cNvSpPr/>
          <p:nvPr/>
        </p:nvSpPr>
        <p:spPr>
          <a:xfrm>
            <a:off x="6814345" y="4440421"/>
            <a:ext cx="1212499" cy="506335"/>
          </a:xfrm>
          <a:prstGeom prst="ellipse">
            <a:avLst/>
          </a:prstGeom>
          <a:solidFill>
            <a:schemeClr val="accent4"/>
          </a:solidFill>
          <a:ln>
            <a:noFill/>
          </a:ln>
          <a:effectLst>
            <a:outerShdw blurRad="127000" dist="38100" dir="5400000" sx="104000" sy="104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 smtClean="0">
                <a:solidFill>
                  <a:schemeClr val="bg1"/>
                </a:solidFill>
              </a:rPr>
              <a:t>Далее </a:t>
            </a:r>
            <a:endParaRPr lang="ru-RU" b="1" u="sng" dirty="0">
              <a:solidFill>
                <a:schemeClr val="bg1"/>
              </a:solidFill>
            </a:endParaRPr>
          </a:p>
        </p:txBody>
      </p:sp>
      <p:pic>
        <p:nvPicPr>
          <p:cNvPr id="87" name="Picture 2" descr="C:\Users\Учитель\Desktop\плакат потешина\картинки\depositphotos_8738932-stock-illustration-black-and-whitevector-mouse-cursor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1898" y="1930670"/>
            <a:ext cx="263273" cy="26327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9" name="Picture 2" descr="C:\Users\Учитель\Desktop\плакат потешина\картинки\depositphotos_8738932-stock-illustration-black-and-whitevector-mouse-cursor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2201" y="1911284"/>
            <a:ext cx="263273" cy="26327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0" name="Picture 2" descr="C:\Users\Учитель\Desktop\плакат потешина\картинки\depositphotos_8738932-stock-illustration-black-and-whitevector-mouse-cursor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74360" y="1922440"/>
            <a:ext cx="263273" cy="26327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1" name="Picture 2" descr="C:\Users\Учитель\Desktop\плакат потешина\картинки\depositphotos_8738932-stock-illustration-black-and-whitevector-mouse-cursor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28980" y="1930670"/>
            <a:ext cx="263273" cy="26327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" name="Picture 2" descr="C:\Users\Учитель\Desktop\плакат потешина\картинки\depositphotos_8738932-stock-illustration-black-and-whitevector-mouse-cursor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03864" y="4860194"/>
            <a:ext cx="263273" cy="26327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3" name="Picture 2" descr="C:\Users\Учитель\Desktop\плакат потешина\картинки\depositphotos_8738932-stock-illustration-black-and-whitevector-mouse-cursor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70244" y="4815118"/>
            <a:ext cx="263273" cy="26327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4" name="Picture 2" descr="C:\Users\Учитель\Desktop\плакат потешина\картинки\depositphotos_8738932-stock-illustration-black-and-whitevector-mouse-cursor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03534" y="1987786"/>
            <a:ext cx="263273" cy="26327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5" name="Picture 2" descr="C:\Users\Учитель\Desktop\плакат потешина\картинки\depositphotos_8738932-stock-illustration-black-and-whitevector-mouse-cursor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30854" y="1989385"/>
            <a:ext cx="263273" cy="26327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6" name="Picture 2" descr="C:\Users\Учитель\Desktop\плакат потешина\картинки\depositphotos_8738932-stock-illustration-black-and-whitevector-mouse-cursor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97971" y="1989385"/>
            <a:ext cx="263273" cy="26327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7" name="Picture 2" descr="C:\Users\Учитель\Desktop\плакат потешина\картинки\depositphotos_8738932-stock-illustration-black-and-whitevector-mouse-cursor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64343" y="1987785"/>
            <a:ext cx="263273" cy="26327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9" name="Picture 2" descr="C:\Users\Учитель\Desktop\плакат потешина\картинки\depositphotos_8738932-stock-illustration-black-and-whitevector-mouse-cursor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8362" y="4838034"/>
            <a:ext cx="263273" cy="26327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advClick="0">
    <p:fad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42" presetClass="pat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2.15916E-7 L 0.0026 0.41024 " pathEditMode="relative" rAng="0" ptsTypes="AA">
                                      <p:cBhvr>
                                        <p:cTn id="22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0" y="20500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42" presetClass="pat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-4.42936E-6 L 0.00451 0.40408 " pathEditMode="relative" rAng="0" ptsTypes="AA">
                                      <p:cBhvr>
                                        <p:cTn id="40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0" y="20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"/>
                            </p:stCondLst>
                            <p:childTnLst>
                              <p:par>
                                <p:cTn id="51" presetID="10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2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2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2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2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5" dur="2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66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7" fill="hold">
                      <p:stCondLst>
                        <p:cond delay="0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500"/>
                            </p:stCondLst>
                            <p:childTnLst>
                              <p:par>
                                <p:cTn id="76" presetID="42" presetClass="pat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2.15916E-7 L 0.0026 0.41024 " pathEditMode="relative" rAng="0" ptsTypes="AA">
                                      <p:cBhvr>
                                        <p:cTn id="77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0" y="20500"/>
                                    </p:animMotion>
                                  </p:childTnLst>
                                </p:cTn>
                              </p:par>
                              <p:par>
                                <p:cTn id="7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0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81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2" fill="hold">
                      <p:stCondLst>
                        <p:cond delay="0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7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3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1000"/>
                            </p:stCondLst>
                            <p:childTnLst>
                              <p:par>
                                <p:cTn id="95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96" dur="2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4C1200"/>
                                      </p:to>
                                    </p:animClr>
                                    <p:set>
                                      <p:cBhvr>
                                        <p:cTn id="97" dur="2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8" dur="2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0" dur="2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2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6" dur="2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0" dur="2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12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4C1200"/>
                                      </p:to>
                                    </p:animClr>
                                    <p:set>
                                      <p:cBhvr>
                                        <p:cTn id="113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14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16" dur="2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4C1200"/>
                                      </p:to>
                                    </p:animClr>
                                    <p:set>
                                      <p:cBhvr>
                                        <p:cTn id="117" dur="2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19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84807"/>
                                      </p:to>
                                    </p:animClr>
                                    <p:set>
                                      <p:cBhvr>
                                        <p:cTn id="120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1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23" dur="2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984807"/>
                                      </p:to>
                                    </p:animClr>
                                    <p:set>
                                      <p:cBhvr>
                                        <p:cTn id="124" dur="2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  <p:seq concurrent="1" nextAc="seek">
              <p:cTn id="125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6" fill="hold">
                      <p:stCondLst>
                        <p:cond delay="0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22" presetClass="exit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2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" presetID="22" presetClass="exit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3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4" presetID="22" presetClass="exit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3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7" presetID="22" presetClass="exit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3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0" presetID="22" presetClass="exit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3" presetID="22" presetClass="exit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6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4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9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5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2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5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5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56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8" presetID="2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59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1" presetID="2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62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4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8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1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4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7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0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2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8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B48900"/>
                                      </p:to>
                                    </p:animClr>
                                    <p:set>
                                      <p:cBhvr>
                                        <p:cTn id="18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8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6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8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B48900"/>
                                      </p:to>
                                    </p:animClr>
                                    <p:set>
                                      <p:cBhvr>
                                        <p:cTn id="18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9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9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B48900"/>
                                      </p:to>
                                    </p:animClr>
                                    <p:set>
                                      <p:cBhvr>
                                        <p:cTn id="19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9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3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9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595959"/>
                                      </p:to>
                                    </p:animClr>
                                    <p:set>
                                      <p:cBhvr>
                                        <p:cTn id="19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9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7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98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595959"/>
                                      </p:to>
                                    </p:animClr>
                                    <p:set>
                                      <p:cBhvr>
                                        <p:cTn id="199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0" presetID="10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3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4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seq concurrent="1" nextAc="seek">
              <p:cTn id="206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7" fill="hold">
                      <p:stCondLst>
                        <p:cond delay="0"/>
                      </p:stCondLst>
                      <p:childTnLst>
                        <p:par>
                          <p:cTn id="208" fill="hold">
                            <p:stCondLst>
                              <p:cond delay="0"/>
                            </p:stCondLst>
                            <p:childTnLst>
                              <p:par>
                                <p:cTn id="20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212" restart="whenNotActive" fill="hold" evtFilter="cancelBubble" nodeType="interactiveSeq">
                <p:stCondLst>
                  <p:cond evt="onClick" delay="0">
                    <p:tgtEl>
                      <p:spTgt spid="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3" fill="hold">
                      <p:stCondLst>
                        <p:cond delay="0"/>
                      </p:stCondLst>
                      <p:childTnLst>
                        <p:par>
                          <p:cTn id="214" fill="hold">
                            <p:stCondLst>
                              <p:cond delay="0"/>
                            </p:stCondLst>
                            <p:childTnLst>
                              <p:par>
                                <p:cTn id="215" presetID="2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216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6"/>
                  </p:tgtEl>
                </p:cond>
              </p:nextCondLst>
            </p:seq>
            <p:seq concurrent="1" nextAc="seek">
              <p:cTn id="218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9" fill="hold">
                      <p:stCondLst>
                        <p:cond delay="0"/>
                      </p:stCondLst>
                      <p:childTnLst>
                        <p:par>
                          <p:cTn id="220" fill="hold">
                            <p:stCondLst>
                              <p:cond delay="0"/>
                            </p:stCondLst>
                            <p:childTnLst>
                              <p:par>
                                <p:cTn id="22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3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224" restart="whenNotActive" fill="hold" evtFilter="cancelBubble" nodeType="interactiveSeq">
                <p:stCondLst>
                  <p:cond evt="onClick" delay="0">
                    <p:tgtEl>
                      <p:spTgt spid="6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5" fill="hold">
                      <p:stCondLst>
                        <p:cond delay="0"/>
                      </p:stCondLst>
                      <p:childTnLst>
                        <p:par>
                          <p:cTn id="226" fill="hold">
                            <p:stCondLst>
                              <p:cond delay="0"/>
                            </p:stCondLst>
                            <p:childTnLst>
                              <p:par>
                                <p:cTn id="227" presetID="2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228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"/>
                  </p:tgtEl>
                </p:cond>
              </p:nextCondLst>
            </p:seq>
            <p:seq concurrent="1" nextAc="seek">
              <p:cTn id="230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1" fill="hold">
                      <p:stCondLst>
                        <p:cond delay="0"/>
                      </p:stCondLst>
                      <p:childTnLst>
                        <p:par>
                          <p:cTn id="232" fill="hold">
                            <p:stCondLst>
                              <p:cond delay="0"/>
                            </p:stCondLst>
                            <p:childTnLst>
                              <p:par>
                                <p:cTn id="23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5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236" restart="whenNotActive" fill="hold" evtFilter="cancelBubble" nodeType="interactiveSeq">
                <p:stCondLst>
                  <p:cond evt="onClick" delay="0">
                    <p:tgtEl>
                      <p:spTgt spid="6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7" fill="hold">
                      <p:stCondLst>
                        <p:cond delay="0"/>
                      </p:stCondLst>
                      <p:childTnLst>
                        <p:par>
                          <p:cTn id="238" fill="hold">
                            <p:stCondLst>
                              <p:cond delay="0"/>
                            </p:stCondLst>
                            <p:childTnLst>
                              <p:par>
                                <p:cTn id="239" presetID="2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240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7"/>
                  </p:tgtEl>
                </p:cond>
              </p:nextCondLst>
            </p:seq>
            <p:seq concurrent="1" nextAc="seek">
              <p:cTn id="242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3" fill="hold">
                      <p:stCondLst>
                        <p:cond delay="0"/>
                      </p:stCondLst>
                      <p:childTnLst>
                        <p:par>
                          <p:cTn id="244" fill="hold">
                            <p:stCondLst>
                              <p:cond delay="0"/>
                            </p:stCondLst>
                            <p:childTnLst>
                              <p:par>
                                <p:cTn id="24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seq concurrent="1" nextAc="seek">
              <p:cTn id="248" restart="whenNotActive" fill="hold" evtFilter="cancelBubble" nodeType="interactiveSeq">
                <p:stCondLst>
                  <p:cond evt="onClick" delay="0">
                    <p:tgtEl>
                      <p:spTgt spid="7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9" fill="hold">
                      <p:stCondLst>
                        <p:cond delay="0"/>
                      </p:stCondLst>
                      <p:childTnLst>
                        <p:par>
                          <p:cTn id="250" fill="hold">
                            <p:stCondLst>
                              <p:cond delay="0"/>
                            </p:stCondLst>
                            <p:childTnLst>
                              <p:par>
                                <p:cTn id="251" presetID="2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252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3"/>
                  </p:tgtEl>
                </p:cond>
              </p:nextCondLst>
            </p:seq>
            <p:seq concurrent="1" nextAc="seek">
              <p:cTn id="254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5" fill="hold">
                      <p:stCondLst>
                        <p:cond delay="0"/>
                      </p:stCondLst>
                      <p:childTnLst>
                        <p:par>
                          <p:cTn id="256" fill="hold">
                            <p:stCondLst>
                              <p:cond delay="0"/>
                            </p:stCondLst>
                            <p:childTnLst>
                              <p:par>
                                <p:cTn id="25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9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seq concurrent="1" nextAc="seek">
              <p:cTn id="260" restart="whenNotActive" fill="hold" evtFilter="cancelBubble" nodeType="interactiveSeq">
                <p:stCondLst>
                  <p:cond evt="onClick" delay="0">
                    <p:tgtEl>
                      <p:spTgt spid="7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1" fill="hold">
                      <p:stCondLst>
                        <p:cond delay="0"/>
                      </p:stCondLst>
                      <p:childTnLst>
                        <p:par>
                          <p:cTn id="262" fill="hold">
                            <p:stCondLst>
                              <p:cond delay="0"/>
                            </p:stCondLst>
                            <p:childTnLst>
                              <p:par>
                                <p:cTn id="263" presetID="2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264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6"/>
                  </p:tgtEl>
                </p:cond>
              </p:nextCondLst>
            </p:seq>
            <p:seq concurrent="1" nextAc="seek">
              <p:cTn id="266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7" fill="hold">
                      <p:stCondLst>
                        <p:cond delay="0"/>
                      </p:stCondLst>
                      <p:childTnLst>
                        <p:par>
                          <p:cTn id="268" fill="hold">
                            <p:stCondLst>
                              <p:cond delay="0"/>
                            </p:stCondLst>
                            <p:childTnLst>
                              <p:par>
                                <p:cTn id="26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1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  <p:seq concurrent="1" nextAc="seek">
              <p:cTn id="272" restart="whenNotActive" fill="hold" evtFilter="cancelBubble" nodeType="interactiveSeq">
                <p:stCondLst>
                  <p:cond evt="onClick" delay="0">
                    <p:tgtEl>
                      <p:spTgt spid="7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3" fill="hold">
                      <p:stCondLst>
                        <p:cond delay="0"/>
                      </p:stCondLst>
                      <p:childTnLst>
                        <p:par>
                          <p:cTn id="274" fill="hold">
                            <p:stCondLst>
                              <p:cond delay="0"/>
                            </p:stCondLst>
                            <p:childTnLst>
                              <p:par>
                                <p:cTn id="275" presetID="2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276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9"/>
                  </p:tgtEl>
                </p:cond>
              </p:nextCondLst>
            </p:seq>
          </p:childTnLst>
        </p:cTn>
      </p:par>
    </p:tnLst>
    <p:bldLst>
      <p:bldP spid="30" grpId="0" animBg="1"/>
      <p:bldP spid="30" grpId="1" animBg="1"/>
      <p:bldP spid="32" grpId="0" animBg="1"/>
      <p:bldP spid="32" grpId="1" animBg="1"/>
      <p:bldP spid="34" grpId="0" animBg="1"/>
      <p:bldP spid="34" grpId="1" animBg="1"/>
      <p:bldP spid="36" grpId="0" animBg="1"/>
      <p:bldP spid="36" grpId="1" animBg="1"/>
      <p:bldP spid="38" grpId="0" animBg="1"/>
      <p:bldP spid="38" grpId="1" animBg="1"/>
      <p:bldP spid="40" grpId="0" animBg="1"/>
      <p:bldP spid="40" grpId="1" animBg="1"/>
      <p:bldP spid="47" grpId="0" animBg="1"/>
      <p:bldP spid="47" grpId="1" animBg="1"/>
      <p:bldP spid="47" grpId="2" animBg="1"/>
      <p:bldP spid="47" grpId="3" animBg="1"/>
      <p:bldP spid="55" grpId="0" animBg="1"/>
      <p:bldP spid="55" grpId="1" animBg="1"/>
      <p:bldP spid="72" grpId="0" animBg="1"/>
      <p:bldP spid="72" grpId="1" animBg="1"/>
      <p:bldP spid="48" grpId="0" animBg="1"/>
      <p:bldP spid="48" grpId="1" animBg="1"/>
      <p:bldP spid="48" grpId="2" animBg="1"/>
      <p:bldP spid="53" grpId="0" animBg="1"/>
      <p:bldP spid="53" grpId="1" animBg="1"/>
      <p:bldP spid="57" grpId="0" animBg="1"/>
      <p:bldP spid="57" grpId="1" animBg="1"/>
      <p:bldP spid="62" grpId="0" animBg="1"/>
      <p:bldP spid="62" grpId="1" animBg="1"/>
      <p:bldP spid="62" grpId="2" animBg="1"/>
      <p:bldP spid="63" grpId="0" animBg="1"/>
      <p:bldP spid="63" grpId="1" animBg="1"/>
      <p:bldP spid="71" grpId="0" animBg="1"/>
      <p:bldP spid="71" grpId="1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2" descr="C:\Users\Учитель\Desktop\плакат потешина\картинки\depositphotos_8738932-stock-illustration-black-and-whitevector-mouse-cursor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29928" y="3759882"/>
            <a:ext cx="263273" cy="26327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2" descr="C:\Users\Учитель\Desktop\плакат потешина\картинки\depositphotos_8738932-stock-illustration-black-and-whitevector-mouse-cursor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40452" y="3664229"/>
            <a:ext cx="263273" cy="26327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Прямоугольник 14">
            <a:hlinkClick r:id="rId4" action="ppaction://hlinksldjump" tooltip="Процессы жизнедеятельности в растительной клетке"/>
          </p:cNvPr>
          <p:cNvSpPr/>
          <p:nvPr/>
        </p:nvSpPr>
        <p:spPr>
          <a:xfrm>
            <a:off x="5400092" y="-1"/>
            <a:ext cx="2196244" cy="49050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  <a:effectLst>
            <a:outerShdw blurRad="127000" dist="38100" dir="5400000" sx="103000" sy="103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 smtClean="0">
                <a:solidFill>
                  <a:schemeClr val="bg1"/>
                </a:solidFill>
                <a:hlinkClick r:id="rId4" action="ppaction://hlinksldjump"/>
              </a:rPr>
              <a:t>Список заданий</a:t>
            </a:r>
            <a:endParaRPr lang="ru-RU" b="1" u="sng" dirty="0">
              <a:solidFill>
                <a:schemeClr val="bg1"/>
              </a:solidFill>
            </a:endParaRPr>
          </a:p>
        </p:txBody>
      </p:sp>
      <p:sp>
        <p:nvSpPr>
          <p:cNvPr id="9" name="Выгнутая влево стрелка 8"/>
          <p:cNvSpPr/>
          <p:nvPr/>
        </p:nvSpPr>
        <p:spPr>
          <a:xfrm rot="1975388" flipH="1" flipV="1">
            <a:off x="2869477" y="3562431"/>
            <a:ext cx="512824" cy="1409641"/>
          </a:xfrm>
          <a:prstGeom prst="curvedRightArrow">
            <a:avLst>
              <a:gd name="adj1" fmla="val 25000"/>
              <a:gd name="adj2" fmla="val 40996"/>
              <a:gd name="adj3" fmla="val 25000"/>
            </a:avLst>
          </a:prstGeom>
          <a:solidFill>
            <a:schemeClr val="accent4"/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43" name="Прямоугольник 142"/>
          <p:cNvSpPr/>
          <p:nvPr/>
        </p:nvSpPr>
        <p:spPr>
          <a:xfrm>
            <a:off x="3527884" y="0"/>
            <a:ext cx="1913023" cy="490509"/>
          </a:xfrm>
          <a:prstGeom prst="rect">
            <a:avLst/>
          </a:prstGeom>
          <a:solidFill>
            <a:srgbClr val="1C2F5A"/>
          </a:solidFill>
          <a:ln>
            <a:noFill/>
          </a:ln>
          <a:effectLst>
            <a:outerShdw blurRad="127000" dist="38100" dir="5400000" sx="103000" sy="103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Строение клетки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146" name="Прямоугольник 145">
            <a:hlinkClick r:id="rId5" action="ppaction://hlinksldjump" tooltip="Устройство микроскопа и правила работы с ним"/>
          </p:cNvPr>
          <p:cNvSpPr/>
          <p:nvPr/>
        </p:nvSpPr>
        <p:spPr>
          <a:xfrm>
            <a:off x="1" y="0"/>
            <a:ext cx="1763687" cy="49050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  <a:effectLst>
            <a:outerShdw blurRad="127000" dist="38100" dir="5400000" sx="103000" sy="103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/>
                </a:solidFill>
                <a:hlinkClick r:id="rId6" action="ppaction://hlinksldjump"/>
              </a:rPr>
              <a:t>Великие открытия 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151" name="Прямоугольник 150">
            <a:hlinkClick r:id="rId7" action="ppaction://hlinksldjump" tooltip="Устройство микроскопа и правила работы с ним"/>
          </p:cNvPr>
          <p:cNvSpPr/>
          <p:nvPr/>
        </p:nvSpPr>
        <p:spPr>
          <a:xfrm>
            <a:off x="1763688" y="0"/>
            <a:ext cx="1764196" cy="49050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  <a:effectLst>
            <a:outerShdw blurRad="127000" dist="38100" dir="5400000" sx="103000" sy="103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 smtClean="0">
                <a:solidFill>
                  <a:schemeClr val="bg1"/>
                </a:solidFill>
                <a:hlinkClick r:id="rId7" action="ppaction://hlinksldjump"/>
              </a:rPr>
              <a:t>Микроскоп</a:t>
            </a:r>
            <a:endParaRPr lang="ru-RU" b="1" u="sng" dirty="0">
              <a:solidFill>
                <a:schemeClr val="bg1"/>
              </a:solidFill>
            </a:endParaRPr>
          </a:p>
        </p:txBody>
      </p:sp>
      <p:pic>
        <p:nvPicPr>
          <p:cNvPr id="4098" name="Picture 22" descr="C:\Users\1\Desktop\кокурс плакат\картинки\imgpreview.jpg"/>
          <p:cNvPicPr>
            <a:picLocks noChangeAspect="1" noChangeArrowheads="1"/>
          </p:cNvPicPr>
          <p:nvPr/>
        </p:nvPicPr>
        <p:blipFill>
          <a:blip r:embed="rId8" cstate="print"/>
          <a:srcRect r="6140"/>
          <a:stretch>
            <a:fillRect/>
          </a:stretch>
        </p:blipFill>
        <p:spPr bwMode="auto">
          <a:xfrm>
            <a:off x="0" y="1095586"/>
            <a:ext cx="3852428" cy="30480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" name="Прямоугольник 9">
            <a:hlinkClick r:id="rId9" action="ppaction://hlinksldjump" tooltip="Устройство микроскопа и правила работы с ним"/>
          </p:cNvPr>
          <p:cNvSpPr/>
          <p:nvPr/>
        </p:nvSpPr>
        <p:spPr>
          <a:xfrm>
            <a:off x="0" y="519522"/>
            <a:ext cx="1763688" cy="504056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  <a:effectLst>
            <a:outerShdw blurRad="127000" dist="38100" dir="5400000" sx="103000" sy="103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/>
                </a:solidFill>
                <a:hlinkClick r:id="rId9" action="ppaction://hlinksldjump"/>
              </a:rPr>
              <a:t>Начало</a:t>
            </a:r>
            <a:endParaRPr lang="ru-RU" b="1" dirty="0">
              <a:solidFill>
                <a:schemeClr val="bg1"/>
              </a:solidFill>
            </a:endParaRPr>
          </a:p>
        </p:txBody>
      </p:sp>
      <p:grpSp>
        <p:nvGrpSpPr>
          <p:cNvPr id="4" name="Группа 3"/>
          <p:cNvGrpSpPr/>
          <p:nvPr/>
        </p:nvGrpSpPr>
        <p:grpSpPr>
          <a:xfrm>
            <a:off x="251520" y="4371950"/>
            <a:ext cx="2448272" cy="612068"/>
            <a:chOff x="251520" y="4371950"/>
            <a:chExt cx="2448272" cy="612068"/>
          </a:xfrm>
        </p:grpSpPr>
        <p:sp>
          <p:nvSpPr>
            <p:cNvPr id="8" name="Блок-схема: перфолента 7">
              <a:hlinkClick r:id="rId10" action="ppaction://hlinksldjump"/>
            </p:cNvPr>
            <p:cNvSpPr/>
            <p:nvPr/>
          </p:nvSpPr>
          <p:spPr>
            <a:xfrm>
              <a:off x="251520" y="4371950"/>
              <a:ext cx="2448272" cy="612068"/>
            </a:xfrm>
            <a:prstGeom prst="flowChartPunchedTape">
              <a:avLst/>
            </a:prstGeom>
            <a:solidFill>
              <a:schemeClr val="bg1"/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 smtClean="0">
                <a:solidFill>
                  <a:srgbClr val="7030A0"/>
                </a:solidFill>
              </a:endParaRPr>
            </a:p>
            <a:p>
              <a:pPr algn="ctr"/>
              <a:r>
                <a:rPr lang="ru-RU" i="1" dirty="0" smtClean="0">
                  <a:solidFill>
                    <a:schemeClr val="accent4"/>
                  </a:solidFill>
                </a:rPr>
                <a:t>Для любознательных</a:t>
              </a:r>
            </a:p>
            <a:p>
              <a:pPr algn="ctr"/>
              <a:endParaRPr lang="ru-RU" dirty="0">
                <a:solidFill>
                  <a:srgbClr val="7030A0"/>
                </a:solidFill>
              </a:endParaRPr>
            </a:p>
          </p:txBody>
        </p:sp>
        <p:pic>
          <p:nvPicPr>
            <p:cNvPr id="19" name="Picture 2" descr="C:\Users\Учитель\Desktop\плакат потешина\картинки\depositphotos_8738932-stock-illustration-black-and-whitevector-mouse-cursor.jpg"/>
            <p:cNvPicPr>
              <a:picLocks noChangeAspect="1" noChangeArrowheads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2476430" y="4398144"/>
              <a:ext cx="131636" cy="131636"/>
            </a:xfrm>
            <a:prstGeom prst="roundRect">
              <a:avLst>
                <a:gd name="adj" fmla="val 16667"/>
              </a:avLst>
            </a:prstGeom>
            <a:ln>
              <a:noFill/>
            </a:ln>
            <a:effectLst>
              <a:outerShdw blurRad="152400" dist="12000" dir="900000" sy="98000" kx="110000" ky="200000" algn="tl" rotWithShape="0">
                <a:srgbClr val="000000">
                  <a:alpha val="30000"/>
                </a:srgbClr>
              </a:outerShdw>
            </a:effectLst>
            <a:scene3d>
              <a:camera prst="perspectiveRelaxed">
                <a:rot lat="19800000" lon="1200000" rev="20820000"/>
              </a:camera>
              <a:lightRig rig="threePt" dir="t"/>
            </a:scene3d>
            <a:sp3d contourW="6350" prstMaterial="matte">
              <a:bevelT w="101600" h="101600"/>
              <a:contourClr>
                <a:srgbClr val="969696"/>
              </a:contourClr>
            </a:sp3d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3" name="Группа 2"/>
          <p:cNvGrpSpPr/>
          <p:nvPr/>
        </p:nvGrpSpPr>
        <p:grpSpPr>
          <a:xfrm>
            <a:off x="3995936" y="987574"/>
            <a:ext cx="5004556" cy="3476388"/>
            <a:chOff x="3995936" y="987574"/>
            <a:chExt cx="5004556" cy="3476388"/>
          </a:xfrm>
        </p:grpSpPr>
        <p:sp>
          <p:nvSpPr>
            <p:cNvPr id="154" name="Скругленный прямоугольник 153">
              <a:hlinkClick r:id="rId12" action="ppaction://hlinksldjump"/>
            </p:cNvPr>
            <p:cNvSpPr/>
            <p:nvPr/>
          </p:nvSpPr>
          <p:spPr>
            <a:xfrm>
              <a:off x="3995936" y="987574"/>
              <a:ext cx="5004556" cy="3476388"/>
            </a:xfrm>
            <a:prstGeom prst="roundRect">
              <a:avLst/>
            </a:prstGeom>
            <a:solidFill>
              <a:schemeClr val="bg1"/>
            </a:solidFill>
            <a:ln w="44450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800" dirty="0" smtClean="0">
                <a:solidFill>
                  <a:srgbClr val="FF0000"/>
                </a:solidFill>
              </a:endParaRPr>
            </a:p>
            <a:p>
              <a:pPr algn="ctr"/>
              <a:r>
                <a:rPr lang="ru-RU" sz="2800" dirty="0" smtClean="0">
                  <a:solidFill>
                    <a:srgbClr val="FF0000"/>
                  </a:solidFill>
                  <a:hlinkClick r:id="rId12" action="ppaction://hlinksldjump"/>
                </a:rPr>
                <a:t>Клетка -</a:t>
              </a:r>
            </a:p>
            <a:p>
              <a:pPr algn="ctr"/>
              <a:r>
                <a:rPr lang="ru-RU" sz="2800" u="sng" dirty="0">
                  <a:solidFill>
                    <a:srgbClr val="FF0000"/>
                  </a:solidFill>
                  <a:hlinkClick r:id="rId12" action="ppaction://hlinksldjump"/>
                </a:rPr>
                <a:t>с</a:t>
              </a:r>
              <a:r>
                <a:rPr lang="ru-RU" sz="2800" u="sng" dirty="0" smtClean="0">
                  <a:solidFill>
                    <a:srgbClr val="FF0000"/>
                  </a:solidFill>
                  <a:hlinkClick r:id="rId12" action="ppaction://hlinksldjump"/>
                </a:rPr>
                <a:t>труктурно-функциональная  </a:t>
              </a:r>
            </a:p>
            <a:p>
              <a:pPr algn="ctr"/>
              <a:r>
                <a:rPr lang="ru-RU" sz="2800" u="sng" dirty="0" smtClean="0">
                  <a:solidFill>
                    <a:srgbClr val="FF0000"/>
                  </a:solidFill>
                  <a:hlinkClick r:id="rId12" action="ppaction://hlinksldjump"/>
                </a:rPr>
                <a:t>единица всех живых организмов. </a:t>
              </a:r>
            </a:p>
            <a:p>
              <a:pPr algn="ctr"/>
              <a:r>
                <a:rPr lang="ru-RU" sz="2800" u="sng" dirty="0" smtClean="0">
                  <a:solidFill>
                    <a:srgbClr val="FF0000"/>
                  </a:solidFill>
                  <a:hlinkClick r:id="rId12" action="ppaction://hlinksldjump"/>
                </a:rPr>
                <a:t>Она имеет сложное строение. Внутри каждой клетки - огромная вселенная.</a:t>
              </a:r>
              <a:endParaRPr lang="ru-RU" sz="2800" u="sng" dirty="0" smtClean="0">
                <a:solidFill>
                  <a:srgbClr val="FF0000"/>
                </a:solidFill>
              </a:endParaRPr>
            </a:p>
            <a:p>
              <a:pPr algn="ctr"/>
              <a:endParaRPr lang="ru-RU" dirty="0">
                <a:solidFill>
                  <a:srgbClr val="FF0000"/>
                </a:solidFill>
              </a:endParaRPr>
            </a:p>
          </p:txBody>
        </p:sp>
        <p:pic>
          <p:nvPicPr>
            <p:cNvPr id="20" name="Picture 2" descr="C:\Users\Учитель\Desktop\плакат потешина\картинки\depositphotos_8738932-stock-illustration-black-and-whitevector-mouse-cursor.jp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640451" y="3628245"/>
              <a:ext cx="263273" cy="263273"/>
            </a:xfrm>
            <a:prstGeom prst="roundRect">
              <a:avLst>
                <a:gd name="adj" fmla="val 16667"/>
              </a:avLst>
            </a:prstGeom>
            <a:ln>
              <a:noFill/>
            </a:ln>
            <a:effectLst>
              <a:outerShdw blurRad="152400" dist="12000" dir="900000" sy="98000" kx="110000" ky="200000" algn="tl" rotWithShape="0">
                <a:srgbClr val="000000">
                  <a:alpha val="30000"/>
                </a:srgbClr>
              </a:outerShdw>
            </a:effectLst>
            <a:scene3d>
              <a:camera prst="perspectiveRelaxed">
                <a:rot lat="19800000" lon="1200000" rev="20820000"/>
              </a:camera>
              <a:lightRig rig="threePt" dir="t"/>
            </a:scene3d>
            <a:sp3d contourW="6350" prstMaterial="matte">
              <a:bevelT w="101600" h="101600"/>
              <a:contourClr>
                <a:srgbClr val="969696"/>
              </a:contourClr>
            </a:sp3d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2" name="Группа 1"/>
          <p:cNvGrpSpPr/>
          <p:nvPr/>
        </p:nvGrpSpPr>
        <p:grpSpPr>
          <a:xfrm>
            <a:off x="17092" y="-145258"/>
            <a:ext cx="9144001" cy="5143500"/>
            <a:chOff x="3157378" y="230584"/>
            <a:chExt cx="9144001" cy="5143500"/>
          </a:xfrm>
        </p:grpSpPr>
        <p:pic>
          <p:nvPicPr>
            <p:cNvPr id="18" name="Picture 2" descr="C:\Users\Учитель\Desktop\плакат потешина\картинки\depositphotos_8738932-stock-illustration-black-and-whitevector-mouse-cursor.jp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596336" y="4546347"/>
              <a:ext cx="263273" cy="263273"/>
            </a:xfrm>
            <a:prstGeom prst="roundRect">
              <a:avLst>
                <a:gd name="adj" fmla="val 16667"/>
              </a:avLst>
            </a:prstGeom>
            <a:ln>
              <a:noFill/>
            </a:ln>
            <a:effectLst>
              <a:outerShdw blurRad="152400" dist="12000" dir="900000" sy="98000" kx="110000" ky="200000" algn="tl" rotWithShape="0">
                <a:srgbClr val="000000">
                  <a:alpha val="30000"/>
                </a:srgbClr>
              </a:outerShdw>
            </a:effectLst>
            <a:scene3d>
              <a:camera prst="perspectiveRelaxed">
                <a:rot lat="19800000" lon="1200000" rev="20820000"/>
              </a:camera>
              <a:lightRig rig="threePt" dir="t"/>
            </a:scene3d>
            <a:sp3d contourW="6350" prstMaterial="matte">
              <a:bevelT w="101600" h="101600"/>
              <a:contourClr>
                <a:srgbClr val="969696"/>
              </a:contourClr>
            </a:sp3d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14" name="Группа 13"/>
            <p:cNvGrpSpPr/>
            <p:nvPr/>
          </p:nvGrpSpPr>
          <p:grpSpPr>
            <a:xfrm>
              <a:off x="3157378" y="230584"/>
              <a:ext cx="9144001" cy="5143500"/>
              <a:chOff x="3676601" y="5556640"/>
              <a:chExt cx="7982788" cy="5143500"/>
            </a:xfrm>
          </p:grpSpPr>
          <p:sp>
            <p:nvSpPr>
              <p:cNvPr id="13" name="Прямоугольник 12"/>
              <p:cNvSpPr/>
              <p:nvPr/>
            </p:nvSpPr>
            <p:spPr>
              <a:xfrm>
                <a:off x="3676601" y="5556640"/>
                <a:ext cx="7982788" cy="5143500"/>
              </a:xfrm>
              <a:prstGeom prst="rect">
                <a:avLst/>
              </a:prstGeom>
              <a:solidFill>
                <a:schemeClr val="bg1"/>
              </a:solidFill>
              <a:ln w="101600"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pic>
            <p:nvPicPr>
              <p:cNvPr id="2051" name="Picture 3" descr="C:\Users\1\Desktop\кокурс плакат\картинки\Cell.jpg"/>
              <p:cNvPicPr>
                <a:picLocks noChangeAspect="1" noChangeArrowheads="1"/>
              </p:cNvPicPr>
              <p:nvPr/>
            </p:nvPicPr>
            <p:blipFill>
              <a:blip r:embed="rId13" cstate="print"/>
              <a:srcRect/>
              <a:stretch>
                <a:fillRect/>
              </a:stretch>
            </p:blipFill>
            <p:spPr bwMode="auto">
              <a:xfrm>
                <a:off x="5191064" y="5714846"/>
                <a:ext cx="4891611" cy="4850879"/>
              </a:xfrm>
              <a:prstGeom prst="roundRect">
                <a:avLst>
                  <a:gd name="adj" fmla="val 8594"/>
                </a:avLst>
              </a:prstGeom>
              <a:solidFill>
                <a:srgbClr val="FFFFFF">
                  <a:shade val="85000"/>
                </a:srgbClr>
              </a:solidFill>
              <a:ln w="57150">
                <a:solidFill>
                  <a:schemeClr val="accent4"/>
                </a:solidFill>
              </a:ln>
              <a:effectLst>
                <a:reflection blurRad="12700" stA="38000" endPos="28000" dist="5000" dir="5400000" sy="-100000" algn="bl" rotWithShape="0"/>
              </a:effectLst>
            </p:spPr>
          </p:pic>
        </p:grpSp>
      </p:grpSp>
    </p:spTree>
  </p:cSld>
  <p:clrMapOvr>
    <a:masterClrMapping/>
  </p:clrMapOvr>
  <p:transition advClick="0">
    <p:fad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09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98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Прямоугольник 142"/>
          <p:cNvSpPr/>
          <p:nvPr/>
        </p:nvSpPr>
        <p:spPr>
          <a:xfrm>
            <a:off x="3419872" y="0"/>
            <a:ext cx="1980220" cy="490509"/>
          </a:xfrm>
          <a:prstGeom prst="rect">
            <a:avLst/>
          </a:prstGeom>
          <a:solidFill>
            <a:srgbClr val="1C2F5A"/>
          </a:solidFill>
          <a:ln>
            <a:noFill/>
          </a:ln>
          <a:effectLst>
            <a:outerShdw blurRad="127000" dist="38100" dir="5400000" sx="103000" sy="103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Строение клетки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146" name="Прямоугольник 145">
            <a:hlinkClick r:id="rId3" action="ppaction://hlinksldjump" tooltip="Устройство микроскопа и правила работы с ним"/>
          </p:cNvPr>
          <p:cNvSpPr/>
          <p:nvPr/>
        </p:nvSpPr>
        <p:spPr>
          <a:xfrm>
            <a:off x="1" y="0"/>
            <a:ext cx="1763687" cy="49050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  <a:effectLst>
            <a:outerShdw blurRad="127000" dist="38100" dir="5400000" sx="103000" sy="103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/>
                </a:solidFill>
                <a:hlinkClick r:id="rId4" action="ppaction://hlinksldjump"/>
              </a:rPr>
              <a:t>Великие открытия 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151" name="Прямоугольник 150">
            <a:hlinkClick r:id="rId5" action="ppaction://hlinksldjump" tooltip="Устройство микроскопа и правила работы с ним"/>
          </p:cNvPr>
          <p:cNvSpPr/>
          <p:nvPr/>
        </p:nvSpPr>
        <p:spPr>
          <a:xfrm>
            <a:off x="1763688" y="0"/>
            <a:ext cx="1656184" cy="49050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  <a:effectLst>
            <a:outerShdw blurRad="127000" dist="38100" dir="5400000" sx="103000" sy="103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 smtClean="0">
                <a:solidFill>
                  <a:schemeClr val="bg1"/>
                </a:solidFill>
                <a:hlinkClick r:id="rId5" action="ppaction://hlinksldjump"/>
              </a:rPr>
              <a:t>Микроскоп</a:t>
            </a:r>
            <a:endParaRPr lang="ru-RU" b="1" u="sng" dirty="0">
              <a:solidFill>
                <a:schemeClr val="bg1"/>
              </a:solidFill>
            </a:endParaRPr>
          </a:p>
        </p:txBody>
      </p:sp>
      <p:pic>
        <p:nvPicPr>
          <p:cNvPr id="2050" name="Picture 2" descr="C:\Users\1\Desktop\кокурс плакат\картинки\human cell.jpg3108890f-a9bb-47ac-aa7e-19b35ee0ed96Large.jpg"/>
          <p:cNvPicPr>
            <a:picLocks noChangeAspect="1" noChangeArrowheads="1"/>
          </p:cNvPicPr>
          <p:nvPr/>
        </p:nvPicPr>
        <p:blipFill>
          <a:blip r:embed="rId6" cstate="print"/>
          <a:srcRect t="11340" b="9281"/>
          <a:stretch>
            <a:fillRect/>
          </a:stretch>
        </p:blipFill>
        <p:spPr bwMode="auto">
          <a:xfrm>
            <a:off x="2663788" y="591530"/>
            <a:ext cx="6336704" cy="4428493"/>
          </a:xfrm>
          <a:prstGeom prst="roundRect">
            <a:avLst>
              <a:gd name="adj" fmla="val 4167"/>
            </a:avLst>
          </a:prstGeom>
          <a:noFill/>
          <a:ln w="76200" cap="sq">
            <a:noFill/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sp>
        <p:nvSpPr>
          <p:cNvPr id="17" name="Полилиния 16">
            <a:hlinkClick r:id="rId7" action="ppaction://hlinksldjump"/>
          </p:cNvPr>
          <p:cNvSpPr/>
          <p:nvPr/>
        </p:nvSpPr>
        <p:spPr>
          <a:xfrm>
            <a:off x="5868144" y="3363838"/>
            <a:ext cx="1509948" cy="810569"/>
          </a:xfrm>
          <a:custGeom>
            <a:avLst/>
            <a:gdLst>
              <a:gd name="connsiteX0" fmla="*/ 209884 w 1450474"/>
              <a:gd name="connsiteY0" fmla="*/ 312152 h 811463"/>
              <a:gd name="connsiteX1" fmla="*/ 93579 w 1450474"/>
              <a:gd name="connsiteY1" fmla="*/ 380331 h 811463"/>
              <a:gd name="connsiteX2" fmla="*/ 81547 w 1450474"/>
              <a:gd name="connsiteY2" fmla="*/ 380331 h 811463"/>
              <a:gd name="connsiteX3" fmla="*/ 45453 w 1450474"/>
              <a:gd name="connsiteY3" fmla="*/ 448510 h 811463"/>
              <a:gd name="connsiteX4" fmla="*/ 13368 w 1450474"/>
              <a:gd name="connsiteY4" fmla="*/ 568826 h 811463"/>
              <a:gd name="connsiteX5" fmla="*/ 1337 w 1450474"/>
              <a:gd name="connsiteY5" fmla="*/ 628984 h 811463"/>
              <a:gd name="connsiteX6" fmla="*/ 21389 w 1450474"/>
              <a:gd name="connsiteY6" fmla="*/ 689142 h 811463"/>
              <a:gd name="connsiteX7" fmla="*/ 97589 w 1450474"/>
              <a:gd name="connsiteY7" fmla="*/ 753310 h 811463"/>
              <a:gd name="connsiteX8" fmla="*/ 177800 w 1450474"/>
              <a:gd name="connsiteY8" fmla="*/ 781384 h 811463"/>
              <a:gd name="connsiteX9" fmla="*/ 386347 w 1450474"/>
              <a:gd name="connsiteY9" fmla="*/ 801436 h 811463"/>
              <a:gd name="connsiteX10" fmla="*/ 498642 w 1450474"/>
              <a:gd name="connsiteY10" fmla="*/ 805447 h 811463"/>
              <a:gd name="connsiteX11" fmla="*/ 655053 w 1450474"/>
              <a:gd name="connsiteY11" fmla="*/ 765342 h 811463"/>
              <a:gd name="connsiteX12" fmla="*/ 799432 w 1450474"/>
              <a:gd name="connsiteY12" fmla="*/ 717215 h 811463"/>
              <a:gd name="connsiteX13" fmla="*/ 1052095 w 1450474"/>
              <a:gd name="connsiteY13" fmla="*/ 641015 h 811463"/>
              <a:gd name="connsiteX14" fmla="*/ 1228558 w 1450474"/>
              <a:gd name="connsiteY14" fmla="*/ 520700 h 811463"/>
              <a:gd name="connsiteX15" fmla="*/ 1356895 w 1450474"/>
              <a:gd name="connsiteY15" fmla="*/ 440489 h 811463"/>
              <a:gd name="connsiteX16" fmla="*/ 1413042 w 1450474"/>
              <a:gd name="connsiteY16" fmla="*/ 364289 h 811463"/>
              <a:gd name="connsiteX17" fmla="*/ 1449137 w 1450474"/>
              <a:gd name="connsiteY17" fmla="*/ 231942 h 811463"/>
              <a:gd name="connsiteX18" fmla="*/ 1421063 w 1450474"/>
              <a:gd name="connsiteY18" fmla="*/ 127668 h 811463"/>
              <a:gd name="connsiteX19" fmla="*/ 1332832 w 1450474"/>
              <a:gd name="connsiteY19" fmla="*/ 63500 h 811463"/>
              <a:gd name="connsiteX20" fmla="*/ 1252621 w 1450474"/>
              <a:gd name="connsiteY20" fmla="*/ 35426 h 811463"/>
              <a:gd name="connsiteX21" fmla="*/ 1144337 w 1450474"/>
              <a:gd name="connsiteY21" fmla="*/ 11363 h 811463"/>
              <a:gd name="connsiteX22" fmla="*/ 1040063 w 1450474"/>
              <a:gd name="connsiteY22" fmla="*/ 11363 h 811463"/>
              <a:gd name="connsiteX23" fmla="*/ 979905 w 1450474"/>
              <a:gd name="connsiteY23" fmla="*/ 79542 h 811463"/>
              <a:gd name="connsiteX24" fmla="*/ 711200 w 1450474"/>
              <a:gd name="connsiteY24" fmla="*/ 163763 h 811463"/>
              <a:gd name="connsiteX25" fmla="*/ 695158 w 1450474"/>
              <a:gd name="connsiteY25" fmla="*/ 187826 h 811463"/>
              <a:gd name="connsiteX26" fmla="*/ 675105 w 1450474"/>
              <a:gd name="connsiteY26" fmla="*/ 207879 h 811463"/>
              <a:gd name="connsiteX27" fmla="*/ 570832 w 1450474"/>
              <a:gd name="connsiteY27" fmla="*/ 235952 h 811463"/>
              <a:gd name="connsiteX28" fmla="*/ 414421 w 1450474"/>
              <a:gd name="connsiteY28" fmla="*/ 272047 h 811463"/>
              <a:gd name="connsiteX29" fmla="*/ 266032 w 1450474"/>
              <a:gd name="connsiteY29" fmla="*/ 300121 h 811463"/>
              <a:gd name="connsiteX30" fmla="*/ 209884 w 1450474"/>
              <a:gd name="connsiteY30" fmla="*/ 312152 h 8114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1450474" h="811463">
                <a:moveTo>
                  <a:pt x="209884" y="312152"/>
                </a:moveTo>
                <a:cubicBezTo>
                  <a:pt x="162426" y="340560"/>
                  <a:pt x="114968" y="368968"/>
                  <a:pt x="93579" y="380331"/>
                </a:cubicBezTo>
                <a:cubicBezTo>
                  <a:pt x="72190" y="391694"/>
                  <a:pt x="89568" y="368968"/>
                  <a:pt x="81547" y="380331"/>
                </a:cubicBezTo>
                <a:cubicBezTo>
                  <a:pt x="73526" y="391694"/>
                  <a:pt x="56816" y="417094"/>
                  <a:pt x="45453" y="448510"/>
                </a:cubicBezTo>
                <a:cubicBezTo>
                  <a:pt x="34090" y="479926"/>
                  <a:pt x="20721" y="538747"/>
                  <a:pt x="13368" y="568826"/>
                </a:cubicBezTo>
                <a:cubicBezTo>
                  <a:pt x="6015" y="598905"/>
                  <a:pt x="0" y="608931"/>
                  <a:pt x="1337" y="628984"/>
                </a:cubicBezTo>
                <a:cubicBezTo>
                  <a:pt x="2674" y="649037"/>
                  <a:pt x="5347" y="668421"/>
                  <a:pt x="21389" y="689142"/>
                </a:cubicBezTo>
                <a:cubicBezTo>
                  <a:pt x="37431" y="709863"/>
                  <a:pt x="71521" y="737936"/>
                  <a:pt x="97589" y="753310"/>
                </a:cubicBezTo>
                <a:cubicBezTo>
                  <a:pt x="123657" y="768684"/>
                  <a:pt x="129674" y="773363"/>
                  <a:pt x="177800" y="781384"/>
                </a:cubicBezTo>
                <a:cubicBezTo>
                  <a:pt x="225926" y="789405"/>
                  <a:pt x="332873" y="797425"/>
                  <a:pt x="386347" y="801436"/>
                </a:cubicBezTo>
                <a:cubicBezTo>
                  <a:pt x="439821" y="805447"/>
                  <a:pt x="453858" y="811463"/>
                  <a:pt x="498642" y="805447"/>
                </a:cubicBezTo>
                <a:cubicBezTo>
                  <a:pt x="543426" y="799431"/>
                  <a:pt x="604921" y="780047"/>
                  <a:pt x="655053" y="765342"/>
                </a:cubicBezTo>
                <a:cubicBezTo>
                  <a:pt x="705185" y="750637"/>
                  <a:pt x="733258" y="737936"/>
                  <a:pt x="799432" y="717215"/>
                </a:cubicBezTo>
                <a:cubicBezTo>
                  <a:pt x="865606" y="696494"/>
                  <a:pt x="980574" y="673768"/>
                  <a:pt x="1052095" y="641015"/>
                </a:cubicBezTo>
                <a:cubicBezTo>
                  <a:pt x="1123616" y="608263"/>
                  <a:pt x="1177758" y="554121"/>
                  <a:pt x="1228558" y="520700"/>
                </a:cubicBezTo>
                <a:cubicBezTo>
                  <a:pt x="1279358" y="487279"/>
                  <a:pt x="1326148" y="466557"/>
                  <a:pt x="1356895" y="440489"/>
                </a:cubicBezTo>
                <a:cubicBezTo>
                  <a:pt x="1387642" y="414421"/>
                  <a:pt x="1397668" y="399047"/>
                  <a:pt x="1413042" y="364289"/>
                </a:cubicBezTo>
                <a:cubicBezTo>
                  <a:pt x="1428416" y="329531"/>
                  <a:pt x="1447800" y="271379"/>
                  <a:pt x="1449137" y="231942"/>
                </a:cubicBezTo>
                <a:cubicBezTo>
                  <a:pt x="1450474" y="192505"/>
                  <a:pt x="1440447" y="155742"/>
                  <a:pt x="1421063" y="127668"/>
                </a:cubicBezTo>
                <a:cubicBezTo>
                  <a:pt x="1401679" y="99594"/>
                  <a:pt x="1360906" y="78874"/>
                  <a:pt x="1332832" y="63500"/>
                </a:cubicBezTo>
                <a:cubicBezTo>
                  <a:pt x="1304758" y="48126"/>
                  <a:pt x="1284037" y="44116"/>
                  <a:pt x="1252621" y="35426"/>
                </a:cubicBezTo>
                <a:cubicBezTo>
                  <a:pt x="1221205" y="26736"/>
                  <a:pt x="1179763" y="15373"/>
                  <a:pt x="1144337" y="11363"/>
                </a:cubicBezTo>
                <a:cubicBezTo>
                  <a:pt x="1108911" y="7353"/>
                  <a:pt x="1067468" y="0"/>
                  <a:pt x="1040063" y="11363"/>
                </a:cubicBezTo>
                <a:cubicBezTo>
                  <a:pt x="1012658" y="22726"/>
                  <a:pt x="1034716" y="54142"/>
                  <a:pt x="979905" y="79542"/>
                </a:cubicBezTo>
                <a:cubicBezTo>
                  <a:pt x="925095" y="104942"/>
                  <a:pt x="758658" y="145716"/>
                  <a:pt x="711200" y="163763"/>
                </a:cubicBezTo>
                <a:cubicBezTo>
                  <a:pt x="663742" y="181810"/>
                  <a:pt x="701174" y="180473"/>
                  <a:pt x="695158" y="187826"/>
                </a:cubicBezTo>
                <a:cubicBezTo>
                  <a:pt x="689142" y="195179"/>
                  <a:pt x="695826" y="199858"/>
                  <a:pt x="675105" y="207879"/>
                </a:cubicBezTo>
                <a:cubicBezTo>
                  <a:pt x="654384" y="215900"/>
                  <a:pt x="614279" y="225257"/>
                  <a:pt x="570832" y="235952"/>
                </a:cubicBezTo>
                <a:cubicBezTo>
                  <a:pt x="527385" y="246647"/>
                  <a:pt x="465221" y="261352"/>
                  <a:pt x="414421" y="272047"/>
                </a:cubicBezTo>
                <a:cubicBezTo>
                  <a:pt x="363621" y="282742"/>
                  <a:pt x="266032" y="300121"/>
                  <a:pt x="266032" y="300121"/>
                </a:cubicBezTo>
                <a:lnTo>
                  <a:pt x="209884" y="312152"/>
                </a:lnTo>
                <a:close/>
              </a:path>
            </a:pathLst>
          </a:custGeom>
          <a:noFill/>
          <a:ln w="279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олилиния 17">
            <a:hlinkClick r:id="rId7" action="ppaction://hlinksldjump"/>
          </p:cNvPr>
          <p:cNvSpPr/>
          <p:nvPr/>
        </p:nvSpPr>
        <p:spPr>
          <a:xfrm>
            <a:off x="6012160" y="3363838"/>
            <a:ext cx="1306727" cy="699186"/>
          </a:xfrm>
          <a:custGeom>
            <a:avLst/>
            <a:gdLst>
              <a:gd name="connsiteX0" fmla="*/ 151370 w 1306727"/>
              <a:gd name="connsiteY0" fmla="*/ 336722 h 699186"/>
              <a:gd name="connsiteX1" fmla="*/ 64873 w 1306727"/>
              <a:gd name="connsiteY1" fmla="*/ 379971 h 699186"/>
              <a:gd name="connsiteX2" fmla="*/ 40159 w 1306727"/>
              <a:gd name="connsiteY2" fmla="*/ 429398 h 699186"/>
              <a:gd name="connsiteX3" fmla="*/ 3089 w 1306727"/>
              <a:gd name="connsiteY3" fmla="*/ 522073 h 699186"/>
              <a:gd name="connsiteX4" fmla="*/ 21624 w 1306727"/>
              <a:gd name="connsiteY4" fmla="*/ 590035 h 699186"/>
              <a:gd name="connsiteX5" fmla="*/ 64873 w 1306727"/>
              <a:gd name="connsiteY5" fmla="*/ 620927 h 699186"/>
              <a:gd name="connsiteX6" fmla="*/ 126657 w 1306727"/>
              <a:gd name="connsiteY6" fmla="*/ 688889 h 699186"/>
              <a:gd name="connsiteX7" fmla="*/ 244046 w 1306727"/>
              <a:gd name="connsiteY7" fmla="*/ 682711 h 699186"/>
              <a:gd name="connsiteX8" fmla="*/ 386149 w 1306727"/>
              <a:gd name="connsiteY8" fmla="*/ 695068 h 699186"/>
              <a:gd name="connsiteX9" fmla="*/ 460289 w 1306727"/>
              <a:gd name="connsiteY9" fmla="*/ 670354 h 699186"/>
              <a:gd name="connsiteX10" fmla="*/ 602392 w 1306727"/>
              <a:gd name="connsiteY10" fmla="*/ 639462 h 699186"/>
              <a:gd name="connsiteX11" fmla="*/ 763030 w 1306727"/>
              <a:gd name="connsiteY11" fmla="*/ 608571 h 699186"/>
              <a:gd name="connsiteX12" fmla="*/ 868062 w 1306727"/>
              <a:gd name="connsiteY12" fmla="*/ 559144 h 699186"/>
              <a:gd name="connsiteX13" fmla="*/ 954559 w 1306727"/>
              <a:gd name="connsiteY13" fmla="*/ 503538 h 699186"/>
              <a:gd name="connsiteX14" fmla="*/ 1028700 w 1306727"/>
              <a:gd name="connsiteY14" fmla="*/ 460289 h 699186"/>
              <a:gd name="connsiteX15" fmla="*/ 1146089 w 1306727"/>
              <a:gd name="connsiteY15" fmla="*/ 404684 h 699186"/>
              <a:gd name="connsiteX16" fmla="*/ 1195516 w 1306727"/>
              <a:gd name="connsiteY16" fmla="*/ 373792 h 699186"/>
              <a:gd name="connsiteX17" fmla="*/ 1244943 w 1306727"/>
              <a:gd name="connsiteY17" fmla="*/ 324365 h 699186"/>
              <a:gd name="connsiteX18" fmla="*/ 1294370 w 1306727"/>
              <a:gd name="connsiteY18" fmla="*/ 219333 h 699186"/>
              <a:gd name="connsiteX19" fmla="*/ 1294370 w 1306727"/>
              <a:gd name="connsiteY19" fmla="*/ 139014 h 699186"/>
              <a:gd name="connsiteX20" fmla="*/ 1220230 w 1306727"/>
              <a:gd name="connsiteY20" fmla="*/ 52516 h 699186"/>
              <a:gd name="connsiteX21" fmla="*/ 1176981 w 1306727"/>
              <a:gd name="connsiteY21" fmla="*/ 40160 h 699186"/>
              <a:gd name="connsiteX22" fmla="*/ 1090484 w 1306727"/>
              <a:gd name="connsiteY22" fmla="*/ 3089 h 699186"/>
              <a:gd name="connsiteX23" fmla="*/ 1047235 w 1306727"/>
              <a:gd name="connsiteY23" fmla="*/ 21625 h 699186"/>
              <a:gd name="connsiteX24" fmla="*/ 966916 w 1306727"/>
              <a:gd name="connsiteY24" fmla="*/ 64873 h 699186"/>
              <a:gd name="connsiteX25" fmla="*/ 898954 w 1306727"/>
              <a:gd name="connsiteY25" fmla="*/ 108122 h 699186"/>
              <a:gd name="connsiteX26" fmla="*/ 793922 w 1306727"/>
              <a:gd name="connsiteY26" fmla="*/ 132835 h 699186"/>
              <a:gd name="connsiteX27" fmla="*/ 682711 w 1306727"/>
              <a:gd name="connsiteY27" fmla="*/ 157549 h 699186"/>
              <a:gd name="connsiteX28" fmla="*/ 571500 w 1306727"/>
              <a:gd name="connsiteY28" fmla="*/ 231689 h 699186"/>
              <a:gd name="connsiteX29" fmla="*/ 404684 w 1306727"/>
              <a:gd name="connsiteY29" fmla="*/ 262581 h 699186"/>
              <a:gd name="connsiteX30" fmla="*/ 318186 w 1306727"/>
              <a:gd name="connsiteY30" fmla="*/ 287295 h 699186"/>
              <a:gd name="connsiteX31" fmla="*/ 206976 w 1306727"/>
              <a:gd name="connsiteY31" fmla="*/ 305830 h 699186"/>
              <a:gd name="connsiteX32" fmla="*/ 151370 w 1306727"/>
              <a:gd name="connsiteY32" fmla="*/ 336722 h 6991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1306727" h="699186">
                <a:moveTo>
                  <a:pt x="151370" y="336722"/>
                </a:moveTo>
                <a:cubicBezTo>
                  <a:pt x="127686" y="349079"/>
                  <a:pt x="83408" y="364525"/>
                  <a:pt x="64873" y="379971"/>
                </a:cubicBezTo>
                <a:cubicBezTo>
                  <a:pt x="46338" y="395417"/>
                  <a:pt x="50456" y="405714"/>
                  <a:pt x="40159" y="429398"/>
                </a:cubicBezTo>
                <a:cubicBezTo>
                  <a:pt x="29862" y="453082"/>
                  <a:pt x="6178" y="495300"/>
                  <a:pt x="3089" y="522073"/>
                </a:cubicBezTo>
                <a:cubicBezTo>
                  <a:pt x="0" y="548846"/>
                  <a:pt x="11327" y="573559"/>
                  <a:pt x="21624" y="590035"/>
                </a:cubicBezTo>
                <a:cubicBezTo>
                  <a:pt x="31921" y="606511"/>
                  <a:pt x="47368" y="604451"/>
                  <a:pt x="64873" y="620927"/>
                </a:cubicBezTo>
                <a:cubicBezTo>
                  <a:pt x="82378" y="637403"/>
                  <a:pt x="96795" y="678592"/>
                  <a:pt x="126657" y="688889"/>
                </a:cubicBezTo>
                <a:cubicBezTo>
                  <a:pt x="156519" y="699186"/>
                  <a:pt x="200797" y="681681"/>
                  <a:pt x="244046" y="682711"/>
                </a:cubicBezTo>
                <a:cubicBezTo>
                  <a:pt x="287295" y="683741"/>
                  <a:pt x="350109" y="697127"/>
                  <a:pt x="386149" y="695068"/>
                </a:cubicBezTo>
                <a:cubicBezTo>
                  <a:pt x="422189" y="693009"/>
                  <a:pt x="424249" y="679622"/>
                  <a:pt x="460289" y="670354"/>
                </a:cubicBezTo>
                <a:cubicBezTo>
                  <a:pt x="496329" y="661086"/>
                  <a:pt x="551935" y="649759"/>
                  <a:pt x="602392" y="639462"/>
                </a:cubicBezTo>
                <a:cubicBezTo>
                  <a:pt x="652849" y="629165"/>
                  <a:pt x="718752" y="621957"/>
                  <a:pt x="763030" y="608571"/>
                </a:cubicBezTo>
                <a:cubicBezTo>
                  <a:pt x="807308" y="595185"/>
                  <a:pt x="836141" y="576649"/>
                  <a:pt x="868062" y="559144"/>
                </a:cubicBezTo>
                <a:cubicBezTo>
                  <a:pt x="899983" y="541639"/>
                  <a:pt x="927786" y="520014"/>
                  <a:pt x="954559" y="503538"/>
                </a:cubicBezTo>
                <a:cubicBezTo>
                  <a:pt x="981332" y="487062"/>
                  <a:pt x="996778" y="476765"/>
                  <a:pt x="1028700" y="460289"/>
                </a:cubicBezTo>
                <a:cubicBezTo>
                  <a:pt x="1060622" y="443813"/>
                  <a:pt x="1118286" y="419100"/>
                  <a:pt x="1146089" y="404684"/>
                </a:cubicBezTo>
                <a:cubicBezTo>
                  <a:pt x="1173892" y="390268"/>
                  <a:pt x="1179040" y="387178"/>
                  <a:pt x="1195516" y="373792"/>
                </a:cubicBezTo>
                <a:cubicBezTo>
                  <a:pt x="1211992" y="360406"/>
                  <a:pt x="1228467" y="350108"/>
                  <a:pt x="1244943" y="324365"/>
                </a:cubicBezTo>
                <a:cubicBezTo>
                  <a:pt x="1261419" y="298622"/>
                  <a:pt x="1286132" y="250225"/>
                  <a:pt x="1294370" y="219333"/>
                </a:cubicBezTo>
                <a:cubicBezTo>
                  <a:pt x="1302608" y="188441"/>
                  <a:pt x="1306727" y="166817"/>
                  <a:pt x="1294370" y="139014"/>
                </a:cubicBezTo>
                <a:cubicBezTo>
                  <a:pt x="1282013" y="111211"/>
                  <a:pt x="1239795" y="68992"/>
                  <a:pt x="1220230" y="52516"/>
                </a:cubicBezTo>
                <a:cubicBezTo>
                  <a:pt x="1200665" y="36040"/>
                  <a:pt x="1198605" y="48398"/>
                  <a:pt x="1176981" y="40160"/>
                </a:cubicBezTo>
                <a:cubicBezTo>
                  <a:pt x="1155357" y="31922"/>
                  <a:pt x="1112108" y="6178"/>
                  <a:pt x="1090484" y="3089"/>
                </a:cubicBezTo>
                <a:cubicBezTo>
                  <a:pt x="1068860" y="0"/>
                  <a:pt x="1067830" y="11328"/>
                  <a:pt x="1047235" y="21625"/>
                </a:cubicBezTo>
                <a:cubicBezTo>
                  <a:pt x="1026640" y="31922"/>
                  <a:pt x="991630" y="50457"/>
                  <a:pt x="966916" y="64873"/>
                </a:cubicBezTo>
                <a:cubicBezTo>
                  <a:pt x="942203" y="79289"/>
                  <a:pt x="927786" y="96795"/>
                  <a:pt x="898954" y="108122"/>
                </a:cubicBezTo>
                <a:cubicBezTo>
                  <a:pt x="870122" y="119449"/>
                  <a:pt x="793922" y="132835"/>
                  <a:pt x="793922" y="132835"/>
                </a:cubicBezTo>
                <a:cubicBezTo>
                  <a:pt x="757882" y="141073"/>
                  <a:pt x="719781" y="141073"/>
                  <a:pt x="682711" y="157549"/>
                </a:cubicBezTo>
                <a:cubicBezTo>
                  <a:pt x="645641" y="174025"/>
                  <a:pt x="617838" y="214184"/>
                  <a:pt x="571500" y="231689"/>
                </a:cubicBezTo>
                <a:cubicBezTo>
                  <a:pt x="525162" y="249194"/>
                  <a:pt x="446903" y="253313"/>
                  <a:pt x="404684" y="262581"/>
                </a:cubicBezTo>
                <a:cubicBezTo>
                  <a:pt x="362465" y="271849"/>
                  <a:pt x="351137" y="280087"/>
                  <a:pt x="318186" y="287295"/>
                </a:cubicBezTo>
                <a:cubicBezTo>
                  <a:pt x="285235" y="294503"/>
                  <a:pt x="230660" y="297592"/>
                  <a:pt x="206976" y="305830"/>
                </a:cubicBezTo>
                <a:cubicBezTo>
                  <a:pt x="183292" y="314068"/>
                  <a:pt x="175054" y="324365"/>
                  <a:pt x="151370" y="336722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олилиния 18">
            <a:hlinkClick r:id="rId7" action="ppaction://hlinksldjump"/>
          </p:cNvPr>
          <p:cNvSpPr/>
          <p:nvPr/>
        </p:nvSpPr>
        <p:spPr>
          <a:xfrm>
            <a:off x="6048164" y="3507854"/>
            <a:ext cx="1088321" cy="444248"/>
          </a:xfrm>
          <a:custGeom>
            <a:avLst/>
            <a:gdLst>
              <a:gd name="connsiteX0" fmla="*/ 627105 w 1109019"/>
              <a:gd name="connsiteY0" fmla="*/ 51486 h 426307"/>
              <a:gd name="connsiteX1" fmla="*/ 645640 w 1109019"/>
              <a:gd name="connsiteY1" fmla="*/ 2059 h 426307"/>
              <a:gd name="connsiteX2" fmla="*/ 478824 w 1109019"/>
              <a:gd name="connsiteY2" fmla="*/ 39129 h 426307"/>
              <a:gd name="connsiteX3" fmla="*/ 361435 w 1109019"/>
              <a:gd name="connsiteY3" fmla="*/ 113270 h 426307"/>
              <a:gd name="connsiteX4" fmla="*/ 256402 w 1109019"/>
              <a:gd name="connsiteY4" fmla="*/ 137983 h 426307"/>
              <a:gd name="connsiteX5" fmla="*/ 114300 w 1109019"/>
              <a:gd name="connsiteY5" fmla="*/ 162697 h 426307"/>
              <a:gd name="connsiteX6" fmla="*/ 40159 w 1109019"/>
              <a:gd name="connsiteY6" fmla="*/ 199767 h 426307"/>
              <a:gd name="connsiteX7" fmla="*/ 3089 w 1109019"/>
              <a:gd name="connsiteY7" fmla="*/ 304800 h 426307"/>
              <a:gd name="connsiteX8" fmla="*/ 58694 w 1109019"/>
              <a:gd name="connsiteY8" fmla="*/ 354227 h 426307"/>
              <a:gd name="connsiteX9" fmla="*/ 151370 w 1109019"/>
              <a:gd name="connsiteY9" fmla="*/ 416010 h 426307"/>
              <a:gd name="connsiteX10" fmla="*/ 250224 w 1109019"/>
              <a:gd name="connsiteY10" fmla="*/ 416010 h 426307"/>
              <a:gd name="connsiteX11" fmla="*/ 305829 w 1109019"/>
              <a:gd name="connsiteY11" fmla="*/ 416010 h 426307"/>
              <a:gd name="connsiteX12" fmla="*/ 447932 w 1109019"/>
              <a:gd name="connsiteY12" fmla="*/ 397475 h 426307"/>
              <a:gd name="connsiteX13" fmla="*/ 664175 w 1109019"/>
              <a:gd name="connsiteY13" fmla="*/ 323335 h 426307"/>
              <a:gd name="connsiteX14" fmla="*/ 707424 w 1109019"/>
              <a:gd name="connsiteY14" fmla="*/ 317156 h 426307"/>
              <a:gd name="connsiteX15" fmla="*/ 861883 w 1109019"/>
              <a:gd name="connsiteY15" fmla="*/ 280086 h 426307"/>
              <a:gd name="connsiteX16" fmla="*/ 936024 w 1109019"/>
              <a:gd name="connsiteY16" fmla="*/ 212124 h 426307"/>
              <a:gd name="connsiteX17" fmla="*/ 973094 w 1109019"/>
              <a:gd name="connsiteY17" fmla="*/ 187410 h 426307"/>
              <a:gd name="connsiteX18" fmla="*/ 1016343 w 1109019"/>
              <a:gd name="connsiteY18" fmla="*/ 137983 h 426307"/>
              <a:gd name="connsiteX19" fmla="*/ 1065770 w 1109019"/>
              <a:gd name="connsiteY19" fmla="*/ 82378 h 426307"/>
              <a:gd name="connsiteX20" fmla="*/ 1109019 w 1109019"/>
              <a:gd name="connsiteY20" fmla="*/ 51486 h 4263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1109019" h="426307">
                <a:moveTo>
                  <a:pt x="627105" y="51486"/>
                </a:moveTo>
                <a:cubicBezTo>
                  <a:pt x="648729" y="27802"/>
                  <a:pt x="670353" y="4118"/>
                  <a:pt x="645640" y="2059"/>
                </a:cubicBezTo>
                <a:cubicBezTo>
                  <a:pt x="620927" y="0"/>
                  <a:pt x="526191" y="20594"/>
                  <a:pt x="478824" y="39129"/>
                </a:cubicBezTo>
                <a:cubicBezTo>
                  <a:pt x="431457" y="57664"/>
                  <a:pt x="398505" y="96794"/>
                  <a:pt x="361435" y="113270"/>
                </a:cubicBezTo>
                <a:cubicBezTo>
                  <a:pt x="324365" y="129746"/>
                  <a:pt x="297591" y="129745"/>
                  <a:pt x="256402" y="137983"/>
                </a:cubicBezTo>
                <a:cubicBezTo>
                  <a:pt x="215213" y="146221"/>
                  <a:pt x="150341" y="152400"/>
                  <a:pt x="114300" y="162697"/>
                </a:cubicBezTo>
                <a:cubicBezTo>
                  <a:pt x="78260" y="172994"/>
                  <a:pt x="58694" y="176083"/>
                  <a:pt x="40159" y="199767"/>
                </a:cubicBezTo>
                <a:cubicBezTo>
                  <a:pt x="21624" y="223451"/>
                  <a:pt x="0" y="279057"/>
                  <a:pt x="3089" y="304800"/>
                </a:cubicBezTo>
                <a:cubicBezTo>
                  <a:pt x="6178" y="330543"/>
                  <a:pt x="33981" y="335692"/>
                  <a:pt x="58694" y="354227"/>
                </a:cubicBezTo>
                <a:cubicBezTo>
                  <a:pt x="83407" y="372762"/>
                  <a:pt x="119448" y="405713"/>
                  <a:pt x="151370" y="416010"/>
                </a:cubicBezTo>
                <a:cubicBezTo>
                  <a:pt x="183292" y="426307"/>
                  <a:pt x="250224" y="416010"/>
                  <a:pt x="250224" y="416010"/>
                </a:cubicBezTo>
                <a:cubicBezTo>
                  <a:pt x="275967" y="416010"/>
                  <a:pt x="272878" y="419099"/>
                  <a:pt x="305829" y="416010"/>
                </a:cubicBezTo>
                <a:cubicBezTo>
                  <a:pt x="338780" y="412921"/>
                  <a:pt x="388208" y="412921"/>
                  <a:pt x="447932" y="397475"/>
                </a:cubicBezTo>
                <a:cubicBezTo>
                  <a:pt x="507656" y="382029"/>
                  <a:pt x="620926" y="336722"/>
                  <a:pt x="664175" y="323335"/>
                </a:cubicBezTo>
                <a:cubicBezTo>
                  <a:pt x="707424" y="309949"/>
                  <a:pt x="674473" y="324364"/>
                  <a:pt x="707424" y="317156"/>
                </a:cubicBezTo>
                <a:cubicBezTo>
                  <a:pt x="740375" y="309948"/>
                  <a:pt x="823783" y="297591"/>
                  <a:pt x="861883" y="280086"/>
                </a:cubicBezTo>
                <a:cubicBezTo>
                  <a:pt x="899983" y="262581"/>
                  <a:pt x="917489" y="227570"/>
                  <a:pt x="936024" y="212124"/>
                </a:cubicBezTo>
                <a:cubicBezTo>
                  <a:pt x="954559" y="196678"/>
                  <a:pt x="959708" y="199767"/>
                  <a:pt x="973094" y="187410"/>
                </a:cubicBezTo>
                <a:cubicBezTo>
                  <a:pt x="986480" y="175053"/>
                  <a:pt x="1016343" y="137983"/>
                  <a:pt x="1016343" y="137983"/>
                </a:cubicBezTo>
                <a:cubicBezTo>
                  <a:pt x="1031789" y="120478"/>
                  <a:pt x="1050324" y="96794"/>
                  <a:pt x="1065770" y="82378"/>
                </a:cubicBezTo>
                <a:cubicBezTo>
                  <a:pt x="1081216" y="67962"/>
                  <a:pt x="1109019" y="51486"/>
                  <a:pt x="1109019" y="51486"/>
                </a:cubicBezTo>
              </a:path>
            </a:pathLst>
          </a:custGeom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олилиния 19">
            <a:hlinkClick r:id="rId7" action="ppaction://hlinksldjump"/>
          </p:cNvPr>
          <p:cNvSpPr/>
          <p:nvPr/>
        </p:nvSpPr>
        <p:spPr>
          <a:xfrm>
            <a:off x="6192180" y="3507854"/>
            <a:ext cx="808338" cy="395416"/>
          </a:xfrm>
          <a:custGeom>
            <a:avLst/>
            <a:gdLst>
              <a:gd name="connsiteX0" fmla="*/ 299651 w 808338"/>
              <a:gd name="connsiteY0" fmla="*/ 198737 h 395416"/>
              <a:gd name="connsiteX1" fmla="*/ 188441 w 808338"/>
              <a:gd name="connsiteY1" fmla="*/ 204916 h 395416"/>
              <a:gd name="connsiteX2" fmla="*/ 3089 w 808338"/>
              <a:gd name="connsiteY2" fmla="*/ 340840 h 395416"/>
              <a:gd name="connsiteX3" fmla="*/ 169905 w 808338"/>
              <a:gd name="connsiteY3" fmla="*/ 390267 h 395416"/>
              <a:gd name="connsiteX4" fmla="*/ 324365 w 808338"/>
              <a:gd name="connsiteY4" fmla="*/ 371732 h 395416"/>
              <a:gd name="connsiteX5" fmla="*/ 478824 w 808338"/>
              <a:gd name="connsiteY5" fmla="*/ 328483 h 395416"/>
              <a:gd name="connsiteX6" fmla="*/ 633284 w 808338"/>
              <a:gd name="connsiteY6" fmla="*/ 248164 h 395416"/>
              <a:gd name="connsiteX7" fmla="*/ 719781 w 808338"/>
              <a:gd name="connsiteY7" fmla="*/ 155488 h 395416"/>
              <a:gd name="connsiteX8" fmla="*/ 800100 w 808338"/>
              <a:gd name="connsiteY8" fmla="*/ 87526 h 395416"/>
              <a:gd name="connsiteX9" fmla="*/ 670354 w 808338"/>
              <a:gd name="connsiteY9" fmla="*/ 13386 h 395416"/>
              <a:gd name="connsiteX10" fmla="*/ 590035 w 808338"/>
              <a:gd name="connsiteY10" fmla="*/ 13386 h 395416"/>
              <a:gd name="connsiteX11" fmla="*/ 454111 w 808338"/>
              <a:gd name="connsiteY11" fmla="*/ 93705 h 395416"/>
              <a:gd name="connsiteX12" fmla="*/ 305830 w 808338"/>
              <a:gd name="connsiteY12" fmla="*/ 136953 h 395416"/>
              <a:gd name="connsiteX13" fmla="*/ 299651 w 808338"/>
              <a:gd name="connsiteY13" fmla="*/ 198737 h 3954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808338" h="395416">
                <a:moveTo>
                  <a:pt x="299651" y="198737"/>
                </a:moveTo>
                <a:cubicBezTo>
                  <a:pt x="280086" y="210064"/>
                  <a:pt x="237868" y="181232"/>
                  <a:pt x="188441" y="204916"/>
                </a:cubicBezTo>
                <a:cubicBezTo>
                  <a:pt x="139014" y="228600"/>
                  <a:pt x="6178" y="309948"/>
                  <a:pt x="3089" y="340840"/>
                </a:cubicBezTo>
                <a:cubicBezTo>
                  <a:pt x="0" y="371732"/>
                  <a:pt x="116359" y="385118"/>
                  <a:pt x="169905" y="390267"/>
                </a:cubicBezTo>
                <a:cubicBezTo>
                  <a:pt x="223451" y="395416"/>
                  <a:pt x="272879" y="382029"/>
                  <a:pt x="324365" y="371732"/>
                </a:cubicBezTo>
                <a:cubicBezTo>
                  <a:pt x="375852" y="361435"/>
                  <a:pt x="427338" y="349078"/>
                  <a:pt x="478824" y="328483"/>
                </a:cubicBezTo>
                <a:cubicBezTo>
                  <a:pt x="530310" y="307888"/>
                  <a:pt x="593125" y="276996"/>
                  <a:pt x="633284" y="248164"/>
                </a:cubicBezTo>
                <a:cubicBezTo>
                  <a:pt x="673443" y="219332"/>
                  <a:pt x="691978" y="182261"/>
                  <a:pt x="719781" y="155488"/>
                </a:cubicBezTo>
                <a:cubicBezTo>
                  <a:pt x="747584" y="128715"/>
                  <a:pt x="808338" y="111210"/>
                  <a:pt x="800100" y="87526"/>
                </a:cubicBezTo>
                <a:cubicBezTo>
                  <a:pt x="791862" y="63842"/>
                  <a:pt x="705365" y="25743"/>
                  <a:pt x="670354" y="13386"/>
                </a:cubicBezTo>
                <a:cubicBezTo>
                  <a:pt x="635343" y="1029"/>
                  <a:pt x="626076" y="0"/>
                  <a:pt x="590035" y="13386"/>
                </a:cubicBezTo>
                <a:cubicBezTo>
                  <a:pt x="553995" y="26773"/>
                  <a:pt x="501478" y="73111"/>
                  <a:pt x="454111" y="93705"/>
                </a:cubicBezTo>
                <a:cubicBezTo>
                  <a:pt x="406744" y="114299"/>
                  <a:pt x="337752" y="123567"/>
                  <a:pt x="305830" y="136953"/>
                </a:cubicBezTo>
                <a:cubicBezTo>
                  <a:pt x="273908" y="150339"/>
                  <a:pt x="319216" y="187410"/>
                  <a:pt x="299651" y="198737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олилиния 20">
            <a:hlinkClick r:id="rId7" action="ppaction://hlinksldjump"/>
          </p:cNvPr>
          <p:cNvSpPr/>
          <p:nvPr/>
        </p:nvSpPr>
        <p:spPr>
          <a:xfrm>
            <a:off x="6336196" y="3543858"/>
            <a:ext cx="619898" cy="301711"/>
          </a:xfrm>
          <a:custGeom>
            <a:avLst/>
            <a:gdLst>
              <a:gd name="connsiteX0" fmla="*/ 246106 w 619898"/>
              <a:gd name="connsiteY0" fmla="*/ 143133 h 301711"/>
              <a:gd name="connsiteX1" fmla="*/ 66933 w 619898"/>
              <a:gd name="connsiteY1" fmla="*/ 155490 h 301711"/>
              <a:gd name="connsiteX2" fmla="*/ 5149 w 619898"/>
              <a:gd name="connsiteY2" fmla="*/ 223452 h 301711"/>
              <a:gd name="connsiteX3" fmla="*/ 97825 w 619898"/>
              <a:gd name="connsiteY3" fmla="*/ 285236 h 301711"/>
              <a:gd name="connsiteX4" fmla="*/ 258463 w 619898"/>
              <a:gd name="connsiteY4" fmla="*/ 297592 h 301711"/>
              <a:gd name="connsiteX5" fmla="*/ 400565 w 619898"/>
              <a:gd name="connsiteY5" fmla="*/ 260522 h 301711"/>
              <a:gd name="connsiteX6" fmla="*/ 511776 w 619898"/>
              <a:gd name="connsiteY6" fmla="*/ 186382 h 301711"/>
              <a:gd name="connsiteX7" fmla="*/ 585917 w 619898"/>
              <a:gd name="connsiteY7" fmla="*/ 106063 h 301711"/>
              <a:gd name="connsiteX8" fmla="*/ 610630 w 619898"/>
              <a:gd name="connsiteY8" fmla="*/ 25744 h 301711"/>
              <a:gd name="connsiteX9" fmla="*/ 530311 w 619898"/>
              <a:gd name="connsiteY9" fmla="*/ 1030 h 301711"/>
              <a:gd name="connsiteX10" fmla="*/ 449992 w 619898"/>
              <a:gd name="connsiteY10" fmla="*/ 19565 h 301711"/>
              <a:gd name="connsiteX11" fmla="*/ 332603 w 619898"/>
              <a:gd name="connsiteY11" fmla="*/ 68992 h 301711"/>
              <a:gd name="connsiteX12" fmla="*/ 270819 w 619898"/>
              <a:gd name="connsiteY12" fmla="*/ 75171 h 301711"/>
              <a:gd name="connsiteX13" fmla="*/ 178144 w 619898"/>
              <a:gd name="connsiteY13" fmla="*/ 118420 h 301711"/>
              <a:gd name="connsiteX14" fmla="*/ 122538 w 619898"/>
              <a:gd name="connsiteY14" fmla="*/ 155490 h 301711"/>
              <a:gd name="connsiteX15" fmla="*/ 171965 w 619898"/>
              <a:gd name="connsiteY15" fmla="*/ 155490 h 301711"/>
              <a:gd name="connsiteX16" fmla="*/ 215214 w 619898"/>
              <a:gd name="connsiteY16" fmla="*/ 186382 h 3017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9898" h="301711">
                <a:moveTo>
                  <a:pt x="246106" y="143133"/>
                </a:moveTo>
                <a:cubicBezTo>
                  <a:pt x="176599" y="142618"/>
                  <a:pt x="107093" y="142104"/>
                  <a:pt x="66933" y="155490"/>
                </a:cubicBezTo>
                <a:cubicBezTo>
                  <a:pt x="26774" y="168877"/>
                  <a:pt x="0" y="201828"/>
                  <a:pt x="5149" y="223452"/>
                </a:cubicBezTo>
                <a:cubicBezTo>
                  <a:pt x="10298" y="245076"/>
                  <a:pt x="55606" y="272879"/>
                  <a:pt x="97825" y="285236"/>
                </a:cubicBezTo>
                <a:cubicBezTo>
                  <a:pt x="140044" y="297593"/>
                  <a:pt x="208006" y="301711"/>
                  <a:pt x="258463" y="297592"/>
                </a:cubicBezTo>
                <a:cubicBezTo>
                  <a:pt x="308920" y="293473"/>
                  <a:pt x="358346" y="279057"/>
                  <a:pt x="400565" y="260522"/>
                </a:cubicBezTo>
                <a:cubicBezTo>
                  <a:pt x="442784" y="241987"/>
                  <a:pt x="480884" y="212125"/>
                  <a:pt x="511776" y="186382"/>
                </a:cubicBezTo>
                <a:cubicBezTo>
                  <a:pt x="542668" y="160639"/>
                  <a:pt x="569441" y="132836"/>
                  <a:pt x="585917" y="106063"/>
                </a:cubicBezTo>
                <a:cubicBezTo>
                  <a:pt x="602393" y="79290"/>
                  <a:pt x="619898" y="43249"/>
                  <a:pt x="610630" y="25744"/>
                </a:cubicBezTo>
                <a:cubicBezTo>
                  <a:pt x="601362" y="8239"/>
                  <a:pt x="557084" y="2060"/>
                  <a:pt x="530311" y="1030"/>
                </a:cubicBezTo>
                <a:cubicBezTo>
                  <a:pt x="503538" y="0"/>
                  <a:pt x="482943" y="8238"/>
                  <a:pt x="449992" y="19565"/>
                </a:cubicBezTo>
                <a:cubicBezTo>
                  <a:pt x="417041" y="30892"/>
                  <a:pt x="362465" y="59724"/>
                  <a:pt x="332603" y="68992"/>
                </a:cubicBezTo>
                <a:cubicBezTo>
                  <a:pt x="302741" y="78260"/>
                  <a:pt x="296562" y="66933"/>
                  <a:pt x="270819" y="75171"/>
                </a:cubicBezTo>
                <a:cubicBezTo>
                  <a:pt x="245076" y="83409"/>
                  <a:pt x="202857" y="105034"/>
                  <a:pt x="178144" y="118420"/>
                </a:cubicBezTo>
                <a:cubicBezTo>
                  <a:pt x="153431" y="131806"/>
                  <a:pt x="123568" y="149312"/>
                  <a:pt x="122538" y="155490"/>
                </a:cubicBezTo>
                <a:cubicBezTo>
                  <a:pt x="121508" y="161668"/>
                  <a:pt x="156519" y="150341"/>
                  <a:pt x="171965" y="155490"/>
                </a:cubicBezTo>
                <a:cubicBezTo>
                  <a:pt x="187411" y="160639"/>
                  <a:pt x="201312" y="173510"/>
                  <a:pt x="215214" y="186382"/>
                </a:cubicBezTo>
              </a:path>
            </a:pathLst>
          </a:custGeom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олилиния 21"/>
          <p:cNvSpPr/>
          <p:nvPr/>
        </p:nvSpPr>
        <p:spPr>
          <a:xfrm>
            <a:off x="6048164" y="3399842"/>
            <a:ext cx="1234646" cy="668294"/>
          </a:xfrm>
          <a:custGeom>
            <a:avLst/>
            <a:gdLst>
              <a:gd name="connsiteX0" fmla="*/ 560173 w 1234646"/>
              <a:gd name="connsiteY0" fmla="*/ 187410 h 668294"/>
              <a:gd name="connsiteX1" fmla="*/ 442784 w 1234646"/>
              <a:gd name="connsiteY1" fmla="*/ 255372 h 668294"/>
              <a:gd name="connsiteX2" fmla="*/ 325394 w 1234646"/>
              <a:gd name="connsiteY2" fmla="*/ 286264 h 668294"/>
              <a:gd name="connsiteX3" fmla="*/ 84438 w 1234646"/>
              <a:gd name="connsiteY3" fmla="*/ 360405 h 668294"/>
              <a:gd name="connsiteX4" fmla="*/ 22654 w 1234646"/>
              <a:gd name="connsiteY4" fmla="*/ 391296 h 668294"/>
              <a:gd name="connsiteX5" fmla="*/ 4119 w 1234646"/>
              <a:gd name="connsiteY5" fmla="*/ 514864 h 668294"/>
              <a:gd name="connsiteX6" fmla="*/ 47367 w 1234646"/>
              <a:gd name="connsiteY6" fmla="*/ 607540 h 668294"/>
              <a:gd name="connsiteX7" fmla="*/ 90616 w 1234646"/>
              <a:gd name="connsiteY7" fmla="*/ 644610 h 668294"/>
              <a:gd name="connsiteX8" fmla="*/ 189470 w 1234646"/>
              <a:gd name="connsiteY8" fmla="*/ 656967 h 668294"/>
              <a:gd name="connsiteX9" fmla="*/ 374821 w 1234646"/>
              <a:gd name="connsiteY9" fmla="*/ 656967 h 668294"/>
              <a:gd name="connsiteX10" fmla="*/ 566351 w 1234646"/>
              <a:gd name="connsiteY10" fmla="*/ 589005 h 668294"/>
              <a:gd name="connsiteX11" fmla="*/ 757881 w 1234646"/>
              <a:gd name="connsiteY11" fmla="*/ 527221 h 668294"/>
              <a:gd name="connsiteX12" fmla="*/ 980303 w 1234646"/>
              <a:gd name="connsiteY12" fmla="*/ 440723 h 668294"/>
              <a:gd name="connsiteX13" fmla="*/ 1085335 w 1234646"/>
              <a:gd name="connsiteY13" fmla="*/ 366583 h 668294"/>
              <a:gd name="connsiteX14" fmla="*/ 1196546 w 1234646"/>
              <a:gd name="connsiteY14" fmla="*/ 292442 h 668294"/>
              <a:gd name="connsiteX15" fmla="*/ 1233616 w 1234646"/>
              <a:gd name="connsiteY15" fmla="*/ 193588 h 668294"/>
              <a:gd name="connsiteX16" fmla="*/ 1202724 w 1234646"/>
              <a:gd name="connsiteY16" fmla="*/ 94734 h 668294"/>
              <a:gd name="connsiteX17" fmla="*/ 1128584 w 1234646"/>
              <a:gd name="connsiteY17" fmla="*/ 26772 h 668294"/>
              <a:gd name="connsiteX18" fmla="*/ 998838 w 1234646"/>
              <a:gd name="connsiteY18" fmla="*/ 2059 h 668294"/>
              <a:gd name="connsiteX19" fmla="*/ 850557 w 1234646"/>
              <a:gd name="connsiteY19" fmla="*/ 39129 h 668294"/>
              <a:gd name="connsiteX20" fmla="*/ 739346 w 1234646"/>
              <a:gd name="connsiteY20" fmla="*/ 125626 h 668294"/>
              <a:gd name="connsiteX21" fmla="*/ 640492 w 1234646"/>
              <a:gd name="connsiteY21" fmla="*/ 168875 h 668294"/>
              <a:gd name="connsiteX22" fmla="*/ 560173 w 1234646"/>
              <a:gd name="connsiteY22" fmla="*/ 187410 h 6682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1234646" h="668294">
                <a:moveTo>
                  <a:pt x="560173" y="187410"/>
                </a:moveTo>
                <a:cubicBezTo>
                  <a:pt x="527222" y="201826"/>
                  <a:pt x="481914" y="238896"/>
                  <a:pt x="442784" y="255372"/>
                </a:cubicBezTo>
                <a:cubicBezTo>
                  <a:pt x="403654" y="271848"/>
                  <a:pt x="385118" y="268759"/>
                  <a:pt x="325394" y="286264"/>
                </a:cubicBezTo>
                <a:cubicBezTo>
                  <a:pt x="265670" y="303769"/>
                  <a:pt x="134895" y="342900"/>
                  <a:pt x="84438" y="360405"/>
                </a:cubicBezTo>
                <a:cubicBezTo>
                  <a:pt x="33981" y="377910"/>
                  <a:pt x="36040" y="365553"/>
                  <a:pt x="22654" y="391296"/>
                </a:cubicBezTo>
                <a:cubicBezTo>
                  <a:pt x="9268" y="417039"/>
                  <a:pt x="0" y="478823"/>
                  <a:pt x="4119" y="514864"/>
                </a:cubicBezTo>
                <a:cubicBezTo>
                  <a:pt x="8238" y="550905"/>
                  <a:pt x="32951" y="585916"/>
                  <a:pt x="47367" y="607540"/>
                </a:cubicBezTo>
                <a:cubicBezTo>
                  <a:pt x="61783" y="629164"/>
                  <a:pt x="66932" y="636372"/>
                  <a:pt x="90616" y="644610"/>
                </a:cubicBezTo>
                <a:cubicBezTo>
                  <a:pt x="114300" y="652848"/>
                  <a:pt x="142103" y="654908"/>
                  <a:pt x="189470" y="656967"/>
                </a:cubicBezTo>
                <a:cubicBezTo>
                  <a:pt x="236837" y="659026"/>
                  <a:pt x="312008" y="668294"/>
                  <a:pt x="374821" y="656967"/>
                </a:cubicBezTo>
                <a:cubicBezTo>
                  <a:pt x="437634" y="645640"/>
                  <a:pt x="502508" y="610629"/>
                  <a:pt x="566351" y="589005"/>
                </a:cubicBezTo>
                <a:cubicBezTo>
                  <a:pt x="630194" y="567381"/>
                  <a:pt x="688889" y="551935"/>
                  <a:pt x="757881" y="527221"/>
                </a:cubicBezTo>
                <a:cubicBezTo>
                  <a:pt x="826873" y="502507"/>
                  <a:pt x="925727" y="467496"/>
                  <a:pt x="980303" y="440723"/>
                </a:cubicBezTo>
                <a:cubicBezTo>
                  <a:pt x="1034879" y="413950"/>
                  <a:pt x="1049295" y="391296"/>
                  <a:pt x="1085335" y="366583"/>
                </a:cubicBezTo>
                <a:cubicBezTo>
                  <a:pt x="1121375" y="341870"/>
                  <a:pt x="1171833" y="321274"/>
                  <a:pt x="1196546" y="292442"/>
                </a:cubicBezTo>
                <a:cubicBezTo>
                  <a:pt x="1221259" y="263610"/>
                  <a:pt x="1232586" y="226539"/>
                  <a:pt x="1233616" y="193588"/>
                </a:cubicBezTo>
                <a:cubicBezTo>
                  <a:pt x="1234646" y="160637"/>
                  <a:pt x="1220229" y="122537"/>
                  <a:pt x="1202724" y="94734"/>
                </a:cubicBezTo>
                <a:cubicBezTo>
                  <a:pt x="1185219" y="66931"/>
                  <a:pt x="1162565" y="42218"/>
                  <a:pt x="1128584" y="26772"/>
                </a:cubicBezTo>
                <a:cubicBezTo>
                  <a:pt x="1094603" y="11326"/>
                  <a:pt x="1045176" y="0"/>
                  <a:pt x="998838" y="2059"/>
                </a:cubicBezTo>
                <a:cubicBezTo>
                  <a:pt x="952500" y="4118"/>
                  <a:pt x="893806" y="18535"/>
                  <a:pt x="850557" y="39129"/>
                </a:cubicBezTo>
                <a:cubicBezTo>
                  <a:pt x="807308" y="59724"/>
                  <a:pt x="774357" y="104002"/>
                  <a:pt x="739346" y="125626"/>
                </a:cubicBezTo>
                <a:cubicBezTo>
                  <a:pt x="704335" y="147250"/>
                  <a:pt x="667265" y="155489"/>
                  <a:pt x="640492" y="168875"/>
                </a:cubicBezTo>
                <a:cubicBezTo>
                  <a:pt x="613719" y="182261"/>
                  <a:pt x="593124" y="172994"/>
                  <a:pt x="560173" y="187410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Полилиния 22">
            <a:hlinkClick r:id="rId7" action="ppaction://hlinksldjump"/>
          </p:cNvPr>
          <p:cNvSpPr/>
          <p:nvPr/>
        </p:nvSpPr>
        <p:spPr>
          <a:xfrm>
            <a:off x="6048164" y="3435846"/>
            <a:ext cx="1166683" cy="637402"/>
          </a:xfrm>
          <a:custGeom>
            <a:avLst/>
            <a:gdLst>
              <a:gd name="connsiteX0" fmla="*/ 80318 w 1166683"/>
              <a:gd name="connsiteY0" fmla="*/ 377911 h 637402"/>
              <a:gd name="connsiteX1" fmla="*/ 166816 w 1166683"/>
              <a:gd name="connsiteY1" fmla="*/ 427338 h 637402"/>
              <a:gd name="connsiteX2" fmla="*/ 105032 w 1166683"/>
              <a:gd name="connsiteY2" fmla="*/ 532370 h 637402"/>
              <a:gd name="connsiteX3" fmla="*/ 142102 w 1166683"/>
              <a:gd name="connsiteY3" fmla="*/ 575619 h 637402"/>
              <a:gd name="connsiteX4" fmla="*/ 259491 w 1166683"/>
              <a:gd name="connsiteY4" fmla="*/ 581797 h 637402"/>
              <a:gd name="connsiteX5" fmla="*/ 407772 w 1166683"/>
              <a:gd name="connsiteY5" fmla="*/ 569440 h 637402"/>
              <a:gd name="connsiteX6" fmla="*/ 518983 w 1166683"/>
              <a:gd name="connsiteY6" fmla="*/ 526192 h 637402"/>
              <a:gd name="connsiteX7" fmla="*/ 642551 w 1166683"/>
              <a:gd name="connsiteY7" fmla="*/ 513835 h 637402"/>
              <a:gd name="connsiteX8" fmla="*/ 803189 w 1166683"/>
              <a:gd name="connsiteY8" fmla="*/ 470586 h 637402"/>
              <a:gd name="connsiteX9" fmla="*/ 889686 w 1166683"/>
              <a:gd name="connsiteY9" fmla="*/ 439694 h 637402"/>
              <a:gd name="connsiteX10" fmla="*/ 951470 w 1166683"/>
              <a:gd name="connsiteY10" fmla="*/ 396446 h 637402"/>
              <a:gd name="connsiteX11" fmla="*/ 1050324 w 1166683"/>
              <a:gd name="connsiteY11" fmla="*/ 309949 h 637402"/>
              <a:gd name="connsiteX12" fmla="*/ 1068859 w 1166683"/>
              <a:gd name="connsiteY12" fmla="*/ 248165 h 637402"/>
              <a:gd name="connsiteX13" fmla="*/ 1093572 w 1166683"/>
              <a:gd name="connsiteY13" fmla="*/ 186381 h 637402"/>
              <a:gd name="connsiteX14" fmla="*/ 1075037 w 1166683"/>
              <a:gd name="connsiteY14" fmla="*/ 62813 h 637402"/>
              <a:gd name="connsiteX15" fmla="*/ 976183 w 1166683"/>
              <a:gd name="connsiteY15" fmla="*/ 68992 h 637402"/>
              <a:gd name="connsiteX16" fmla="*/ 889686 w 1166683"/>
              <a:gd name="connsiteY16" fmla="*/ 118419 h 637402"/>
              <a:gd name="connsiteX17" fmla="*/ 766118 w 1166683"/>
              <a:gd name="connsiteY17" fmla="*/ 155489 h 637402"/>
              <a:gd name="connsiteX18" fmla="*/ 562232 w 1166683"/>
              <a:gd name="connsiteY18" fmla="*/ 204916 h 637402"/>
              <a:gd name="connsiteX19" fmla="*/ 290383 w 1166683"/>
              <a:gd name="connsiteY19" fmla="*/ 279057 h 637402"/>
              <a:gd name="connsiteX20" fmla="*/ 216243 w 1166683"/>
              <a:gd name="connsiteY20" fmla="*/ 303770 h 637402"/>
              <a:gd name="connsiteX21" fmla="*/ 148281 w 1166683"/>
              <a:gd name="connsiteY21" fmla="*/ 371732 h 637402"/>
              <a:gd name="connsiteX22" fmla="*/ 129745 w 1166683"/>
              <a:gd name="connsiteY22" fmla="*/ 408803 h 637402"/>
              <a:gd name="connsiteX23" fmla="*/ 117389 w 1166683"/>
              <a:gd name="connsiteY23" fmla="*/ 458230 h 637402"/>
              <a:gd name="connsiteX24" fmla="*/ 160637 w 1166683"/>
              <a:gd name="connsiteY24" fmla="*/ 489121 h 637402"/>
              <a:gd name="connsiteX25" fmla="*/ 24713 w 1166683"/>
              <a:gd name="connsiteY25" fmla="*/ 495300 h 637402"/>
              <a:gd name="connsiteX26" fmla="*/ 12356 w 1166683"/>
              <a:gd name="connsiteY26" fmla="*/ 581797 h 637402"/>
              <a:gd name="connsiteX27" fmla="*/ 61783 w 1166683"/>
              <a:gd name="connsiteY27" fmla="*/ 618867 h 637402"/>
              <a:gd name="connsiteX28" fmla="*/ 166816 w 1166683"/>
              <a:gd name="connsiteY28" fmla="*/ 631224 h 637402"/>
              <a:gd name="connsiteX29" fmla="*/ 327454 w 1166683"/>
              <a:gd name="connsiteY29" fmla="*/ 631224 h 637402"/>
              <a:gd name="connsiteX30" fmla="*/ 593124 w 1166683"/>
              <a:gd name="connsiteY30" fmla="*/ 594154 h 637402"/>
              <a:gd name="connsiteX31" fmla="*/ 790832 w 1166683"/>
              <a:gd name="connsiteY31" fmla="*/ 526192 h 637402"/>
              <a:gd name="connsiteX32" fmla="*/ 963827 w 1166683"/>
              <a:gd name="connsiteY32" fmla="*/ 427338 h 637402"/>
              <a:gd name="connsiteX33" fmla="*/ 1031789 w 1166683"/>
              <a:gd name="connsiteY33" fmla="*/ 390267 h 637402"/>
              <a:gd name="connsiteX34" fmla="*/ 1087394 w 1166683"/>
              <a:gd name="connsiteY34" fmla="*/ 359376 h 637402"/>
              <a:gd name="connsiteX35" fmla="*/ 1155356 w 1166683"/>
              <a:gd name="connsiteY35" fmla="*/ 229630 h 637402"/>
              <a:gd name="connsiteX36" fmla="*/ 1155356 w 1166683"/>
              <a:gd name="connsiteY36" fmla="*/ 130776 h 637402"/>
              <a:gd name="connsiteX37" fmla="*/ 1118286 w 1166683"/>
              <a:gd name="connsiteY37" fmla="*/ 25743 h 637402"/>
              <a:gd name="connsiteX38" fmla="*/ 1007075 w 1166683"/>
              <a:gd name="connsiteY38" fmla="*/ 7208 h 637402"/>
              <a:gd name="connsiteX39" fmla="*/ 827902 w 1166683"/>
              <a:gd name="connsiteY39" fmla="*/ 68992 h 637402"/>
              <a:gd name="connsiteX40" fmla="*/ 735227 w 1166683"/>
              <a:gd name="connsiteY40" fmla="*/ 112240 h 637402"/>
              <a:gd name="connsiteX41" fmla="*/ 586945 w 1166683"/>
              <a:gd name="connsiteY41" fmla="*/ 186381 h 637402"/>
              <a:gd name="connsiteX42" fmla="*/ 457199 w 1166683"/>
              <a:gd name="connsiteY42" fmla="*/ 198738 h 637402"/>
              <a:gd name="connsiteX43" fmla="*/ 315097 w 1166683"/>
              <a:gd name="connsiteY43" fmla="*/ 241986 h 637402"/>
              <a:gd name="connsiteX44" fmla="*/ 154459 w 1166683"/>
              <a:gd name="connsiteY44" fmla="*/ 309949 h 637402"/>
              <a:gd name="connsiteX45" fmla="*/ 80318 w 1166683"/>
              <a:gd name="connsiteY45" fmla="*/ 377911 h 6374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1166683" h="637402">
                <a:moveTo>
                  <a:pt x="80318" y="377911"/>
                </a:moveTo>
                <a:cubicBezTo>
                  <a:pt x="82378" y="397476"/>
                  <a:pt x="162697" y="401595"/>
                  <a:pt x="166816" y="427338"/>
                </a:cubicBezTo>
                <a:cubicBezTo>
                  <a:pt x="170935" y="453081"/>
                  <a:pt x="109151" y="507657"/>
                  <a:pt x="105032" y="532370"/>
                </a:cubicBezTo>
                <a:cubicBezTo>
                  <a:pt x="100913" y="557083"/>
                  <a:pt x="116359" y="567381"/>
                  <a:pt x="142102" y="575619"/>
                </a:cubicBezTo>
                <a:cubicBezTo>
                  <a:pt x="167845" y="583857"/>
                  <a:pt x="215213" y="582827"/>
                  <a:pt x="259491" y="581797"/>
                </a:cubicBezTo>
                <a:cubicBezTo>
                  <a:pt x="303769" y="580767"/>
                  <a:pt x="364523" y="578707"/>
                  <a:pt x="407772" y="569440"/>
                </a:cubicBezTo>
                <a:cubicBezTo>
                  <a:pt x="451021" y="560173"/>
                  <a:pt x="479853" y="535460"/>
                  <a:pt x="518983" y="526192"/>
                </a:cubicBezTo>
                <a:cubicBezTo>
                  <a:pt x="558113" y="516924"/>
                  <a:pt x="595183" y="523103"/>
                  <a:pt x="642551" y="513835"/>
                </a:cubicBezTo>
                <a:cubicBezTo>
                  <a:pt x="689919" y="504567"/>
                  <a:pt x="762000" y="482943"/>
                  <a:pt x="803189" y="470586"/>
                </a:cubicBezTo>
                <a:cubicBezTo>
                  <a:pt x="844378" y="458229"/>
                  <a:pt x="864973" y="452051"/>
                  <a:pt x="889686" y="439694"/>
                </a:cubicBezTo>
                <a:cubicBezTo>
                  <a:pt x="914399" y="427337"/>
                  <a:pt x="924697" y="418070"/>
                  <a:pt x="951470" y="396446"/>
                </a:cubicBezTo>
                <a:cubicBezTo>
                  <a:pt x="978243" y="374822"/>
                  <a:pt x="1030759" y="334663"/>
                  <a:pt x="1050324" y="309949"/>
                </a:cubicBezTo>
                <a:cubicBezTo>
                  <a:pt x="1069889" y="285235"/>
                  <a:pt x="1061651" y="268760"/>
                  <a:pt x="1068859" y="248165"/>
                </a:cubicBezTo>
                <a:cubicBezTo>
                  <a:pt x="1076067" y="227570"/>
                  <a:pt x="1092542" y="217273"/>
                  <a:pt x="1093572" y="186381"/>
                </a:cubicBezTo>
                <a:cubicBezTo>
                  <a:pt x="1094602" y="155489"/>
                  <a:pt x="1094602" y="82378"/>
                  <a:pt x="1075037" y="62813"/>
                </a:cubicBezTo>
                <a:cubicBezTo>
                  <a:pt x="1055472" y="43248"/>
                  <a:pt x="1007075" y="59724"/>
                  <a:pt x="976183" y="68992"/>
                </a:cubicBezTo>
                <a:cubicBezTo>
                  <a:pt x="945291" y="78260"/>
                  <a:pt x="924697" y="104003"/>
                  <a:pt x="889686" y="118419"/>
                </a:cubicBezTo>
                <a:cubicBezTo>
                  <a:pt x="854675" y="132835"/>
                  <a:pt x="820694" y="141073"/>
                  <a:pt x="766118" y="155489"/>
                </a:cubicBezTo>
                <a:cubicBezTo>
                  <a:pt x="711542" y="169905"/>
                  <a:pt x="641521" y="184321"/>
                  <a:pt x="562232" y="204916"/>
                </a:cubicBezTo>
                <a:cubicBezTo>
                  <a:pt x="482943" y="225511"/>
                  <a:pt x="348048" y="262581"/>
                  <a:pt x="290383" y="279057"/>
                </a:cubicBezTo>
                <a:cubicBezTo>
                  <a:pt x="232718" y="295533"/>
                  <a:pt x="239927" y="288324"/>
                  <a:pt x="216243" y="303770"/>
                </a:cubicBezTo>
                <a:cubicBezTo>
                  <a:pt x="192559" y="319216"/>
                  <a:pt x="162697" y="354227"/>
                  <a:pt x="148281" y="371732"/>
                </a:cubicBezTo>
                <a:cubicBezTo>
                  <a:pt x="133865" y="389238"/>
                  <a:pt x="134894" y="394387"/>
                  <a:pt x="129745" y="408803"/>
                </a:cubicBezTo>
                <a:cubicBezTo>
                  <a:pt x="124596" y="423219"/>
                  <a:pt x="112240" y="444844"/>
                  <a:pt x="117389" y="458230"/>
                </a:cubicBezTo>
                <a:cubicBezTo>
                  <a:pt x="122538" y="471616"/>
                  <a:pt x="176083" y="482943"/>
                  <a:pt x="160637" y="489121"/>
                </a:cubicBezTo>
                <a:cubicBezTo>
                  <a:pt x="145191" y="495299"/>
                  <a:pt x="49426" y="479854"/>
                  <a:pt x="24713" y="495300"/>
                </a:cubicBezTo>
                <a:cubicBezTo>
                  <a:pt x="0" y="510746"/>
                  <a:pt x="6178" y="561203"/>
                  <a:pt x="12356" y="581797"/>
                </a:cubicBezTo>
                <a:cubicBezTo>
                  <a:pt x="18534" y="602391"/>
                  <a:pt x="36040" y="610629"/>
                  <a:pt x="61783" y="618867"/>
                </a:cubicBezTo>
                <a:cubicBezTo>
                  <a:pt x="87526" y="627105"/>
                  <a:pt x="122538" y="629165"/>
                  <a:pt x="166816" y="631224"/>
                </a:cubicBezTo>
                <a:cubicBezTo>
                  <a:pt x="211094" y="633283"/>
                  <a:pt x="256403" y="637402"/>
                  <a:pt x="327454" y="631224"/>
                </a:cubicBezTo>
                <a:cubicBezTo>
                  <a:pt x="398505" y="625046"/>
                  <a:pt x="515894" y="611659"/>
                  <a:pt x="593124" y="594154"/>
                </a:cubicBezTo>
                <a:cubicBezTo>
                  <a:pt x="670354" y="576649"/>
                  <a:pt x="729048" y="553995"/>
                  <a:pt x="790832" y="526192"/>
                </a:cubicBezTo>
                <a:cubicBezTo>
                  <a:pt x="852616" y="498389"/>
                  <a:pt x="923668" y="449992"/>
                  <a:pt x="963827" y="427338"/>
                </a:cubicBezTo>
                <a:cubicBezTo>
                  <a:pt x="1003986" y="404684"/>
                  <a:pt x="1031789" y="390267"/>
                  <a:pt x="1031789" y="390267"/>
                </a:cubicBezTo>
                <a:cubicBezTo>
                  <a:pt x="1052383" y="378940"/>
                  <a:pt x="1066800" y="386149"/>
                  <a:pt x="1087394" y="359376"/>
                </a:cubicBezTo>
                <a:cubicBezTo>
                  <a:pt x="1107989" y="332603"/>
                  <a:pt x="1144029" y="267730"/>
                  <a:pt x="1155356" y="229630"/>
                </a:cubicBezTo>
                <a:cubicBezTo>
                  <a:pt x="1166683" y="191530"/>
                  <a:pt x="1161534" y="164757"/>
                  <a:pt x="1155356" y="130776"/>
                </a:cubicBezTo>
                <a:cubicBezTo>
                  <a:pt x="1149178" y="96795"/>
                  <a:pt x="1142999" y="46338"/>
                  <a:pt x="1118286" y="25743"/>
                </a:cubicBezTo>
                <a:cubicBezTo>
                  <a:pt x="1093573" y="5148"/>
                  <a:pt x="1055472" y="0"/>
                  <a:pt x="1007075" y="7208"/>
                </a:cubicBezTo>
                <a:cubicBezTo>
                  <a:pt x="958678" y="14416"/>
                  <a:pt x="873210" y="51487"/>
                  <a:pt x="827902" y="68992"/>
                </a:cubicBezTo>
                <a:cubicBezTo>
                  <a:pt x="782594" y="86497"/>
                  <a:pt x="775386" y="92675"/>
                  <a:pt x="735227" y="112240"/>
                </a:cubicBezTo>
                <a:cubicBezTo>
                  <a:pt x="695068" y="131805"/>
                  <a:pt x="633283" y="171965"/>
                  <a:pt x="586945" y="186381"/>
                </a:cubicBezTo>
                <a:cubicBezTo>
                  <a:pt x="540607" y="200797"/>
                  <a:pt x="502507" y="189471"/>
                  <a:pt x="457199" y="198738"/>
                </a:cubicBezTo>
                <a:cubicBezTo>
                  <a:pt x="411891" y="208006"/>
                  <a:pt x="365554" y="223451"/>
                  <a:pt x="315097" y="241986"/>
                </a:cubicBezTo>
                <a:cubicBezTo>
                  <a:pt x="264640" y="260521"/>
                  <a:pt x="191529" y="291414"/>
                  <a:pt x="154459" y="309949"/>
                </a:cubicBezTo>
                <a:cubicBezTo>
                  <a:pt x="117389" y="328484"/>
                  <a:pt x="78258" y="358346"/>
                  <a:pt x="80318" y="377911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Прямоугольник 23">
            <a:hlinkClick r:id="rId8" action="ppaction://hlinksldjump" tooltip="Устройство микроскопа и правила работы с ним"/>
          </p:cNvPr>
          <p:cNvSpPr/>
          <p:nvPr/>
        </p:nvSpPr>
        <p:spPr>
          <a:xfrm>
            <a:off x="0" y="519522"/>
            <a:ext cx="1763688" cy="504056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  <a:effectLst>
            <a:outerShdw blurRad="127000" dist="38100" dir="5400000" sx="103000" sy="103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/>
                </a:solidFill>
                <a:hlinkClick r:id="rId8" action="ppaction://hlinksldjump"/>
              </a:rPr>
              <a:t>Начало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143508" y="1743658"/>
            <a:ext cx="2376264" cy="3255826"/>
          </a:xfrm>
          <a:prstGeom prst="roundRect">
            <a:avLst/>
          </a:prstGeom>
          <a:solidFill>
            <a:schemeClr val="bg1"/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Органоиды - постоянные компоненты клетки</a:t>
            </a:r>
            <a:r>
              <a:rPr lang="ru-RU" sz="900" dirty="0" smtClean="0">
                <a:solidFill>
                  <a:schemeClr val="tx1"/>
                </a:solidFill>
              </a:rPr>
              <a:t>,</a:t>
            </a:r>
            <a:r>
              <a:rPr lang="ru-RU" dirty="0" smtClean="0">
                <a:solidFill>
                  <a:schemeClr val="tx1"/>
                </a:solidFill>
              </a:rPr>
              <a:t> жизненно необходимые для её существования. Располагаются они во внутренней среде и выполняют определенные функции.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7" name="Полилиния 26">
            <a:hlinkClick r:id="rId7" action="ppaction://hlinksldjump"/>
          </p:cNvPr>
          <p:cNvSpPr/>
          <p:nvPr/>
        </p:nvSpPr>
        <p:spPr>
          <a:xfrm>
            <a:off x="3754438" y="2952750"/>
            <a:ext cx="1503362" cy="987425"/>
          </a:xfrm>
          <a:custGeom>
            <a:avLst/>
            <a:gdLst>
              <a:gd name="connsiteX0" fmla="*/ 350837 w 1503362"/>
              <a:gd name="connsiteY0" fmla="*/ 19050 h 987425"/>
              <a:gd name="connsiteX1" fmla="*/ 55562 w 1503362"/>
              <a:gd name="connsiteY1" fmla="*/ 114300 h 987425"/>
              <a:gd name="connsiteX2" fmla="*/ 17462 w 1503362"/>
              <a:gd name="connsiteY2" fmla="*/ 228600 h 987425"/>
              <a:gd name="connsiteX3" fmla="*/ 17462 w 1503362"/>
              <a:gd name="connsiteY3" fmla="*/ 304800 h 987425"/>
              <a:gd name="connsiteX4" fmla="*/ 112712 w 1503362"/>
              <a:gd name="connsiteY4" fmla="*/ 419100 h 987425"/>
              <a:gd name="connsiteX5" fmla="*/ 198437 w 1503362"/>
              <a:gd name="connsiteY5" fmla="*/ 561975 h 987425"/>
              <a:gd name="connsiteX6" fmla="*/ 427037 w 1503362"/>
              <a:gd name="connsiteY6" fmla="*/ 695325 h 987425"/>
              <a:gd name="connsiteX7" fmla="*/ 712787 w 1503362"/>
              <a:gd name="connsiteY7" fmla="*/ 809625 h 987425"/>
              <a:gd name="connsiteX8" fmla="*/ 1046162 w 1503362"/>
              <a:gd name="connsiteY8" fmla="*/ 952500 h 987425"/>
              <a:gd name="connsiteX9" fmla="*/ 1312862 w 1503362"/>
              <a:gd name="connsiteY9" fmla="*/ 962025 h 987425"/>
              <a:gd name="connsiteX10" fmla="*/ 1484312 w 1503362"/>
              <a:gd name="connsiteY10" fmla="*/ 800100 h 987425"/>
              <a:gd name="connsiteX11" fmla="*/ 1427162 w 1503362"/>
              <a:gd name="connsiteY11" fmla="*/ 581025 h 987425"/>
              <a:gd name="connsiteX12" fmla="*/ 1341437 w 1503362"/>
              <a:gd name="connsiteY12" fmla="*/ 533400 h 987425"/>
              <a:gd name="connsiteX13" fmla="*/ 1141412 w 1503362"/>
              <a:gd name="connsiteY13" fmla="*/ 447675 h 987425"/>
              <a:gd name="connsiteX14" fmla="*/ 1027112 w 1503362"/>
              <a:gd name="connsiteY14" fmla="*/ 390525 h 987425"/>
              <a:gd name="connsiteX15" fmla="*/ 846137 w 1503362"/>
              <a:gd name="connsiteY15" fmla="*/ 295275 h 987425"/>
              <a:gd name="connsiteX16" fmla="*/ 703262 w 1503362"/>
              <a:gd name="connsiteY16" fmla="*/ 152400 h 987425"/>
              <a:gd name="connsiteX17" fmla="*/ 608012 w 1503362"/>
              <a:gd name="connsiteY17" fmla="*/ 57150 h 987425"/>
              <a:gd name="connsiteX18" fmla="*/ 474662 w 1503362"/>
              <a:gd name="connsiteY18" fmla="*/ 47625 h 987425"/>
              <a:gd name="connsiteX19" fmla="*/ 379412 w 1503362"/>
              <a:gd name="connsiteY19" fmla="*/ 66675 h 987425"/>
              <a:gd name="connsiteX20" fmla="*/ 246062 w 1503362"/>
              <a:gd name="connsiteY20" fmla="*/ 95250 h 987425"/>
              <a:gd name="connsiteX21" fmla="*/ 131762 w 1503362"/>
              <a:gd name="connsiteY21" fmla="*/ 161925 h 987425"/>
              <a:gd name="connsiteX22" fmla="*/ 93662 w 1503362"/>
              <a:gd name="connsiteY22" fmla="*/ 266700 h 987425"/>
              <a:gd name="connsiteX23" fmla="*/ 150812 w 1503362"/>
              <a:gd name="connsiteY23" fmla="*/ 361950 h 987425"/>
              <a:gd name="connsiteX24" fmla="*/ 284162 w 1503362"/>
              <a:gd name="connsiteY24" fmla="*/ 542925 h 987425"/>
              <a:gd name="connsiteX25" fmla="*/ 512762 w 1503362"/>
              <a:gd name="connsiteY25" fmla="*/ 666750 h 987425"/>
              <a:gd name="connsiteX26" fmla="*/ 731837 w 1503362"/>
              <a:gd name="connsiteY26" fmla="*/ 742950 h 987425"/>
              <a:gd name="connsiteX27" fmla="*/ 855662 w 1503362"/>
              <a:gd name="connsiteY27" fmla="*/ 809625 h 987425"/>
              <a:gd name="connsiteX28" fmla="*/ 1027112 w 1503362"/>
              <a:gd name="connsiteY28" fmla="*/ 866775 h 987425"/>
              <a:gd name="connsiteX29" fmla="*/ 1255712 w 1503362"/>
              <a:gd name="connsiteY29" fmla="*/ 885825 h 987425"/>
              <a:gd name="connsiteX30" fmla="*/ 1379537 w 1503362"/>
              <a:gd name="connsiteY30" fmla="*/ 838200 h 987425"/>
              <a:gd name="connsiteX31" fmla="*/ 1455737 w 1503362"/>
              <a:gd name="connsiteY31" fmla="*/ 733425 h 987425"/>
              <a:gd name="connsiteX32" fmla="*/ 1427162 w 1503362"/>
              <a:gd name="connsiteY32" fmla="*/ 657225 h 987425"/>
              <a:gd name="connsiteX33" fmla="*/ 1312862 w 1503362"/>
              <a:gd name="connsiteY33" fmla="*/ 581025 h 987425"/>
              <a:gd name="connsiteX34" fmla="*/ 1141412 w 1503362"/>
              <a:gd name="connsiteY34" fmla="*/ 504825 h 987425"/>
              <a:gd name="connsiteX35" fmla="*/ 998537 w 1503362"/>
              <a:gd name="connsiteY35" fmla="*/ 419100 h 987425"/>
              <a:gd name="connsiteX36" fmla="*/ 798512 w 1503362"/>
              <a:gd name="connsiteY36" fmla="*/ 333375 h 987425"/>
              <a:gd name="connsiteX37" fmla="*/ 655637 w 1503362"/>
              <a:gd name="connsiteY37" fmla="*/ 190500 h 987425"/>
              <a:gd name="connsiteX38" fmla="*/ 569912 w 1503362"/>
              <a:gd name="connsiteY38" fmla="*/ 85725 h 987425"/>
              <a:gd name="connsiteX39" fmla="*/ 493712 w 1503362"/>
              <a:gd name="connsiteY39" fmla="*/ 95250 h 987425"/>
              <a:gd name="connsiteX40" fmla="*/ 398462 w 1503362"/>
              <a:gd name="connsiteY40" fmla="*/ 114300 h 987425"/>
              <a:gd name="connsiteX41" fmla="*/ 312737 w 1503362"/>
              <a:gd name="connsiteY41" fmla="*/ 133350 h 987425"/>
              <a:gd name="connsiteX42" fmla="*/ 150812 w 1503362"/>
              <a:gd name="connsiteY42" fmla="*/ 200025 h 987425"/>
              <a:gd name="connsiteX43" fmla="*/ 150812 w 1503362"/>
              <a:gd name="connsiteY43" fmla="*/ 295275 h 987425"/>
              <a:gd name="connsiteX44" fmla="*/ 207962 w 1503362"/>
              <a:gd name="connsiteY44" fmla="*/ 381000 h 987425"/>
              <a:gd name="connsiteX45" fmla="*/ 274637 w 1503362"/>
              <a:gd name="connsiteY45" fmla="*/ 457200 h 987425"/>
              <a:gd name="connsiteX46" fmla="*/ 379412 w 1503362"/>
              <a:gd name="connsiteY46" fmla="*/ 514350 h 987425"/>
              <a:gd name="connsiteX47" fmla="*/ 541337 w 1503362"/>
              <a:gd name="connsiteY47" fmla="*/ 619125 h 987425"/>
              <a:gd name="connsiteX48" fmla="*/ 703262 w 1503362"/>
              <a:gd name="connsiteY48" fmla="*/ 676275 h 987425"/>
              <a:gd name="connsiteX49" fmla="*/ 855662 w 1503362"/>
              <a:gd name="connsiteY49" fmla="*/ 752475 h 987425"/>
              <a:gd name="connsiteX50" fmla="*/ 1046162 w 1503362"/>
              <a:gd name="connsiteY50" fmla="*/ 828675 h 987425"/>
              <a:gd name="connsiteX51" fmla="*/ 1208087 w 1503362"/>
              <a:gd name="connsiteY51" fmla="*/ 828675 h 987425"/>
              <a:gd name="connsiteX52" fmla="*/ 1303337 w 1503362"/>
              <a:gd name="connsiteY52" fmla="*/ 857250 h 987425"/>
              <a:gd name="connsiteX53" fmla="*/ 1341437 w 1503362"/>
              <a:gd name="connsiteY53" fmla="*/ 781050 h 987425"/>
              <a:gd name="connsiteX54" fmla="*/ 1360487 w 1503362"/>
              <a:gd name="connsiteY54" fmla="*/ 695325 h 987425"/>
              <a:gd name="connsiteX55" fmla="*/ 1293812 w 1503362"/>
              <a:gd name="connsiteY55" fmla="*/ 628650 h 987425"/>
              <a:gd name="connsiteX56" fmla="*/ 1208087 w 1503362"/>
              <a:gd name="connsiteY56" fmla="*/ 571500 h 987425"/>
              <a:gd name="connsiteX57" fmla="*/ 1093787 w 1503362"/>
              <a:gd name="connsiteY57" fmla="*/ 523875 h 987425"/>
              <a:gd name="connsiteX58" fmla="*/ 960437 w 1503362"/>
              <a:gd name="connsiteY58" fmla="*/ 438150 h 987425"/>
              <a:gd name="connsiteX59" fmla="*/ 798512 w 1503362"/>
              <a:gd name="connsiteY59" fmla="*/ 390525 h 987425"/>
              <a:gd name="connsiteX60" fmla="*/ 703262 w 1503362"/>
              <a:gd name="connsiteY60" fmla="*/ 314325 h 987425"/>
              <a:gd name="connsiteX61" fmla="*/ 627062 w 1503362"/>
              <a:gd name="connsiteY61" fmla="*/ 257175 h 987425"/>
              <a:gd name="connsiteX62" fmla="*/ 550862 w 1503362"/>
              <a:gd name="connsiteY62" fmla="*/ 152400 h 987425"/>
              <a:gd name="connsiteX63" fmla="*/ 455612 w 1503362"/>
              <a:gd name="connsiteY63" fmla="*/ 142875 h 987425"/>
              <a:gd name="connsiteX64" fmla="*/ 322262 w 1503362"/>
              <a:gd name="connsiteY64" fmla="*/ 190500 h 987425"/>
              <a:gd name="connsiteX65" fmla="*/ 236537 w 1503362"/>
              <a:gd name="connsiteY65" fmla="*/ 228600 h 987425"/>
              <a:gd name="connsiteX66" fmla="*/ 236537 w 1503362"/>
              <a:gd name="connsiteY66" fmla="*/ 333375 h 987425"/>
              <a:gd name="connsiteX67" fmla="*/ 312737 w 1503362"/>
              <a:gd name="connsiteY67" fmla="*/ 371475 h 987425"/>
              <a:gd name="connsiteX68" fmla="*/ 379412 w 1503362"/>
              <a:gd name="connsiteY68" fmla="*/ 419100 h 987425"/>
              <a:gd name="connsiteX69" fmla="*/ 446087 w 1503362"/>
              <a:gd name="connsiteY69" fmla="*/ 504825 h 987425"/>
              <a:gd name="connsiteX70" fmla="*/ 579437 w 1503362"/>
              <a:gd name="connsiteY70" fmla="*/ 552450 h 987425"/>
              <a:gd name="connsiteX71" fmla="*/ 722312 w 1503362"/>
              <a:gd name="connsiteY71" fmla="*/ 619125 h 987425"/>
              <a:gd name="connsiteX72" fmla="*/ 865187 w 1503362"/>
              <a:gd name="connsiteY72" fmla="*/ 685800 h 987425"/>
              <a:gd name="connsiteX73" fmla="*/ 998537 w 1503362"/>
              <a:gd name="connsiteY73" fmla="*/ 752475 h 987425"/>
              <a:gd name="connsiteX74" fmla="*/ 1122362 w 1503362"/>
              <a:gd name="connsiteY74" fmla="*/ 790575 h 987425"/>
              <a:gd name="connsiteX75" fmla="*/ 1217612 w 1503362"/>
              <a:gd name="connsiteY75" fmla="*/ 771525 h 987425"/>
              <a:gd name="connsiteX76" fmla="*/ 1274762 w 1503362"/>
              <a:gd name="connsiteY76" fmla="*/ 685800 h 987425"/>
              <a:gd name="connsiteX77" fmla="*/ 1208087 w 1503362"/>
              <a:gd name="connsiteY77" fmla="*/ 628650 h 987425"/>
              <a:gd name="connsiteX78" fmla="*/ 1046162 w 1503362"/>
              <a:gd name="connsiteY78" fmla="*/ 533400 h 987425"/>
              <a:gd name="connsiteX79" fmla="*/ 903287 w 1503362"/>
              <a:gd name="connsiteY79" fmla="*/ 485775 h 987425"/>
              <a:gd name="connsiteX80" fmla="*/ 779462 w 1503362"/>
              <a:gd name="connsiteY80" fmla="*/ 428625 h 987425"/>
              <a:gd name="connsiteX81" fmla="*/ 646112 w 1503362"/>
              <a:gd name="connsiteY81" fmla="*/ 352425 h 987425"/>
              <a:gd name="connsiteX82" fmla="*/ 531812 w 1503362"/>
              <a:gd name="connsiteY82" fmla="*/ 238125 h 987425"/>
              <a:gd name="connsiteX83" fmla="*/ 388937 w 1503362"/>
              <a:gd name="connsiteY83" fmla="*/ 228600 h 987425"/>
              <a:gd name="connsiteX84" fmla="*/ 341312 w 1503362"/>
              <a:gd name="connsiteY84" fmla="*/ 276225 h 987425"/>
              <a:gd name="connsiteX85" fmla="*/ 388937 w 1503362"/>
              <a:gd name="connsiteY85" fmla="*/ 400050 h 987425"/>
              <a:gd name="connsiteX86" fmla="*/ 455612 w 1503362"/>
              <a:gd name="connsiteY86" fmla="*/ 485775 h 987425"/>
              <a:gd name="connsiteX87" fmla="*/ 541337 w 1503362"/>
              <a:gd name="connsiteY87" fmla="*/ 485775 h 987425"/>
              <a:gd name="connsiteX88" fmla="*/ 627062 w 1503362"/>
              <a:gd name="connsiteY88" fmla="*/ 552450 h 987425"/>
              <a:gd name="connsiteX89" fmla="*/ 788987 w 1503362"/>
              <a:gd name="connsiteY89" fmla="*/ 571500 h 987425"/>
              <a:gd name="connsiteX90" fmla="*/ 903287 w 1503362"/>
              <a:gd name="connsiteY90" fmla="*/ 647700 h 987425"/>
              <a:gd name="connsiteX91" fmla="*/ 1027112 w 1503362"/>
              <a:gd name="connsiteY91" fmla="*/ 714375 h 987425"/>
              <a:gd name="connsiteX92" fmla="*/ 1150937 w 1503362"/>
              <a:gd name="connsiteY92" fmla="*/ 714375 h 987425"/>
              <a:gd name="connsiteX93" fmla="*/ 1217612 w 1503362"/>
              <a:gd name="connsiteY93" fmla="*/ 723900 h 987425"/>
              <a:gd name="connsiteX94" fmla="*/ 1074737 w 1503362"/>
              <a:gd name="connsiteY94" fmla="*/ 600075 h 987425"/>
              <a:gd name="connsiteX95" fmla="*/ 941387 w 1503362"/>
              <a:gd name="connsiteY95" fmla="*/ 561975 h 987425"/>
              <a:gd name="connsiteX96" fmla="*/ 865187 w 1503362"/>
              <a:gd name="connsiteY96" fmla="*/ 523875 h 987425"/>
              <a:gd name="connsiteX97" fmla="*/ 760412 w 1503362"/>
              <a:gd name="connsiteY97" fmla="*/ 466725 h 987425"/>
              <a:gd name="connsiteX98" fmla="*/ 627062 w 1503362"/>
              <a:gd name="connsiteY98" fmla="*/ 390525 h 987425"/>
              <a:gd name="connsiteX99" fmla="*/ 493712 w 1503362"/>
              <a:gd name="connsiteY99" fmla="*/ 304800 h 987425"/>
              <a:gd name="connsiteX100" fmla="*/ 493712 w 1503362"/>
              <a:gd name="connsiteY100" fmla="*/ 400050 h 987425"/>
              <a:gd name="connsiteX101" fmla="*/ 579437 w 1503362"/>
              <a:gd name="connsiteY101" fmla="*/ 428625 h 987425"/>
              <a:gd name="connsiteX102" fmla="*/ 627062 w 1503362"/>
              <a:gd name="connsiteY102" fmla="*/ 476250 h 987425"/>
              <a:gd name="connsiteX103" fmla="*/ 703262 w 1503362"/>
              <a:gd name="connsiteY103" fmla="*/ 504825 h 987425"/>
              <a:gd name="connsiteX104" fmla="*/ 779462 w 1503362"/>
              <a:gd name="connsiteY104" fmla="*/ 552450 h 987425"/>
              <a:gd name="connsiteX105" fmla="*/ 865187 w 1503362"/>
              <a:gd name="connsiteY105" fmla="*/ 581025 h 987425"/>
              <a:gd name="connsiteX106" fmla="*/ 950912 w 1503362"/>
              <a:gd name="connsiteY106" fmla="*/ 628650 h 987425"/>
              <a:gd name="connsiteX107" fmla="*/ 1093787 w 1503362"/>
              <a:gd name="connsiteY107" fmla="*/ 657225 h 987425"/>
              <a:gd name="connsiteX108" fmla="*/ 1160462 w 1503362"/>
              <a:gd name="connsiteY108" fmla="*/ 657225 h 987425"/>
              <a:gd name="connsiteX109" fmla="*/ 1255712 w 1503362"/>
              <a:gd name="connsiteY109" fmla="*/ 685800 h 987425"/>
              <a:gd name="connsiteX110" fmla="*/ 1417637 w 1503362"/>
              <a:gd name="connsiteY110" fmla="*/ 714375 h 987425"/>
              <a:gd name="connsiteX111" fmla="*/ 1046162 w 1503362"/>
              <a:gd name="connsiteY111" fmla="*/ 809625 h 987425"/>
              <a:gd name="connsiteX112" fmla="*/ 922337 w 1503362"/>
              <a:gd name="connsiteY112" fmla="*/ 628650 h 987425"/>
              <a:gd name="connsiteX113" fmla="*/ 874712 w 1503362"/>
              <a:gd name="connsiteY113" fmla="*/ 428625 h 987425"/>
              <a:gd name="connsiteX114" fmla="*/ 493712 w 1503362"/>
              <a:gd name="connsiteY114" fmla="*/ 266700 h 987425"/>
              <a:gd name="connsiteX115" fmla="*/ 655637 w 1503362"/>
              <a:gd name="connsiteY115" fmla="*/ 542925 h 987425"/>
              <a:gd name="connsiteX116" fmla="*/ 855662 w 1503362"/>
              <a:gd name="connsiteY116" fmla="*/ 600075 h 987425"/>
              <a:gd name="connsiteX117" fmla="*/ 484187 w 1503362"/>
              <a:gd name="connsiteY117" fmla="*/ 228600 h 987425"/>
              <a:gd name="connsiteX118" fmla="*/ 246062 w 1503362"/>
              <a:gd name="connsiteY118" fmla="*/ 257175 h 987425"/>
              <a:gd name="connsiteX119" fmla="*/ 217487 w 1503362"/>
              <a:gd name="connsiteY119" fmla="*/ 428625 h 987425"/>
              <a:gd name="connsiteX120" fmla="*/ 560387 w 1503362"/>
              <a:gd name="connsiteY120" fmla="*/ 447675 h 987425"/>
              <a:gd name="connsiteX121" fmla="*/ 407987 w 1503362"/>
              <a:gd name="connsiteY121" fmla="*/ 304800 h 987425"/>
              <a:gd name="connsiteX122" fmla="*/ 550862 w 1503362"/>
              <a:gd name="connsiteY122" fmla="*/ 333375 h 987425"/>
              <a:gd name="connsiteX123" fmla="*/ 465137 w 1503362"/>
              <a:gd name="connsiteY123" fmla="*/ 47625 h 987425"/>
              <a:gd name="connsiteX124" fmla="*/ 265112 w 1503362"/>
              <a:gd name="connsiteY124" fmla="*/ 47625 h 987425"/>
              <a:gd name="connsiteX125" fmla="*/ 112712 w 1503362"/>
              <a:gd name="connsiteY125" fmla="*/ 85725 h 987425"/>
              <a:gd name="connsiteX126" fmla="*/ 103187 w 1503362"/>
              <a:gd name="connsiteY126" fmla="*/ 276225 h 987425"/>
              <a:gd name="connsiteX127" fmla="*/ 198437 w 1503362"/>
              <a:gd name="connsiteY127" fmla="*/ 476250 h 987425"/>
              <a:gd name="connsiteX128" fmla="*/ 560387 w 1503362"/>
              <a:gd name="connsiteY128" fmla="*/ 714375 h 987425"/>
              <a:gd name="connsiteX129" fmla="*/ 741362 w 1503362"/>
              <a:gd name="connsiteY129" fmla="*/ 733425 h 987425"/>
              <a:gd name="connsiteX130" fmla="*/ 1027112 w 1503362"/>
              <a:gd name="connsiteY130" fmla="*/ 828675 h 987425"/>
              <a:gd name="connsiteX131" fmla="*/ 1198562 w 1503362"/>
              <a:gd name="connsiteY131" fmla="*/ 885825 h 987425"/>
              <a:gd name="connsiteX132" fmla="*/ 1322387 w 1503362"/>
              <a:gd name="connsiteY132" fmla="*/ 838200 h 987425"/>
              <a:gd name="connsiteX133" fmla="*/ 1322387 w 1503362"/>
              <a:gd name="connsiteY133" fmla="*/ 685800 h 987425"/>
              <a:gd name="connsiteX134" fmla="*/ 1055687 w 1503362"/>
              <a:gd name="connsiteY134" fmla="*/ 609600 h 987425"/>
              <a:gd name="connsiteX135" fmla="*/ 808037 w 1503362"/>
              <a:gd name="connsiteY135" fmla="*/ 733425 h 987425"/>
              <a:gd name="connsiteX136" fmla="*/ 627062 w 1503362"/>
              <a:gd name="connsiteY136" fmla="*/ 771525 h 987425"/>
              <a:gd name="connsiteX137" fmla="*/ 493712 w 1503362"/>
              <a:gd name="connsiteY137" fmla="*/ 685800 h 987425"/>
              <a:gd name="connsiteX138" fmla="*/ 550862 w 1503362"/>
              <a:gd name="connsiteY138" fmla="*/ 495300 h 987425"/>
              <a:gd name="connsiteX139" fmla="*/ 655637 w 1503362"/>
              <a:gd name="connsiteY139" fmla="*/ 409575 h 987425"/>
              <a:gd name="connsiteX140" fmla="*/ 646112 w 1503362"/>
              <a:gd name="connsiteY140" fmla="*/ 209550 h 987425"/>
              <a:gd name="connsiteX141" fmla="*/ 398462 w 1503362"/>
              <a:gd name="connsiteY141" fmla="*/ 200025 h 987425"/>
              <a:gd name="connsiteX142" fmla="*/ 284162 w 1503362"/>
              <a:gd name="connsiteY142" fmla="*/ 371475 h 987425"/>
              <a:gd name="connsiteX143" fmla="*/ 588962 w 1503362"/>
              <a:gd name="connsiteY143" fmla="*/ 523875 h 987425"/>
              <a:gd name="connsiteX144" fmla="*/ 827087 w 1503362"/>
              <a:gd name="connsiteY144" fmla="*/ 428625 h 987425"/>
              <a:gd name="connsiteX145" fmla="*/ 998537 w 1503362"/>
              <a:gd name="connsiteY145" fmla="*/ 523875 h 987425"/>
              <a:gd name="connsiteX146" fmla="*/ 1017587 w 1503362"/>
              <a:gd name="connsiteY146" fmla="*/ 838200 h 987425"/>
              <a:gd name="connsiteX147" fmla="*/ 1265237 w 1503362"/>
              <a:gd name="connsiteY147" fmla="*/ 904875 h 987425"/>
              <a:gd name="connsiteX148" fmla="*/ 1360487 w 1503362"/>
              <a:gd name="connsiteY148" fmla="*/ 752475 h 987425"/>
              <a:gd name="connsiteX149" fmla="*/ 941387 w 1503362"/>
              <a:gd name="connsiteY149" fmla="*/ 523875 h 987425"/>
              <a:gd name="connsiteX150" fmla="*/ 484187 w 1503362"/>
              <a:gd name="connsiteY150" fmla="*/ 419100 h 987425"/>
              <a:gd name="connsiteX151" fmla="*/ 255587 w 1503362"/>
              <a:gd name="connsiteY151" fmla="*/ 419100 h 987425"/>
              <a:gd name="connsiteX152" fmla="*/ 112712 w 1503362"/>
              <a:gd name="connsiteY152" fmla="*/ 276225 h 987425"/>
              <a:gd name="connsiteX153" fmla="*/ 55562 w 1503362"/>
              <a:gd name="connsiteY153" fmla="*/ 142875 h 987425"/>
              <a:gd name="connsiteX154" fmla="*/ 246062 w 1503362"/>
              <a:gd name="connsiteY154" fmla="*/ 95250 h 987425"/>
              <a:gd name="connsiteX155" fmla="*/ 455612 w 1503362"/>
              <a:gd name="connsiteY155" fmla="*/ 66675 h 987425"/>
              <a:gd name="connsiteX156" fmla="*/ 503237 w 1503362"/>
              <a:gd name="connsiteY156" fmla="*/ 304800 h 987425"/>
              <a:gd name="connsiteX157" fmla="*/ 693737 w 1503362"/>
              <a:gd name="connsiteY157" fmla="*/ 409575 h 9874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</a:cxnLst>
            <a:rect l="l" t="t" r="r" b="b"/>
            <a:pathLst>
              <a:path w="1503362" h="987425">
                <a:moveTo>
                  <a:pt x="350837" y="19050"/>
                </a:moveTo>
                <a:cubicBezTo>
                  <a:pt x="230981" y="49212"/>
                  <a:pt x="111125" y="79375"/>
                  <a:pt x="55562" y="114300"/>
                </a:cubicBezTo>
                <a:cubicBezTo>
                  <a:pt x="0" y="149225"/>
                  <a:pt x="23812" y="196850"/>
                  <a:pt x="17462" y="228600"/>
                </a:cubicBezTo>
                <a:cubicBezTo>
                  <a:pt x="11112" y="260350"/>
                  <a:pt x="1587" y="273050"/>
                  <a:pt x="17462" y="304800"/>
                </a:cubicBezTo>
                <a:cubicBezTo>
                  <a:pt x="33337" y="336550"/>
                  <a:pt x="82550" y="376238"/>
                  <a:pt x="112712" y="419100"/>
                </a:cubicBezTo>
                <a:cubicBezTo>
                  <a:pt x="142874" y="461962"/>
                  <a:pt x="146050" y="515938"/>
                  <a:pt x="198437" y="561975"/>
                </a:cubicBezTo>
                <a:cubicBezTo>
                  <a:pt x="250824" y="608012"/>
                  <a:pt x="341312" y="654050"/>
                  <a:pt x="427037" y="695325"/>
                </a:cubicBezTo>
                <a:cubicBezTo>
                  <a:pt x="512762" y="736600"/>
                  <a:pt x="609600" y="766763"/>
                  <a:pt x="712787" y="809625"/>
                </a:cubicBezTo>
                <a:cubicBezTo>
                  <a:pt x="815974" y="852487"/>
                  <a:pt x="946149" y="927100"/>
                  <a:pt x="1046162" y="952500"/>
                </a:cubicBezTo>
                <a:cubicBezTo>
                  <a:pt x="1146175" y="977900"/>
                  <a:pt x="1239837" y="987425"/>
                  <a:pt x="1312862" y="962025"/>
                </a:cubicBezTo>
                <a:cubicBezTo>
                  <a:pt x="1385887" y="936625"/>
                  <a:pt x="1465262" y="863600"/>
                  <a:pt x="1484312" y="800100"/>
                </a:cubicBezTo>
                <a:cubicBezTo>
                  <a:pt x="1503362" y="736600"/>
                  <a:pt x="1450974" y="625475"/>
                  <a:pt x="1427162" y="581025"/>
                </a:cubicBezTo>
                <a:cubicBezTo>
                  <a:pt x="1403350" y="536575"/>
                  <a:pt x="1389062" y="555625"/>
                  <a:pt x="1341437" y="533400"/>
                </a:cubicBezTo>
                <a:cubicBezTo>
                  <a:pt x="1293812" y="511175"/>
                  <a:pt x="1193799" y="471487"/>
                  <a:pt x="1141412" y="447675"/>
                </a:cubicBezTo>
                <a:cubicBezTo>
                  <a:pt x="1089025" y="423863"/>
                  <a:pt x="1076324" y="415925"/>
                  <a:pt x="1027112" y="390525"/>
                </a:cubicBezTo>
                <a:cubicBezTo>
                  <a:pt x="977900" y="365125"/>
                  <a:pt x="900112" y="334963"/>
                  <a:pt x="846137" y="295275"/>
                </a:cubicBezTo>
                <a:cubicBezTo>
                  <a:pt x="792162" y="255588"/>
                  <a:pt x="703262" y="152400"/>
                  <a:pt x="703262" y="152400"/>
                </a:cubicBezTo>
                <a:cubicBezTo>
                  <a:pt x="663575" y="112713"/>
                  <a:pt x="646112" y="74612"/>
                  <a:pt x="608012" y="57150"/>
                </a:cubicBezTo>
                <a:cubicBezTo>
                  <a:pt x="569912" y="39688"/>
                  <a:pt x="512762" y="46037"/>
                  <a:pt x="474662" y="47625"/>
                </a:cubicBezTo>
                <a:cubicBezTo>
                  <a:pt x="436562" y="49213"/>
                  <a:pt x="379412" y="66675"/>
                  <a:pt x="379412" y="66675"/>
                </a:cubicBezTo>
                <a:cubicBezTo>
                  <a:pt x="341312" y="74612"/>
                  <a:pt x="287337" y="79375"/>
                  <a:pt x="246062" y="95250"/>
                </a:cubicBezTo>
                <a:cubicBezTo>
                  <a:pt x="204787" y="111125"/>
                  <a:pt x="157162" y="133350"/>
                  <a:pt x="131762" y="161925"/>
                </a:cubicBezTo>
                <a:cubicBezTo>
                  <a:pt x="106362" y="190500"/>
                  <a:pt x="90487" y="233363"/>
                  <a:pt x="93662" y="266700"/>
                </a:cubicBezTo>
                <a:cubicBezTo>
                  <a:pt x="96837" y="300037"/>
                  <a:pt x="119062" y="315913"/>
                  <a:pt x="150812" y="361950"/>
                </a:cubicBezTo>
                <a:cubicBezTo>
                  <a:pt x="182562" y="407987"/>
                  <a:pt x="223837" y="492125"/>
                  <a:pt x="284162" y="542925"/>
                </a:cubicBezTo>
                <a:cubicBezTo>
                  <a:pt x="344487" y="593725"/>
                  <a:pt x="438150" y="633413"/>
                  <a:pt x="512762" y="666750"/>
                </a:cubicBezTo>
                <a:cubicBezTo>
                  <a:pt x="587375" y="700088"/>
                  <a:pt x="674687" y="719138"/>
                  <a:pt x="731837" y="742950"/>
                </a:cubicBezTo>
                <a:cubicBezTo>
                  <a:pt x="788987" y="766762"/>
                  <a:pt x="806450" y="788988"/>
                  <a:pt x="855662" y="809625"/>
                </a:cubicBezTo>
                <a:cubicBezTo>
                  <a:pt x="904874" y="830262"/>
                  <a:pt x="960437" y="854075"/>
                  <a:pt x="1027112" y="866775"/>
                </a:cubicBezTo>
                <a:cubicBezTo>
                  <a:pt x="1093787" y="879475"/>
                  <a:pt x="1196975" y="890588"/>
                  <a:pt x="1255712" y="885825"/>
                </a:cubicBezTo>
                <a:cubicBezTo>
                  <a:pt x="1314450" y="881063"/>
                  <a:pt x="1346200" y="863600"/>
                  <a:pt x="1379537" y="838200"/>
                </a:cubicBezTo>
                <a:cubicBezTo>
                  <a:pt x="1412874" y="812800"/>
                  <a:pt x="1447799" y="763588"/>
                  <a:pt x="1455737" y="733425"/>
                </a:cubicBezTo>
                <a:cubicBezTo>
                  <a:pt x="1463675" y="703262"/>
                  <a:pt x="1450975" y="682625"/>
                  <a:pt x="1427162" y="657225"/>
                </a:cubicBezTo>
                <a:cubicBezTo>
                  <a:pt x="1403350" y="631825"/>
                  <a:pt x="1360487" y="606425"/>
                  <a:pt x="1312862" y="581025"/>
                </a:cubicBezTo>
                <a:cubicBezTo>
                  <a:pt x="1265237" y="555625"/>
                  <a:pt x="1193800" y="531813"/>
                  <a:pt x="1141412" y="504825"/>
                </a:cubicBezTo>
                <a:cubicBezTo>
                  <a:pt x="1089025" y="477838"/>
                  <a:pt x="1055687" y="447675"/>
                  <a:pt x="998537" y="419100"/>
                </a:cubicBezTo>
                <a:cubicBezTo>
                  <a:pt x="941387" y="390525"/>
                  <a:pt x="855662" y="371475"/>
                  <a:pt x="798512" y="333375"/>
                </a:cubicBezTo>
                <a:cubicBezTo>
                  <a:pt x="741362" y="295275"/>
                  <a:pt x="693737" y="231775"/>
                  <a:pt x="655637" y="190500"/>
                </a:cubicBezTo>
                <a:cubicBezTo>
                  <a:pt x="617537" y="149225"/>
                  <a:pt x="596900" y="101600"/>
                  <a:pt x="569912" y="85725"/>
                </a:cubicBezTo>
                <a:cubicBezTo>
                  <a:pt x="542925" y="69850"/>
                  <a:pt x="522287" y="90488"/>
                  <a:pt x="493712" y="95250"/>
                </a:cubicBezTo>
                <a:cubicBezTo>
                  <a:pt x="465137" y="100012"/>
                  <a:pt x="428624" y="107950"/>
                  <a:pt x="398462" y="114300"/>
                </a:cubicBezTo>
                <a:cubicBezTo>
                  <a:pt x="368300" y="120650"/>
                  <a:pt x="354012" y="119063"/>
                  <a:pt x="312737" y="133350"/>
                </a:cubicBezTo>
                <a:cubicBezTo>
                  <a:pt x="271462" y="147638"/>
                  <a:pt x="177799" y="173038"/>
                  <a:pt x="150812" y="200025"/>
                </a:cubicBezTo>
                <a:cubicBezTo>
                  <a:pt x="123825" y="227012"/>
                  <a:pt x="141287" y="265113"/>
                  <a:pt x="150812" y="295275"/>
                </a:cubicBezTo>
                <a:cubicBezTo>
                  <a:pt x="160337" y="325437"/>
                  <a:pt x="187324" y="354012"/>
                  <a:pt x="207962" y="381000"/>
                </a:cubicBezTo>
                <a:cubicBezTo>
                  <a:pt x="228600" y="407988"/>
                  <a:pt x="246062" y="434975"/>
                  <a:pt x="274637" y="457200"/>
                </a:cubicBezTo>
                <a:cubicBezTo>
                  <a:pt x="303212" y="479425"/>
                  <a:pt x="334962" y="487362"/>
                  <a:pt x="379412" y="514350"/>
                </a:cubicBezTo>
                <a:cubicBezTo>
                  <a:pt x="423862" y="541338"/>
                  <a:pt x="487362" y="592138"/>
                  <a:pt x="541337" y="619125"/>
                </a:cubicBezTo>
                <a:cubicBezTo>
                  <a:pt x="595312" y="646112"/>
                  <a:pt x="650875" y="654050"/>
                  <a:pt x="703262" y="676275"/>
                </a:cubicBezTo>
                <a:cubicBezTo>
                  <a:pt x="755649" y="698500"/>
                  <a:pt x="798512" y="727075"/>
                  <a:pt x="855662" y="752475"/>
                </a:cubicBezTo>
                <a:cubicBezTo>
                  <a:pt x="912812" y="777875"/>
                  <a:pt x="987425" y="815975"/>
                  <a:pt x="1046162" y="828675"/>
                </a:cubicBezTo>
                <a:cubicBezTo>
                  <a:pt x="1104900" y="841375"/>
                  <a:pt x="1165225" y="823913"/>
                  <a:pt x="1208087" y="828675"/>
                </a:cubicBezTo>
                <a:cubicBezTo>
                  <a:pt x="1250950" y="833438"/>
                  <a:pt x="1281112" y="865188"/>
                  <a:pt x="1303337" y="857250"/>
                </a:cubicBezTo>
                <a:cubicBezTo>
                  <a:pt x="1325562" y="849313"/>
                  <a:pt x="1331912" y="808037"/>
                  <a:pt x="1341437" y="781050"/>
                </a:cubicBezTo>
                <a:cubicBezTo>
                  <a:pt x="1350962" y="754063"/>
                  <a:pt x="1368424" y="720725"/>
                  <a:pt x="1360487" y="695325"/>
                </a:cubicBezTo>
                <a:cubicBezTo>
                  <a:pt x="1352550" y="669925"/>
                  <a:pt x="1319212" y="649288"/>
                  <a:pt x="1293812" y="628650"/>
                </a:cubicBezTo>
                <a:cubicBezTo>
                  <a:pt x="1268412" y="608012"/>
                  <a:pt x="1241424" y="588962"/>
                  <a:pt x="1208087" y="571500"/>
                </a:cubicBezTo>
                <a:cubicBezTo>
                  <a:pt x="1174750" y="554038"/>
                  <a:pt x="1135062" y="546100"/>
                  <a:pt x="1093787" y="523875"/>
                </a:cubicBezTo>
                <a:cubicBezTo>
                  <a:pt x="1052512" y="501650"/>
                  <a:pt x="1009649" y="460375"/>
                  <a:pt x="960437" y="438150"/>
                </a:cubicBezTo>
                <a:cubicBezTo>
                  <a:pt x="911225" y="415925"/>
                  <a:pt x="841374" y="411162"/>
                  <a:pt x="798512" y="390525"/>
                </a:cubicBezTo>
                <a:cubicBezTo>
                  <a:pt x="755650" y="369888"/>
                  <a:pt x="731837" y="336550"/>
                  <a:pt x="703262" y="314325"/>
                </a:cubicBezTo>
                <a:cubicBezTo>
                  <a:pt x="674687" y="292100"/>
                  <a:pt x="652462" y="284163"/>
                  <a:pt x="627062" y="257175"/>
                </a:cubicBezTo>
                <a:cubicBezTo>
                  <a:pt x="601662" y="230188"/>
                  <a:pt x="579437" y="171450"/>
                  <a:pt x="550862" y="152400"/>
                </a:cubicBezTo>
                <a:cubicBezTo>
                  <a:pt x="522287" y="133350"/>
                  <a:pt x="493712" y="136525"/>
                  <a:pt x="455612" y="142875"/>
                </a:cubicBezTo>
                <a:cubicBezTo>
                  <a:pt x="417512" y="149225"/>
                  <a:pt x="358774" y="176213"/>
                  <a:pt x="322262" y="190500"/>
                </a:cubicBezTo>
                <a:cubicBezTo>
                  <a:pt x="285750" y="204787"/>
                  <a:pt x="250824" y="204788"/>
                  <a:pt x="236537" y="228600"/>
                </a:cubicBezTo>
                <a:cubicBezTo>
                  <a:pt x="222250" y="252412"/>
                  <a:pt x="223837" y="309563"/>
                  <a:pt x="236537" y="333375"/>
                </a:cubicBezTo>
                <a:cubicBezTo>
                  <a:pt x="249237" y="357188"/>
                  <a:pt x="288925" y="357188"/>
                  <a:pt x="312737" y="371475"/>
                </a:cubicBezTo>
                <a:cubicBezTo>
                  <a:pt x="336549" y="385762"/>
                  <a:pt x="357187" y="396875"/>
                  <a:pt x="379412" y="419100"/>
                </a:cubicBezTo>
                <a:cubicBezTo>
                  <a:pt x="401637" y="441325"/>
                  <a:pt x="412750" y="482600"/>
                  <a:pt x="446087" y="504825"/>
                </a:cubicBezTo>
                <a:cubicBezTo>
                  <a:pt x="479424" y="527050"/>
                  <a:pt x="533400" y="533400"/>
                  <a:pt x="579437" y="552450"/>
                </a:cubicBezTo>
                <a:cubicBezTo>
                  <a:pt x="625474" y="571500"/>
                  <a:pt x="722312" y="619125"/>
                  <a:pt x="722312" y="619125"/>
                </a:cubicBezTo>
                <a:lnTo>
                  <a:pt x="865187" y="685800"/>
                </a:lnTo>
                <a:cubicBezTo>
                  <a:pt x="911224" y="708025"/>
                  <a:pt x="955675" y="735013"/>
                  <a:pt x="998537" y="752475"/>
                </a:cubicBezTo>
                <a:cubicBezTo>
                  <a:pt x="1041399" y="769937"/>
                  <a:pt x="1085850" y="787400"/>
                  <a:pt x="1122362" y="790575"/>
                </a:cubicBezTo>
                <a:cubicBezTo>
                  <a:pt x="1158874" y="793750"/>
                  <a:pt x="1192212" y="788988"/>
                  <a:pt x="1217612" y="771525"/>
                </a:cubicBezTo>
                <a:cubicBezTo>
                  <a:pt x="1243012" y="754062"/>
                  <a:pt x="1276350" y="709613"/>
                  <a:pt x="1274762" y="685800"/>
                </a:cubicBezTo>
                <a:cubicBezTo>
                  <a:pt x="1273174" y="661987"/>
                  <a:pt x="1246187" y="654050"/>
                  <a:pt x="1208087" y="628650"/>
                </a:cubicBezTo>
                <a:cubicBezTo>
                  <a:pt x="1169987" y="603250"/>
                  <a:pt x="1096962" y="557212"/>
                  <a:pt x="1046162" y="533400"/>
                </a:cubicBezTo>
                <a:cubicBezTo>
                  <a:pt x="995362" y="509588"/>
                  <a:pt x="947737" y="503237"/>
                  <a:pt x="903287" y="485775"/>
                </a:cubicBezTo>
                <a:cubicBezTo>
                  <a:pt x="858837" y="468313"/>
                  <a:pt x="822324" y="450850"/>
                  <a:pt x="779462" y="428625"/>
                </a:cubicBezTo>
                <a:cubicBezTo>
                  <a:pt x="736600" y="406400"/>
                  <a:pt x="687387" y="384175"/>
                  <a:pt x="646112" y="352425"/>
                </a:cubicBezTo>
                <a:cubicBezTo>
                  <a:pt x="604837" y="320675"/>
                  <a:pt x="574674" y="258762"/>
                  <a:pt x="531812" y="238125"/>
                </a:cubicBezTo>
                <a:cubicBezTo>
                  <a:pt x="488950" y="217488"/>
                  <a:pt x="420687" y="222250"/>
                  <a:pt x="388937" y="228600"/>
                </a:cubicBezTo>
                <a:cubicBezTo>
                  <a:pt x="357187" y="234950"/>
                  <a:pt x="341312" y="247650"/>
                  <a:pt x="341312" y="276225"/>
                </a:cubicBezTo>
                <a:cubicBezTo>
                  <a:pt x="341312" y="304800"/>
                  <a:pt x="369887" y="365125"/>
                  <a:pt x="388937" y="400050"/>
                </a:cubicBezTo>
                <a:cubicBezTo>
                  <a:pt x="407987" y="434975"/>
                  <a:pt x="430212" y="471488"/>
                  <a:pt x="455612" y="485775"/>
                </a:cubicBezTo>
                <a:cubicBezTo>
                  <a:pt x="481012" y="500062"/>
                  <a:pt x="512762" y="474663"/>
                  <a:pt x="541337" y="485775"/>
                </a:cubicBezTo>
                <a:cubicBezTo>
                  <a:pt x="569912" y="496887"/>
                  <a:pt x="585787" y="538163"/>
                  <a:pt x="627062" y="552450"/>
                </a:cubicBezTo>
                <a:cubicBezTo>
                  <a:pt x="668337" y="566738"/>
                  <a:pt x="742950" y="555625"/>
                  <a:pt x="788987" y="571500"/>
                </a:cubicBezTo>
                <a:cubicBezTo>
                  <a:pt x="835025" y="587375"/>
                  <a:pt x="863600" y="623888"/>
                  <a:pt x="903287" y="647700"/>
                </a:cubicBezTo>
                <a:cubicBezTo>
                  <a:pt x="942975" y="671513"/>
                  <a:pt x="985837" y="703263"/>
                  <a:pt x="1027112" y="714375"/>
                </a:cubicBezTo>
                <a:cubicBezTo>
                  <a:pt x="1068387" y="725487"/>
                  <a:pt x="1119187" y="712787"/>
                  <a:pt x="1150937" y="714375"/>
                </a:cubicBezTo>
                <a:cubicBezTo>
                  <a:pt x="1182687" y="715963"/>
                  <a:pt x="1230312" y="742950"/>
                  <a:pt x="1217612" y="723900"/>
                </a:cubicBezTo>
                <a:cubicBezTo>
                  <a:pt x="1204912" y="704850"/>
                  <a:pt x="1120775" y="627063"/>
                  <a:pt x="1074737" y="600075"/>
                </a:cubicBezTo>
                <a:cubicBezTo>
                  <a:pt x="1028699" y="573087"/>
                  <a:pt x="976312" y="574675"/>
                  <a:pt x="941387" y="561975"/>
                </a:cubicBezTo>
                <a:cubicBezTo>
                  <a:pt x="906462" y="549275"/>
                  <a:pt x="895349" y="539750"/>
                  <a:pt x="865187" y="523875"/>
                </a:cubicBezTo>
                <a:cubicBezTo>
                  <a:pt x="835025" y="508000"/>
                  <a:pt x="800099" y="488950"/>
                  <a:pt x="760412" y="466725"/>
                </a:cubicBezTo>
                <a:cubicBezTo>
                  <a:pt x="720725" y="444500"/>
                  <a:pt x="671512" y="417513"/>
                  <a:pt x="627062" y="390525"/>
                </a:cubicBezTo>
                <a:cubicBezTo>
                  <a:pt x="582612" y="363537"/>
                  <a:pt x="515937" y="303213"/>
                  <a:pt x="493712" y="304800"/>
                </a:cubicBezTo>
                <a:cubicBezTo>
                  <a:pt x="471487" y="306387"/>
                  <a:pt x="479425" y="379413"/>
                  <a:pt x="493712" y="400050"/>
                </a:cubicBezTo>
                <a:cubicBezTo>
                  <a:pt x="507999" y="420687"/>
                  <a:pt x="557212" y="415925"/>
                  <a:pt x="579437" y="428625"/>
                </a:cubicBezTo>
                <a:cubicBezTo>
                  <a:pt x="601662" y="441325"/>
                  <a:pt x="606425" y="463550"/>
                  <a:pt x="627062" y="476250"/>
                </a:cubicBezTo>
                <a:cubicBezTo>
                  <a:pt x="647699" y="488950"/>
                  <a:pt x="677862" y="492125"/>
                  <a:pt x="703262" y="504825"/>
                </a:cubicBezTo>
                <a:cubicBezTo>
                  <a:pt x="728662" y="517525"/>
                  <a:pt x="752475" y="539750"/>
                  <a:pt x="779462" y="552450"/>
                </a:cubicBezTo>
                <a:cubicBezTo>
                  <a:pt x="806449" y="565150"/>
                  <a:pt x="836612" y="568325"/>
                  <a:pt x="865187" y="581025"/>
                </a:cubicBezTo>
                <a:cubicBezTo>
                  <a:pt x="893762" y="593725"/>
                  <a:pt x="912812" y="615950"/>
                  <a:pt x="950912" y="628650"/>
                </a:cubicBezTo>
                <a:cubicBezTo>
                  <a:pt x="989012" y="641350"/>
                  <a:pt x="1058862" y="652463"/>
                  <a:pt x="1093787" y="657225"/>
                </a:cubicBezTo>
                <a:cubicBezTo>
                  <a:pt x="1128712" y="661988"/>
                  <a:pt x="1133475" y="652463"/>
                  <a:pt x="1160462" y="657225"/>
                </a:cubicBezTo>
                <a:cubicBezTo>
                  <a:pt x="1187449" y="661987"/>
                  <a:pt x="1212850" y="676275"/>
                  <a:pt x="1255712" y="685800"/>
                </a:cubicBezTo>
                <a:cubicBezTo>
                  <a:pt x="1298574" y="695325"/>
                  <a:pt x="1452562" y="693737"/>
                  <a:pt x="1417637" y="714375"/>
                </a:cubicBezTo>
                <a:cubicBezTo>
                  <a:pt x="1382712" y="735013"/>
                  <a:pt x="1128712" y="823912"/>
                  <a:pt x="1046162" y="809625"/>
                </a:cubicBezTo>
                <a:cubicBezTo>
                  <a:pt x="963612" y="795338"/>
                  <a:pt x="950912" y="692150"/>
                  <a:pt x="922337" y="628650"/>
                </a:cubicBezTo>
                <a:cubicBezTo>
                  <a:pt x="893762" y="565150"/>
                  <a:pt x="946149" y="488950"/>
                  <a:pt x="874712" y="428625"/>
                </a:cubicBezTo>
                <a:cubicBezTo>
                  <a:pt x="803275" y="368300"/>
                  <a:pt x="530224" y="247650"/>
                  <a:pt x="493712" y="266700"/>
                </a:cubicBezTo>
                <a:cubicBezTo>
                  <a:pt x="457200" y="285750"/>
                  <a:pt x="595312" y="487362"/>
                  <a:pt x="655637" y="542925"/>
                </a:cubicBezTo>
                <a:cubicBezTo>
                  <a:pt x="715962" y="598488"/>
                  <a:pt x="884237" y="652462"/>
                  <a:pt x="855662" y="600075"/>
                </a:cubicBezTo>
                <a:cubicBezTo>
                  <a:pt x="827087" y="547688"/>
                  <a:pt x="585787" y="285750"/>
                  <a:pt x="484187" y="228600"/>
                </a:cubicBezTo>
                <a:cubicBezTo>
                  <a:pt x="382587" y="171450"/>
                  <a:pt x="290512" y="223838"/>
                  <a:pt x="246062" y="257175"/>
                </a:cubicBezTo>
                <a:cubicBezTo>
                  <a:pt x="201612" y="290512"/>
                  <a:pt x="165100" y="396875"/>
                  <a:pt x="217487" y="428625"/>
                </a:cubicBezTo>
                <a:cubicBezTo>
                  <a:pt x="269874" y="460375"/>
                  <a:pt x="528637" y="468312"/>
                  <a:pt x="560387" y="447675"/>
                </a:cubicBezTo>
                <a:cubicBezTo>
                  <a:pt x="592137" y="427038"/>
                  <a:pt x="409574" y="323850"/>
                  <a:pt x="407987" y="304800"/>
                </a:cubicBezTo>
                <a:cubicBezTo>
                  <a:pt x="406400" y="285750"/>
                  <a:pt x="541337" y="376237"/>
                  <a:pt x="550862" y="333375"/>
                </a:cubicBezTo>
                <a:cubicBezTo>
                  <a:pt x="560387" y="290513"/>
                  <a:pt x="512762" y="95250"/>
                  <a:pt x="465137" y="47625"/>
                </a:cubicBezTo>
                <a:cubicBezTo>
                  <a:pt x="417512" y="0"/>
                  <a:pt x="323849" y="41275"/>
                  <a:pt x="265112" y="47625"/>
                </a:cubicBezTo>
                <a:cubicBezTo>
                  <a:pt x="206375" y="53975"/>
                  <a:pt x="139699" y="47625"/>
                  <a:pt x="112712" y="85725"/>
                </a:cubicBezTo>
                <a:cubicBezTo>
                  <a:pt x="85725" y="123825"/>
                  <a:pt x="88900" y="211138"/>
                  <a:pt x="103187" y="276225"/>
                </a:cubicBezTo>
                <a:cubicBezTo>
                  <a:pt x="117474" y="341312"/>
                  <a:pt x="122237" y="403225"/>
                  <a:pt x="198437" y="476250"/>
                </a:cubicBezTo>
                <a:cubicBezTo>
                  <a:pt x="274637" y="549275"/>
                  <a:pt x="469899" y="671512"/>
                  <a:pt x="560387" y="714375"/>
                </a:cubicBezTo>
                <a:cubicBezTo>
                  <a:pt x="650875" y="757238"/>
                  <a:pt x="663575" y="714375"/>
                  <a:pt x="741362" y="733425"/>
                </a:cubicBezTo>
                <a:cubicBezTo>
                  <a:pt x="819149" y="752475"/>
                  <a:pt x="1027112" y="828675"/>
                  <a:pt x="1027112" y="828675"/>
                </a:cubicBezTo>
                <a:cubicBezTo>
                  <a:pt x="1103312" y="854075"/>
                  <a:pt x="1149350" y="884238"/>
                  <a:pt x="1198562" y="885825"/>
                </a:cubicBezTo>
                <a:cubicBezTo>
                  <a:pt x="1247774" y="887412"/>
                  <a:pt x="1301750" y="871538"/>
                  <a:pt x="1322387" y="838200"/>
                </a:cubicBezTo>
                <a:cubicBezTo>
                  <a:pt x="1343025" y="804863"/>
                  <a:pt x="1366837" y="723900"/>
                  <a:pt x="1322387" y="685800"/>
                </a:cubicBezTo>
                <a:cubicBezTo>
                  <a:pt x="1277937" y="647700"/>
                  <a:pt x="1141412" y="601663"/>
                  <a:pt x="1055687" y="609600"/>
                </a:cubicBezTo>
                <a:cubicBezTo>
                  <a:pt x="969962" y="617537"/>
                  <a:pt x="879474" y="706438"/>
                  <a:pt x="808037" y="733425"/>
                </a:cubicBezTo>
                <a:cubicBezTo>
                  <a:pt x="736600" y="760412"/>
                  <a:pt x="679449" y="779462"/>
                  <a:pt x="627062" y="771525"/>
                </a:cubicBezTo>
                <a:cubicBezTo>
                  <a:pt x="574675" y="763588"/>
                  <a:pt x="506412" y="731837"/>
                  <a:pt x="493712" y="685800"/>
                </a:cubicBezTo>
                <a:cubicBezTo>
                  <a:pt x="481012" y="639763"/>
                  <a:pt x="523874" y="541338"/>
                  <a:pt x="550862" y="495300"/>
                </a:cubicBezTo>
                <a:cubicBezTo>
                  <a:pt x="577850" y="449262"/>
                  <a:pt x="639762" y="457200"/>
                  <a:pt x="655637" y="409575"/>
                </a:cubicBezTo>
                <a:cubicBezTo>
                  <a:pt x="671512" y="361950"/>
                  <a:pt x="688974" y="244475"/>
                  <a:pt x="646112" y="209550"/>
                </a:cubicBezTo>
                <a:cubicBezTo>
                  <a:pt x="603250" y="174625"/>
                  <a:pt x="458787" y="173038"/>
                  <a:pt x="398462" y="200025"/>
                </a:cubicBezTo>
                <a:cubicBezTo>
                  <a:pt x="338137" y="227012"/>
                  <a:pt x="252412" y="317500"/>
                  <a:pt x="284162" y="371475"/>
                </a:cubicBezTo>
                <a:cubicBezTo>
                  <a:pt x="315912" y="425450"/>
                  <a:pt x="498475" y="514350"/>
                  <a:pt x="588962" y="523875"/>
                </a:cubicBezTo>
                <a:cubicBezTo>
                  <a:pt x="679450" y="533400"/>
                  <a:pt x="758825" y="428625"/>
                  <a:pt x="827087" y="428625"/>
                </a:cubicBezTo>
                <a:cubicBezTo>
                  <a:pt x="895349" y="428625"/>
                  <a:pt x="966787" y="455613"/>
                  <a:pt x="998537" y="523875"/>
                </a:cubicBezTo>
                <a:cubicBezTo>
                  <a:pt x="1030287" y="592138"/>
                  <a:pt x="973137" y="774700"/>
                  <a:pt x="1017587" y="838200"/>
                </a:cubicBezTo>
                <a:cubicBezTo>
                  <a:pt x="1062037" y="901700"/>
                  <a:pt x="1208087" y="919163"/>
                  <a:pt x="1265237" y="904875"/>
                </a:cubicBezTo>
                <a:cubicBezTo>
                  <a:pt x="1322387" y="890588"/>
                  <a:pt x="1414462" y="815975"/>
                  <a:pt x="1360487" y="752475"/>
                </a:cubicBezTo>
                <a:cubicBezTo>
                  <a:pt x="1306512" y="688975"/>
                  <a:pt x="1087437" y="579437"/>
                  <a:pt x="941387" y="523875"/>
                </a:cubicBezTo>
                <a:cubicBezTo>
                  <a:pt x="795337" y="468313"/>
                  <a:pt x="598487" y="436562"/>
                  <a:pt x="484187" y="419100"/>
                </a:cubicBezTo>
                <a:cubicBezTo>
                  <a:pt x="369887" y="401638"/>
                  <a:pt x="317499" y="442912"/>
                  <a:pt x="255587" y="419100"/>
                </a:cubicBezTo>
                <a:cubicBezTo>
                  <a:pt x="193675" y="395288"/>
                  <a:pt x="146050" y="322263"/>
                  <a:pt x="112712" y="276225"/>
                </a:cubicBezTo>
                <a:cubicBezTo>
                  <a:pt x="79375" y="230188"/>
                  <a:pt x="33337" y="173037"/>
                  <a:pt x="55562" y="142875"/>
                </a:cubicBezTo>
                <a:cubicBezTo>
                  <a:pt x="77787" y="112713"/>
                  <a:pt x="179387" y="107950"/>
                  <a:pt x="246062" y="95250"/>
                </a:cubicBezTo>
                <a:cubicBezTo>
                  <a:pt x="312737" y="82550"/>
                  <a:pt x="412750" y="31750"/>
                  <a:pt x="455612" y="66675"/>
                </a:cubicBezTo>
                <a:cubicBezTo>
                  <a:pt x="498474" y="101600"/>
                  <a:pt x="463550" y="247650"/>
                  <a:pt x="503237" y="304800"/>
                </a:cubicBezTo>
                <a:cubicBezTo>
                  <a:pt x="542925" y="361950"/>
                  <a:pt x="618331" y="385762"/>
                  <a:pt x="693737" y="409575"/>
                </a:cubicBezTo>
              </a:path>
            </a:pathLst>
          </a:custGeom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Полилиния 27"/>
          <p:cNvSpPr/>
          <p:nvPr/>
        </p:nvSpPr>
        <p:spPr>
          <a:xfrm>
            <a:off x="6007100" y="1309688"/>
            <a:ext cx="1350963" cy="452437"/>
          </a:xfrm>
          <a:custGeom>
            <a:avLst/>
            <a:gdLst>
              <a:gd name="connsiteX0" fmla="*/ 60325 w 1350963"/>
              <a:gd name="connsiteY0" fmla="*/ 223837 h 452437"/>
              <a:gd name="connsiteX1" fmla="*/ 231775 w 1350963"/>
              <a:gd name="connsiteY1" fmla="*/ 138112 h 452437"/>
              <a:gd name="connsiteX2" fmla="*/ 317500 w 1350963"/>
              <a:gd name="connsiteY2" fmla="*/ 119062 h 452437"/>
              <a:gd name="connsiteX3" fmla="*/ 460375 w 1350963"/>
              <a:gd name="connsiteY3" fmla="*/ 80962 h 452437"/>
              <a:gd name="connsiteX4" fmla="*/ 688975 w 1350963"/>
              <a:gd name="connsiteY4" fmla="*/ 42862 h 452437"/>
              <a:gd name="connsiteX5" fmla="*/ 841375 w 1350963"/>
              <a:gd name="connsiteY5" fmla="*/ 4762 h 452437"/>
              <a:gd name="connsiteX6" fmla="*/ 1050925 w 1350963"/>
              <a:gd name="connsiteY6" fmla="*/ 14287 h 452437"/>
              <a:gd name="connsiteX7" fmla="*/ 1222375 w 1350963"/>
              <a:gd name="connsiteY7" fmla="*/ 42862 h 452437"/>
              <a:gd name="connsiteX8" fmla="*/ 1336675 w 1350963"/>
              <a:gd name="connsiteY8" fmla="*/ 80962 h 452437"/>
              <a:gd name="connsiteX9" fmla="*/ 1308100 w 1350963"/>
              <a:gd name="connsiteY9" fmla="*/ 233362 h 452437"/>
              <a:gd name="connsiteX10" fmla="*/ 1174750 w 1350963"/>
              <a:gd name="connsiteY10" fmla="*/ 261937 h 452437"/>
              <a:gd name="connsiteX11" fmla="*/ 1031875 w 1350963"/>
              <a:gd name="connsiteY11" fmla="*/ 280987 h 452437"/>
              <a:gd name="connsiteX12" fmla="*/ 879475 w 1350963"/>
              <a:gd name="connsiteY12" fmla="*/ 300037 h 452437"/>
              <a:gd name="connsiteX13" fmla="*/ 688975 w 1350963"/>
              <a:gd name="connsiteY13" fmla="*/ 338137 h 452437"/>
              <a:gd name="connsiteX14" fmla="*/ 479425 w 1350963"/>
              <a:gd name="connsiteY14" fmla="*/ 376237 h 452437"/>
              <a:gd name="connsiteX15" fmla="*/ 384175 w 1350963"/>
              <a:gd name="connsiteY15" fmla="*/ 433387 h 452437"/>
              <a:gd name="connsiteX16" fmla="*/ 117475 w 1350963"/>
              <a:gd name="connsiteY16" fmla="*/ 442912 h 452437"/>
              <a:gd name="connsiteX17" fmla="*/ 50800 w 1350963"/>
              <a:gd name="connsiteY17" fmla="*/ 433387 h 452437"/>
              <a:gd name="connsiteX18" fmla="*/ 3175 w 1350963"/>
              <a:gd name="connsiteY18" fmla="*/ 328612 h 452437"/>
              <a:gd name="connsiteX19" fmla="*/ 60325 w 1350963"/>
              <a:gd name="connsiteY19" fmla="*/ 223837 h 4524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1350963" h="452437">
                <a:moveTo>
                  <a:pt x="60325" y="223837"/>
                </a:moveTo>
                <a:cubicBezTo>
                  <a:pt x="98425" y="192087"/>
                  <a:pt x="188913" y="155574"/>
                  <a:pt x="231775" y="138112"/>
                </a:cubicBezTo>
                <a:cubicBezTo>
                  <a:pt x="274637" y="120650"/>
                  <a:pt x="279400" y="128587"/>
                  <a:pt x="317500" y="119062"/>
                </a:cubicBezTo>
                <a:cubicBezTo>
                  <a:pt x="355600" y="109537"/>
                  <a:pt x="398463" y="93662"/>
                  <a:pt x="460375" y="80962"/>
                </a:cubicBezTo>
                <a:cubicBezTo>
                  <a:pt x="522288" y="68262"/>
                  <a:pt x="625475" y="55562"/>
                  <a:pt x="688975" y="42862"/>
                </a:cubicBezTo>
                <a:cubicBezTo>
                  <a:pt x="752475" y="30162"/>
                  <a:pt x="781050" y="9525"/>
                  <a:pt x="841375" y="4762"/>
                </a:cubicBezTo>
                <a:cubicBezTo>
                  <a:pt x="901700" y="0"/>
                  <a:pt x="987425" y="7937"/>
                  <a:pt x="1050925" y="14287"/>
                </a:cubicBezTo>
                <a:cubicBezTo>
                  <a:pt x="1114425" y="20637"/>
                  <a:pt x="1174750" y="31750"/>
                  <a:pt x="1222375" y="42862"/>
                </a:cubicBezTo>
                <a:cubicBezTo>
                  <a:pt x="1270000" y="53974"/>
                  <a:pt x="1322388" y="49212"/>
                  <a:pt x="1336675" y="80962"/>
                </a:cubicBezTo>
                <a:cubicBezTo>
                  <a:pt x="1350963" y="112712"/>
                  <a:pt x="1335088" y="203200"/>
                  <a:pt x="1308100" y="233362"/>
                </a:cubicBezTo>
                <a:cubicBezTo>
                  <a:pt x="1281113" y="263525"/>
                  <a:pt x="1220787" y="254000"/>
                  <a:pt x="1174750" y="261937"/>
                </a:cubicBezTo>
                <a:cubicBezTo>
                  <a:pt x="1128713" y="269874"/>
                  <a:pt x="1031875" y="280987"/>
                  <a:pt x="1031875" y="280987"/>
                </a:cubicBezTo>
                <a:cubicBezTo>
                  <a:pt x="982662" y="287337"/>
                  <a:pt x="936625" y="290512"/>
                  <a:pt x="879475" y="300037"/>
                </a:cubicBezTo>
                <a:cubicBezTo>
                  <a:pt x="822325" y="309562"/>
                  <a:pt x="688975" y="338137"/>
                  <a:pt x="688975" y="338137"/>
                </a:cubicBezTo>
                <a:cubicBezTo>
                  <a:pt x="622300" y="350837"/>
                  <a:pt x="530225" y="360362"/>
                  <a:pt x="479425" y="376237"/>
                </a:cubicBezTo>
                <a:cubicBezTo>
                  <a:pt x="428625" y="392112"/>
                  <a:pt x="444500" y="422275"/>
                  <a:pt x="384175" y="433387"/>
                </a:cubicBezTo>
                <a:cubicBezTo>
                  <a:pt x="323850" y="444499"/>
                  <a:pt x="173037" y="442912"/>
                  <a:pt x="117475" y="442912"/>
                </a:cubicBezTo>
                <a:cubicBezTo>
                  <a:pt x="61913" y="442912"/>
                  <a:pt x="69850" y="452437"/>
                  <a:pt x="50800" y="433387"/>
                </a:cubicBezTo>
                <a:cubicBezTo>
                  <a:pt x="31750" y="414337"/>
                  <a:pt x="6350" y="357187"/>
                  <a:pt x="3175" y="328612"/>
                </a:cubicBezTo>
                <a:cubicBezTo>
                  <a:pt x="0" y="300037"/>
                  <a:pt x="22225" y="255587"/>
                  <a:pt x="60325" y="223837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Полилиния 28">
            <a:hlinkClick r:id="rId7" action="ppaction://hlinksldjump"/>
          </p:cNvPr>
          <p:cNvSpPr/>
          <p:nvPr/>
        </p:nvSpPr>
        <p:spPr>
          <a:xfrm>
            <a:off x="5894388" y="1301750"/>
            <a:ext cx="1501775" cy="457200"/>
          </a:xfrm>
          <a:custGeom>
            <a:avLst/>
            <a:gdLst>
              <a:gd name="connsiteX0" fmla="*/ 173037 w 1501775"/>
              <a:gd name="connsiteY0" fmla="*/ 260350 h 457200"/>
              <a:gd name="connsiteX1" fmla="*/ 392112 w 1501775"/>
              <a:gd name="connsiteY1" fmla="*/ 165100 h 457200"/>
              <a:gd name="connsiteX2" fmla="*/ 611187 w 1501775"/>
              <a:gd name="connsiteY2" fmla="*/ 127000 h 457200"/>
              <a:gd name="connsiteX3" fmla="*/ 839787 w 1501775"/>
              <a:gd name="connsiteY3" fmla="*/ 107950 h 457200"/>
              <a:gd name="connsiteX4" fmla="*/ 1058862 w 1501775"/>
              <a:gd name="connsiteY4" fmla="*/ 50800 h 457200"/>
              <a:gd name="connsiteX5" fmla="*/ 1230312 w 1501775"/>
              <a:gd name="connsiteY5" fmla="*/ 50800 h 457200"/>
              <a:gd name="connsiteX6" fmla="*/ 1363662 w 1501775"/>
              <a:gd name="connsiteY6" fmla="*/ 79375 h 457200"/>
              <a:gd name="connsiteX7" fmla="*/ 1163637 w 1501775"/>
              <a:gd name="connsiteY7" fmla="*/ 250825 h 457200"/>
              <a:gd name="connsiteX8" fmla="*/ 1325562 w 1501775"/>
              <a:gd name="connsiteY8" fmla="*/ 222250 h 457200"/>
              <a:gd name="connsiteX9" fmla="*/ 1011237 w 1501775"/>
              <a:gd name="connsiteY9" fmla="*/ 117475 h 457200"/>
              <a:gd name="connsiteX10" fmla="*/ 1068387 w 1501775"/>
              <a:gd name="connsiteY10" fmla="*/ 260350 h 457200"/>
              <a:gd name="connsiteX11" fmla="*/ 877887 w 1501775"/>
              <a:gd name="connsiteY11" fmla="*/ 298450 h 457200"/>
              <a:gd name="connsiteX12" fmla="*/ 687387 w 1501775"/>
              <a:gd name="connsiteY12" fmla="*/ 317500 h 457200"/>
              <a:gd name="connsiteX13" fmla="*/ 515937 w 1501775"/>
              <a:gd name="connsiteY13" fmla="*/ 317500 h 457200"/>
              <a:gd name="connsiteX14" fmla="*/ 354012 w 1501775"/>
              <a:gd name="connsiteY14" fmla="*/ 374650 h 457200"/>
              <a:gd name="connsiteX15" fmla="*/ 239712 w 1501775"/>
              <a:gd name="connsiteY15" fmla="*/ 307975 h 457200"/>
              <a:gd name="connsiteX16" fmla="*/ 506412 w 1501775"/>
              <a:gd name="connsiteY16" fmla="*/ 231775 h 457200"/>
              <a:gd name="connsiteX17" fmla="*/ 735012 w 1501775"/>
              <a:gd name="connsiteY17" fmla="*/ 203200 h 457200"/>
              <a:gd name="connsiteX18" fmla="*/ 992187 w 1501775"/>
              <a:gd name="connsiteY18" fmla="*/ 136525 h 457200"/>
              <a:gd name="connsiteX19" fmla="*/ 1268412 w 1501775"/>
              <a:gd name="connsiteY19" fmla="*/ 79375 h 457200"/>
              <a:gd name="connsiteX20" fmla="*/ 1306512 w 1501775"/>
              <a:gd name="connsiteY20" fmla="*/ 165100 h 457200"/>
              <a:gd name="connsiteX21" fmla="*/ 1020762 w 1501775"/>
              <a:gd name="connsiteY21" fmla="*/ 41275 h 457200"/>
              <a:gd name="connsiteX22" fmla="*/ 1135062 w 1501775"/>
              <a:gd name="connsiteY22" fmla="*/ 279400 h 457200"/>
              <a:gd name="connsiteX23" fmla="*/ 744537 w 1501775"/>
              <a:gd name="connsiteY23" fmla="*/ 98425 h 457200"/>
              <a:gd name="connsiteX24" fmla="*/ 735012 w 1501775"/>
              <a:gd name="connsiteY24" fmla="*/ 269875 h 457200"/>
              <a:gd name="connsiteX25" fmla="*/ 354012 w 1501775"/>
              <a:gd name="connsiteY25" fmla="*/ 107950 h 457200"/>
              <a:gd name="connsiteX26" fmla="*/ 534987 w 1501775"/>
              <a:gd name="connsiteY26" fmla="*/ 441325 h 457200"/>
              <a:gd name="connsiteX27" fmla="*/ 239712 w 1501775"/>
              <a:gd name="connsiteY27" fmla="*/ 203200 h 457200"/>
              <a:gd name="connsiteX28" fmla="*/ 192087 w 1501775"/>
              <a:gd name="connsiteY28" fmla="*/ 317500 h 457200"/>
              <a:gd name="connsiteX29" fmla="*/ 1392237 w 1501775"/>
              <a:gd name="connsiteY29" fmla="*/ 127000 h 457200"/>
              <a:gd name="connsiteX30" fmla="*/ 849312 w 1501775"/>
              <a:gd name="connsiteY30" fmla="*/ 222250 h 457200"/>
              <a:gd name="connsiteX31" fmla="*/ 363537 w 1501775"/>
              <a:gd name="connsiteY31" fmla="*/ 422275 h 457200"/>
              <a:gd name="connsiteX32" fmla="*/ 725487 w 1501775"/>
              <a:gd name="connsiteY32" fmla="*/ 60325 h 457200"/>
              <a:gd name="connsiteX33" fmla="*/ 963612 w 1501775"/>
              <a:gd name="connsiteY33" fmla="*/ 88900 h 457200"/>
              <a:gd name="connsiteX34" fmla="*/ 1316037 w 1501775"/>
              <a:gd name="connsiteY34" fmla="*/ 269875 h 457200"/>
              <a:gd name="connsiteX35" fmla="*/ 1439862 w 1501775"/>
              <a:gd name="connsiteY35" fmla="*/ 107950 h 457200"/>
              <a:gd name="connsiteX36" fmla="*/ 1401762 w 1501775"/>
              <a:gd name="connsiteY36" fmla="*/ 60325 h 457200"/>
              <a:gd name="connsiteX37" fmla="*/ 1220787 w 1501775"/>
              <a:gd name="connsiteY37" fmla="*/ 31750 h 457200"/>
              <a:gd name="connsiteX38" fmla="*/ 754062 w 1501775"/>
              <a:gd name="connsiteY38" fmla="*/ 12700 h 457200"/>
              <a:gd name="connsiteX39" fmla="*/ 468312 w 1501775"/>
              <a:gd name="connsiteY39" fmla="*/ 107950 h 457200"/>
              <a:gd name="connsiteX40" fmla="*/ 173037 w 1501775"/>
              <a:gd name="connsiteY40" fmla="*/ 260350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1501775" h="457200">
                <a:moveTo>
                  <a:pt x="173037" y="260350"/>
                </a:moveTo>
                <a:cubicBezTo>
                  <a:pt x="160337" y="269875"/>
                  <a:pt x="319087" y="187325"/>
                  <a:pt x="392112" y="165100"/>
                </a:cubicBezTo>
                <a:cubicBezTo>
                  <a:pt x="465137" y="142875"/>
                  <a:pt x="536575" y="136525"/>
                  <a:pt x="611187" y="127000"/>
                </a:cubicBezTo>
                <a:cubicBezTo>
                  <a:pt x="685799" y="117475"/>
                  <a:pt x="765175" y="120650"/>
                  <a:pt x="839787" y="107950"/>
                </a:cubicBezTo>
                <a:cubicBezTo>
                  <a:pt x="914399" y="95250"/>
                  <a:pt x="993775" y="60325"/>
                  <a:pt x="1058862" y="50800"/>
                </a:cubicBezTo>
                <a:cubicBezTo>
                  <a:pt x="1123949" y="41275"/>
                  <a:pt x="1179512" y="46038"/>
                  <a:pt x="1230312" y="50800"/>
                </a:cubicBezTo>
                <a:cubicBezTo>
                  <a:pt x="1281112" y="55562"/>
                  <a:pt x="1374774" y="46038"/>
                  <a:pt x="1363662" y="79375"/>
                </a:cubicBezTo>
                <a:cubicBezTo>
                  <a:pt x="1352550" y="112712"/>
                  <a:pt x="1169987" y="227013"/>
                  <a:pt x="1163637" y="250825"/>
                </a:cubicBezTo>
                <a:cubicBezTo>
                  <a:pt x="1157287" y="274637"/>
                  <a:pt x="1350962" y="244475"/>
                  <a:pt x="1325562" y="222250"/>
                </a:cubicBezTo>
                <a:cubicBezTo>
                  <a:pt x="1300162" y="200025"/>
                  <a:pt x="1054099" y="111125"/>
                  <a:pt x="1011237" y="117475"/>
                </a:cubicBezTo>
                <a:cubicBezTo>
                  <a:pt x="968375" y="123825"/>
                  <a:pt x="1090612" y="230188"/>
                  <a:pt x="1068387" y="260350"/>
                </a:cubicBezTo>
                <a:cubicBezTo>
                  <a:pt x="1046162" y="290512"/>
                  <a:pt x="941387" y="288925"/>
                  <a:pt x="877887" y="298450"/>
                </a:cubicBezTo>
                <a:cubicBezTo>
                  <a:pt x="814387" y="307975"/>
                  <a:pt x="747712" y="314325"/>
                  <a:pt x="687387" y="317500"/>
                </a:cubicBezTo>
                <a:cubicBezTo>
                  <a:pt x="627062" y="320675"/>
                  <a:pt x="571499" y="307975"/>
                  <a:pt x="515937" y="317500"/>
                </a:cubicBezTo>
                <a:cubicBezTo>
                  <a:pt x="460375" y="327025"/>
                  <a:pt x="400049" y="376237"/>
                  <a:pt x="354012" y="374650"/>
                </a:cubicBezTo>
                <a:cubicBezTo>
                  <a:pt x="307975" y="373063"/>
                  <a:pt x="214312" y="331788"/>
                  <a:pt x="239712" y="307975"/>
                </a:cubicBezTo>
                <a:cubicBezTo>
                  <a:pt x="265112" y="284163"/>
                  <a:pt x="423862" y="249237"/>
                  <a:pt x="506412" y="231775"/>
                </a:cubicBezTo>
                <a:cubicBezTo>
                  <a:pt x="588962" y="214313"/>
                  <a:pt x="654050" y="219075"/>
                  <a:pt x="735012" y="203200"/>
                </a:cubicBezTo>
                <a:cubicBezTo>
                  <a:pt x="815975" y="187325"/>
                  <a:pt x="903287" y="157162"/>
                  <a:pt x="992187" y="136525"/>
                </a:cubicBezTo>
                <a:cubicBezTo>
                  <a:pt x="1081087" y="115888"/>
                  <a:pt x="1216025" y="74613"/>
                  <a:pt x="1268412" y="79375"/>
                </a:cubicBezTo>
                <a:cubicBezTo>
                  <a:pt x="1320799" y="84137"/>
                  <a:pt x="1347787" y="171450"/>
                  <a:pt x="1306512" y="165100"/>
                </a:cubicBezTo>
                <a:cubicBezTo>
                  <a:pt x="1265237" y="158750"/>
                  <a:pt x="1049337" y="22225"/>
                  <a:pt x="1020762" y="41275"/>
                </a:cubicBezTo>
                <a:cubicBezTo>
                  <a:pt x="992187" y="60325"/>
                  <a:pt x="1181100" y="269875"/>
                  <a:pt x="1135062" y="279400"/>
                </a:cubicBezTo>
                <a:cubicBezTo>
                  <a:pt x="1089025" y="288925"/>
                  <a:pt x="811212" y="100012"/>
                  <a:pt x="744537" y="98425"/>
                </a:cubicBezTo>
                <a:cubicBezTo>
                  <a:pt x="677862" y="96838"/>
                  <a:pt x="800099" y="268288"/>
                  <a:pt x="735012" y="269875"/>
                </a:cubicBezTo>
                <a:cubicBezTo>
                  <a:pt x="669925" y="271462"/>
                  <a:pt x="387350" y="79375"/>
                  <a:pt x="354012" y="107950"/>
                </a:cubicBezTo>
                <a:cubicBezTo>
                  <a:pt x="320675" y="136525"/>
                  <a:pt x="554037" y="425450"/>
                  <a:pt x="534987" y="441325"/>
                </a:cubicBezTo>
                <a:cubicBezTo>
                  <a:pt x="515937" y="457200"/>
                  <a:pt x="296862" y="223837"/>
                  <a:pt x="239712" y="203200"/>
                </a:cubicBezTo>
                <a:cubicBezTo>
                  <a:pt x="182562" y="182563"/>
                  <a:pt x="0" y="330200"/>
                  <a:pt x="192087" y="317500"/>
                </a:cubicBezTo>
                <a:cubicBezTo>
                  <a:pt x="384174" y="304800"/>
                  <a:pt x="1282700" y="142875"/>
                  <a:pt x="1392237" y="127000"/>
                </a:cubicBezTo>
                <a:cubicBezTo>
                  <a:pt x="1501775" y="111125"/>
                  <a:pt x="1020762" y="173037"/>
                  <a:pt x="849312" y="222250"/>
                </a:cubicBezTo>
                <a:cubicBezTo>
                  <a:pt x="677862" y="271463"/>
                  <a:pt x="384175" y="449263"/>
                  <a:pt x="363537" y="422275"/>
                </a:cubicBezTo>
                <a:cubicBezTo>
                  <a:pt x="342899" y="395287"/>
                  <a:pt x="625475" y="115888"/>
                  <a:pt x="725487" y="60325"/>
                </a:cubicBezTo>
                <a:cubicBezTo>
                  <a:pt x="825500" y="4763"/>
                  <a:pt x="865187" y="53975"/>
                  <a:pt x="963612" y="88900"/>
                </a:cubicBezTo>
                <a:cubicBezTo>
                  <a:pt x="1062037" y="123825"/>
                  <a:pt x="1236662" y="266700"/>
                  <a:pt x="1316037" y="269875"/>
                </a:cubicBezTo>
                <a:cubicBezTo>
                  <a:pt x="1395412" y="273050"/>
                  <a:pt x="1425575" y="142875"/>
                  <a:pt x="1439862" y="107950"/>
                </a:cubicBezTo>
                <a:cubicBezTo>
                  <a:pt x="1454150" y="73025"/>
                  <a:pt x="1438275" y="73025"/>
                  <a:pt x="1401762" y="60325"/>
                </a:cubicBezTo>
                <a:cubicBezTo>
                  <a:pt x="1365250" y="47625"/>
                  <a:pt x="1328737" y="39688"/>
                  <a:pt x="1220787" y="31750"/>
                </a:cubicBezTo>
                <a:cubicBezTo>
                  <a:pt x="1112837" y="23813"/>
                  <a:pt x="879475" y="0"/>
                  <a:pt x="754062" y="12700"/>
                </a:cubicBezTo>
                <a:cubicBezTo>
                  <a:pt x="628650" y="25400"/>
                  <a:pt x="571499" y="63500"/>
                  <a:pt x="468312" y="107950"/>
                </a:cubicBezTo>
                <a:cubicBezTo>
                  <a:pt x="365125" y="152400"/>
                  <a:pt x="185737" y="250825"/>
                  <a:pt x="173037" y="260350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Полилиния 29">
            <a:hlinkClick r:id="rId7" action="ppaction://hlinksldjump"/>
          </p:cNvPr>
          <p:cNvSpPr/>
          <p:nvPr/>
        </p:nvSpPr>
        <p:spPr>
          <a:xfrm>
            <a:off x="7161213" y="1743075"/>
            <a:ext cx="917574" cy="1001713"/>
          </a:xfrm>
          <a:custGeom>
            <a:avLst/>
            <a:gdLst>
              <a:gd name="connsiteX0" fmla="*/ 58737 w 917574"/>
              <a:gd name="connsiteY0" fmla="*/ 114300 h 1001713"/>
              <a:gd name="connsiteX1" fmla="*/ 39687 w 917574"/>
              <a:gd name="connsiteY1" fmla="*/ 171450 h 1001713"/>
              <a:gd name="connsiteX2" fmla="*/ 125412 w 917574"/>
              <a:gd name="connsiteY2" fmla="*/ 333375 h 1001713"/>
              <a:gd name="connsiteX3" fmla="*/ 211137 w 917574"/>
              <a:gd name="connsiteY3" fmla="*/ 457200 h 1001713"/>
              <a:gd name="connsiteX4" fmla="*/ 325437 w 917574"/>
              <a:gd name="connsiteY4" fmla="*/ 723900 h 1001713"/>
              <a:gd name="connsiteX5" fmla="*/ 477837 w 917574"/>
              <a:gd name="connsiteY5" fmla="*/ 962025 h 1001713"/>
              <a:gd name="connsiteX6" fmla="*/ 687387 w 917574"/>
              <a:gd name="connsiteY6" fmla="*/ 962025 h 1001713"/>
              <a:gd name="connsiteX7" fmla="*/ 858837 w 917574"/>
              <a:gd name="connsiteY7" fmla="*/ 923925 h 1001713"/>
              <a:gd name="connsiteX8" fmla="*/ 915987 w 917574"/>
              <a:gd name="connsiteY8" fmla="*/ 800100 h 1001713"/>
              <a:gd name="connsiteX9" fmla="*/ 868362 w 917574"/>
              <a:gd name="connsiteY9" fmla="*/ 552450 h 1001713"/>
              <a:gd name="connsiteX10" fmla="*/ 630237 w 917574"/>
              <a:gd name="connsiteY10" fmla="*/ 180975 h 1001713"/>
              <a:gd name="connsiteX11" fmla="*/ 363537 w 917574"/>
              <a:gd name="connsiteY11" fmla="*/ 28575 h 1001713"/>
              <a:gd name="connsiteX12" fmla="*/ 182562 w 917574"/>
              <a:gd name="connsiteY12" fmla="*/ 19050 h 1001713"/>
              <a:gd name="connsiteX13" fmla="*/ 125412 w 917574"/>
              <a:gd name="connsiteY13" fmla="*/ 142875 h 1001713"/>
              <a:gd name="connsiteX14" fmla="*/ 249237 w 917574"/>
              <a:gd name="connsiteY14" fmla="*/ 419100 h 1001713"/>
              <a:gd name="connsiteX15" fmla="*/ 420687 w 917574"/>
              <a:gd name="connsiteY15" fmla="*/ 704850 h 1001713"/>
              <a:gd name="connsiteX16" fmla="*/ 525462 w 917574"/>
              <a:gd name="connsiteY16" fmla="*/ 876300 h 1001713"/>
              <a:gd name="connsiteX17" fmla="*/ 715962 w 917574"/>
              <a:gd name="connsiteY17" fmla="*/ 933450 h 1001713"/>
              <a:gd name="connsiteX18" fmla="*/ 849312 w 917574"/>
              <a:gd name="connsiteY18" fmla="*/ 847725 h 1001713"/>
              <a:gd name="connsiteX19" fmla="*/ 782637 w 917574"/>
              <a:gd name="connsiteY19" fmla="*/ 571500 h 1001713"/>
              <a:gd name="connsiteX20" fmla="*/ 668337 w 917574"/>
              <a:gd name="connsiteY20" fmla="*/ 276225 h 1001713"/>
              <a:gd name="connsiteX21" fmla="*/ 496887 w 917574"/>
              <a:gd name="connsiteY21" fmla="*/ 152400 h 1001713"/>
              <a:gd name="connsiteX22" fmla="*/ 334962 w 917574"/>
              <a:gd name="connsiteY22" fmla="*/ 47625 h 1001713"/>
              <a:gd name="connsiteX23" fmla="*/ 220662 w 917574"/>
              <a:gd name="connsiteY23" fmla="*/ 171450 h 1001713"/>
              <a:gd name="connsiteX24" fmla="*/ 363537 w 917574"/>
              <a:gd name="connsiteY24" fmla="*/ 419100 h 1001713"/>
              <a:gd name="connsiteX25" fmla="*/ 506412 w 917574"/>
              <a:gd name="connsiteY25" fmla="*/ 714375 h 1001713"/>
              <a:gd name="connsiteX26" fmla="*/ 620712 w 917574"/>
              <a:gd name="connsiteY26" fmla="*/ 828675 h 1001713"/>
              <a:gd name="connsiteX27" fmla="*/ 735012 w 917574"/>
              <a:gd name="connsiteY27" fmla="*/ 838200 h 1001713"/>
              <a:gd name="connsiteX28" fmla="*/ 744537 w 917574"/>
              <a:gd name="connsiteY28" fmla="*/ 647700 h 1001713"/>
              <a:gd name="connsiteX29" fmla="*/ 649287 w 917574"/>
              <a:gd name="connsiteY29" fmla="*/ 342900 h 1001713"/>
              <a:gd name="connsiteX30" fmla="*/ 420687 w 917574"/>
              <a:gd name="connsiteY30" fmla="*/ 114300 h 1001713"/>
              <a:gd name="connsiteX31" fmla="*/ 296862 w 917574"/>
              <a:gd name="connsiteY31" fmla="*/ 123825 h 1001713"/>
              <a:gd name="connsiteX32" fmla="*/ 477837 w 917574"/>
              <a:gd name="connsiteY32" fmla="*/ 371475 h 1001713"/>
              <a:gd name="connsiteX33" fmla="*/ 563562 w 917574"/>
              <a:gd name="connsiteY33" fmla="*/ 647700 h 1001713"/>
              <a:gd name="connsiteX34" fmla="*/ 706437 w 917574"/>
              <a:gd name="connsiteY34" fmla="*/ 781050 h 1001713"/>
              <a:gd name="connsiteX35" fmla="*/ 687387 w 917574"/>
              <a:gd name="connsiteY35" fmla="*/ 476250 h 1001713"/>
              <a:gd name="connsiteX36" fmla="*/ 534987 w 917574"/>
              <a:gd name="connsiteY36" fmla="*/ 276225 h 1001713"/>
              <a:gd name="connsiteX37" fmla="*/ 392112 w 917574"/>
              <a:gd name="connsiteY37" fmla="*/ 161925 h 1001713"/>
              <a:gd name="connsiteX38" fmla="*/ 58737 w 917574"/>
              <a:gd name="connsiteY38" fmla="*/ 114300 h 10017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917574" h="1001713">
                <a:moveTo>
                  <a:pt x="58737" y="114300"/>
                </a:moveTo>
                <a:cubicBezTo>
                  <a:pt x="0" y="115887"/>
                  <a:pt x="28575" y="134938"/>
                  <a:pt x="39687" y="171450"/>
                </a:cubicBezTo>
                <a:cubicBezTo>
                  <a:pt x="50799" y="207962"/>
                  <a:pt x="96837" y="285750"/>
                  <a:pt x="125412" y="333375"/>
                </a:cubicBezTo>
                <a:cubicBezTo>
                  <a:pt x="153987" y="381000"/>
                  <a:pt x="177799" y="392112"/>
                  <a:pt x="211137" y="457200"/>
                </a:cubicBezTo>
                <a:cubicBezTo>
                  <a:pt x="244475" y="522288"/>
                  <a:pt x="280987" y="639763"/>
                  <a:pt x="325437" y="723900"/>
                </a:cubicBezTo>
                <a:cubicBezTo>
                  <a:pt x="369887" y="808038"/>
                  <a:pt x="417512" y="922337"/>
                  <a:pt x="477837" y="962025"/>
                </a:cubicBezTo>
                <a:cubicBezTo>
                  <a:pt x="538162" y="1001713"/>
                  <a:pt x="623887" y="968375"/>
                  <a:pt x="687387" y="962025"/>
                </a:cubicBezTo>
                <a:cubicBezTo>
                  <a:pt x="750887" y="955675"/>
                  <a:pt x="820737" y="950912"/>
                  <a:pt x="858837" y="923925"/>
                </a:cubicBezTo>
                <a:cubicBezTo>
                  <a:pt x="896937" y="896938"/>
                  <a:pt x="914400" y="862012"/>
                  <a:pt x="915987" y="800100"/>
                </a:cubicBezTo>
                <a:cubicBezTo>
                  <a:pt x="917574" y="738188"/>
                  <a:pt x="915987" y="655637"/>
                  <a:pt x="868362" y="552450"/>
                </a:cubicBezTo>
                <a:cubicBezTo>
                  <a:pt x="820737" y="449263"/>
                  <a:pt x="714375" y="268288"/>
                  <a:pt x="630237" y="180975"/>
                </a:cubicBezTo>
                <a:cubicBezTo>
                  <a:pt x="546099" y="93662"/>
                  <a:pt x="438150" y="55563"/>
                  <a:pt x="363537" y="28575"/>
                </a:cubicBezTo>
                <a:cubicBezTo>
                  <a:pt x="288925" y="1588"/>
                  <a:pt x="222250" y="0"/>
                  <a:pt x="182562" y="19050"/>
                </a:cubicBezTo>
                <a:cubicBezTo>
                  <a:pt x="142874" y="38100"/>
                  <a:pt x="114300" y="76200"/>
                  <a:pt x="125412" y="142875"/>
                </a:cubicBezTo>
                <a:cubicBezTo>
                  <a:pt x="136525" y="209550"/>
                  <a:pt x="200025" y="325438"/>
                  <a:pt x="249237" y="419100"/>
                </a:cubicBezTo>
                <a:cubicBezTo>
                  <a:pt x="298449" y="512762"/>
                  <a:pt x="374650" y="628650"/>
                  <a:pt x="420687" y="704850"/>
                </a:cubicBezTo>
                <a:cubicBezTo>
                  <a:pt x="466725" y="781050"/>
                  <a:pt x="476250" y="838200"/>
                  <a:pt x="525462" y="876300"/>
                </a:cubicBezTo>
                <a:cubicBezTo>
                  <a:pt x="574675" y="914400"/>
                  <a:pt x="661987" y="938213"/>
                  <a:pt x="715962" y="933450"/>
                </a:cubicBezTo>
                <a:cubicBezTo>
                  <a:pt x="769937" y="928687"/>
                  <a:pt x="838200" y="908050"/>
                  <a:pt x="849312" y="847725"/>
                </a:cubicBezTo>
                <a:cubicBezTo>
                  <a:pt x="860424" y="787400"/>
                  <a:pt x="812800" y="666750"/>
                  <a:pt x="782637" y="571500"/>
                </a:cubicBezTo>
                <a:cubicBezTo>
                  <a:pt x="752474" y="476250"/>
                  <a:pt x="715962" y="346075"/>
                  <a:pt x="668337" y="276225"/>
                </a:cubicBezTo>
                <a:cubicBezTo>
                  <a:pt x="620712" y="206375"/>
                  <a:pt x="552449" y="190500"/>
                  <a:pt x="496887" y="152400"/>
                </a:cubicBezTo>
                <a:cubicBezTo>
                  <a:pt x="441325" y="114300"/>
                  <a:pt x="380999" y="44450"/>
                  <a:pt x="334962" y="47625"/>
                </a:cubicBezTo>
                <a:cubicBezTo>
                  <a:pt x="288925" y="50800"/>
                  <a:pt x="215900" y="109538"/>
                  <a:pt x="220662" y="171450"/>
                </a:cubicBezTo>
                <a:cubicBezTo>
                  <a:pt x="225425" y="233363"/>
                  <a:pt x="315912" y="328613"/>
                  <a:pt x="363537" y="419100"/>
                </a:cubicBezTo>
                <a:cubicBezTo>
                  <a:pt x="411162" y="509587"/>
                  <a:pt x="463550" y="646113"/>
                  <a:pt x="506412" y="714375"/>
                </a:cubicBezTo>
                <a:cubicBezTo>
                  <a:pt x="549274" y="782637"/>
                  <a:pt x="582612" y="808038"/>
                  <a:pt x="620712" y="828675"/>
                </a:cubicBezTo>
                <a:cubicBezTo>
                  <a:pt x="658812" y="849312"/>
                  <a:pt x="714375" y="868362"/>
                  <a:pt x="735012" y="838200"/>
                </a:cubicBezTo>
                <a:cubicBezTo>
                  <a:pt x="755649" y="808038"/>
                  <a:pt x="758824" y="730250"/>
                  <a:pt x="744537" y="647700"/>
                </a:cubicBezTo>
                <a:cubicBezTo>
                  <a:pt x="730250" y="565150"/>
                  <a:pt x="703262" y="431800"/>
                  <a:pt x="649287" y="342900"/>
                </a:cubicBezTo>
                <a:cubicBezTo>
                  <a:pt x="595312" y="254000"/>
                  <a:pt x="479424" y="150812"/>
                  <a:pt x="420687" y="114300"/>
                </a:cubicBezTo>
                <a:cubicBezTo>
                  <a:pt x="361950" y="77788"/>
                  <a:pt x="287337" y="80963"/>
                  <a:pt x="296862" y="123825"/>
                </a:cubicBezTo>
                <a:cubicBezTo>
                  <a:pt x="306387" y="166687"/>
                  <a:pt x="433387" y="284163"/>
                  <a:pt x="477837" y="371475"/>
                </a:cubicBezTo>
                <a:cubicBezTo>
                  <a:pt x="522287" y="458787"/>
                  <a:pt x="525462" y="579438"/>
                  <a:pt x="563562" y="647700"/>
                </a:cubicBezTo>
                <a:cubicBezTo>
                  <a:pt x="601662" y="715963"/>
                  <a:pt x="685800" y="809625"/>
                  <a:pt x="706437" y="781050"/>
                </a:cubicBezTo>
                <a:cubicBezTo>
                  <a:pt x="727074" y="752475"/>
                  <a:pt x="715962" y="560387"/>
                  <a:pt x="687387" y="476250"/>
                </a:cubicBezTo>
                <a:cubicBezTo>
                  <a:pt x="658812" y="392113"/>
                  <a:pt x="584199" y="328612"/>
                  <a:pt x="534987" y="276225"/>
                </a:cubicBezTo>
                <a:cubicBezTo>
                  <a:pt x="485775" y="223838"/>
                  <a:pt x="465137" y="188913"/>
                  <a:pt x="392112" y="161925"/>
                </a:cubicBezTo>
                <a:cubicBezTo>
                  <a:pt x="319087" y="134938"/>
                  <a:pt x="117474" y="112713"/>
                  <a:pt x="58737" y="114300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Полилиния 30">
            <a:hlinkClick r:id="rId7" action="ppaction://hlinksldjump"/>
          </p:cNvPr>
          <p:cNvSpPr/>
          <p:nvPr/>
        </p:nvSpPr>
        <p:spPr>
          <a:xfrm>
            <a:off x="7135813" y="1671638"/>
            <a:ext cx="1003300" cy="1150937"/>
          </a:xfrm>
          <a:custGeom>
            <a:avLst/>
            <a:gdLst>
              <a:gd name="connsiteX0" fmla="*/ 160337 w 1003300"/>
              <a:gd name="connsiteY0" fmla="*/ 157162 h 1150937"/>
              <a:gd name="connsiteX1" fmla="*/ 788987 w 1003300"/>
              <a:gd name="connsiteY1" fmla="*/ 995362 h 1150937"/>
              <a:gd name="connsiteX2" fmla="*/ 265112 w 1003300"/>
              <a:gd name="connsiteY2" fmla="*/ 90487 h 1150937"/>
              <a:gd name="connsiteX3" fmla="*/ 855662 w 1003300"/>
              <a:gd name="connsiteY3" fmla="*/ 947737 h 1150937"/>
              <a:gd name="connsiteX4" fmla="*/ 446087 w 1003300"/>
              <a:gd name="connsiteY4" fmla="*/ 166687 h 1150937"/>
              <a:gd name="connsiteX5" fmla="*/ 903287 w 1003300"/>
              <a:gd name="connsiteY5" fmla="*/ 766762 h 1150937"/>
              <a:gd name="connsiteX6" fmla="*/ 407987 w 1003300"/>
              <a:gd name="connsiteY6" fmla="*/ 938212 h 1150937"/>
              <a:gd name="connsiteX7" fmla="*/ 569912 w 1003300"/>
              <a:gd name="connsiteY7" fmla="*/ 271462 h 1150937"/>
              <a:gd name="connsiteX8" fmla="*/ 103187 w 1003300"/>
              <a:gd name="connsiteY8" fmla="*/ 280987 h 1150937"/>
              <a:gd name="connsiteX9" fmla="*/ 360362 w 1003300"/>
              <a:gd name="connsiteY9" fmla="*/ 566737 h 1150937"/>
              <a:gd name="connsiteX10" fmla="*/ 617537 w 1003300"/>
              <a:gd name="connsiteY10" fmla="*/ 1004887 h 1150937"/>
              <a:gd name="connsiteX11" fmla="*/ 731837 w 1003300"/>
              <a:gd name="connsiteY11" fmla="*/ 1004887 h 1150937"/>
              <a:gd name="connsiteX12" fmla="*/ 236537 w 1003300"/>
              <a:gd name="connsiteY12" fmla="*/ 128587 h 1150937"/>
              <a:gd name="connsiteX13" fmla="*/ 103187 w 1003300"/>
              <a:gd name="connsiteY13" fmla="*/ 233362 h 1150937"/>
              <a:gd name="connsiteX14" fmla="*/ 407987 w 1003300"/>
              <a:gd name="connsiteY14" fmla="*/ 804862 h 1150937"/>
              <a:gd name="connsiteX15" fmla="*/ 350837 w 1003300"/>
              <a:gd name="connsiteY15" fmla="*/ 747712 h 1150937"/>
              <a:gd name="connsiteX16" fmla="*/ 817562 w 1003300"/>
              <a:gd name="connsiteY16" fmla="*/ 595312 h 1150937"/>
              <a:gd name="connsiteX17" fmla="*/ 417512 w 1003300"/>
              <a:gd name="connsiteY17" fmla="*/ 909637 h 1150937"/>
              <a:gd name="connsiteX18" fmla="*/ 903287 w 1003300"/>
              <a:gd name="connsiteY18" fmla="*/ 766762 h 1150937"/>
              <a:gd name="connsiteX19" fmla="*/ 484187 w 1003300"/>
              <a:gd name="connsiteY19" fmla="*/ 1042987 h 1150937"/>
              <a:gd name="connsiteX20" fmla="*/ 922337 w 1003300"/>
              <a:gd name="connsiteY20" fmla="*/ 947737 h 1150937"/>
              <a:gd name="connsiteX21" fmla="*/ 293687 w 1003300"/>
              <a:gd name="connsiteY21" fmla="*/ 614362 h 1150937"/>
              <a:gd name="connsiteX22" fmla="*/ 750887 w 1003300"/>
              <a:gd name="connsiteY22" fmla="*/ 452437 h 1150937"/>
              <a:gd name="connsiteX23" fmla="*/ 236537 w 1003300"/>
              <a:gd name="connsiteY23" fmla="*/ 442912 h 1150937"/>
              <a:gd name="connsiteX24" fmla="*/ 579437 w 1003300"/>
              <a:gd name="connsiteY24" fmla="*/ 214312 h 1150937"/>
              <a:gd name="connsiteX25" fmla="*/ 169862 w 1003300"/>
              <a:gd name="connsiteY25" fmla="*/ 309562 h 1150937"/>
              <a:gd name="connsiteX26" fmla="*/ 36512 w 1003300"/>
              <a:gd name="connsiteY26" fmla="*/ 233362 h 1150937"/>
              <a:gd name="connsiteX27" fmla="*/ 388937 w 1003300"/>
              <a:gd name="connsiteY27" fmla="*/ 90487 h 1150937"/>
              <a:gd name="connsiteX28" fmla="*/ 779462 w 1003300"/>
              <a:gd name="connsiteY28" fmla="*/ 576262 h 1150937"/>
              <a:gd name="connsiteX29" fmla="*/ 931862 w 1003300"/>
              <a:gd name="connsiteY29" fmla="*/ 947737 h 1150937"/>
              <a:gd name="connsiteX30" fmla="*/ 350837 w 1003300"/>
              <a:gd name="connsiteY30" fmla="*/ 119062 h 1150937"/>
              <a:gd name="connsiteX31" fmla="*/ 503237 w 1003300"/>
              <a:gd name="connsiteY31" fmla="*/ 900112 h 1150937"/>
              <a:gd name="connsiteX32" fmla="*/ 331787 w 1003300"/>
              <a:gd name="connsiteY32" fmla="*/ 500062 h 11509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1003300" h="1150937">
                <a:moveTo>
                  <a:pt x="160337" y="157162"/>
                </a:moveTo>
                <a:cubicBezTo>
                  <a:pt x="465931" y="581818"/>
                  <a:pt x="771525" y="1006474"/>
                  <a:pt x="788987" y="995362"/>
                </a:cubicBezTo>
                <a:cubicBezTo>
                  <a:pt x="806449" y="984250"/>
                  <a:pt x="254000" y="98425"/>
                  <a:pt x="265112" y="90487"/>
                </a:cubicBezTo>
                <a:cubicBezTo>
                  <a:pt x="276225" y="82550"/>
                  <a:pt x="825500" y="935037"/>
                  <a:pt x="855662" y="947737"/>
                </a:cubicBezTo>
                <a:cubicBezTo>
                  <a:pt x="885825" y="960437"/>
                  <a:pt x="438149" y="196850"/>
                  <a:pt x="446087" y="166687"/>
                </a:cubicBezTo>
                <a:cubicBezTo>
                  <a:pt x="454025" y="136524"/>
                  <a:pt x="909637" y="638175"/>
                  <a:pt x="903287" y="766762"/>
                </a:cubicBezTo>
                <a:cubicBezTo>
                  <a:pt x="896937" y="895349"/>
                  <a:pt x="463549" y="1020762"/>
                  <a:pt x="407987" y="938212"/>
                </a:cubicBezTo>
                <a:cubicBezTo>
                  <a:pt x="352425" y="855662"/>
                  <a:pt x="620712" y="380999"/>
                  <a:pt x="569912" y="271462"/>
                </a:cubicBezTo>
                <a:cubicBezTo>
                  <a:pt x="519112" y="161925"/>
                  <a:pt x="138112" y="231775"/>
                  <a:pt x="103187" y="280987"/>
                </a:cubicBezTo>
                <a:cubicBezTo>
                  <a:pt x="68262" y="330200"/>
                  <a:pt x="274637" y="446087"/>
                  <a:pt x="360362" y="566737"/>
                </a:cubicBezTo>
                <a:cubicBezTo>
                  <a:pt x="446087" y="687387"/>
                  <a:pt x="555625" y="931862"/>
                  <a:pt x="617537" y="1004887"/>
                </a:cubicBezTo>
                <a:cubicBezTo>
                  <a:pt x="679450" y="1077912"/>
                  <a:pt x="795337" y="1150937"/>
                  <a:pt x="731837" y="1004887"/>
                </a:cubicBezTo>
                <a:cubicBezTo>
                  <a:pt x="668337" y="858837"/>
                  <a:pt x="341312" y="257174"/>
                  <a:pt x="236537" y="128587"/>
                </a:cubicBezTo>
                <a:cubicBezTo>
                  <a:pt x="131762" y="0"/>
                  <a:pt x="74612" y="120650"/>
                  <a:pt x="103187" y="233362"/>
                </a:cubicBezTo>
                <a:cubicBezTo>
                  <a:pt x="131762" y="346074"/>
                  <a:pt x="366712" y="719137"/>
                  <a:pt x="407987" y="804862"/>
                </a:cubicBezTo>
                <a:cubicBezTo>
                  <a:pt x="449262" y="890587"/>
                  <a:pt x="282574" y="782637"/>
                  <a:pt x="350837" y="747712"/>
                </a:cubicBezTo>
                <a:cubicBezTo>
                  <a:pt x="419100" y="712787"/>
                  <a:pt x="806450" y="568325"/>
                  <a:pt x="817562" y="595312"/>
                </a:cubicBezTo>
                <a:cubicBezTo>
                  <a:pt x="828674" y="622299"/>
                  <a:pt x="403225" y="881062"/>
                  <a:pt x="417512" y="909637"/>
                </a:cubicBezTo>
                <a:cubicBezTo>
                  <a:pt x="431799" y="938212"/>
                  <a:pt x="892175" y="744537"/>
                  <a:pt x="903287" y="766762"/>
                </a:cubicBezTo>
                <a:cubicBezTo>
                  <a:pt x="914399" y="788987"/>
                  <a:pt x="481012" y="1012824"/>
                  <a:pt x="484187" y="1042987"/>
                </a:cubicBezTo>
                <a:cubicBezTo>
                  <a:pt x="487362" y="1073150"/>
                  <a:pt x="954087" y="1019174"/>
                  <a:pt x="922337" y="947737"/>
                </a:cubicBezTo>
                <a:cubicBezTo>
                  <a:pt x="890587" y="876300"/>
                  <a:pt x="322262" y="696912"/>
                  <a:pt x="293687" y="614362"/>
                </a:cubicBezTo>
                <a:cubicBezTo>
                  <a:pt x="265112" y="531812"/>
                  <a:pt x="760412" y="481012"/>
                  <a:pt x="750887" y="452437"/>
                </a:cubicBezTo>
                <a:cubicBezTo>
                  <a:pt x="741362" y="423862"/>
                  <a:pt x="265112" y="482600"/>
                  <a:pt x="236537" y="442912"/>
                </a:cubicBezTo>
                <a:cubicBezTo>
                  <a:pt x="207962" y="403225"/>
                  <a:pt x="590549" y="236537"/>
                  <a:pt x="579437" y="214312"/>
                </a:cubicBezTo>
                <a:cubicBezTo>
                  <a:pt x="568325" y="192087"/>
                  <a:pt x="260349" y="306387"/>
                  <a:pt x="169862" y="309562"/>
                </a:cubicBezTo>
                <a:cubicBezTo>
                  <a:pt x="79375" y="312737"/>
                  <a:pt x="0" y="269874"/>
                  <a:pt x="36512" y="233362"/>
                </a:cubicBezTo>
                <a:cubicBezTo>
                  <a:pt x="73024" y="196850"/>
                  <a:pt x="265112" y="33337"/>
                  <a:pt x="388937" y="90487"/>
                </a:cubicBezTo>
                <a:cubicBezTo>
                  <a:pt x="512762" y="147637"/>
                  <a:pt x="688975" y="433387"/>
                  <a:pt x="779462" y="576262"/>
                </a:cubicBezTo>
                <a:cubicBezTo>
                  <a:pt x="869949" y="719137"/>
                  <a:pt x="1003300" y="1023937"/>
                  <a:pt x="931862" y="947737"/>
                </a:cubicBezTo>
                <a:cubicBezTo>
                  <a:pt x="860425" y="871537"/>
                  <a:pt x="422275" y="127000"/>
                  <a:pt x="350837" y="119062"/>
                </a:cubicBezTo>
                <a:cubicBezTo>
                  <a:pt x="279400" y="111125"/>
                  <a:pt x="506412" y="836612"/>
                  <a:pt x="503237" y="900112"/>
                </a:cubicBezTo>
                <a:cubicBezTo>
                  <a:pt x="500062" y="963612"/>
                  <a:pt x="415924" y="731837"/>
                  <a:pt x="331787" y="500062"/>
                </a:cubicBezTo>
              </a:path>
            </a:pathLst>
          </a:custGeom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Скругленный прямоугольник 31"/>
          <p:cNvSpPr/>
          <p:nvPr/>
        </p:nvSpPr>
        <p:spPr>
          <a:xfrm>
            <a:off x="1799692" y="519522"/>
            <a:ext cx="1512168" cy="1332148"/>
          </a:xfrm>
          <a:prstGeom prst="roundRect">
            <a:avLst/>
          </a:prstGeom>
          <a:solidFill>
            <a:schemeClr val="bg1"/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200" dirty="0" smtClean="0">
              <a:solidFill>
                <a:schemeClr val="tx1"/>
              </a:solidFill>
            </a:endParaRPr>
          </a:p>
          <a:p>
            <a:pPr algn="ctr"/>
            <a:r>
              <a:rPr lang="ru-RU" sz="1200" dirty="0" smtClean="0">
                <a:solidFill>
                  <a:schemeClr val="tx1"/>
                </a:solidFill>
              </a:rPr>
              <a:t>Наведите курсор на интересующий вас органоид или часть клетки и  нажмите на появившийся значок.</a:t>
            </a:r>
          </a:p>
          <a:p>
            <a:pPr algn="ctr"/>
            <a:endParaRPr lang="ru-RU" sz="1200" dirty="0">
              <a:solidFill>
                <a:schemeClr val="tx1"/>
              </a:solidFill>
            </a:endParaRPr>
          </a:p>
        </p:txBody>
      </p:sp>
      <p:sp>
        <p:nvSpPr>
          <p:cNvPr id="33" name="Выгнутая влево стрелка 32"/>
          <p:cNvSpPr/>
          <p:nvPr/>
        </p:nvSpPr>
        <p:spPr>
          <a:xfrm rot="19708684" flipH="1">
            <a:off x="3395862" y="390207"/>
            <a:ext cx="585653" cy="899817"/>
          </a:xfrm>
          <a:prstGeom prst="curvedRightArrow">
            <a:avLst>
              <a:gd name="adj1" fmla="val 25000"/>
              <a:gd name="adj2" fmla="val 50000"/>
              <a:gd name="adj3" fmla="val 44834"/>
            </a:avLst>
          </a:prstGeom>
          <a:solidFill>
            <a:schemeClr val="bg1"/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34" name="Полилиния 33">
            <a:hlinkClick r:id="rId9" action="ppaction://hlinksldjump"/>
          </p:cNvPr>
          <p:cNvSpPr/>
          <p:nvPr/>
        </p:nvSpPr>
        <p:spPr>
          <a:xfrm>
            <a:off x="4870450" y="1681163"/>
            <a:ext cx="1450975" cy="1106487"/>
          </a:xfrm>
          <a:custGeom>
            <a:avLst/>
            <a:gdLst>
              <a:gd name="connsiteX0" fmla="*/ 63500 w 1450975"/>
              <a:gd name="connsiteY0" fmla="*/ 709612 h 1106487"/>
              <a:gd name="connsiteX1" fmla="*/ 454025 w 1450975"/>
              <a:gd name="connsiteY1" fmla="*/ 128587 h 1106487"/>
              <a:gd name="connsiteX2" fmla="*/ 244475 w 1450975"/>
              <a:gd name="connsiteY2" fmla="*/ 328612 h 1106487"/>
              <a:gd name="connsiteX3" fmla="*/ 158750 w 1450975"/>
              <a:gd name="connsiteY3" fmla="*/ 452437 h 1106487"/>
              <a:gd name="connsiteX4" fmla="*/ 6350 w 1450975"/>
              <a:gd name="connsiteY4" fmla="*/ 757237 h 1106487"/>
              <a:gd name="connsiteX5" fmla="*/ 120650 w 1450975"/>
              <a:gd name="connsiteY5" fmla="*/ 976312 h 1106487"/>
              <a:gd name="connsiteX6" fmla="*/ 234950 w 1450975"/>
              <a:gd name="connsiteY6" fmla="*/ 1090612 h 1106487"/>
              <a:gd name="connsiteX7" fmla="*/ 273050 w 1450975"/>
              <a:gd name="connsiteY7" fmla="*/ 881062 h 1106487"/>
              <a:gd name="connsiteX8" fmla="*/ 434975 w 1450975"/>
              <a:gd name="connsiteY8" fmla="*/ 528637 h 1106487"/>
              <a:gd name="connsiteX9" fmla="*/ 692150 w 1450975"/>
              <a:gd name="connsiteY9" fmla="*/ 347662 h 1106487"/>
              <a:gd name="connsiteX10" fmla="*/ 1082675 w 1450975"/>
              <a:gd name="connsiteY10" fmla="*/ 204787 h 1106487"/>
              <a:gd name="connsiteX11" fmla="*/ 1330325 w 1450975"/>
              <a:gd name="connsiteY11" fmla="*/ 290512 h 1106487"/>
              <a:gd name="connsiteX12" fmla="*/ 1444625 w 1450975"/>
              <a:gd name="connsiteY12" fmla="*/ 442912 h 1106487"/>
              <a:gd name="connsiteX13" fmla="*/ 1368425 w 1450975"/>
              <a:gd name="connsiteY13" fmla="*/ 195262 h 1106487"/>
              <a:gd name="connsiteX14" fmla="*/ 1111250 w 1450975"/>
              <a:gd name="connsiteY14" fmla="*/ 42862 h 1106487"/>
              <a:gd name="connsiteX15" fmla="*/ 768350 w 1450975"/>
              <a:gd name="connsiteY15" fmla="*/ 4762 h 1106487"/>
              <a:gd name="connsiteX16" fmla="*/ 558800 w 1450975"/>
              <a:gd name="connsiteY16" fmla="*/ 71437 h 1106487"/>
              <a:gd name="connsiteX17" fmla="*/ 415925 w 1450975"/>
              <a:gd name="connsiteY17" fmla="*/ 280987 h 1106487"/>
              <a:gd name="connsiteX18" fmla="*/ 215900 w 1450975"/>
              <a:gd name="connsiteY18" fmla="*/ 547687 h 1106487"/>
              <a:gd name="connsiteX19" fmla="*/ 168275 w 1450975"/>
              <a:gd name="connsiteY19" fmla="*/ 690562 h 1106487"/>
              <a:gd name="connsiteX20" fmla="*/ 168275 w 1450975"/>
              <a:gd name="connsiteY20" fmla="*/ 881062 h 1106487"/>
              <a:gd name="connsiteX21" fmla="*/ 282575 w 1450975"/>
              <a:gd name="connsiteY21" fmla="*/ 585787 h 1106487"/>
              <a:gd name="connsiteX22" fmla="*/ 530225 w 1450975"/>
              <a:gd name="connsiteY22" fmla="*/ 242887 h 1106487"/>
              <a:gd name="connsiteX23" fmla="*/ 625475 w 1450975"/>
              <a:gd name="connsiteY23" fmla="*/ 109537 h 1106487"/>
              <a:gd name="connsiteX24" fmla="*/ 882650 w 1450975"/>
              <a:gd name="connsiteY24" fmla="*/ 71437 h 1106487"/>
              <a:gd name="connsiteX25" fmla="*/ 1177925 w 1450975"/>
              <a:gd name="connsiteY25" fmla="*/ 109537 h 1106487"/>
              <a:gd name="connsiteX26" fmla="*/ 1330325 w 1450975"/>
              <a:gd name="connsiteY26" fmla="*/ 242887 h 1106487"/>
              <a:gd name="connsiteX27" fmla="*/ 901700 w 1450975"/>
              <a:gd name="connsiteY27" fmla="*/ 100012 h 1106487"/>
              <a:gd name="connsiteX28" fmla="*/ 720725 w 1450975"/>
              <a:gd name="connsiteY28" fmla="*/ 147637 h 1106487"/>
              <a:gd name="connsiteX29" fmla="*/ 568325 w 1450975"/>
              <a:gd name="connsiteY29" fmla="*/ 366712 h 1106487"/>
              <a:gd name="connsiteX30" fmla="*/ 330200 w 1450975"/>
              <a:gd name="connsiteY30" fmla="*/ 547687 h 1106487"/>
              <a:gd name="connsiteX31" fmla="*/ 263525 w 1450975"/>
              <a:gd name="connsiteY31" fmla="*/ 833437 h 1106487"/>
              <a:gd name="connsiteX32" fmla="*/ 234950 w 1450975"/>
              <a:gd name="connsiteY32" fmla="*/ 947737 h 1106487"/>
              <a:gd name="connsiteX33" fmla="*/ 835025 w 1450975"/>
              <a:gd name="connsiteY33" fmla="*/ 147637 h 1106487"/>
              <a:gd name="connsiteX34" fmla="*/ 1177925 w 1450975"/>
              <a:gd name="connsiteY34" fmla="*/ 280987 h 1106487"/>
              <a:gd name="connsiteX35" fmla="*/ 1377950 w 1450975"/>
              <a:gd name="connsiteY35" fmla="*/ 404812 h 1106487"/>
              <a:gd name="connsiteX36" fmla="*/ 977900 w 1450975"/>
              <a:gd name="connsiteY36" fmla="*/ 261937 h 1106487"/>
              <a:gd name="connsiteX37" fmla="*/ 654050 w 1450975"/>
              <a:gd name="connsiteY37" fmla="*/ 452437 h 1106487"/>
              <a:gd name="connsiteX38" fmla="*/ 473075 w 1450975"/>
              <a:gd name="connsiteY38" fmla="*/ 738187 h 1106487"/>
              <a:gd name="connsiteX39" fmla="*/ 368300 w 1450975"/>
              <a:gd name="connsiteY39" fmla="*/ 947737 h 1106487"/>
              <a:gd name="connsiteX40" fmla="*/ 492125 w 1450975"/>
              <a:gd name="connsiteY40" fmla="*/ 919162 h 1106487"/>
              <a:gd name="connsiteX41" fmla="*/ 358775 w 1450975"/>
              <a:gd name="connsiteY41" fmla="*/ 1042987 h 1106487"/>
              <a:gd name="connsiteX42" fmla="*/ 63500 w 1450975"/>
              <a:gd name="connsiteY42" fmla="*/ 709612 h 11064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</a:cxnLst>
            <a:rect l="l" t="t" r="r" b="b"/>
            <a:pathLst>
              <a:path w="1450975" h="1106487">
                <a:moveTo>
                  <a:pt x="63500" y="709612"/>
                </a:moveTo>
                <a:cubicBezTo>
                  <a:pt x="79375" y="557212"/>
                  <a:pt x="423863" y="192087"/>
                  <a:pt x="454025" y="128587"/>
                </a:cubicBezTo>
                <a:cubicBezTo>
                  <a:pt x="484187" y="65087"/>
                  <a:pt x="293687" y="274637"/>
                  <a:pt x="244475" y="328612"/>
                </a:cubicBezTo>
                <a:cubicBezTo>
                  <a:pt x="195263" y="382587"/>
                  <a:pt x="198438" y="380999"/>
                  <a:pt x="158750" y="452437"/>
                </a:cubicBezTo>
                <a:cubicBezTo>
                  <a:pt x="119062" y="523875"/>
                  <a:pt x="12700" y="669925"/>
                  <a:pt x="6350" y="757237"/>
                </a:cubicBezTo>
                <a:cubicBezTo>
                  <a:pt x="0" y="844550"/>
                  <a:pt x="82550" y="920750"/>
                  <a:pt x="120650" y="976312"/>
                </a:cubicBezTo>
                <a:cubicBezTo>
                  <a:pt x="158750" y="1031874"/>
                  <a:pt x="209550" y="1106487"/>
                  <a:pt x="234950" y="1090612"/>
                </a:cubicBezTo>
                <a:cubicBezTo>
                  <a:pt x="260350" y="1074737"/>
                  <a:pt x="239713" y="974724"/>
                  <a:pt x="273050" y="881062"/>
                </a:cubicBezTo>
                <a:cubicBezTo>
                  <a:pt x="306387" y="787400"/>
                  <a:pt x="365125" y="617537"/>
                  <a:pt x="434975" y="528637"/>
                </a:cubicBezTo>
                <a:cubicBezTo>
                  <a:pt x="504825" y="439737"/>
                  <a:pt x="584200" y="401637"/>
                  <a:pt x="692150" y="347662"/>
                </a:cubicBezTo>
                <a:cubicBezTo>
                  <a:pt x="800100" y="293687"/>
                  <a:pt x="976313" y="214312"/>
                  <a:pt x="1082675" y="204787"/>
                </a:cubicBezTo>
                <a:cubicBezTo>
                  <a:pt x="1189037" y="195262"/>
                  <a:pt x="1270000" y="250824"/>
                  <a:pt x="1330325" y="290512"/>
                </a:cubicBezTo>
                <a:cubicBezTo>
                  <a:pt x="1390650" y="330200"/>
                  <a:pt x="1438275" y="458787"/>
                  <a:pt x="1444625" y="442912"/>
                </a:cubicBezTo>
                <a:cubicBezTo>
                  <a:pt x="1450975" y="427037"/>
                  <a:pt x="1423987" y="261937"/>
                  <a:pt x="1368425" y="195262"/>
                </a:cubicBezTo>
                <a:cubicBezTo>
                  <a:pt x="1312863" y="128587"/>
                  <a:pt x="1211262" y="74612"/>
                  <a:pt x="1111250" y="42862"/>
                </a:cubicBezTo>
                <a:cubicBezTo>
                  <a:pt x="1011238" y="11112"/>
                  <a:pt x="860425" y="0"/>
                  <a:pt x="768350" y="4762"/>
                </a:cubicBezTo>
                <a:cubicBezTo>
                  <a:pt x="676275" y="9524"/>
                  <a:pt x="617537" y="25400"/>
                  <a:pt x="558800" y="71437"/>
                </a:cubicBezTo>
                <a:cubicBezTo>
                  <a:pt x="500063" y="117474"/>
                  <a:pt x="473075" y="201612"/>
                  <a:pt x="415925" y="280987"/>
                </a:cubicBezTo>
                <a:cubicBezTo>
                  <a:pt x="358775" y="360362"/>
                  <a:pt x="257175" y="479425"/>
                  <a:pt x="215900" y="547687"/>
                </a:cubicBezTo>
                <a:cubicBezTo>
                  <a:pt x="174625" y="615950"/>
                  <a:pt x="176212" y="635000"/>
                  <a:pt x="168275" y="690562"/>
                </a:cubicBezTo>
                <a:cubicBezTo>
                  <a:pt x="160338" y="746124"/>
                  <a:pt x="149225" y="898524"/>
                  <a:pt x="168275" y="881062"/>
                </a:cubicBezTo>
                <a:cubicBezTo>
                  <a:pt x="187325" y="863600"/>
                  <a:pt x="222250" y="692149"/>
                  <a:pt x="282575" y="585787"/>
                </a:cubicBezTo>
                <a:cubicBezTo>
                  <a:pt x="342900" y="479425"/>
                  <a:pt x="473075" y="322262"/>
                  <a:pt x="530225" y="242887"/>
                </a:cubicBezTo>
                <a:cubicBezTo>
                  <a:pt x="587375" y="163512"/>
                  <a:pt x="566738" y="138112"/>
                  <a:pt x="625475" y="109537"/>
                </a:cubicBezTo>
                <a:cubicBezTo>
                  <a:pt x="684212" y="80962"/>
                  <a:pt x="790575" y="71437"/>
                  <a:pt x="882650" y="71437"/>
                </a:cubicBezTo>
                <a:cubicBezTo>
                  <a:pt x="974725" y="71437"/>
                  <a:pt x="1103313" y="80962"/>
                  <a:pt x="1177925" y="109537"/>
                </a:cubicBezTo>
                <a:cubicBezTo>
                  <a:pt x="1252537" y="138112"/>
                  <a:pt x="1376362" y="244474"/>
                  <a:pt x="1330325" y="242887"/>
                </a:cubicBezTo>
                <a:cubicBezTo>
                  <a:pt x="1284288" y="241300"/>
                  <a:pt x="1003300" y="115887"/>
                  <a:pt x="901700" y="100012"/>
                </a:cubicBezTo>
                <a:cubicBezTo>
                  <a:pt x="800100" y="84137"/>
                  <a:pt x="776287" y="103187"/>
                  <a:pt x="720725" y="147637"/>
                </a:cubicBezTo>
                <a:cubicBezTo>
                  <a:pt x="665163" y="192087"/>
                  <a:pt x="633412" y="300037"/>
                  <a:pt x="568325" y="366712"/>
                </a:cubicBezTo>
                <a:cubicBezTo>
                  <a:pt x="503238" y="433387"/>
                  <a:pt x="381000" y="469900"/>
                  <a:pt x="330200" y="547687"/>
                </a:cubicBezTo>
                <a:cubicBezTo>
                  <a:pt x="279400" y="625475"/>
                  <a:pt x="279400" y="766762"/>
                  <a:pt x="263525" y="833437"/>
                </a:cubicBezTo>
                <a:cubicBezTo>
                  <a:pt x="247650" y="900112"/>
                  <a:pt x="139700" y="1062037"/>
                  <a:pt x="234950" y="947737"/>
                </a:cubicBezTo>
                <a:cubicBezTo>
                  <a:pt x="330200" y="833437"/>
                  <a:pt x="677863" y="258762"/>
                  <a:pt x="835025" y="147637"/>
                </a:cubicBezTo>
                <a:cubicBezTo>
                  <a:pt x="992188" y="36512"/>
                  <a:pt x="1087437" y="238124"/>
                  <a:pt x="1177925" y="280987"/>
                </a:cubicBezTo>
                <a:cubicBezTo>
                  <a:pt x="1268413" y="323850"/>
                  <a:pt x="1411287" y="407987"/>
                  <a:pt x="1377950" y="404812"/>
                </a:cubicBezTo>
                <a:cubicBezTo>
                  <a:pt x="1344613" y="401637"/>
                  <a:pt x="1098550" y="254000"/>
                  <a:pt x="977900" y="261937"/>
                </a:cubicBezTo>
                <a:cubicBezTo>
                  <a:pt x="857250" y="269874"/>
                  <a:pt x="738188" y="373062"/>
                  <a:pt x="654050" y="452437"/>
                </a:cubicBezTo>
                <a:cubicBezTo>
                  <a:pt x="569913" y="531812"/>
                  <a:pt x="520700" y="655637"/>
                  <a:pt x="473075" y="738187"/>
                </a:cubicBezTo>
                <a:cubicBezTo>
                  <a:pt x="425450" y="820737"/>
                  <a:pt x="365125" y="917574"/>
                  <a:pt x="368300" y="947737"/>
                </a:cubicBezTo>
                <a:cubicBezTo>
                  <a:pt x="371475" y="977900"/>
                  <a:pt x="493713" y="903287"/>
                  <a:pt x="492125" y="919162"/>
                </a:cubicBezTo>
                <a:cubicBezTo>
                  <a:pt x="490538" y="935037"/>
                  <a:pt x="425450" y="1082674"/>
                  <a:pt x="358775" y="1042987"/>
                </a:cubicBezTo>
                <a:cubicBezTo>
                  <a:pt x="292100" y="1003300"/>
                  <a:pt x="47625" y="862012"/>
                  <a:pt x="63500" y="709612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Полилиния 34">
            <a:hlinkClick r:id="rId9" action="ppaction://hlinksldjump"/>
          </p:cNvPr>
          <p:cNvSpPr/>
          <p:nvPr/>
        </p:nvSpPr>
        <p:spPr>
          <a:xfrm>
            <a:off x="4937125" y="1701800"/>
            <a:ext cx="1282700" cy="1073150"/>
          </a:xfrm>
          <a:custGeom>
            <a:avLst/>
            <a:gdLst>
              <a:gd name="connsiteX0" fmla="*/ 53975 w 1282700"/>
              <a:gd name="connsiteY0" fmla="*/ 508000 h 1073150"/>
              <a:gd name="connsiteX1" fmla="*/ 244475 w 1282700"/>
              <a:gd name="connsiteY1" fmla="*/ 203200 h 1073150"/>
              <a:gd name="connsiteX2" fmla="*/ 768350 w 1282700"/>
              <a:gd name="connsiteY2" fmla="*/ 69850 h 1073150"/>
              <a:gd name="connsiteX3" fmla="*/ 1120775 w 1282700"/>
              <a:gd name="connsiteY3" fmla="*/ 79375 h 1073150"/>
              <a:gd name="connsiteX4" fmla="*/ 130175 w 1282700"/>
              <a:gd name="connsiteY4" fmla="*/ 546100 h 1073150"/>
              <a:gd name="connsiteX5" fmla="*/ 339725 w 1282700"/>
              <a:gd name="connsiteY5" fmla="*/ 269875 h 1073150"/>
              <a:gd name="connsiteX6" fmla="*/ 339725 w 1282700"/>
              <a:gd name="connsiteY6" fmla="*/ 479425 h 1073150"/>
              <a:gd name="connsiteX7" fmla="*/ 539750 w 1282700"/>
              <a:gd name="connsiteY7" fmla="*/ 222250 h 1073150"/>
              <a:gd name="connsiteX8" fmla="*/ 596900 w 1282700"/>
              <a:gd name="connsiteY8" fmla="*/ 412750 h 1073150"/>
              <a:gd name="connsiteX9" fmla="*/ 758825 w 1282700"/>
              <a:gd name="connsiteY9" fmla="*/ 146050 h 1073150"/>
              <a:gd name="connsiteX10" fmla="*/ 854075 w 1282700"/>
              <a:gd name="connsiteY10" fmla="*/ 288925 h 1073150"/>
              <a:gd name="connsiteX11" fmla="*/ 1025525 w 1282700"/>
              <a:gd name="connsiteY11" fmla="*/ 155575 h 1073150"/>
              <a:gd name="connsiteX12" fmla="*/ 1120775 w 1282700"/>
              <a:gd name="connsiteY12" fmla="*/ 250825 h 1073150"/>
              <a:gd name="connsiteX13" fmla="*/ 1273175 w 1282700"/>
              <a:gd name="connsiteY13" fmla="*/ 374650 h 1073150"/>
              <a:gd name="connsiteX14" fmla="*/ 1177925 w 1282700"/>
              <a:gd name="connsiteY14" fmla="*/ 136525 h 1073150"/>
              <a:gd name="connsiteX15" fmla="*/ 768350 w 1282700"/>
              <a:gd name="connsiteY15" fmla="*/ 3175 h 1073150"/>
              <a:gd name="connsiteX16" fmla="*/ 415925 w 1282700"/>
              <a:gd name="connsiteY16" fmla="*/ 146050 h 1073150"/>
              <a:gd name="connsiteX17" fmla="*/ 444500 w 1282700"/>
              <a:gd name="connsiteY17" fmla="*/ 403225 h 1073150"/>
              <a:gd name="connsiteX18" fmla="*/ 168275 w 1282700"/>
              <a:gd name="connsiteY18" fmla="*/ 765175 h 1073150"/>
              <a:gd name="connsiteX19" fmla="*/ 63500 w 1282700"/>
              <a:gd name="connsiteY19" fmla="*/ 660400 h 1073150"/>
              <a:gd name="connsiteX20" fmla="*/ 292100 w 1282700"/>
              <a:gd name="connsiteY20" fmla="*/ 593725 h 1073150"/>
              <a:gd name="connsiteX21" fmla="*/ 196850 w 1282700"/>
              <a:gd name="connsiteY21" fmla="*/ 1050925 h 1073150"/>
              <a:gd name="connsiteX22" fmla="*/ 53975 w 1282700"/>
              <a:gd name="connsiteY22" fmla="*/ 727075 h 1073150"/>
              <a:gd name="connsiteX23" fmla="*/ 187325 w 1282700"/>
              <a:gd name="connsiteY23" fmla="*/ 307975 h 1073150"/>
              <a:gd name="connsiteX24" fmla="*/ 415925 w 1282700"/>
              <a:gd name="connsiteY24" fmla="*/ 288925 h 1073150"/>
              <a:gd name="connsiteX25" fmla="*/ 558800 w 1282700"/>
              <a:gd name="connsiteY25" fmla="*/ 165100 h 1073150"/>
              <a:gd name="connsiteX26" fmla="*/ 777875 w 1282700"/>
              <a:gd name="connsiteY26" fmla="*/ 98425 h 1073150"/>
              <a:gd name="connsiteX27" fmla="*/ 949325 w 1282700"/>
              <a:gd name="connsiteY27" fmla="*/ 107950 h 1073150"/>
              <a:gd name="connsiteX28" fmla="*/ 1235075 w 1282700"/>
              <a:gd name="connsiteY28" fmla="*/ 241300 h 1073150"/>
              <a:gd name="connsiteX29" fmla="*/ 663575 w 1282700"/>
              <a:gd name="connsiteY29" fmla="*/ 298450 h 1073150"/>
              <a:gd name="connsiteX30" fmla="*/ 130175 w 1282700"/>
              <a:gd name="connsiteY30" fmla="*/ 727075 h 1073150"/>
              <a:gd name="connsiteX31" fmla="*/ 177800 w 1282700"/>
              <a:gd name="connsiteY31" fmla="*/ 955675 h 1073150"/>
              <a:gd name="connsiteX32" fmla="*/ 234950 w 1282700"/>
              <a:gd name="connsiteY32" fmla="*/ 727075 h 1073150"/>
              <a:gd name="connsiteX33" fmla="*/ 225425 w 1282700"/>
              <a:gd name="connsiteY33" fmla="*/ 355600 h 1073150"/>
              <a:gd name="connsiteX34" fmla="*/ 377825 w 1282700"/>
              <a:gd name="connsiteY34" fmla="*/ 231775 h 1073150"/>
              <a:gd name="connsiteX35" fmla="*/ 806450 w 1282700"/>
              <a:gd name="connsiteY35" fmla="*/ 22225 h 1073150"/>
              <a:gd name="connsiteX36" fmla="*/ 854075 w 1282700"/>
              <a:gd name="connsiteY36" fmla="*/ 155575 h 1073150"/>
              <a:gd name="connsiteX37" fmla="*/ 587375 w 1282700"/>
              <a:gd name="connsiteY37" fmla="*/ 241300 h 1073150"/>
              <a:gd name="connsiteX38" fmla="*/ 273050 w 1282700"/>
              <a:gd name="connsiteY38" fmla="*/ 774700 h 1073150"/>
              <a:gd name="connsiteX39" fmla="*/ 377825 w 1282700"/>
              <a:gd name="connsiteY39" fmla="*/ 441325 h 1073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1282700" h="1073150">
                <a:moveTo>
                  <a:pt x="53975" y="508000"/>
                </a:moveTo>
                <a:cubicBezTo>
                  <a:pt x="89694" y="392112"/>
                  <a:pt x="125413" y="276225"/>
                  <a:pt x="244475" y="203200"/>
                </a:cubicBezTo>
                <a:cubicBezTo>
                  <a:pt x="363537" y="130175"/>
                  <a:pt x="622300" y="90488"/>
                  <a:pt x="768350" y="69850"/>
                </a:cubicBezTo>
                <a:cubicBezTo>
                  <a:pt x="914400" y="49213"/>
                  <a:pt x="1227138" y="0"/>
                  <a:pt x="1120775" y="79375"/>
                </a:cubicBezTo>
                <a:cubicBezTo>
                  <a:pt x="1014413" y="158750"/>
                  <a:pt x="260350" y="514350"/>
                  <a:pt x="130175" y="546100"/>
                </a:cubicBezTo>
                <a:cubicBezTo>
                  <a:pt x="0" y="577850"/>
                  <a:pt x="304800" y="280988"/>
                  <a:pt x="339725" y="269875"/>
                </a:cubicBezTo>
                <a:cubicBezTo>
                  <a:pt x="374650" y="258763"/>
                  <a:pt x="306388" y="487362"/>
                  <a:pt x="339725" y="479425"/>
                </a:cubicBezTo>
                <a:cubicBezTo>
                  <a:pt x="373062" y="471488"/>
                  <a:pt x="496888" y="233362"/>
                  <a:pt x="539750" y="222250"/>
                </a:cubicBezTo>
                <a:cubicBezTo>
                  <a:pt x="582612" y="211138"/>
                  <a:pt x="560388" y="425450"/>
                  <a:pt x="596900" y="412750"/>
                </a:cubicBezTo>
                <a:cubicBezTo>
                  <a:pt x="633413" y="400050"/>
                  <a:pt x="715963" y="166687"/>
                  <a:pt x="758825" y="146050"/>
                </a:cubicBezTo>
                <a:cubicBezTo>
                  <a:pt x="801687" y="125413"/>
                  <a:pt x="809625" y="287338"/>
                  <a:pt x="854075" y="288925"/>
                </a:cubicBezTo>
                <a:cubicBezTo>
                  <a:pt x="898525" y="290513"/>
                  <a:pt x="981075" y="161925"/>
                  <a:pt x="1025525" y="155575"/>
                </a:cubicBezTo>
                <a:cubicBezTo>
                  <a:pt x="1069975" y="149225"/>
                  <a:pt x="1079500" y="214313"/>
                  <a:pt x="1120775" y="250825"/>
                </a:cubicBezTo>
                <a:cubicBezTo>
                  <a:pt x="1162050" y="287337"/>
                  <a:pt x="1263650" y="393700"/>
                  <a:pt x="1273175" y="374650"/>
                </a:cubicBezTo>
                <a:cubicBezTo>
                  <a:pt x="1282700" y="355600"/>
                  <a:pt x="1262062" y="198437"/>
                  <a:pt x="1177925" y="136525"/>
                </a:cubicBezTo>
                <a:cubicBezTo>
                  <a:pt x="1093788" y="74613"/>
                  <a:pt x="895350" y="1588"/>
                  <a:pt x="768350" y="3175"/>
                </a:cubicBezTo>
                <a:cubicBezTo>
                  <a:pt x="641350" y="4762"/>
                  <a:pt x="469900" y="79375"/>
                  <a:pt x="415925" y="146050"/>
                </a:cubicBezTo>
                <a:cubicBezTo>
                  <a:pt x="361950" y="212725"/>
                  <a:pt x="485775" y="300038"/>
                  <a:pt x="444500" y="403225"/>
                </a:cubicBezTo>
                <a:cubicBezTo>
                  <a:pt x="403225" y="506412"/>
                  <a:pt x="231775" y="722313"/>
                  <a:pt x="168275" y="765175"/>
                </a:cubicBezTo>
                <a:cubicBezTo>
                  <a:pt x="104775" y="808038"/>
                  <a:pt x="42863" y="688975"/>
                  <a:pt x="63500" y="660400"/>
                </a:cubicBezTo>
                <a:cubicBezTo>
                  <a:pt x="84137" y="631825"/>
                  <a:pt x="269875" y="528638"/>
                  <a:pt x="292100" y="593725"/>
                </a:cubicBezTo>
                <a:cubicBezTo>
                  <a:pt x="314325" y="658812"/>
                  <a:pt x="236537" y="1028700"/>
                  <a:pt x="196850" y="1050925"/>
                </a:cubicBezTo>
                <a:cubicBezTo>
                  <a:pt x="157163" y="1073150"/>
                  <a:pt x="55562" y="850900"/>
                  <a:pt x="53975" y="727075"/>
                </a:cubicBezTo>
                <a:cubicBezTo>
                  <a:pt x="52388" y="603250"/>
                  <a:pt x="127000" y="381000"/>
                  <a:pt x="187325" y="307975"/>
                </a:cubicBezTo>
                <a:cubicBezTo>
                  <a:pt x="247650" y="234950"/>
                  <a:pt x="354013" y="312737"/>
                  <a:pt x="415925" y="288925"/>
                </a:cubicBezTo>
                <a:cubicBezTo>
                  <a:pt x="477837" y="265113"/>
                  <a:pt x="498475" y="196850"/>
                  <a:pt x="558800" y="165100"/>
                </a:cubicBezTo>
                <a:cubicBezTo>
                  <a:pt x="619125" y="133350"/>
                  <a:pt x="712788" y="107950"/>
                  <a:pt x="777875" y="98425"/>
                </a:cubicBezTo>
                <a:cubicBezTo>
                  <a:pt x="842962" y="88900"/>
                  <a:pt x="873125" y="84138"/>
                  <a:pt x="949325" y="107950"/>
                </a:cubicBezTo>
                <a:cubicBezTo>
                  <a:pt x="1025525" y="131762"/>
                  <a:pt x="1282700" y="209550"/>
                  <a:pt x="1235075" y="241300"/>
                </a:cubicBezTo>
                <a:cubicBezTo>
                  <a:pt x="1187450" y="273050"/>
                  <a:pt x="847725" y="217488"/>
                  <a:pt x="663575" y="298450"/>
                </a:cubicBezTo>
                <a:cubicBezTo>
                  <a:pt x="479425" y="379412"/>
                  <a:pt x="211137" y="617538"/>
                  <a:pt x="130175" y="727075"/>
                </a:cubicBezTo>
                <a:cubicBezTo>
                  <a:pt x="49213" y="836612"/>
                  <a:pt x="160338" y="955675"/>
                  <a:pt x="177800" y="955675"/>
                </a:cubicBezTo>
                <a:cubicBezTo>
                  <a:pt x="195262" y="955675"/>
                  <a:pt x="227013" y="827088"/>
                  <a:pt x="234950" y="727075"/>
                </a:cubicBezTo>
                <a:cubicBezTo>
                  <a:pt x="242888" y="627063"/>
                  <a:pt x="201613" y="438150"/>
                  <a:pt x="225425" y="355600"/>
                </a:cubicBezTo>
                <a:cubicBezTo>
                  <a:pt x="249238" y="273050"/>
                  <a:pt x="280988" y="287337"/>
                  <a:pt x="377825" y="231775"/>
                </a:cubicBezTo>
                <a:cubicBezTo>
                  <a:pt x="474662" y="176213"/>
                  <a:pt x="727075" y="34925"/>
                  <a:pt x="806450" y="22225"/>
                </a:cubicBezTo>
                <a:cubicBezTo>
                  <a:pt x="885825" y="9525"/>
                  <a:pt x="890587" y="119063"/>
                  <a:pt x="854075" y="155575"/>
                </a:cubicBezTo>
                <a:cubicBezTo>
                  <a:pt x="817563" y="192087"/>
                  <a:pt x="684212" y="138113"/>
                  <a:pt x="587375" y="241300"/>
                </a:cubicBezTo>
                <a:cubicBezTo>
                  <a:pt x="490538" y="344487"/>
                  <a:pt x="307975" y="741363"/>
                  <a:pt x="273050" y="774700"/>
                </a:cubicBezTo>
                <a:cubicBezTo>
                  <a:pt x="238125" y="808038"/>
                  <a:pt x="377825" y="441325"/>
                  <a:pt x="377825" y="441325"/>
                </a:cubicBezTo>
              </a:path>
            </a:pathLst>
          </a:custGeom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Полилиния 35"/>
          <p:cNvSpPr/>
          <p:nvPr/>
        </p:nvSpPr>
        <p:spPr>
          <a:xfrm>
            <a:off x="5470525" y="2171700"/>
            <a:ext cx="546100" cy="414337"/>
          </a:xfrm>
          <a:custGeom>
            <a:avLst/>
            <a:gdLst>
              <a:gd name="connsiteX0" fmla="*/ 15875 w 546100"/>
              <a:gd name="connsiteY0" fmla="*/ 342900 h 414337"/>
              <a:gd name="connsiteX1" fmla="*/ 92075 w 546100"/>
              <a:gd name="connsiteY1" fmla="*/ 152400 h 414337"/>
              <a:gd name="connsiteX2" fmla="*/ 215900 w 546100"/>
              <a:gd name="connsiteY2" fmla="*/ 95250 h 414337"/>
              <a:gd name="connsiteX3" fmla="*/ 339725 w 546100"/>
              <a:gd name="connsiteY3" fmla="*/ 28575 h 414337"/>
              <a:gd name="connsiteX4" fmla="*/ 444500 w 546100"/>
              <a:gd name="connsiteY4" fmla="*/ 9525 h 414337"/>
              <a:gd name="connsiteX5" fmla="*/ 511175 w 546100"/>
              <a:gd name="connsiteY5" fmla="*/ 85725 h 414337"/>
              <a:gd name="connsiteX6" fmla="*/ 539750 w 546100"/>
              <a:gd name="connsiteY6" fmla="*/ 219075 h 414337"/>
              <a:gd name="connsiteX7" fmla="*/ 501650 w 546100"/>
              <a:gd name="connsiteY7" fmla="*/ 314325 h 414337"/>
              <a:gd name="connsiteX8" fmla="*/ 273050 w 546100"/>
              <a:gd name="connsiteY8" fmla="*/ 400050 h 414337"/>
              <a:gd name="connsiteX9" fmla="*/ 187325 w 546100"/>
              <a:gd name="connsiteY9" fmla="*/ 400050 h 414337"/>
              <a:gd name="connsiteX10" fmla="*/ 15875 w 546100"/>
              <a:gd name="connsiteY10" fmla="*/ 342900 h 4143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546100" h="414337">
                <a:moveTo>
                  <a:pt x="15875" y="342900"/>
                </a:moveTo>
                <a:cubicBezTo>
                  <a:pt x="0" y="301625"/>
                  <a:pt x="58738" y="193675"/>
                  <a:pt x="92075" y="152400"/>
                </a:cubicBezTo>
                <a:cubicBezTo>
                  <a:pt x="125412" y="111125"/>
                  <a:pt x="174625" y="115888"/>
                  <a:pt x="215900" y="95250"/>
                </a:cubicBezTo>
                <a:cubicBezTo>
                  <a:pt x="257175" y="74613"/>
                  <a:pt x="301625" y="42862"/>
                  <a:pt x="339725" y="28575"/>
                </a:cubicBezTo>
                <a:cubicBezTo>
                  <a:pt x="377825" y="14288"/>
                  <a:pt x="415925" y="0"/>
                  <a:pt x="444500" y="9525"/>
                </a:cubicBezTo>
                <a:cubicBezTo>
                  <a:pt x="473075" y="19050"/>
                  <a:pt x="495300" y="50800"/>
                  <a:pt x="511175" y="85725"/>
                </a:cubicBezTo>
                <a:cubicBezTo>
                  <a:pt x="527050" y="120650"/>
                  <a:pt x="541338" y="180975"/>
                  <a:pt x="539750" y="219075"/>
                </a:cubicBezTo>
                <a:cubicBezTo>
                  <a:pt x="538162" y="257175"/>
                  <a:pt x="546100" y="284163"/>
                  <a:pt x="501650" y="314325"/>
                </a:cubicBezTo>
                <a:cubicBezTo>
                  <a:pt x="457200" y="344487"/>
                  <a:pt x="325437" y="385763"/>
                  <a:pt x="273050" y="400050"/>
                </a:cubicBezTo>
                <a:cubicBezTo>
                  <a:pt x="220663" y="414337"/>
                  <a:pt x="230187" y="403225"/>
                  <a:pt x="187325" y="400050"/>
                </a:cubicBezTo>
                <a:cubicBezTo>
                  <a:pt x="144463" y="396875"/>
                  <a:pt x="31750" y="384175"/>
                  <a:pt x="15875" y="342900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Полилиния 36">
            <a:hlinkClick r:id="rId10" action="ppaction://hlinksldjump"/>
          </p:cNvPr>
          <p:cNvSpPr/>
          <p:nvPr/>
        </p:nvSpPr>
        <p:spPr>
          <a:xfrm>
            <a:off x="5464175" y="2165350"/>
            <a:ext cx="587375" cy="434975"/>
          </a:xfrm>
          <a:custGeom>
            <a:avLst/>
            <a:gdLst>
              <a:gd name="connsiteX0" fmla="*/ 50800 w 587375"/>
              <a:gd name="connsiteY0" fmla="*/ 349250 h 434975"/>
              <a:gd name="connsiteX1" fmla="*/ 450850 w 587375"/>
              <a:gd name="connsiteY1" fmla="*/ 53975 h 434975"/>
              <a:gd name="connsiteX2" fmla="*/ 155575 w 587375"/>
              <a:gd name="connsiteY2" fmla="*/ 368300 h 434975"/>
              <a:gd name="connsiteX3" fmla="*/ 498475 w 587375"/>
              <a:gd name="connsiteY3" fmla="*/ 92075 h 434975"/>
              <a:gd name="connsiteX4" fmla="*/ 279400 w 587375"/>
              <a:gd name="connsiteY4" fmla="*/ 396875 h 434975"/>
              <a:gd name="connsiteX5" fmla="*/ 574675 w 587375"/>
              <a:gd name="connsiteY5" fmla="*/ 158750 h 434975"/>
              <a:gd name="connsiteX6" fmla="*/ 355600 w 587375"/>
              <a:gd name="connsiteY6" fmla="*/ 25400 h 434975"/>
              <a:gd name="connsiteX7" fmla="*/ 536575 w 587375"/>
              <a:gd name="connsiteY7" fmla="*/ 311150 h 434975"/>
              <a:gd name="connsiteX8" fmla="*/ 222250 w 587375"/>
              <a:gd name="connsiteY8" fmla="*/ 44450 h 434975"/>
              <a:gd name="connsiteX9" fmla="*/ 403225 w 587375"/>
              <a:gd name="connsiteY9" fmla="*/ 396875 h 434975"/>
              <a:gd name="connsiteX10" fmla="*/ 136525 w 587375"/>
              <a:gd name="connsiteY10" fmla="*/ 130175 h 434975"/>
              <a:gd name="connsiteX11" fmla="*/ 231775 w 587375"/>
              <a:gd name="connsiteY11" fmla="*/ 415925 h 434975"/>
              <a:gd name="connsiteX12" fmla="*/ 31750 w 587375"/>
              <a:gd name="connsiteY12" fmla="*/ 244475 h 434975"/>
              <a:gd name="connsiteX13" fmla="*/ 422275 w 587375"/>
              <a:gd name="connsiteY13" fmla="*/ 34925 h 434975"/>
              <a:gd name="connsiteX14" fmla="*/ 241300 w 587375"/>
              <a:gd name="connsiteY14" fmla="*/ 415925 h 434975"/>
              <a:gd name="connsiteX15" fmla="*/ 536575 w 587375"/>
              <a:gd name="connsiteY15" fmla="*/ 130175 h 434975"/>
              <a:gd name="connsiteX16" fmla="*/ 469900 w 587375"/>
              <a:gd name="connsiteY16" fmla="*/ 320675 h 434975"/>
              <a:gd name="connsiteX17" fmla="*/ 69850 w 587375"/>
              <a:gd name="connsiteY17" fmla="*/ 225425 h 434975"/>
              <a:gd name="connsiteX18" fmla="*/ 193675 w 587375"/>
              <a:gd name="connsiteY18" fmla="*/ 396875 h 434975"/>
              <a:gd name="connsiteX19" fmla="*/ 327025 w 587375"/>
              <a:gd name="connsiteY19" fmla="*/ 63500 h 434975"/>
              <a:gd name="connsiteX20" fmla="*/ 288925 w 587375"/>
              <a:gd name="connsiteY20" fmla="*/ 25400 h 434975"/>
              <a:gd name="connsiteX21" fmla="*/ 536575 w 587375"/>
              <a:gd name="connsiteY21" fmla="*/ 215900 h 434975"/>
              <a:gd name="connsiteX22" fmla="*/ 412750 w 587375"/>
              <a:gd name="connsiteY22" fmla="*/ 254000 h 434975"/>
              <a:gd name="connsiteX23" fmla="*/ 165100 w 587375"/>
              <a:gd name="connsiteY23" fmla="*/ 339725 h 434975"/>
              <a:gd name="connsiteX24" fmla="*/ 307975 w 587375"/>
              <a:gd name="connsiteY24" fmla="*/ 273050 h 4349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587375" h="434975">
                <a:moveTo>
                  <a:pt x="50800" y="349250"/>
                </a:moveTo>
                <a:cubicBezTo>
                  <a:pt x="242094" y="200025"/>
                  <a:pt x="433388" y="50800"/>
                  <a:pt x="450850" y="53975"/>
                </a:cubicBezTo>
                <a:cubicBezTo>
                  <a:pt x="468313" y="57150"/>
                  <a:pt x="147638" y="361950"/>
                  <a:pt x="155575" y="368300"/>
                </a:cubicBezTo>
                <a:cubicBezTo>
                  <a:pt x="163512" y="374650"/>
                  <a:pt x="477838" y="87313"/>
                  <a:pt x="498475" y="92075"/>
                </a:cubicBezTo>
                <a:cubicBezTo>
                  <a:pt x="519112" y="96837"/>
                  <a:pt x="266700" y="385763"/>
                  <a:pt x="279400" y="396875"/>
                </a:cubicBezTo>
                <a:cubicBezTo>
                  <a:pt x="292100" y="407987"/>
                  <a:pt x="561975" y="220663"/>
                  <a:pt x="574675" y="158750"/>
                </a:cubicBezTo>
                <a:cubicBezTo>
                  <a:pt x="587375" y="96838"/>
                  <a:pt x="361950" y="0"/>
                  <a:pt x="355600" y="25400"/>
                </a:cubicBezTo>
                <a:cubicBezTo>
                  <a:pt x="349250" y="50800"/>
                  <a:pt x="558800" y="307975"/>
                  <a:pt x="536575" y="311150"/>
                </a:cubicBezTo>
                <a:cubicBezTo>
                  <a:pt x="514350" y="314325"/>
                  <a:pt x="244475" y="30162"/>
                  <a:pt x="222250" y="44450"/>
                </a:cubicBezTo>
                <a:cubicBezTo>
                  <a:pt x="200025" y="58738"/>
                  <a:pt x="417512" y="382588"/>
                  <a:pt x="403225" y="396875"/>
                </a:cubicBezTo>
                <a:cubicBezTo>
                  <a:pt x="388938" y="411162"/>
                  <a:pt x="165100" y="127000"/>
                  <a:pt x="136525" y="130175"/>
                </a:cubicBezTo>
                <a:cubicBezTo>
                  <a:pt x="107950" y="133350"/>
                  <a:pt x="249237" y="396875"/>
                  <a:pt x="231775" y="415925"/>
                </a:cubicBezTo>
                <a:cubicBezTo>
                  <a:pt x="214313" y="434975"/>
                  <a:pt x="0" y="307975"/>
                  <a:pt x="31750" y="244475"/>
                </a:cubicBezTo>
                <a:cubicBezTo>
                  <a:pt x="63500" y="180975"/>
                  <a:pt x="387350" y="6350"/>
                  <a:pt x="422275" y="34925"/>
                </a:cubicBezTo>
                <a:cubicBezTo>
                  <a:pt x="457200" y="63500"/>
                  <a:pt x="222250" y="400050"/>
                  <a:pt x="241300" y="415925"/>
                </a:cubicBezTo>
                <a:cubicBezTo>
                  <a:pt x="260350" y="431800"/>
                  <a:pt x="498475" y="146050"/>
                  <a:pt x="536575" y="130175"/>
                </a:cubicBezTo>
                <a:cubicBezTo>
                  <a:pt x="574675" y="114300"/>
                  <a:pt x="547687" y="304800"/>
                  <a:pt x="469900" y="320675"/>
                </a:cubicBezTo>
                <a:cubicBezTo>
                  <a:pt x="392113" y="336550"/>
                  <a:pt x="115887" y="212725"/>
                  <a:pt x="69850" y="225425"/>
                </a:cubicBezTo>
                <a:cubicBezTo>
                  <a:pt x="23813" y="238125"/>
                  <a:pt x="150813" y="423862"/>
                  <a:pt x="193675" y="396875"/>
                </a:cubicBezTo>
                <a:cubicBezTo>
                  <a:pt x="236537" y="369888"/>
                  <a:pt x="311150" y="125413"/>
                  <a:pt x="327025" y="63500"/>
                </a:cubicBezTo>
                <a:cubicBezTo>
                  <a:pt x="342900" y="1588"/>
                  <a:pt x="254000" y="0"/>
                  <a:pt x="288925" y="25400"/>
                </a:cubicBezTo>
                <a:cubicBezTo>
                  <a:pt x="323850" y="50800"/>
                  <a:pt x="515938" y="177800"/>
                  <a:pt x="536575" y="215900"/>
                </a:cubicBezTo>
                <a:cubicBezTo>
                  <a:pt x="557212" y="254000"/>
                  <a:pt x="474662" y="233363"/>
                  <a:pt x="412750" y="254000"/>
                </a:cubicBezTo>
                <a:cubicBezTo>
                  <a:pt x="350838" y="274637"/>
                  <a:pt x="182563" y="336550"/>
                  <a:pt x="165100" y="339725"/>
                </a:cubicBezTo>
                <a:cubicBezTo>
                  <a:pt x="147638" y="342900"/>
                  <a:pt x="227806" y="307975"/>
                  <a:pt x="307975" y="273050"/>
                </a:cubicBezTo>
              </a:path>
            </a:pathLst>
          </a:custGeom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Полилиния 37">
            <a:hlinkClick r:id="rId11" action="ppaction://hlinksldjump"/>
          </p:cNvPr>
          <p:cNvSpPr/>
          <p:nvPr/>
        </p:nvSpPr>
        <p:spPr>
          <a:xfrm>
            <a:off x="6059488" y="2286000"/>
            <a:ext cx="301624" cy="339725"/>
          </a:xfrm>
          <a:custGeom>
            <a:avLst/>
            <a:gdLst>
              <a:gd name="connsiteX0" fmla="*/ 274637 w 301624"/>
              <a:gd name="connsiteY0" fmla="*/ 9525 h 339725"/>
              <a:gd name="connsiteX1" fmla="*/ 26987 w 301624"/>
              <a:gd name="connsiteY1" fmla="*/ 276225 h 339725"/>
              <a:gd name="connsiteX2" fmla="*/ 112712 w 301624"/>
              <a:gd name="connsiteY2" fmla="*/ 9525 h 339725"/>
              <a:gd name="connsiteX3" fmla="*/ 227012 w 301624"/>
              <a:gd name="connsiteY3" fmla="*/ 323850 h 339725"/>
              <a:gd name="connsiteX4" fmla="*/ 265112 w 301624"/>
              <a:gd name="connsiteY4" fmla="*/ 66675 h 339725"/>
              <a:gd name="connsiteX5" fmla="*/ 93662 w 301624"/>
              <a:gd name="connsiteY5" fmla="*/ 38100 h 339725"/>
              <a:gd name="connsiteX6" fmla="*/ 46037 w 301624"/>
              <a:gd name="connsiteY6" fmla="*/ 295275 h 339725"/>
              <a:gd name="connsiteX7" fmla="*/ 236537 w 301624"/>
              <a:gd name="connsiteY7" fmla="*/ 304800 h 339725"/>
              <a:gd name="connsiteX8" fmla="*/ 227012 w 301624"/>
              <a:gd name="connsiteY8" fmla="*/ 142875 h 339725"/>
              <a:gd name="connsiteX9" fmla="*/ 84137 w 301624"/>
              <a:gd name="connsiteY9" fmla="*/ 133350 h 339725"/>
              <a:gd name="connsiteX10" fmla="*/ 169862 w 301624"/>
              <a:gd name="connsiteY10" fmla="*/ 47625 h 339725"/>
              <a:gd name="connsiteX11" fmla="*/ 141287 w 301624"/>
              <a:gd name="connsiteY11" fmla="*/ 285750 h 339725"/>
              <a:gd name="connsiteX12" fmla="*/ 74612 w 301624"/>
              <a:gd name="connsiteY12" fmla="*/ 180975 h 339725"/>
              <a:gd name="connsiteX13" fmla="*/ 207962 w 301624"/>
              <a:gd name="connsiteY13" fmla="*/ 133350 h 339725"/>
              <a:gd name="connsiteX14" fmla="*/ 188912 w 301624"/>
              <a:gd name="connsiteY14" fmla="*/ 266700 h 339725"/>
              <a:gd name="connsiteX15" fmla="*/ 274637 w 301624"/>
              <a:gd name="connsiteY15" fmla="*/ 9525 h 339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301624" h="339725">
                <a:moveTo>
                  <a:pt x="274637" y="9525"/>
                </a:moveTo>
                <a:cubicBezTo>
                  <a:pt x="247650" y="11112"/>
                  <a:pt x="53974" y="276225"/>
                  <a:pt x="26987" y="276225"/>
                </a:cubicBezTo>
                <a:cubicBezTo>
                  <a:pt x="0" y="276225"/>
                  <a:pt x="79375" y="1588"/>
                  <a:pt x="112712" y="9525"/>
                </a:cubicBezTo>
                <a:cubicBezTo>
                  <a:pt x="146049" y="17462"/>
                  <a:pt x="201612" y="314325"/>
                  <a:pt x="227012" y="323850"/>
                </a:cubicBezTo>
                <a:cubicBezTo>
                  <a:pt x="252412" y="333375"/>
                  <a:pt x="287337" y="114300"/>
                  <a:pt x="265112" y="66675"/>
                </a:cubicBezTo>
                <a:cubicBezTo>
                  <a:pt x="242887" y="19050"/>
                  <a:pt x="130174" y="0"/>
                  <a:pt x="93662" y="38100"/>
                </a:cubicBezTo>
                <a:cubicBezTo>
                  <a:pt x="57150" y="76200"/>
                  <a:pt x="22225" y="250825"/>
                  <a:pt x="46037" y="295275"/>
                </a:cubicBezTo>
                <a:cubicBezTo>
                  <a:pt x="69849" y="339725"/>
                  <a:pt x="206374" y="330200"/>
                  <a:pt x="236537" y="304800"/>
                </a:cubicBezTo>
                <a:cubicBezTo>
                  <a:pt x="266700" y="279400"/>
                  <a:pt x="252412" y="171450"/>
                  <a:pt x="227012" y="142875"/>
                </a:cubicBezTo>
                <a:cubicBezTo>
                  <a:pt x="201612" y="114300"/>
                  <a:pt x="93662" y="149225"/>
                  <a:pt x="84137" y="133350"/>
                </a:cubicBezTo>
                <a:cubicBezTo>
                  <a:pt x="74612" y="117475"/>
                  <a:pt x="160337" y="22225"/>
                  <a:pt x="169862" y="47625"/>
                </a:cubicBezTo>
                <a:cubicBezTo>
                  <a:pt x="179387" y="73025"/>
                  <a:pt x="157162" y="263525"/>
                  <a:pt x="141287" y="285750"/>
                </a:cubicBezTo>
                <a:cubicBezTo>
                  <a:pt x="125412" y="307975"/>
                  <a:pt x="63500" y="206375"/>
                  <a:pt x="74612" y="180975"/>
                </a:cubicBezTo>
                <a:cubicBezTo>
                  <a:pt x="85724" y="155575"/>
                  <a:pt x="188912" y="119063"/>
                  <a:pt x="207962" y="133350"/>
                </a:cubicBezTo>
                <a:cubicBezTo>
                  <a:pt x="227012" y="147638"/>
                  <a:pt x="179387" y="280987"/>
                  <a:pt x="188912" y="266700"/>
                </a:cubicBezTo>
                <a:cubicBezTo>
                  <a:pt x="198437" y="252413"/>
                  <a:pt x="301624" y="7938"/>
                  <a:pt x="274637" y="9525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Полилиния 38">
            <a:hlinkClick r:id="rId11" action="ppaction://hlinksldjump"/>
          </p:cNvPr>
          <p:cNvSpPr/>
          <p:nvPr/>
        </p:nvSpPr>
        <p:spPr>
          <a:xfrm>
            <a:off x="5354638" y="2614613"/>
            <a:ext cx="661987" cy="123824"/>
          </a:xfrm>
          <a:custGeom>
            <a:avLst/>
            <a:gdLst>
              <a:gd name="connsiteX0" fmla="*/ 74612 w 661987"/>
              <a:gd name="connsiteY0" fmla="*/ 90487 h 123824"/>
              <a:gd name="connsiteX1" fmla="*/ 579437 w 661987"/>
              <a:gd name="connsiteY1" fmla="*/ 4762 h 123824"/>
              <a:gd name="connsiteX2" fmla="*/ 569912 w 661987"/>
              <a:gd name="connsiteY2" fmla="*/ 119062 h 123824"/>
              <a:gd name="connsiteX3" fmla="*/ 293687 w 661987"/>
              <a:gd name="connsiteY3" fmla="*/ 33337 h 123824"/>
              <a:gd name="connsiteX4" fmla="*/ 131762 w 661987"/>
              <a:gd name="connsiteY4" fmla="*/ 14287 h 123824"/>
              <a:gd name="connsiteX5" fmla="*/ 74612 w 661987"/>
              <a:gd name="connsiteY5" fmla="*/ 90487 h 1238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61987" h="123824">
                <a:moveTo>
                  <a:pt x="74612" y="90487"/>
                </a:moveTo>
                <a:cubicBezTo>
                  <a:pt x="149224" y="88900"/>
                  <a:pt x="496887" y="0"/>
                  <a:pt x="579437" y="4762"/>
                </a:cubicBezTo>
                <a:cubicBezTo>
                  <a:pt x="661987" y="9524"/>
                  <a:pt x="617537" y="114300"/>
                  <a:pt x="569912" y="119062"/>
                </a:cubicBezTo>
                <a:cubicBezTo>
                  <a:pt x="522287" y="123824"/>
                  <a:pt x="366712" y="50799"/>
                  <a:pt x="293687" y="33337"/>
                </a:cubicBezTo>
                <a:cubicBezTo>
                  <a:pt x="220662" y="15875"/>
                  <a:pt x="161924" y="4762"/>
                  <a:pt x="131762" y="14287"/>
                </a:cubicBezTo>
                <a:cubicBezTo>
                  <a:pt x="101600" y="23812"/>
                  <a:pt x="0" y="92074"/>
                  <a:pt x="74612" y="90487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" name="Полилиния 40">
            <a:hlinkClick r:id="rId11" action="ppaction://hlinksldjump"/>
          </p:cNvPr>
          <p:cNvSpPr/>
          <p:nvPr/>
        </p:nvSpPr>
        <p:spPr>
          <a:xfrm>
            <a:off x="5426075" y="2613025"/>
            <a:ext cx="550862" cy="155575"/>
          </a:xfrm>
          <a:custGeom>
            <a:avLst/>
            <a:gdLst>
              <a:gd name="connsiteX0" fmla="*/ 498475 w 550862"/>
              <a:gd name="connsiteY0" fmla="*/ 44450 h 155575"/>
              <a:gd name="connsiteX1" fmla="*/ 488950 w 550862"/>
              <a:gd name="connsiteY1" fmla="*/ 149225 h 155575"/>
              <a:gd name="connsiteX2" fmla="*/ 450850 w 550862"/>
              <a:gd name="connsiteY2" fmla="*/ 6350 h 155575"/>
              <a:gd name="connsiteX3" fmla="*/ 346075 w 550862"/>
              <a:gd name="connsiteY3" fmla="*/ 111125 h 155575"/>
              <a:gd name="connsiteX4" fmla="*/ 317500 w 550862"/>
              <a:gd name="connsiteY4" fmla="*/ 25400 h 155575"/>
              <a:gd name="connsiteX5" fmla="*/ 203200 w 550862"/>
              <a:gd name="connsiteY5" fmla="*/ 82550 h 155575"/>
              <a:gd name="connsiteX6" fmla="*/ 12700 w 550862"/>
              <a:gd name="connsiteY6" fmla="*/ 92075 h 155575"/>
              <a:gd name="connsiteX7" fmla="*/ 127000 w 550862"/>
              <a:gd name="connsiteY7" fmla="*/ 44450 h 155575"/>
              <a:gd name="connsiteX8" fmla="*/ 403225 w 550862"/>
              <a:gd name="connsiteY8" fmla="*/ 53975 h 155575"/>
              <a:gd name="connsiteX9" fmla="*/ 479425 w 550862"/>
              <a:gd name="connsiteY9" fmla="*/ 92075 h 155575"/>
              <a:gd name="connsiteX10" fmla="*/ 174625 w 550862"/>
              <a:gd name="connsiteY10" fmla="*/ 120650 h 155575"/>
              <a:gd name="connsiteX11" fmla="*/ 498475 w 550862"/>
              <a:gd name="connsiteY11" fmla="*/ 44450 h 1555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550862" h="155575">
                <a:moveTo>
                  <a:pt x="498475" y="44450"/>
                </a:moveTo>
                <a:cubicBezTo>
                  <a:pt x="550862" y="49212"/>
                  <a:pt x="496887" y="155575"/>
                  <a:pt x="488950" y="149225"/>
                </a:cubicBezTo>
                <a:cubicBezTo>
                  <a:pt x="481013" y="142875"/>
                  <a:pt x="474662" y="12700"/>
                  <a:pt x="450850" y="6350"/>
                </a:cubicBezTo>
                <a:cubicBezTo>
                  <a:pt x="427038" y="0"/>
                  <a:pt x="368300" y="107950"/>
                  <a:pt x="346075" y="111125"/>
                </a:cubicBezTo>
                <a:cubicBezTo>
                  <a:pt x="323850" y="114300"/>
                  <a:pt x="341312" y="30162"/>
                  <a:pt x="317500" y="25400"/>
                </a:cubicBezTo>
                <a:cubicBezTo>
                  <a:pt x="293688" y="20638"/>
                  <a:pt x="254000" y="71438"/>
                  <a:pt x="203200" y="82550"/>
                </a:cubicBezTo>
                <a:cubicBezTo>
                  <a:pt x="152400" y="93663"/>
                  <a:pt x="25400" y="98425"/>
                  <a:pt x="12700" y="92075"/>
                </a:cubicBezTo>
                <a:cubicBezTo>
                  <a:pt x="0" y="85725"/>
                  <a:pt x="61913" y="50800"/>
                  <a:pt x="127000" y="44450"/>
                </a:cubicBezTo>
                <a:cubicBezTo>
                  <a:pt x="192087" y="38100"/>
                  <a:pt x="344488" y="46038"/>
                  <a:pt x="403225" y="53975"/>
                </a:cubicBezTo>
                <a:cubicBezTo>
                  <a:pt x="461963" y="61913"/>
                  <a:pt x="517525" y="80963"/>
                  <a:pt x="479425" y="92075"/>
                </a:cubicBezTo>
                <a:cubicBezTo>
                  <a:pt x="441325" y="103187"/>
                  <a:pt x="173038" y="134937"/>
                  <a:pt x="174625" y="120650"/>
                </a:cubicBezTo>
                <a:cubicBezTo>
                  <a:pt x="176212" y="106363"/>
                  <a:pt x="446088" y="39688"/>
                  <a:pt x="498475" y="44450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" name="Полилиния 41">
            <a:hlinkClick r:id="rId12" action="ppaction://hlinksldjump"/>
          </p:cNvPr>
          <p:cNvSpPr/>
          <p:nvPr/>
        </p:nvSpPr>
        <p:spPr>
          <a:xfrm>
            <a:off x="5197475" y="2895600"/>
            <a:ext cx="1531938" cy="760412"/>
          </a:xfrm>
          <a:custGeom>
            <a:avLst/>
            <a:gdLst>
              <a:gd name="connsiteX0" fmla="*/ 1270000 w 1531938"/>
              <a:gd name="connsiteY0" fmla="*/ 0 h 760412"/>
              <a:gd name="connsiteX1" fmla="*/ 1012825 w 1531938"/>
              <a:gd name="connsiteY1" fmla="*/ 142875 h 760412"/>
              <a:gd name="connsiteX2" fmla="*/ 136525 w 1531938"/>
              <a:gd name="connsiteY2" fmla="*/ 142875 h 760412"/>
              <a:gd name="connsiteX3" fmla="*/ 193675 w 1531938"/>
              <a:gd name="connsiteY3" fmla="*/ 200025 h 760412"/>
              <a:gd name="connsiteX4" fmla="*/ 479425 w 1531938"/>
              <a:gd name="connsiteY4" fmla="*/ 228600 h 760412"/>
              <a:gd name="connsiteX5" fmla="*/ 746125 w 1531938"/>
              <a:gd name="connsiteY5" fmla="*/ 219075 h 760412"/>
              <a:gd name="connsiteX6" fmla="*/ 946150 w 1531938"/>
              <a:gd name="connsiteY6" fmla="*/ 219075 h 760412"/>
              <a:gd name="connsiteX7" fmla="*/ 1165225 w 1531938"/>
              <a:gd name="connsiteY7" fmla="*/ 152400 h 760412"/>
              <a:gd name="connsiteX8" fmla="*/ 1298575 w 1531938"/>
              <a:gd name="connsiteY8" fmla="*/ 57150 h 760412"/>
              <a:gd name="connsiteX9" fmla="*/ 1336675 w 1531938"/>
              <a:gd name="connsiteY9" fmla="*/ 133350 h 760412"/>
              <a:gd name="connsiteX10" fmla="*/ 1136650 w 1531938"/>
              <a:gd name="connsiteY10" fmla="*/ 266700 h 760412"/>
              <a:gd name="connsiteX11" fmla="*/ 679450 w 1531938"/>
              <a:gd name="connsiteY11" fmla="*/ 295275 h 760412"/>
              <a:gd name="connsiteX12" fmla="*/ 422275 w 1531938"/>
              <a:gd name="connsiteY12" fmla="*/ 314325 h 760412"/>
              <a:gd name="connsiteX13" fmla="*/ 184150 w 1531938"/>
              <a:gd name="connsiteY13" fmla="*/ 295275 h 760412"/>
              <a:gd name="connsiteX14" fmla="*/ 146050 w 1531938"/>
              <a:gd name="connsiteY14" fmla="*/ 342900 h 760412"/>
              <a:gd name="connsiteX15" fmla="*/ 384175 w 1531938"/>
              <a:gd name="connsiteY15" fmla="*/ 428625 h 760412"/>
              <a:gd name="connsiteX16" fmla="*/ 631825 w 1531938"/>
              <a:gd name="connsiteY16" fmla="*/ 419100 h 760412"/>
              <a:gd name="connsiteX17" fmla="*/ 955675 w 1531938"/>
              <a:gd name="connsiteY17" fmla="*/ 352425 h 760412"/>
              <a:gd name="connsiteX18" fmla="*/ 1308100 w 1531938"/>
              <a:gd name="connsiteY18" fmla="*/ 276225 h 760412"/>
              <a:gd name="connsiteX19" fmla="*/ 1489075 w 1531938"/>
              <a:gd name="connsiteY19" fmla="*/ 142875 h 760412"/>
              <a:gd name="connsiteX20" fmla="*/ 1450975 w 1531938"/>
              <a:gd name="connsiteY20" fmla="*/ 285750 h 760412"/>
              <a:gd name="connsiteX21" fmla="*/ 1003300 w 1531938"/>
              <a:gd name="connsiteY21" fmla="*/ 466725 h 760412"/>
              <a:gd name="connsiteX22" fmla="*/ 708025 w 1531938"/>
              <a:gd name="connsiteY22" fmla="*/ 495300 h 760412"/>
              <a:gd name="connsiteX23" fmla="*/ 412750 w 1531938"/>
              <a:gd name="connsiteY23" fmla="*/ 514350 h 760412"/>
              <a:gd name="connsiteX24" fmla="*/ 146050 w 1531938"/>
              <a:gd name="connsiteY24" fmla="*/ 447675 h 760412"/>
              <a:gd name="connsiteX25" fmla="*/ 88900 w 1531938"/>
              <a:gd name="connsiteY25" fmla="*/ 504825 h 760412"/>
              <a:gd name="connsiteX26" fmla="*/ 288925 w 1531938"/>
              <a:gd name="connsiteY26" fmla="*/ 619125 h 760412"/>
              <a:gd name="connsiteX27" fmla="*/ 536575 w 1531938"/>
              <a:gd name="connsiteY27" fmla="*/ 619125 h 760412"/>
              <a:gd name="connsiteX28" fmla="*/ 860425 w 1531938"/>
              <a:gd name="connsiteY28" fmla="*/ 561975 h 760412"/>
              <a:gd name="connsiteX29" fmla="*/ 1031875 w 1531938"/>
              <a:gd name="connsiteY29" fmla="*/ 533400 h 760412"/>
              <a:gd name="connsiteX30" fmla="*/ 1260475 w 1531938"/>
              <a:gd name="connsiteY30" fmla="*/ 466725 h 760412"/>
              <a:gd name="connsiteX31" fmla="*/ 1393825 w 1531938"/>
              <a:gd name="connsiteY31" fmla="*/ 371475 h 760412"/>
              <a:gd name="connsiteX32" fmla="*/ 1412875 w 1531938"/>
              <a:gd name="connsiteY32" fmla="*/ 476250 h 760412"/>
              <a:gd name="connsiteX33" fmla="*/ 1231900 w 1531938"/>
              <a:gd name="connsiteY33" fmla="*/ 600075 h 760412"/>
              <a:gd name="connsiteX34" fmla="*/ 889000 w 1531938"/>
              <a:gd name="connsiteY34" fmla="*/ 638175 h 760412"/>
              <a:gd name="connsiteX35" fmla="*/ 593725 w 1531938"/>
              <a:gd name="connsiteY35" fmla="*/ 657225 h 760412"/>
              <a:gd name="connsiteX36" fmla="*/ 269875 w 1531938"/>
              <a:gd name="connsiteY36" fmla="*/ 676275 h 760412"/>
              <a:gd name="connsiteX37" fmla="*/ 60325 w 1531938"/>
              <a:gd name="connsiteY37" fmla="*/ 638175 h 760412"/>
              <a:gd name="connsiteX38" fmla="*/ 165100 w 1531938"/>
              <a:gd name="connsiteY38" fmla="*/ 742950 h 760412"/>
              <a:gd name="connsiteX39" fmla="*/ 403225 w 1531938"/>
              <a:gd name="connsiteY39" fmla="*/ 742950 h 760412"/>
              <a:gd name="connsiteX40" fmla="*/ 612775 w 1531938"/>
              <a:gd name="connsiteY40" fmla="*/ 685800 h 760412"/>
              <a:gd name="connsiteX41" fmla="*/ 917575 w 1531938"/>
              <a:gd name="connsiteY41" fmla="*/ 685800 h 760412"/>
              <a:gd name="connsiteX42" fmla="*/ 1012825 w 1531938"/>
              <a:gd name="connsiteY42" fmla="*/ 666750 h 760412"/>
              <a:gd name="connsiteX43" fmla="*/ 1222375 w 1531938"/>
              <a:gd name="connsiteY43" fmla="*/ 590550 h 760412"/>
              <a:gd name="connsiteX44" fmla="*/ 1289050 w 1531938"/>
              <a:gd name="connsiteY44" fmla="*/ 457200 h 760412"/>
              <a:gd name="connsiteX45" fmla="*/ 1365250 w 1531938"/>
              <a:gd name="connsiteY45" fmla="*/ 142875 h 760412"/>
              <a:gd name="connsiteX46" fmla="*/ 1270000 w 1531938"/>
              <a:gd name="connsiteY46" fmla="*/ 0 h 7604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</a:cxnLst>
            <a:rect l="l" t="t" r="r" b="b"/>
            <a:pathLst>
              <a:path w="1531938" h="760412">
                <a:moveTo>
                  <a:pt x="1270000" y="0"/>
                </a:moveTo>
                <a:cubicBezTo>
                  <a:pt x="1211263" y="0"/>
                  <a:pt x="1201738" y="119062"/>
                  <a:pt x="1012825" y="142875"/>
                </a:cubicBezTo>
                <a:cubicBezTo>
                  <a:pt x="823912" y="166688"/>
                  <a:pt x="273050" y="133350"/>
                  <a:pt x="136525" y="142875"/>
                </a:cubicBezTo>
                <a:cubicBezTo>
                  <a:pt x="0" y="152400"/>
                  <a:pt x="136525" y="185738"/>
                  <a:pt x="193675" y="200025"/>
                </a:cubicBezTo>
                <a:cubicBezTo>
                  <a:pt x="250825" y="214313"/>
                  <a:pt x="387350" y="225425"/>
                  <a:pt x="479425" y="228600"/>
                </a:cubicBezTo>
                <a:lnTo>
                  <a:pt x="746125" y="219075"/>
                </a:lnTo>
                <a:cubicBezTo>
                  <a:pt x="823912" y="217488"/>
                  <a:pt x="876300" y="230187"/>
                  <a:pt x="946150" y="219075"/>
                </a:cubicBezTo>
                <a:cubicBezTo>
                  <a:pt x="1016000" y="207963"/>
                  <a:pt x="1106488" y="179387"/>
                  <a:pt x="1165225" y="152400"/>
                </a:cubicBezTo>
                <a:cubicBezTo>
                  <a:pt x="1223962" y="125413"/>
                  <a:pt x="1270000" y="60325"/>
                  <a:pt x="1298575" y="57150"/>
                </a:cubicBezTo>
                <a:cubicBezTo>
                  <a:pt x="1327150" y="53975"/>
                  <a:pt x="1363663" y="98425"/>
                  <a:pt x="1336675" y="133350"/>
                </a:cubicBezTo>
                <a:cubicBezTo>
                  <a:pt x="1309688" y="168275"/>
                  <a:pt x="1246187" y="239713"/>
                  <a:pt x="1136650" y="266700"/>
                </a:cubicBezTo>
                <a:cubicBezTo>
                  <a:pt x="1027113" y="293687"/>
                  <a:pt x="679450" y="295275"/>
                  <a:pt x="679450" y="295275"/>
                </a:cubicBezTo>
                <a:cubicBezTo>
                  <a:pt x="560388" y="303212"/>
                  <a:pt x="504825" y="314325"/>
                  <a:pt x="422275" y="314325"/>
                </a:cubicBezTo>
                <a:cubicBezTo>
                  <a:pt x="339725" y="314325"/>
                  <a:pt x="230188" y="290513"/>
                  <a:pt x="184150" y="295275"/>
                </a:cubicBezTo>
                <a:cubicBezTo>
                  <a:pt x="138113" y="300038"/>
                  <a:pt x="112713" y="320675"/>
                  <a:pt x="146050" y="342900"/>
                </a:cubicBezTo>
                <a:cubicBezTo>
                  <a:pt x="179387" y="365125"/>
                  <a:pt x="303212" y="415925"/>
                  <a:pt x="384175" y="428625"/>
                </a:cubicBezTo>
                <a:cubicBezTo>
                  <a:pt x="465138" y="441325"/>
                  <a:pt x="536575" y="431800"/>
                  <a:pt x="631825" y="419100"/>
                </a:cubicBezTo>
                <a:cubicBezTo>
                  <a:pt x="727075" y="406400"/>
                  <a:pt x="955675" y="352425"/>
                  <a:pt x="955675" y="352425"/>
                </a:cubicBezTo>
                <a:cubicBezTo>
                  <a:pt x="1068387" y="328613"/>
                  <a:pt x="1219200" y="311150"/>
                  <a:pt x="1308100" y="276225"/>
                </a:cubicBezTo>
                <a:cubicBezTo>
                  <a:pt x="1397000" y="241300"/>
                  <a:pt x="1465262" y="141287"/>
                  <a:pt x="1489075" y="142875"/>
                </a:cubicBezTo>
                <a:cubicBezTo>
                  <a:pt x="1512888" y="144463"/>
                  <a:pt x="1531938" y="231775"/>
                  <a:pt x="1450975" y="285750"/>
                </a:cubicBezTo>
                <a:cubicBezTo>
                  <a:pt x="1370013" y="339725"/>
                  <a:pt x="1127125" y="431800"/>
                  <a:pt x="1003300" y="466725"/>
                </a:cubicBezTo>
                <a:cubicBezTo>
                  <a:pt x="879475" y="501650"/>
                  <a:pt x="806450" y="487363"/>
                  <a:pt x="708025" y="495300"/>
                </a:cubicBezTo>
                <a:cubicBezTo>
                  <a:pt x="609600" y="503238"/>
                  <a:pt x="506413" y="522288"/>
                  <a:pt x="412750" y="514350"/>
                </a:cubicBezTo>
                <a:cubicBezTo>
                  <a:pt x="319088" y="506413"/>
                  <a:pt x="200025" y="449263"/>
                  <a:pt x="146050" y="447675"/>
                </a:cubicBezTo>
                <a:cubicBezTo>
                  <a:pt x="92075" y="446088"/>
                  <a:pt x="65088" y="476250"/>
                  <a:pt x="88900" y="504825"/>
                </a:cubicBezTo>
                <a:cubicBezTo>
                  <a:pt x="112712" y="533400"/>
                  <a:pt x="214313" y="600075"/>
                  <a:pt x="288925" y="619125"/>
                </a:cubicBezTo>
                <a:cubicBezTo>
                  <a:pt x="363537" y="638175"/>
                  <a:pt x="441325" y="628650"/>
                  <a:pt x="536575" y="619125"/>
                </a:cubicBezTo>
                <a:cubicBezTo>
                  <a:pt x="631825" y="609600"/>
                  <a:pt x="860425" y="561975"/>
                  <a:pt x="860425" y="561975"/>
                </a:cubicBezTo>
                <a:cubicBezTo>
                  <a:pt x="942975" y="547688"/>
                  <a:pt x="965200" y="549275"/>
                  <a:pt x="1031875" y="533400"/>
                </a:cubicBezTo>
                <a:cubicBezTo>
                  <a:pt x="1098550" y="517525"/>
                  <a:pt x="1200150" y="493712"/>
                  <a:pt x="1260475" y="466725"/>
                </a:cubicBezTo>
                <a:cubicBezTo>
                  <a:pt x="1320800" y="439738"/>
                  <a:pt x="1368425" y="369888"/>
                  <a:pt x="1393825" y="371475"/>
                </a:cubicBezTo>
                <a:cubicBezTo>
                  <a:pt x="1419225" y="373063"/>
                  <a:pt x="1439862" y="438150"/>
                  <a:pt x="1412875" y="476250"/>
                </a:cubicBezTo>
                <a:cubicBezTo>
                  <a:pt x="1385888" y="514350"/>
                  <a:pt x="1319213" y="573088"/>
                  <a:pt x="1231900" y="600075"/>
                </a:cubicBezTo>
                <a:cubicBezTo>
                  <a:pt x="1144588" y="627063"/>
                  <a:pt x="995362" y="628650"/>
                  <a:pt x="889000" y="638175"/>
                </a:cubicBezTo>
                <a:cubicBezTo>
                  <a:pt x="782638" y="647700"/>
                  <a:pt x="593725" y="657225"/>
                  <a:pt x="593725" y="657225"/>
                </a:cubicBezTo>
                <a:cubicBezTo>
                  <a:pt x="490538" y="663575"/>
                  <a:pt x="358775" y="679450"/>
                  <a:pt x="269875" y="676275"/>
                </a:cubicBezTo>
                <a:cubicBezTo>
                  <a:pt x="180975" y="673100"/>
                  <a:pt x="77787" y="627063"/>
                  <a:pt x="60325" y="638175"/>
                </a:cubicBezTo>
                <a:cubicBezTo>
                  <a:pt x="42863" y="649287"/>
                  <a:pt x="107950" y="725488"/>
                  <a:pt x="165100" y="742950"/>
                </a:cubicBezTo>
                <a:cubicBezTo>
                  <a:pt x="222250" y="760412"/>
                  <a:pt x="328613" y="752475"/>
                  <a:pt x="403225" y="742950"/>
                </a:cubicBezTo>
                <a:cubicBezTo>
                  <a:pt x="477837" y="733425"/>
                  <a:pt x="527050" y="695325"/>
                  <a:pt x="612775" y="685800"/>
                </a:cubicBezTo>
                <a:cubicBezTo>
                  <a:pt x="698500" y="676275"/>
                  <a:pt x="850900" y="688975"/>
                  <a:pt x="917575" y="685800"/>
                </a:cubicBezTo>
                <a:cubicBezTo>
                  <a:pt x="984250" y="682625"/>
                  <a:pt x="962025" y="682625"/>
                  <a:pt x="1012825" y="666750"/>
                </a:cubicBezTo>
                <a:cubicBezTo>
                  <a:pt x="1063625" y="650875"/>
                  <a:pt x="1176338" y="625475"/>
                  <a:pt x="1222375" y="590550"/>
                </a:cubicBezTo>
                <a:cubicBezTo>
                  <a:pt x="1268412" y="555625"/>
                  <a:pt x="1265238" y="531812"/>
                  <a:pt x="1289050" y="457200"/>
                </a:cubicBezTo>
                <a:cubicBezTo>
                  <a:pt x="1312862" y="382588"/>
                  <a:pt x="1374775" y="219075"/>
                  <a:pt x="1365250" y="142875"/>
                </a:cubicBezTo>
                <a:cubicBezTo>
                  <a:pt x="1355725" y="66675"/>
                  <a:pt x="1328737" y="0"/>
                  <a:pt x="1270000" y="0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3" name="Полилиния 42">
            <a:hlinkClick r:id="rId12" action="ppaction://hlinksldjump"/>
          </p:cNvPr>
          <p:cNvSpPr/>
          <p:nvPr/>
        </p:nvSpPr>
        <p:spPr>
          <a:xfrm>
            <a:off x="5140325" y="2867025"/>
            <a:ext cx="1682750" cy="904875"/>
          </a:xfrm>
          <a:custGeom>
            <a:avLst/>
            <a:gdLst>
              <a:gd name="connsiteX0" fmla="*/ 222250 w 1682750"/>
              <a:gd name="connsiteY0" fmla="*/ 171450 h 904875"/>
              <a:gd name="connsiteX1" fmla="*/ 155575 w 1682750"/>
              <a:gd name="connsiteY1" fmla="*/ 590550 h 904875"/>
              <a:gd name="connsiteX2" fmla="*/ 346075 w 1682750"/>
              <a:gd name="connsiteY2" fmla="*/ 209550 h 904875"/>
              <a:gd name="connsiteX3" fmla="*/ 212725 w 1682750"/>
              <a:gd name="connsiteY3" fmla="*/ 657225 h 904875"/>
              <a:gd name="connsiteX4" fmla="*/ 460375 w 1682750"/>
              <a:gd name="connsiteY4" fmla="*/ 152400 h 904875"/>
              <a:gd name="connsiteX5" fmla="*/ 222250 w 1682750"/>
              <a:gd name="connsiteY5" fmla="*/ 857250 h 904875"/>
              <a:gd name="connsiteX6" fmla="*/ 527050 w 1682750"/>
              <a:gd name="connsiteY6" fmla="*/ 209550 h 904875"/>
              <a:gd name="connsiteX7" fmla="*/ 336550 w 1682750"/>
              <a:gd name="connsiteY7" fmla="*/ 904875 h 904875"/>
              <a:gd name="connsiteX8" fmla="*/ 660400 w 1682750"/>
              <a:gd name="connsiteY8" fmla="*/ 209550 h 904875"/>
              <a:gd name="connsiteX9" fmla="*/ 527050 w 1682750"/>
              <a:gd name="connsiteY9" fmla="*/ 904875 h 904875"/>
              <a:gd name="connsiteX10" fmla="*/ 793750 w 1682750"/>
              <a:gd name="connsiteY10" fmla="*/ 209550 h 904875"/>
              <a:gd name="connsiteX11" fmla="*/ 717550 w 1682750"/>
              <a:gd name="connsiteY11" fmla="*/ 819150 h 904875"/>
              <a:gd name="connsiteX12" fmla="*/ 993775 w 1682750"/>
              <a:gd name="connsiteY12" fmla="*/ 190500 h 904875"/>
              <a:gd name="connsiteX13" fmla="*/ 936625 w 1682750"/>
              <a:gd name="connsiteY13" fmla="*/ 723900 h 904875"/>
              <a:gd name="connsiteX14" fmla="*/ 1146175 w 1682750"/>
              <a:gd name="connsiteY14" fmla="*/ 76200 h 904875"/>
              <a:gd name="connsiteX15" fmla="*/ 1098550 w 1682750"/>
              <a:gd name="connsiteY15" fmla="*/ 733425 h 904875"/>
              <a:gd name="connsiteX16" fmla="*/ 1279525 w 1682750"/>
              <a:gd name="connsiteY16" fmla="*/ 19050 h 904875"/>
              <a:gd name="connsiteX17" fmla="*/ 1241425 w 1682750"/>
              <a:gd name="connsiteY17" fmla="*/ 619125 h 904875"/>
              <a:gd name="connsiteX18" fmla="*/ 1384300 w 1682750"/>
              <a:gd name="connsiteY18" fmla="*/ 161925 h 904875"/>
              <a:gd name="connsiteX19" fmla="*/ 1384300 w 1682750"/>
              <a:gd name="connsiteY19" fmla="*/ 542925 h 904875"/>
              <a:gd name="connsiteX20" fmla="*/ 1489075 w 1682750"/>
              <a:gd name="connsiteY20" fmla="*/ 142875 h 904875"/>
              <a:gd name="connsiteX21" fmla="*/ 222250 w 1682750"/>
              <a:gd name="connsiteY21" fmla="*/ 171450 h 9048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1682750" h="904875">
                <a:moveTo>
                  <a:pt x="222250" y="171450"/>
                </a:moveTo>
                <a:cubicBezTo>
                  <a:pt x="0" y="246063"/>
                  <a:pt x="134938" y="584200"/>
                  <a:pt x="155575" y="590550"/>
                </a:cubicBezTo>
                <a:cubicBezTo>
                  <a:pt x="176212" y="596900"/>
                  <a:pt x="336550" y="198438"/>
                  <a:pt x="346075" y="209550"/>
                </a:cubicBezTo>
                <a:cubicBezTo>
                  <a:pt x="355600" y="220663"/>
                  <a:pt x="193675" y="666750"/>
                  <a:pt x="212725" y="657225"/>
                </a:cubicBezTo>
                <a:cubicBezTo>
                  <a:pt x="231775" y="647700"/>
                  <a:pt x="458788" y="119063"/>
                  <a:pt x="460375" y="152400"/>
                </a:cubicBezTo>
                <a:cubicBezTo>
                  <a:pt x="461962" y="185737"/>
                  <a:pt x="211138" y="847725"/>
                  <a:pt x="222250" y="857250"/>
                </a:cubicBezTo>
                <a:cubicBezTo>
                  <a:pt x="233363" y="866775"/>
                  <a:pt x="508000" y="201613"/>
                  <a:pt x="527050" y="209550"/>
                </a:cubicBezTo>
                <a:cubicBezTo>
                  <a:pt x="546100" y="217487"/>
                  <a:pt x="314325" y="904875"/>
                  <a:pt x="336550" y="904875"/>
                </a:cubicBezTo>
                <a:cubicBezTo>
                  <a:pt x="358775" y="904875"/>
                  <a:pt x="628650" y="209550"/>
                  <a:pt x="660400" y="209550"/>
                </a:cubicBezTo>
                <a:cubicBezTo>
                  <a:pt x="692150" y="209550"/>
                  <a:pt x="504825" y="904875"/>
                  <a:pt x="527050" y="904875"/>
                </a:cubicBezTo>
                <a:cubicBezTo>
                  <a:pt x="549275" y="904875"/>
                  <a:pt x="762000" y="223838"/>
                  <a:pt x="793750" y="209550"/>
                </a:cubicBezTo>
                <a:cubicBezTo>
                  <a:pt x="825500" y="195263"/>
                  <a:pt x="684213" y="822325"/>
                  <a:pt x="717550" y="819150"/>
                </a:cubicBezTo>
                <a:cubicBezTo>
                  <a:pt x="750887" y="815975"/>
                  <a:pt x="957263" y="206375"/>
                  <a:pt x="993775" y="190500"/>
                </a:cubicBezTo>
                <a:cubicBezTo>
                  <a:pt x="1030288" y="174625"/>
                  <a:pt x="911225" y="742950"/>
                  <a:pt x="936625" y="723900"/>
                </a:cubicBezTo>
                <a:cubicBezTo>
                  <a:pt x="962025" y="704850"/>
                  <a:pt x="1119188" y="74613"/>
                  <a:pt x="1146175" y="76200"/>
                </a:cubicBezTo>
                <a:cubicBezTo>
                  <a:pt x="1173162" y="77787"/>
                  <a:pt x="1076325" y="742950"/>
                  <a:pt x="1098550" y="733425"/>
                </a:cubicBezTo>
                <a:cubicBezTo>
                  <a:pt x="1120775" y="723900"/>
                  <a:pt x="1255713" y="38100"/>
                  <a:pt x="1279525" y="19050"/>
                </a:cubicBezTo>
                <a:cubicBezTo>
                  <a:pt x="1303337" y="0"/>
                  <a:pt x="1223963" y="595313"/>
                  <a:pt x="1241425" y="619125"/>
                </a:cubicBezTo>
                <a:cubicBezTo>
                  <a:pt x="1258887" y="642937"/>
                  <a:pt x="1360488" y="174625"/>
                  <a:pt x="1384300" y="161925"/>
                </a:cubicBezTo>
                <a:cubicBezTo>
                  <a:pt x="1408113" y="149225"/>
                  <a:pt x="1366838" y="546100"/>
                  <a:pt x="1384300" y="542925"/>
                </a:cubicBezTo>
                <a:cubicBezTo>
                  <a:pt x="1401763" y="539750"/>
                  <a:pt x="1682750" y="200025"/>
                  <a:pt x="1489075" y="142875"/>
                </a:cubicBezTo>
                <a:cubicBezTo>
                  <a:pt x="1295400" y="85725"/>
                  <a:pt x="444500" y="96837"/>
                  <a:pt x="222250" y="171450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Полилиния 44">
            <a:hlinkClick r:id="rId13" action="ppaction://hlinksldjump"/>
          </p:cNvPr>
          <p:cNvSpPr/>
          <p:nvPr/>
        </p:nvSpPr>
        <p:spPr>
          <a:xfrm>
            <a:off x="5221288" y="3832225"/>
            <a:ext cx="436562" cy="430212"/>
          </a:xfrm>
          <a:custGeom>
            <a:avLst/>
            <a:gdLst>
              <a:gd name="connsiteX0" fmla="*/ 46037 w 436562"/>
              <a:gd name="connsiteY0" fmla="*/ 139700 h 430212"/>
              <a:gd name="connsiteX1" fmla="*/ 236537 w 436562"/>
              <a:gd name="connsiteY1" fmla="*/ 63500 h 430212"/>
              <a:gd name="connsiteX2" fmla="*/ 407987 w 436562"/>
              <a:gd name="connsiteY2" fmla="*/ 120650 h 430212"/>
              <a:gd name="connsiteX3" fmla="*/ 407987 w 436562"/>
              <a:gd name="connsiteY3" fmla="*/ 282575 h 430212"/>
              <a:gd name="connsiteX4" fmla="*/ 341312 w 436562"/>
              <a:gd name="connsiteY4" fmla="*/ 368300 h 430212"/>
              <a:gd name="connsiteX5" fmla="*/ 188912 w 436562"/>
              <a:gd name="connsiteY5" fmla="*/ 425450 h 430212"/>
              <a:gd name="connsiteX6" fmla="*/ 36512 w 436562"/>
              <a:gd name="connsiteY6" fmla="*/ 339725 h 430212"/>
              <a:gd name="connsiteX7" fmla="*/ 7937 w 436562"/>
              <a:gd name="connsiteY7" fmla="*/ 196850 h 430212"/>
              <a:gd name="connsiteX8" fmla="*/ 84137 w 436562"/>
              <a:gd name="connsiteY8" fmla="*/ 63500 h 430212"/>
              <a:gd name="connsiteX9" fmla="*/ 217487 w 436562"/>
              <a:gd name="connsiteY9" fmla="*/ 53975 h 430212"/>
              <a:gd name="connsiteX10" fmla="*/ 207962 w 436562"/>
              <a:gd name="connsiteY10" fmla="*/ 387350 h 430212"/>
              <a:gd name="connsiteX11" fmla="*/ 331787 w 436562"/>
              <a:gd name="connsiteY11" fmla="*/ 82550 h 430212"/>
              <a:gd name="connsiteX12" fmla="*/ 274637 w 436562"/>
              <a:gd name="connsiteY12" fmla="*/ 330200 h 430212"/>
              <a:gd name="connsiteX13" fmla="*/ 388937 w 436562"/>
              <a:gd name="connsiteY13" fmla="*/ 196850 h 430212"/>
              <a:gd name="connsiteX14" fmla="*/ 46037 w 436562"/>
              <a:gd name="connsiteY14" fmla="*/ 139700 h 4302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436562" h="430212">
                <a:moveTo>
                  <a:pt x="46037" y="139700"/>
                </a:moveTo>
                <a:cubicBezTo>
                  <a:pt x="20637" y="117475"/>
                  <a:pt x="176212" y="66675"/>
                  <a:pt x="236537" y="63500"/>
                </a:cubicBezTo>
                <a:cubicBezTo>
                  <a:pt x="296862" y="60325"/>
                  <a:pt x="379412" y="84138"/>
                  <a:pt x="407987" y="120650"/>
                </a:cubicBezTo>
                <a:cubicBezTo>
                  <a:pt x="436562" y="157162"/>
                  <a:pt x="419099" y="241300"/>
                  <a:pt x="407987" y="282575"/>
                </a:cubicBezTo>
                <a:cubicBezTo>
                  <a:pt x="396875" y="323850"/>
                  <a:pt x="377824" y="344488"/>
                  <a:pt x="341312" y="368300"/>
                </a:cubicBezTo>
                <a:cubicBezTo>
                  <a:pt x="304800" y="392112"/>
                  <a:pt x="239712" y="430212"/>
                  <a:pt x="188912" y="425450"/>
                </a:cubicBezTo>
                <a:cubicBezTo>
                  <a:pt x="138112" y="420688"/>
                  <a:pt x="66674" y="377825"/>
                  <a:pt x="36512" y="339725"/>
                </a:cubicBezTo>
                <a:cubicBezTo>
                  <a:pt x="6350" y="301625"/>
                  <a:pt x="0" y="242887"/>
                  <a:pt x="7937" y="196850"/>
                </a:cubicBezTo>
                <a:cubicBezTo>
                  <a:pt x="15874" y="150813"/>
                  <a:pt x="49212" y="87312"/>
                  <a:pt x="84137" y="63500"/>
                </a:cubicBezTo>
                <a:cubicBezTo>
                  <a:pt x="119062" y="39688"/>
                  <a:pt x="196850" y="0"/>
                  <a:pt x="217487" y="53975"/>
                </a:cubicBezTo>
                <a:cubicBezTo>
                  <a:pt x="238125" y="107950"/>
                  <a:pt x="188912" y="382588"/>
                  <a:pt x="207962" y="387350"/>
                </a:cubicBezTo>
                <a:cubicBezTo>
                  <a:pt x="227012" y="392112"/>
                  <a:pt x="320675" y="92075"/>
                  <a:pt x="331787" y="82550"/>
                </a:cubicBezTo>
                <a:cubicBezTo>
                  <a:pt x="342900" y="73025"/>
                  <a:pt x="265112" y="311150"/>
                  <a:pt x="274637" y="330200"/>
                </a:cubicBezTo>
                <a:cubicBezTo>
                  <a:pt x="284162" y="349250"/>
                  <a:pt x="428625" y="223838"/>
                  <a:pt x="388937" y="196850"/>
                </a:cubicBezTo>
                <a:cubicBezTo>
                  <a:pt x="349250" y="169863"/>
                  <a:pt x="71437" y="161925"/>
                  <a:pt x="46037" y="139700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" name="Полилиния 45">
            <a:hlinkClick r:id="rId13" action="ppaction://hlinksldjump"/>
          </p:cNvPr>
          <p:cNvSpPr/>
          <p:nvPr/>
        </p:nvSpPr>
        <p:spPr>
          <a:xfrm>
            <a:off x="5246688" y="3913981"/>
            <a:ext cx="393700" cy="340519"/>
          </a:xfrm>
          <a:custGeom>
            <a:avLst/>
            <a:gdLst>
              <a:gd name="connsiteX0" fmla="*/ 58737 w 393700"/>
              <a:gd name="connsiteY0" fmla="*/ 794 h 340519"/>
              <a:gd name="connsiteX1" fmla="*/ 115887 w 393700"/>
              <a:gd name="connsiteY1" fmla="*/ 794 h 340519"/>
              <a:gd name="connsiteX2" fmla="*/ 325437 w 393700"/>
              <a:gd name="connsiteY2" fmla="*/ 10319 h 340519"/>
              <a:gd name="connsiteX3" fmla="*/ 11112 w 393700"/>
              <a:gd name="connsiteY3" fmla="*/ 124619 h 340519"/>
              <a:gd name="connsiteX4" fmla="*/ 392112 w 393700"/>
              <a:gd name="connsiteY4" fmla="*/ 143669 h 340519"/>
              <a:gd name="connsiteX5" fmla="*/ 20637 w 393700"/>
              <a:gd name="connsiteY5" fmla="*/ 181769 h 340519"/>
              <a:gd name="connsiteX6" fmla="*/ 354012 w 393700"/>
              <a:gd name="connsiteY6" fmla="*/ 238919 h 340519"/>
              <a:gd name="connsiteX7" fmla="*/ 77787 w 393700"/>
              <a:gd name="connsiteY7" fmla="*/ 305594 h 340519"/>
              <a:gd name="connsiteX8" fmla="*/ 58737 w 393700"/>
              <a:gd name="connsiteY8" fmla="*/ 794 h 3405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93700" h="340519">
                <a:moveTo>
                  <a:pt x="58737" y="794"/>
                </a:moveTo>
                <a:cubicBezTo>
                  <a:pt x="65087" y="0"/>
                  <a:pt x="115887" y="794"/>
                  <a:pt x="115887" y="794"/>
                </a:cubicBezTo>
                <a:lnTo>
                  <a:pt x="325437" y="10319"/>
                </a:lnTo>
                <a:cubicBezTo>
                  <a:pt x="307975" y="30956"/>
                  <a:pt x="0" y="102394"/>
                  <a:pt x="11112" y="124619"/>
                </a:cubicBezTo>
                <a:cubicBezTo>
                  <a:pt x="22224" y="146844"/>
                  <a:pt x="390525" y="134144"/>
                  <a:pt x="392112" y="143669"/>
                </a:cubicBezTo>
                <a:cubicBezTo>
                  <a:pt x="393700" y="153194"/>
                  <a:pt x="26987" y="165894"/>
                  <a:pt x="20637" y="181769"/>
                </a:cubicBezTo>
                <a:cubicBezTo>
                  <a:pt x="14287" y="197644"/>
                  <a:pt x="344487" y="218282"/>
                  <a:pt x="354012" y="238919"/>
                </a:cubicBezTo>
                <a:cubicBezTo>
                  <a:pt x="363537" y="259556"/>
                  <a:pt x="128587" y="340519"/>
                  <a:pt x="77787" y="305594"/>
                </a:cubicBezTo>
                <a:cubicBezTo>
                  <a:pt x="26987" y="270669"/>
                  <a:pt x="38099" y="150019"/>
                  <a:pt x="58737" y="794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7" name="Полилиния 46">
            <a:hlinkClick r:id="rId13" action="ppaction://hlinksldjump"/>
          </p:cNvPr>
          <p:cNvSpPr/>
          <p:nvPr/>
        </p:nvSpPr>
        <p:spPr>
          <a:xfrm>
            <a:off x="5226050" y="3862388"/>
            <a:ext cx="477837" cy="427037"/>
          </a:xfrm>
          <a:custGeom>
            <a:avLst/>
            <a:gdLst>
              <a:gd name="connsiteX0" fmla="*/ 98425 w 477837"/>
              <a:gd name="connsiteY0" fmla="*/ 71437 h 427037"/>
              <a:gd name="connsiteX1" fmla="*/ 393700 w 477837"/>
              <a:gd name="connsiteY1" fmla="*/ 90487 h 427037"/>
              <a:gd name="connsiteX2" fmla="*/ 12700 w 477837"/>
              <a:gd name="connsiteY2" fmla="*/ 157162 h 427037"/>
              <a:gd name="connsiteX3" fmla="*/ 469900 w 477837"/>
              <a:gd name="connsiteY3" fmla="*/ 204787 h 427037"/>
              <a:gd name="connsiteX4" fmla="*/ 60325 w 477837"/>
              <a:gd name="connsiteY4" fmla="*/ 252412 h 427037"/>
              <a:gd name="connsiteX5" fmla="*/ 193675 w 477837"/>
              <a:gd name="connsiteY5" fmla="*/ 385762 h 427037"/>
              <a:gd name="connsiteX6" fmla="*/ 212725 w 477837"/>
              <a:gd name="connsiteY6" fmla="*/ 4762 h 427037"/>
              <a:gd name="connsiteX7" fmla="*/ 317500 w 477837"/>
              <a:gd name="connsiteY7" fmla="*/ 357187 h 427037"/>
              <a:gd name="connsiteX8" fmla="*/ 327025 w 477837"/>
              <a:gd name="connsiteY8" fmla="*/ 14287 h 427037"/>
              <a:gd name="connsiteX9" fmla="*/ 393700 w 477837"/>
              <a:gd name="connsiteY9" fmla="*/ 280987 h 427037"/>
              <a:gd name="connsiteX10" fmla="*/ 98425 w 477837"/>
              <a:gd name="connsiteY10" fmla="*/ 71437 h 4270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77837" h="427037">
                <a:moveTo>
                  <a:pt x="98425" y="71437"/>
                </a:moveTo>
                <a:cubicBezTo>
                  <a:pt x="98425" y="39687"/>
                  <a:pt x="407987" y="76200"/>
                  <a:pt x="393700" y="90487"/>
                </a:cubicBezTo>
                <a:cubicBezTo>
                  <a:pt x="379413" y="104774"/>
                  <a:pt x="0" y="138112"/>
                  <a:pt x="12700" y="157162"/>
                </a:cubicBezTo>
                <a:cubicBezTo>
                  <a:pt x="25400" y="176212"/>
                  <a:pt x="461963" y="188912"/>
                  <a:pt x="469900" y="204787"/>
                </a:cubicBezTo>
                <a:cubicBezTo>
                  <a:pt x="477837" y="220662"/>
                  <a:pt x="106362" y="222250"/>
                  <a:pt x="60325" y="252412"/>
                </a:cubicBezTo>
                <a:cubicBezTo>
                  <a:pt x="14288" y="282574"/>
                  <a:pt x="168275" y="427037"/>
                  <a:pt x="193675" y="385762"/>
                </a:cubicBezTo>
                <a:cubicBezTo>
                  <a:pt x="219075" y="344487"/>
                  <a:pt x="192088" y="9524"/>
                  <a:pt x="212725" y="4762"/>
                </a:cubicBezTo>
                <a:cubicBezTo>
                  <a:pt x="233362" y="0"/>
                  <a:pt x="298450" y="355600"/>
                  <a:pt x="317500" y="357187"/>
                </a:cubicBezTo>
                <a:cubicBezTo>
                  <a:pt x="336550" y="358774"/>
                  <a:pt x="314325" y="26987"/>
                  <a:pt x="327025" y="14287"/>
                </a:cubicBezTo>
                <a:cubicBezTo>
                  <a:pt x="339725" y="1587"/>
                  <a:pt x="436562" y="273050"/>
                  <a:pt x="393700" y="280987"/>
                </a:cubicBezTo>
                <a:cubicBezTo>
                  <a:pt x="350838" y="288924"/>
                  <a:pt x="98425" y="103187"/>
                  <a:pt x="98425" y="71437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8" name="Полилиния 47"/>
          <p:cNvSpPr/>
          <p:nvPr/>
        </p:nvSpPr>
        <p:spPr>
          <a:xfrm>
            <a:off x="7739063" y="2776538"/>
            <a:ext cx="393699" cy="355599"/>
          </a:xfrm>
          <a:custGeom>
            <a:avLst/>
            <a:gdLst>
              <a:gd name="connsiteX0" fmla="*/ 23812 w 393699"/>
              <a:gd name="connsiteY0" fmla="*/ 109537 h 355599"/>
              <a:gd name="connsiteX1" fmla="*/ 33337 w 393699"/>
              <a:gd name="connsiteY1" fmla="*/ 309562 h 355599"/>
              <a:gd name="connsiteX2" fmla="*/ 223837 w 393699"/>
              <a:gd name="connsiteY2" fmla="*/ 347662 h 355599"/>
              <a:gd name="connsiteX3" fmla="*/ 328612 w 393699"/>
              <a:gd name="connsiteY3" fmla="*/ 261937 h 355599"/>
              <a:gd name="connsiteX4" fmla="*/ 385762 w 393699"/>
              <a:gd name="connsiteY4" fmla="*/ 176212 h 355599"/>
              <a:gd name="connsiteX5" fmla="*/ 280987 w 393699"/>
              <a:gd name="connsiteY5" fmla="*/ 42862 h 355599"/>
              <a:gd name="connsiteX6" fmla="*/ 90487 w 393699"/>
              <a:gd name="connsiteY6" fmla="*/ 14287 h 355599"/>
              <a:gd name="connsiteX7" fmla="*/ 23812 w 393699"/>
              <a:gd name="connsiteY7" fmla="*/ 109537 h 3555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93699" h="355599">
                <a:moveTo>
                  <a:pt x="23812" y="109537"/>
                </a:moveTo>
                <a:cubicBezTo>
                  <a:pt x="14287" y="158750"/>
                  <a:pt x="0" y="269875"/>
                  <a:pt x="33337" y="309562"/>
                </a:cubicBezTo>
                <a:cubicBezTo>
                  <a:pt x="66674" y="349249"/>
                  <a:pt x="174625" y="355599"/>
                  <a:pt x="223837" y="347662"/>
                </a:cubicBezTo>
                <a:cubicBezTo>
                  <a:pt x="273049" y="339725"/>
                  <a:pt x="301625" y="290512"/>
                  <a:pt x="328612" y="261937"/>
                </a:cubicBezTo>
                <a:cubicBezTo>
                  <a:pt x="355600" y="233362"/>
                  <a:pt x="393699" y="212724"/>
                  <a:pt x="385762" y="176212"/>
                </a:cubicBezTo>
                <a:cubicBezTo>
                  <a:pt x="377825" y="139700"/>
                  <a:pt x="330199" y="69849"/>
                  <a:pt x="280987" y="42862"/>
                </a:cubicBezTo>
                <a:cubicBezTo>
                  <a:pt x="231775" y="15875"/>
                  <a:pt x="138112" y="0"/>
                  <a:pt x="90487" y="14287"/>
                </a:cubicBezTo>
                <a:cubicBezTo>
                  <a:pt x="42862" y="28574"/>
                  <a:pt x="33337" y="60324"/>
                  <a:pt x="23812" y="109537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9" name="Полилиния 48">
            <a:hlinkClick r:id="rId13" action="ppaction://hlinksldjump"/>
          </p:cNvPr>
          <p:cNvSpPr/>
          <p:nvPr/>
        </p:nvSpPr>
        <p:spPr>
          <a:xfrm>
            <a:off x="7740352" y="2770188"/>
            <a:ext cx="386060" cy="413630"/>
          </a:xfrm>
          <a:custGeom>
            <a:avLst/>
            <a:gdLst>
              <a:gd name="connsiteX0" fmla="*/ 42862 w 434974"/>
              <a:gd name="connsiteY0" fmla="*/ 144462 h 366712"/>
              <a:gd name="connsiteX1" fmla="*/ 433387 w 434974"/>
              <a:gd name="connsiteY1" fmla="*/ 182562 h 366712"/>
              <a:gd name="connsiteX2" fmla="*/ 33337 w 434974"/>
              <a:gd name="connsiteY2" fmla="*/ 230187 h 366712"/>
              <a:gd name="connsiteX3" fmla="*/ 395287 w 434974"/>
              <a:gd name="connsiteY3" fmla="*/ 277812 h 366712"/>
              <a:gd name="connsiteX4" fmla="*/ 128587 w 434974"/>
              <a:gd name="connsiteY4" fmla="*/ 325437 h 366712"/>
              <a:gd name="connsiteX5" fmla="*/ 109537 w 434974"/>
              <a:gd name="connsiteY5" fmla="*/ 30162 h 366712"/>
              <a:gd name="connsiteX6" fmla="*/ 252412 w 434974"/>
              <a:gd name="connsiteY6" fmla="*/ 354012 h 366712"/>
              <a:gd name="connsiteX7" fmla="*/ 252412 w 434974"/>
              <a:gd name="connsiteY7" fmla="*/ 11112 h 366712"/>
              <a:gd name="connsiteX8" fmla="*/ 328612 w 434974"/>
              <a:gd name="connsiteY8" fmla="*/ 287337 h 366712"/>
              <a:gd name="connsiteX9" fmla="*/ 338137 w 434974"/>
              <a:gd name="connsiteY9" fmla="*/ 96837 h 366712"/>
              <a:gd name="connsiteX10" fmla="*/ 176212 w 434974"/>
              <a:gd name="connsiteY10" fmla="*/ 106362 h 366712"/>
              <a:gd name="connsiteX11" fmla="*/ 42862 w 434974"/>
              <a:gd name="connsiteY11" fmla="*/ 144462 h 3667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434974" h="366712">
                <a:moveTo>
                  <a:pt x="42862" y="144462"/>
                </a:moveTo>
                <a:cubicBezTo>
                  <a:pt x="85725" y="157162"/>
                  <a:pt x="434974" y="168275"/>
                  <a:pt x="433387" y="182562"/>
                </a:cubicBezTo>
                <a:cubicBezTo>
                  <a:pt x="431800" y="196849"/>
                  <a:pt x="39687" y="214312"/>
                  <a:pt x="33337" y="230187"/>
                </a:cubicBezTo>
                <a:cubicBezTo>
                  <a:pt x="26987" y="246062"/>
                  <a:pt x="379412" y="261937"/>
                  <a:pt x="395287" y="277812"/>
                </a:cubicBezTo>
                <a:cubicBezTo>
                  <a:pt x="411162" y="293687"/>
                  <a:pt x="176212" y="366712"/>
                  <a:pt x="128587" y="325437"/>
                </a:cubicBezTo>
                <a:cubicBezTo>
                  <a:pt x="80962" y="284162"/>
                  <a:pt x="88900" y="25400"/>
                  <a:pt x="109537" y="30162"/>
                </a:cubicBezTo>
                <a:cubicBezTo>
                  <a:pt x="130174" y="34924"/>
                  <a:pt x="228600" y="357187"/>
                  <a:pt x="252412" y="354012"/>
                </a:cubicBezTo>
                <a:cubicBezTo>
                  <a:pt x="276225" y="350837"/>
                  <a:pt x="239712" y="22224"/>
                  <a:pt x="252412" y="11112"/>
                </a:cubicBezTo>
                <a:cubicBezTo>
                  <a:pt x="265112" y="0"/>
                  <a:pt x="314325" y="273050"/>
                  <a:pt x="328612" y="287337"/>
                </a:cubicBezTo>
                <a:cubicBezTo>
                  <a:pt x="342899" y="301624"/>
                  <a:pt x="363537" y="127000"/>
                  <a:pt x="338137" y="96837"/>
                </a:cubicBezTo>
                <a:cubicBezTo>
                  <a:pt x="312737" y="66674"/>
                  <a:pt x="222249" y="93662"/>
                  <a:pt x="176212" y="106362"/>
                </a:cubicBezTo>
                <a:cubicBezTo>
                  <a:pt x="130175" y="119062"/>
                  <a:pt x="0" y="131762"/>
                  <a:pt x="42862" y="144462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0" name="Полилиния 49">
            <a:hlinkClick r:id="rId13" action="ppaction://hlinksldjump"/>
          </p:cNvPr>
          <p:cNvSpPr/>
          <p:nvPr/>
        </p:nvSpPr>
        <p:spPr>
          <a:xfrm>
            <a:off x="5969000" y="1166813"/>
            <a:ext cx="292100" cy="279399"/>
          </a:xfrm>
          <a:custGeom>
            <a:avLst/>
            <a:gdLst>
              <a:gd name="connsiteX0" fmla="*/ 31750 w 292100"/>
              <a:gd name="connsiteY0" fmla="*/ 61912 h 279399"/>
              <a:gd name="connsiteX1" fmla="*/ 12700 w 292100"/>
              <a:gd name="connsiteY1" fmla="*/ 157162 h 279399"/>
              <a:gd name="connsiteX2" fmla="*/ 107950 w 292100"/>
              <a:gd name="connsiteY2" fmla="*/ 261937 h 279399"/>
              <a:gd name="connsiteX3" fmla="*/ 241300 w 292100"/>
              <a:gd name="connsiteY3" fmla="*/ 261937 h 279399"/>
              <a:gd name="connsiteX4" fmla="*/ 288925 w 292100"/>
              <a:gd name="connsiteY4" fmla="*/ 185737 h 279399"/>
              <a:gd name="connsiteX5" fmla="*/ 260350 w 292100"/>
              <a:gd name="connsiteY5" fmla="*/ 61912 h 279399"/>
              <a:gd name="connsiteX6" fmla="*/ 222250 w 292100"/>
              <a:gd name="connsiteY6" fmla="*/ 14287 h 279399"/>
              <a:gd name="connsiteX7" fmla="*/ 117475 w 292100"/>
              <a:gd name="connsiteY7" fmla="*/ 4762 h 279399"/>
              <a:gd name="connsiteX8" fmla="*/ 31750 w 292100"/>
              <a:gd name="connsiteY8" fmla="*/ 61912 h 2793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92100" h="279399">
                <a:moveTo>
                  <a:pt x="31750" y="61912"/>
                </a:moveTo>
                <a:cubicBezTo>
                  <a:pt x="14287" y="87312"/>
                  <a:pt x="0" y="123825"/>
                  <a:pt x="12700" y="157162"/>
                </a:cubicBezTo>
                <a:cubicBezTo>
                  <a:pt x="25400" y="190500"/>
                  <a:pt x="69850" y="244475"/>
                  <a:pt x="107950" y="261937"/>
                </a:cubicBezTo>
                <a:cubicBezTo>
                  <a:pt x="146050" y="279399"/>
                  <a:pt x="211138" y="274637"/>
                  <a:pt x="241300" y="261937"/>
                </a:cubicBezTo>
                <a:cubicBezTo>
                  <a:pt x="271463" y="249237"/>
                  <a:pt x="285750" y="219074"/>
                  <a:pt x="288925" y="185737"/>
                </a:cubicBezTo>
                <a:cubicBezTo>
                  <a:pt x="292100" y="152400"/>
                  <a:pt x="271462" y="90487"/>
                  <a:pt x="260350" y="61912"/>
                </a:cubicBezTo>
                <a:cubicBezTo>
                  <a:pt x="249238" y="33337"/>
                  <a:pt x="246063" y="23812"/>
                  <a:pt x="222250" y="14287"/>
                </a:cubicBezTo>
                <a:cubicBezTo>
                  <a:pt x="198438" y="4762"/>
                  <a:pt x="142875" y="0"/>
                  <a:pt x="117475" y="4762"/>
                </a:cubicBezTo>
                <a:cubicBezTo>
                  <a:pt x="92075" y="9524"/>
                  <a:pt x="49213" y="36512"/>
                  <a:pt x="31750" y="61912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1" name="Полилиния 50">
            <a:hlinkClick r:id="rId13" action="ppaction://hlinksldjump"/>
          </p:cNvPr>
          <p:cNvSpPr/>
          <p:nvPr/>
        </p:nvSpPr>
        <p:spPr>
          <a:xfrm>
            <a:off x="6015037" y="1163638"/>
            <a:ext cx="228601" cy="257175"/>
          </a:xfrm>
          <a:custGeom>
            <a:avLst/>
            <a:gdLst>
              <a:gd name="connsiteX0" fmla="*/ 33338 w 228601"/>
              <a:gd name="connsiteY0" fmla="*/ 55562 h 257175"/>
              <a:gd name="connsiteX1" fmla="*/ 195263 w 228601"/>
              <a:gd name="connsiteY1" fmla="*/ 74612 h 257175"/>
              <a:gd name="connsiteX2" fmla="*/ 4763 w 228601"/>
              <a:gd name="connsiteY2" fmla="*/ 131762 h 257175"/>
              <a:gd name="connsiteX3" fmla="*/ 223838 w 228601"/>
              <a:gd name="connsiteY3" fmla="*/ 150812 h 257175"/>
              <a:gd name="connsiteX4" fmla="*/ 33338 w 228601"/>
              <a:gd name="connsiteY4" fmla="*/ 188912 h 257175"/>
              <a:gd name="connsiteX5" fmla="*/ 109538 w 228601"/>
              <a:gd name="connsiteY5" fmla="*/ 227012 h 257175"/>
              <a:gd name="connsiteX6" fmla="*/ 109538 w 228601"/>
              <a:gd name="connsiteY6" fmla="*/ 7937 h 257175"/>
              <a:gd name="connsiteX7" fmla="*/ 195263 w 228601"/>
              <a:gd name="connsiteY7" fmla="*/ 179387 h 257175"/>
              <a:gd name="connsiteX8" fmla="*/ 33338 w 228601"/>
              <a:gd name="connsiteY8" fmla="*/ 55562 h 257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28601" h="257175">
                <a:moveTo>
                  <a:pt x="33338" y="55562"/>
                </a:moveTo>
                <a:cubicBezTo>
                  <a:pt x="33338" y="38100"/>
                  <a:pt x="200026" y="61912"/>
                  <a:pt x="195263" y="74612"/>
                </a:cubicBezTo>
                <a:cubicBezTo>
                  <a:pt x="190500" y="87312"/>
                  <a:pt x="0" y="119062"/>
                  <a:pt x="4763" y="131762"/>
                </a:cubicBezTo>
                <a:cubicBezTo>
                  <a:pt x="9526" y="144462"/>
                  <a:pt x="219075" y="141287"/>
                  <a:pt x="223838" y="150812"/>
                </a:cubicBezTo>
                <a:cubicBezTo>
                  <a:pt x="228601" y="160337"/>
                  <a:pt x="52388" y="176212"/>
                  <a:pt x="33338" y="188912"/>
                </a:cubicBezTo>
                <a:cubicBezTo>
                  <a:pt x="14288" y="201612"/>
                  <a:pt x="96838" y="257175"/>
                  <a:pt x="109538" y="227012"/>
                </a:cubicBezTo>
                <a:cubicBezTo>
                  <a:pt x="122238" y="196850"/>
                  <a:pt x="95251" y="15874"/>
                  <a:pt x="109538" y="7937"/>
                </a:cubicBezTo>
                <a:cubicBezTo>
                  <a:pt x="123825" y="0"/>
                  <a:pt x="209550" y="169862"/>
                  <a:pt x="195263" y="179387"/>
                </a:cubicBezTo>
                <a:cubicBezTo>
                  <a:pt x="180976" y="188912"/>
                  <a:pt x="33338" y="73024"/>
                  <a:pt x="33338" y="55562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2" name="Полилиния 51"/>
          <p:cNvSpPr/>
          <p:nvPr/>
        </p:nvSpPr>
        <p:spPr>
          <a:xfrm>
            <a:off x="4375150" y="1273175"/>
            <a:ext cx="1628775" cy="682625"/>
          </a:xfrm>
          <a:custGeom>
            <a:avLst/>
            <a:gdLst>
              <a:gd name="connsiteX0" fmla="*/ 6350 w 1628775"/>
              <a:gd name="connsiteY0" fmla="*/ 603250 h 682625"/>
              <a:gd name="connsiteX1" fmla="*/ 44450 w 1628775"/>
              <a:gd name="connsiteY1" fmla="*/ 393700 h 682625"/>
              <a:gd name="connsiteX2" fmla="*/ 158750 w 1628775"/>
              <a:gd name="connsiteY2" fmla="*/ 231775 h 682625"/>
              <a:gd name="connsiteX3" fmla="*/ 368300 w 1628775"/>
              <a:gd name="connsiteY3" fmla="*/ 146050 h 682625"/>
              <a:gd name="connsiteX4" fmla="*/ 815975 w 1628775"/>
              <a:gd name="connsiteY4" fmla="*/ 22225 h 682625"/>
              <a:gd name="connsiteX5" fmla="*/ 1139825 w 1628775"/>
              <a:gd name="connsiteY5" fmla="*/ 12700 h 682625"/>
              <a:gd name="connsiteX6" fmla="*/ 1387475 w 1628775"/>
              <a:gd name="connsiteY6" fmla="*/ 69850 h 682625"/>
              <a:gd name="connsiteX7" fmla="*/ 1549400 w 1628775"/>
              <a:gd name="connsiteY7" fmla="*/ 146050 h 682625"/>
              <a:gd name="connsiteX8" fmla="*/ 1616075 w 1628775"/>
              <a:gd name="connsiteY8" fmla="*/ 203200 h 682625"/>
              <a:gd name="connsiteX9" fmla="*/ 1587500 w 1628775"/>
              <a:gd name="connsiteY9" fmla="*/ 260350 h 682625"/>
              <a:gd name="connsiteX10" fmla="*/ 1368425 w 1628775"/>
              <a:gd name="connsiteY10" fmla="*/ 193675 h 682625"/>
              <a:gd name="connsiteX11" fmla="*/ 873125 w 1628775"/>
              <a:gd name="connsiteY11" fmla="*/ 250825 h 682625"/>
              <a:gd name="connsiteX12" fmla="*/ 406400 w 1628775"/>
              <a:gd name="connsiteY12" fmla="*/ 346075 h 682625"/>
              <a:gd name="connsiteX13" fmla="*/ 82550 w 1628775"/>
              <a:gd name="connsiteY13" fmla="*/ 641350 h 682625"/>
              <a:gd name="connsiteX14" fmla="*/ 6350 w 1628775"/>
              <a:gd name="connsiteY14" fmla="*/ 603250 h 6826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628775" h="682625">
                <a:moveTo>
                  <a:pt x="6350" y="603250"/>
                </a:moveTo>
                <a:cubicBezTo>
                  <a:pt x="0" y="561975"/>
                  <a:pt x="19050" y="455612"/>
                  <a:pt x="44450" y="393700"/>
                </a:cubicBezTo>
                <a:cubicBezTo>
                  <a:pt x="69850" y="331788"/>
                  <a:pt x="104775" y="273050"/>
                  <a:pt x="158750" y="231775"/>
                </a:cubicBezTo>
                <a:cubicBezTo>
                  <a:pt x="212725" y="190500"/>
                  <a:pt x="258763" y="180975"/>
                  <a:pt x="368300" y="146050"/>
                </a:cubicBezTo>
                <a:cubicBezTo>
                  <a:pt x="477838" y="111125"/>
                  <a:pt x="687388" y="44450"/>
                  <a:pt x="815975" y="22225"/>
                </a:cubicBezTo>
                <a:cubicBezTo>
                  <a:pt x="944563" y="0"/>
                  <a:pt x="1044575" y="4763"/>
                  <a:pt x="1139825" y="12700"/>
                </a:cubicBezTo>
                <a:cubicBezTo>
                  <a:pt x="1235075" y="20637"/>
                  <a:pt x="1319213" y="47625"/>
                  <a:pt x="1387475" y="69850"/>
                </a:cubicBezTo>
                <a:cubicBezTo>
                  <a:pt x="1455737" y="92075"/>
                  <a:pt x="1511300" y="123825"/>
                  <a:pt x="1549400" y="146050"/>
                </a:cubicBezTo>
                <a:cubicBezTo>
                  <a:pt x="1587500" y="168275"/>
                  <a:pt x="1609725" y="184150"/>
                  <a:pt x="1616075" y="203200"/>
                </a:cubicBezTo>
                <a:cubicBezTo>
                  <a:pt x="1622425" y="222250"/>
                  <a:pt x="1628775" y="261937"/>
                  <a:pt x="1587500" y="260350"/>
                </a:cubicBezTo>
                <a:cubicBezTo>
                  <a:pt x="1546225" y="258763"/>
                  <a:pt x="1487487" y="195262"/>
                  <a:pt x="1368425" y="193675"/>
                </a:cubicBezTo>
                <a:cubicBezTo>
                  <a:pt x="1249363" y="192088"/>
                  <a:pt x="1033462" y="225425"/>
                  <a:pt x="873125" y="250825"/>
                </a:cubicBezTo>
                <a:cubicBezTo>
                  <a:pt x="712788" y="276225"/>
                  <a:pt x="538162" y="280988"/>
                  <a:pt x="406400" y="346075"/>
                </a:cubicBezTo>
                <a:cubicBezTo>
                  <a:pt x="274638" y="411162"/>
                  <a:pt x="142875" y="600075"/>
                  <a:pt x="82550" y="641350"/>
                </a:cubicBezTo>
                <a:cubicBezTo>
                  <a:pt x="22225" y="682625"/>
                  <a:pt x="12700" y="644525"/>
                  <a:pt x="6350" y="603250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3" name="Полилиния 52">
            <a:hlinkClick r:id="rId14" action="ppaction://hlinksldjump"/>
          </p:cNvPr>
          <p:cNvSpPr/>
          <p:nvPr/>
        </p:nvSpPr>
        <p:spPr>
          <a:xfrm>
            <a:off x="4352925" y="1228725"/>
            <a:ext cx="1611312" cy="884238"/>
          </a:xfrm>
          <a:custGeom>
            <a:avLst/>
            <a:gdLst>
              <a:gd name="connsiteX0" fmla="*/ 57150 w 1611312"/>
              <a:gd name="connsiteY0" fmla="*/ 657225 h 884238"/>
              <a:gd name="connsiteX1" fmla="*/ 1104900 w 1611312"/>
              <a:gd name="connsiteY1" fmla="*/ 257175 h 884238"/>
              <a:gd name="connsiteX2" fmla="*/ 1514475 w 1611312"/>
              <a:gd name="connsiteY2" fmla="*/ 361950 h 884238"/>
              <a:gd name="connsiteX3" fmla="*/ 1495425 w 1611312"/>
              <a:gd name="connsiteY3" fmla="*/ 457200 h 884238"/>
              <a:gd name="connsiteX4" fmla="*/ 1114425 w 1611312"/>
              <a:gd name="connsiteY4" fmla="*/ 400050 h 884238"/>
              <a:gd name="connsiteX5" fmla="*/ 733425 w 1611312"/>
              <a:gd name="connsiteY5" fmla="*/ 495300 h 884238"/>
              <a:gd name="connsiteX6" fmla="*/ 504825 w 1611312"/>
              <a:gd name="connsiteY6" fmla="*/ 657225 h 884238"/>
              <a:gd name="connsiteX7" fmla="*/ 381000 w 1611312"/>
              <a:gd name="connsiteY7" fmla="*/ 752475 h 884238"/>
              <a:gd name="connsiteX8" fmla="*/ 333375 w 1611312"/>
              <a:gd name="connsiteY8" fmla="*/ 666750 h 884238"/>
              <a:gd name="connsiteX9" fmla="*/ 504825 w 1611312"/>
              <a:gd name="connsiteY9" fmla="*/ 781050 h 884238"/>
              <a:gd name="connsiteX10" fmla="*/ 619125 w 1611312"/>
              <a:gd name="connsiteY10" fmla="*/ 838200 h 884238"/>
              <a:gd name="connsiteX11" fmla="*/ 771525 w 1611312"/>
              <a:gd name="connsiteY11" fmla="*/ 609600 h 884238"/>
              <a:gd name="connsiteX12" fmla="*/ 1019175 w 1611312"/>
              <a:gd name="connsiteY12" fmla="*/ 523875 h 884238"/>
              <a:gd name="connsiteX13" fmla="*/ 1181100 w 1611312"/>
              <a:gd name="connsiteY13" fmla="*/ 438150 h 884238"/>
              <a:gd name="connsiteX14" fmla="*/ 1181100 w 1611312"/>
              <a:gd name="connsiteY14" fmla="*/ 57150 h 884238"/>
              <a:gd name="connsiteX15" fmla="*/ 771525 w 1611312"/>
              <a:gd name="connsiteY15" fmla="*/ 95250 h 884238"/>
              <a:gd name="connsiteX16" fmla="*/ 276225 w 1611312"/>
              <a:gd name="connsiteY16" fmla="*/ 285750 h 884238"/>
              <a:gd name="connsiteX17" fmla="*/ 180975 w 1611312"/>
              <a:gd name="connsiteY17" fmla="*/ 447675 h 884238"/>
              <a:gd name="connsiteX18" fmla="*/ 76200 w 1611312"/>
              <a:gd name="connsiteY18" fmla="*/ 590550 h 884238"/>
              <a:gd name="connsiteX19" fmla="*/ 390525 w 1611312"/>
              <a:gd name="connsiteY19" fmla="*/ 314325 h 884238"/>
              <a:gd name="connsiteX20" fmla="*/ 1066800 w 1611312"/>
              <a:gd name="connsiteY20" fmla="*/ 190500 h 884238"/>
              <a:gd name="connsiteX21" fmla="*/ 1524000 w 1611312"/>
              <a:gd name="connsiteY21" fmla="*/ 228600 h 884238"/>
              <a:gd name="connsiteX22" fmla="*/ 1085850 w 1611312"/>
              <a:gd name="connsiteY22" fmla="*/ 142875 h 884238"/>
              <a:gd name="connsiteX23" fmla="*/ 790575 w 1611312"/>
              <a:gd name="connsiteY23" fmla="*/ 666750 h 884238"/>
              <a:gd name="connsiteX24" fmla="*/ 847725 w 1611312"/>
              <a:gd name="connsiteY24" fmla="*/ 133350 h 884238"/>
              <a:gd name="connsiteX25" fmla="*/ 514350 w 1611312"/>
              <a:gd name="connsiteY25" fmla="*/ 571500 h 884238"/>
              <a:gd name="connsiteX26" fmla="*/ 352425 w 1611312"/>
              <a:gd name="connsiteY26" fmla="*/ 400050 h 884238"/>
              <a:gd name="connsiteX27" fmla="*/ 66675 w 1611312"/>
              <a:gd name="connsiteY27" fmla="*/ 457200 h 884238"/>
              <a:gd name="connsiteX28" fmla="*/ 476250 w 1611312"/>
              <a:gd name="connsiteY28" fmla="*/ 657225 h 884238"/>
              <a:gd name="connsiteX29" fmla="*/ 609600 w 1611312"/>
              <a:gd name="connsiteY29" fmla="*/ 733425 h 884238"/>
              <a:gd name="connsiteX30" fmla="*/ 1400175 w 1611312"/>
              <a:gd name="connsiteY30" fmla="*/ 352425 h 884238"/>
              <a:gd name="connsiteX31" fmla="*/ 1447800 w 1611312"/>
              <a:gd name="connsiteY31" fmla="*/ 95250 h 884238"/>
              <a:gd name="connsiteX32" fmla="*/ 952500 w 1611312"/>
              <a:gd name="connsiteY32" fmla="*/ 114300 h 884238"/>
              <a:gd name="connsiteX33" fmla="*/ 666750 w 1611312"/>
              <a:gd name="connsiteY33" fmla="*/ 190500 h 884238"/>
              <a:gd name="connsiteX34" fmla="*/ 619125 w 1611312"/>
              <a:gd name="connsiteY34" fmla="*/ 571500 h 884238"/>
              <a:gd name="connsiteX35" fmla="*/ 409575 w 1611312"/>
              <a:gd name="connsiteY35" fmla="*/ 228600 h 884238"/>
              <a:gd name="connsiteX36" fmla="*/ 1066800 w 1611312"/>
              <a:gd name="connsiteY36" fmla="*/ 361950 h 884238"/>
              <a:gd name="connsiteX37" fmla="*/ 1352550 w 1611312"/>
              <a:gd name="connsiteY37" fmla="*/ 323850 h 884238"/>
              <a:gd name="connsiteX38" fmla="*/ 1019175 w 1611312"/>
              <a:gd name="connsiteY38" fmla="*/ 485775 h 884238"/>
              <a:gd name="connsiteX39" fmla="*/ 609600 w 1611312"/>
              <a:gd name="connsiteY39" fmla="*/ 609600 h 884238"/>
              <a:gd name="connsiteX40" fmla="*/ 390525 w 1611312"/>
              <a:gd name="connsiteY40" fmla="*/ 361950 h 884238"/>
              <a:gd name="connsiteX41" fmla="*/ 257175 w 1611312"/>
              <a:gd name="connsiteY41" fmla="*/ 485775 h 884238"/>
              <a:gd name="connsiteX42" fmla="*/ 1143000 w 1611312"/>
              <a:gd name="connsiteY42" fmla="*/ 247650 h 884238"/>
              <a:gd name="connsiteX43" fmla="*/ 1362075 w 1611312"/>
              <a:gd name="connsiteY43" fmla="*/ 276225 h 884238"/>
              <a:gd name="connsiteX44" fmla="*/ 1495425 w 1611312"/>
              <a:gd name="connsiteY44" fmla="*/ 428625 h 884238"/>
              <a:gd name="connsiteX45" fmla="*/ 942975 w 1611312"/>
              <a:gd name="connsiteY45" fmla="*/ 161925 h 884238"/>
              <a:gd name="connsiteX46" fmla="*/ 504825 w 1611312"/>
              <a:gd name="connsiteY46" fmla="*/ 314325 h 884238"/>
              <a:gd name="connsiteX47" fmla="*/ 781050 w 1611312"/>
              <a:gd name="connsiteY47" fmla="*/ 428625 h 884238"/>
              <a:gd name="connsiteX48" fmla="*/ 590550 w 1611312"/>
              <a:gd name="connsiteY48" fmla="*/ 866775 h 884238"/>
              <a:gd name="connsiteX49" fmla="*/ 66675 w 1611312"/>
              <a:gd name="connsiteY49" fmla="*/ 533400 h 884238"/>
              <a:gd name="connsiteX50" fmla="*/ 190500 w 1611312"/>
              <a:gd name="connsiteY50" fmla="*/ 361950 h 884238"/>
              <a:gd name="connsiteX51" fmla="*/ 1047750 w 1611312"/>
              <a:gd name="connsiteY51" fmla="*/ 104775 h 884238"/>
              <a:gd name="connsiteX52" fmla="*/ 1000125 w 1611312"/>
              <a:gd name="connsiteY52" fmla="*/ 276225 h 884238"/>
              <a:gd name="connsiteX53" fmla="*/ 990600 w 1611312"/>
              <a:gd name="connsiteY53" fmla="*/ 409575 h 884238"/>
              <a:gd name="connsiteX54" fmla="*/ 619125 w 1611312"/>
              <a:gd name="connsiteY54" fmla="*/ 495300 h 884238"/>
              <a:gd name="connsiteX55" fmla="*/ 485775 w 1611312"/>
              <a:gd name="connsiteY55" fmla="*/ 381000 h 884238"/>
              <a:gd name="connsiteX56" fmla="*/ 1066800 w 1611312"/>
              <a:gd name="connsiteY56" fmla="*/ 219075 h 884238"/>
              <a:gd name="connsiteX57" fmla="*/ 1190625 w 1611312"/>
              <a:gd name="connsiteY57" fmla="*/ 323850 h 884238"/>
              <a:gd name="connsiteX58" fmla="*/ 666750 w 1611312"/>
              <a:gd name="connsiteY58" fmla="*/ 628650 h 884238"/>
              <a:gd name="connsiteX59" fmla="*/ 304800 w 1611312"/>
              <a:gd name="connsiteY59" fmla="*/ 666750 h 884238"/>
              <a:gd name="connsiteX60" fmla="*/ 133350 w 1611312"/>
              <a:gd name="connsiteY60" fmla="*/ 466725 h 884238"/>
              <a:gd name="connsiteX61" fmla="*/ 485775 w 1611312"/>
              <a:gd name="connsiteY61" fmla="*/ 257175 h 884238"/>
              <a:gd name="connsiteX62" fmla="*/ 819150 w 1611312"/>
              <a:gd name="connsiteY62" fmla="*/ 95250 h 884238"/>
              <a:gd name="connsiteX63" fmla="*/ 1190625 w 1611312"/>
              <a:gd name="connsiteY63" fmla="*/ 219075 h 884238"/>
              <a:gd name="connsiteX64" fmla="*/ 1343025 w 1611312"/>
              <a:gd name="connsiteY64" fmla="*/ 333375 h 884238"/>
              <a:gd name="connsiteX65" fmla="*/ 1400175 w 1611312"/>
              <a:gd name="connsiteY65" fmla="*/ 161925 h 884238"/>
              <a:gd name="connsiteX66" fmla="*/ 962025 w 1611312"/>
              <a:gd name="connsiteY66" fmla="*/ 238125 h 884238"/>
              <a:gd name="connsiteX67" fmla="*/ 428625 w 1611312"/>
              <a:gd name="connsiteY67" fmla="*/ 504825 h 884238"/>
              <a:gd name="connsiteX68" fmla="*/ 542925 w 1611312"/>
              <a:gd name="connsiteY68" fmla="*/ 695325 h 884238"/>
              <a:gd name="connsiteX69" fmla="*/ 857250 w 1611312"/>
              <a:gd name="connsiteY69" fmla="*/ 476250 h 884238"/>
              <a:gd name="connsiteX70" fmla="*/ 390525 w 1611312"/>
              <a:gd name="connsiteY70" fmla="*/ 209550 h 884238"/>
              <a:gd name="connsiteX71" fmla="*/ 942975 w 1611312"/>
              <a:gd name="connsiteY71" fmla="*/ 161925 h 884238"/>
              <a:gd name="connsiteX72" fmla="*/ 114300 w 1611312"/>
              <a:gd name="connsiteY72" fmla="*/ 628650 h 884238"/>
              <a:gd name="connsiteX73" fmla="*/ 333375 w 1611312"/>
              <a:gd name="connsiteY73" fmla="*/ 781050 h 884238"/>
              <a:gd name="connsiteX74" fmla="*/ 971550 w 1611312"/>
              <a:gd name="connsiteY74" fmla="*/ 371475 h 884238"/>
              <a:gd name="connsiteX75" fmla="*/ 1228725 w 1611312"/>
              <a:gd name="connsiteY75" fmla="*/ 276225 h 884238"/>
              <a:gd name="connsiteX76" fmla="*/ 904875 w 1611312"/>
              <a:gd name="connsiteY76" fmla="*/ 133350 h 884238"/>
              <a:gd name="connsiteX77" fmla="*/ 609600 w 1611312"/>
              <a:gd name="connsiteY77" fmla="*/ 190500 h 884238"/>
              <a:gd name="connsiteX78" fmla="*/ 352425 w 1611312"/>
              <a:gd name="connsiteY78" fmla="*/ 285750 h 884238"/>
              <a:gd name="connsiteX79" fmla="*/ 200025 w 1611312"/>
              <a:gd name="connsiteY79" fmla="*/ 457200 h 884238"/>
              <a:gd name="connsiteX80" fmla="*/ 542925 w 1611312"/>
              <a:gd name="connsiteY80" fmla="*/ 647700 h 884238"/>
              <a:gd name="connsiteX81" fmla="*/ 819150 w 1611312"/>
              <a:gd name="connsiteY81" fmla="*/ 628650 h 884238"/>
              <a:gd name="connsiteX82" fmla="*/ 1200150 w 1611312"/>
              <a:gd name="connsiteY82" fmla="*/ 333375 h 884238"/>
              <a:gd name="connsiteX83" fmla="*/ 1362075 w 1611312"/>
              <a:gd name="connsiteY83" fmla="*/ 276225 h 884238"/>
              <a:gd name="connsiteX84" fmla="*/ 1514475 w 1611312"/>
              <a:gd name="connsiteY84" fmla="*/ 161925 h 884238"/>
              <a:gd name="connsiteX85" fmla="*/ 1552575 w 1611312"/>
              <a:gd name="connsiteY85" fmla="*/ 257175 h 884238"/>
              <a:gd name="connsiteX86" fmla="*/ 1162050 w 1611312"/>
              <a:gd name="connsiteY86" fmla="*/ 333375 h 884238"/>
              <a:gd name="connsiteX87" fmla="*/ 704850 w 1611312"/>
              <a:gd name="connsiteY87" fmla="*/ 171450 h 8842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</a:cxnLst>
            <a:rect l="l" t="t" r="r" b="b"/>
            <a:pathLst>
              <a:path w="1611312" h="884238">
                <a:moveTo>
                  <a:pt x="57150" y="657225"/>
                </a:moveTo>
                <a:cubicBezTo>
                  <a:pt x="459581" y="481806"/>
                  <a:pt x="862013" y="306388"/>
                  <a:pt x="1104900" y="257175"/>
                </a:cubicBezTo>
                <a:cubicBezTo>
                  <a:pt x="1347788" y="207963"/>
                  <a:pt x="1449387" y="328612"/>
                  <a:pt x="1514475" y="361950"/>
                </a:cubicBezTo>
                <a:cubicBezTo>
                  <a:pt x="1579563" y="395288"/>
                  <a:pt x="1562100" y="450850"/>
                  <a:pt x="1495425" y="457200"/>
                </a:cubicBezTo>
                <a:cubicBezTo>
                  <a:pt x="1428750" y="463550"/>
                  <a:pt x="1241425" y="393700"/>
                  <a:pt x="1114425" y="400050"/>
                </a:cubicBezTo>
                <a:cubicBezTo>
                  <a:pt x="987425" y="406400"/>
                  <a:pt x="835025" y="452438"/>
                  <a:pt x="733425" y="495300"/>
                </a:cubicBezTo>
                <a:cubicBezTo>
                  <a:pt x="631825" y="538163"/>
                  <a:pt x="563563" y="614362"/>
                  <a:pt x="504825" y="657225"/>
                </a:cubicBezTo>
                <a:cubicBezTo>
                  <a:pt x="446087" y="700088"/>
                  <a:pt x="409575" y="750888"/>
                  <a:pt x="381000" y="752475"/>
                </a:cubicBezTo>
                <a:cubicBezTo>
                  <a:pt x="352425" y="754063"/>
                  <a:pt x="312738" y="661988"/>
                  <a:pt x="333375" y="666750"/>
                </a:cubicBezTo>
                <a:cubicBezTo>
                  <a:pt x="354012" y="671512"/>
                  <a:pt x="457200" y="752475"/>
                  <a:pt x="504825" y="781050"/>
                </a:cubicBezTo>
                <a:cubicBezTo>
                  <a:pt x="552450" y="809625"/>
                  <a:pt x="574675" y="866775"/>
                  <a:pt x="619125" y="838200"/>
                </a:cubicBezTo>
                <a:cubicBezTo>
                  <a:pt x="663575" y="809625"/>
                  <a:pt x="704850" y="661987"/>
                  <a:pt x="771525" y="609600"/>
                </a:cubicBezTo>
                <a:cubicBezTo>
                  <a:pt x="838200" y="557213"/>
                  <a:pt x="950913" y="552450"/>
                  <a:pt x="1019175" y="523875"/>
                </a:cubicBezTo>
                <a:cubicBezTo>
                  <a:pt x="1087437" y="495300"/>
                  <a:pt x="1154113" y="515937"/>
                  <a:pt x="1181100" y="438150"/>
                </a:cubicBezTo>
                <a:cubicBezTo>
                  <a:pt x="1208087" y="360363"/>
                  <a:pt x="1249362" y="114300"/>
                  <a:pt x="1181100" y="57150"/>
                </a:cubicBezTo>
                <a:cubicBezTo>
                  <a:pt x="1112838" y="0"/>
                  <a:pt x="922338" y="57150"/>
                  <a:pt x="771525" y="95250"/>
                </a:cubicBezTo>
                <a:cubicBezTo>
                  <a:pt x="620712" y="133350"/>
                  <a:pt x="374650" y="227013"/>
                  <a:pt x="276225" y="285750"/>
                </a:cubicBezTo>
                <a:cubicBezTo>
                  <a:pt x="177800" y="344487"/>
                  <a:pt x="214312" y="396875"/>
                  <a:pt x="180975" y="447675"/>
                </a:cubicBezTo>
                <a:cubicBezTo>
                  <a:pt x="147638" y="498475"/>
                  <a:pt x="41275" y="612775"/>
                  <a:pt x="76200" y="590550"/>
                </a:cubicBezTo>
                <a:cubicBezTo>
                  <a:pt x="111125" y="568325"/>
                  <a:pt x="225425" y="381000"/>
                  <a:pt x="390525" y="314325"/>
                </a:cubicBezTo>
                <a:cubicBezTo>
                  <a:pt x="555625" y="247650"/>
                  <a:pt x="877888" y="204787"/>
                  <a:pt x="1066800" y="190500"/>
                </a:cubicBezTo>
                <a:cubicBezTo>
                  <a:pt x="1255712" y="176213"/>
                  <a:pt x="1520825" y="236538"/>
                  <a:pt x="1524000" y="228600"/>
                </a:cubicBezTo>
                <a:cubicBezTo>
                  <a:pt x="1527175" y="220662"/>
                  <a:pt x="1208088" y="69850"/>
                  <a:pt x="1085850" y="142875"/>
                </a:cubicBezTo>
                <a:cubicBezTo>
                  <a:pt x="963613" y="215900"/>
                  <a:pt x="830262" y="668337"/>
                  <a:pt x="790575" y="666750"/>
                </a:cubicBezTo>
                <a:cubicBezTo>
                  <a:pt x="750888" y="665163"/>
                  <a:pt x="893763" y="149225"/>
                  <a:pt x="847725" y="133350"/>
                </a:cubicBezTo>
                <a:cubicBezTo>
                  <a:pt x="801688" y="117475"/>
                  <a:pt x="596900" y="527050"/>
                  <a:pt x="514350" y="571500"/>
                </a:cubicBezTo>
                <a:cubicBezTo>
                  <a:pt x="431800" y="615950"/>
                  <a:pt x="427037" y="419100"/>
                  <a:pt x="352425" y="400050"/>
                </a:cubicBezTo>
                <a:cubicBezTo>
                  <a:pt x="277813" y="381000"/>
                  <a:pt x="46038" y="414338"/>
                  <a:pt x="66675" y="457200"/>
                </a:cubicBezTo>
                <a:cubicBezTo>
                  <a:pt x="87312" y="500062"/>
                  <a:pt x="385763" y="611188"/>
                  <a:pt x="476250" y="657225"/>
                </a:cubicBezTo>
                <a:cubicBezTo>
                  <a:pt x="566738" y="703263"/>
                  <a:pt x="455613" y="784225"/>
                  <a:pt x="609600" y="733425"/>
                </a:cubicBezTo>
                <a:cubicBezTo>
                  <a:pt x="763587" y="682625"/>
                  <a:pt x="1260475" y="458787"/>
                  <a:pt x="1400175" y="352425"/>
                </a:cubicBezTo>
                <a:cubicBezTo>
                  <a:pt x="1539875" y="246063"/>
                  <a:pt x="1522412" y="134937"/>
                  <a:pt x="1447800" y="95250"/>
                </a:cubicBezTo>
                <a:cubicBezTo>
                  <a:pt x="1373188" y="55563"/>
                  <a:pt x="1082675" y="98425"/>
                  <a:pt x="952500" y="114300"/>
                </a:cubicBezTo>
                <a:cubicBezTo>
                  <a:pt x="822325" y="130175"/>
                  <a:pt x="722312" y="114300"/>
                  <a:pt x="666750" y="190500"/>
                </a:cubicBezTo>
                <a:cubicBezTo>
                  <a:pt x="611188" y="266700"/>
                  <a:pt x="661987" y="565150"/>
                  <a:pt x="619125" y="571500"/>
                </a:cubicBezTo>
                <a:cubicBezTo>
                  <a:pt x="576263" y="577850"/>
                  <a:pt x="334963" y="263525"/>
                  <a:pt x="409575" y="228600"/>
                </a:cubicBezTo>
                <a:cubicBezTo>
                  <a:pt x="484187" y="193675"/>
                  <a:pt x="909638" y="346075"/>
                  <a:pt x="1066800" y="361950"/>
                </a:cubicBezTo>
                <a:cubicBezTo>
                  <a:pt x="1223963" y="377825"/>
                  <a:pt x="1360488" y="303213"/>
                  <a:pt x="1352550" y="323850"/>
                </a:cubicBezTo>
                <a:cubicBezTo>
                  <a:pt x="1344613" y="344488"/>
                  <a:pt x="1143000" y="438150"/>
                  <a:pt x="1019175" y="485775"/>
                </a:cubicBezTo>
                <a:cubicBezTo>
                  <a:pt x="895350" y="533400"/>
                  <a:pt x="714375" y="630237"/>
                  <a:pt x="609600" y="609600"/>
                </a:cubicBezTo>
                <a:cubicBezTo>
                  <a:pt x="504825" y="588963"/>
                  <a:pt x="449262" y="382587"/>
                  <a:pt x="390525" y="361950"/>
                </a:cubicBezTo>
                <a:cubicBezTo>
                  <a:pt x="331788" y="341313"/>
                  <a:pt x="131763" y="504825"/>
                  <a:pt x="257175" y="485775"/>
                </a:cubicBezTo>
                <a:cubicBezTo>
                  <a:pt x="382587" y="466725"/>
                  <a:pt x="958850" y="282575"/>
                  <a:pt x="1143000" y="247650"/>
                </a:cubicBezTo>
                <a:cubicBezTo>
                  <a:pt x="1327150" y="212725"/>
                  <a:pt x="1303337" y="246062"/>
                  <a:pt x="1362075" y="276225"/>
                </a:cubicBezTo>
                <a:cubicBezTo>
                  <a:pt x="1420813" y="306388"/>
                  <a:pt x="1565275" y="447675"/>
                  <a:pt x="1495425" y="428625"/>
                </a:cubicBezTo>
                <a:cubicBezTo>
                  <a:pt x="1425575" y="409575"/>
                  <a:pt x="1108075" y="180975"/>
                  <a:pt x="942975" y="161925"/>
                </a:cubicBezTo>
                <a:cubicBezTo>
                  <a:pt x="777875" y="142875"/>
                  <a:pt x="531813" y="269875"/>
                  <a:pt x="504825" y="314325"/>
                </a:cubicBezTo>
                <a:cubicBezTo>
                  <a:pt x="477837" y="358775"/>
                  <a:pt x="766763" y="336550"/>
                  <a:pt x="781050" y="428625"/>
                </a:cubicBezTo>
                <a:cubicBezTo>
                  <a:pt x="795337" y="520700"/>
                  <a:pt x="709613" y="849313"/>
                  <a:pt x="590550" y="866775"/>
                </a:cubicBezTo>
                <a:cubicBezTo>
                  <a:pt x="471488" y="884238"/>
                  <a:pt x="133350" y="617538"/>
                  <a:pt x="66675" y="533400"/>
                </a:cubicBezTo>
                <a:cubicBezTo>
                  <a:pt x="0" y="449263"/>
                  <a:pt x="26988" y="433387"/>
                  <a:pt x="190500" y="361950"/>
                </a:cubicBezTo>
                <a:cubicBezTo>
                  <a:pt x="354012" y="290513"/>
                  <a:pt x="912813" y="119062"/>
                  <a:pt x="1047750" y="104775"/>
                </a:cubicBezTo>
                <a:cubicBezTo>
                  <a:pt x="1182687" y="90488"/>
                  <a:pt x="1009650" y="225425"/>
                  <a:pt x="1000125" y="276225"/>
                </a:cubicBezTo>
                <a:cubicBezTo>
                  <a:pt x="990600" y="327025"/>
                  <a:pt x="1054100" y="373063"/>
                  <a:pt x="990600" y="409575"/>
                </a:cubicBezTo>
                <a:cubicBezTo>
                  <a:pt x="927100" y="446087"/>
                  <a:pt x="703262" y="500062"/>
                  <a:pt x="619125" y="495300"/>
                </a:cubicBezTo>
                <a:cubicBezTo>
                  <a:pt x="534988" y="490538"/>
                  <a:pt x="411163" y="427037"/>
                  <a:pt x="485775" y="381000"/>
                </a:cubicBezTo>
                <a:cubicBezTo>
                  <a:pt x="560387" y="334963"/>
                  <a:pt x="949325" y="228600"/>
                  <a:pt x="1066800" y="219075"/>
                </a:cubicBezTo>
                <a:cubicBezTo>
                  <a:pt x="1184275" y="209550"/>
                  <a:pt x="1257300" y="255588"/>
                  <a:pt x="1190625" y="323850"/>
                </a:cubicBezTo>
                <a:cubicBezTo>
                  <a:pt x="1123950" y="392113"/>
                  <a:pt x="814387" y="571500"/>
                  <a:pt x="666750" y="628650"/>
                </a:cubicBezTo>
                <a:cubicBezTo>
                  <a:pt x="519113" y="685800"/>
                  <a:pt x="393700" y="693738"/>
                  <a:pt x="304800" y="666750"/>
                </a:cubicBezTo>
                <a:cubicBezTo>
                  <a:pt x="215900" y="639763"/>
                  <a:pt x="103188" y="534987"/>
                  <a:pt x="133350" y="466725"/>
                </a:cubicBezTo>
                <a:cubicBezTo>
                  <a:pt x="163512" y="398463"/>
                  <a:pt x="371475" y="319087"/>
                  <a:pt x="485775" y="257175"/>
                </a:cubicBezTo>
                <a:cubicBezTo>
                  <a:pt x="600075" y="195263"/>
                  <a:pt x="701675" y="101600"/>
                  <a:pt x="819150" y="95250"/>
                </a:cubicBezTo>
                <a:cubicBezTo>
                  <a:pt x="936625" y="88900"/>
                  <a:pt x="1103313" y="179388"/>
                  <a:pt x="1190625" y="219075"/>
                </a:cubicBezTo>
                <a:cubicBezTo>
                  <a:pt x="1277937" y="258762"/>
                  <a:pt x="1308100" y="342900"/>
                  <a:pt x="1343025" y="333375"/>
                </a:cubicBezTo>
                <a:cubicBezTo>
                  <a:pt x="1377950" y="323850"/>
                  <a:pt x="1463675" y="177800"/>
                  <a:pt x="1400175" y="161925"/>
                </a:cubicBezTo>
                <a:cubicBezTo>
                  <a:pt x="1336675" y="146050"/>
                  <a:pt x="1123950" y="180975"/>
                  <a:pt x="962025" y="238125"/>
                </a:cubicBezTo>
                <a:cubicBezTo>
                  <a:pt x="800100" y="295275"/>
                  <a:pt x="498475" y="428625"/>
                  <a:pt x="428625" y="504825"/>
                </a:cubicBezTo>
                <a:cubicBezTo>
                  <a:pt x="358775" y="581025"/>
                  <a:pt x="471488" y="700088"/>
                  <a:pt x="542925" y="695325"/>
                </a:cubicBezTo>
                <a:cubicBezTo>
                  <a:pt x="614363" y="690563"/>
                  <a:pt x="882650" y="557212"/>
                  <a:pt x="857250" y="476250"/>
                </a:cubicBezTo>
                <a:cubicBezTo>
                  <a:pt x="831850" y="395288"/>
                  <a:pt x="376238" y="261937"/>
                  <a:pt x="390525" y="209550"/>
                </a:cubicBezTo>
                <a:cubicBezTo>
                  <a:pt x="404812" y="157163"/>
                  <a:pt x="989012" y="92075"/>
                  <a:pt x="942975" y="161925"/>
                </a:cubicBezTo>
                <a:cubicBezTo>
                  <a:pt x="896938" y="231775"/>
                  <a:pt x="215900" y="525463"/>
                  <a:pt x="114300" y="628650"/>
                </a:cubicBezTo>
                <a:cubicBezTo>
                  <a:pt x="12700" y="731837"/>
                  <a:pt x="190500" y="823912"/>
                  <a:pt x="333375" y="781050"/>
                </a:cubicBezTo>
                <a:cubicBezTo>
                  <a:pt x="476250" y="738188"/>
                  <a:pt x="822325" y="455612"/>
                  <a:pt x="971550" y="371475"/>
                </a:cubicBezTo>
                <a:cubicBezTo>
                  <a:pt x="1120775" y="287338"/>
                  <a:pt x="1239838" y="315913"/>
                  <a:pt x="1228725" y="276225"/>
                </a:cubicBezTo>
                <a:cubicBezTo>
                  <a:pt x="1217613" y="236538"/>
                  <a:pt x="1008062" y="147637"/>
                  <a:pt x="904875" y="133350"/>
                </a:cubicBezTo>
                <a:cubicBezTo>
                  <a:pt x="801688" y="119063"/>
                  <a:pt x="701675" y="165100"/>
                  <a:pt x="609600" y="190500"/>
                </a:cubicBezTo>
                <a:cubicBezTo>
                  <a:pt x="517525" y="215900"/>
                  <a:pt x="420688" y="241300"/>
                  <a:pt x="352425" y="285750"/>
                </a:cubicBezTo>
                <a:cubicBezTo>
                  <a:pt x="284162" y="330200"/>
                  <a:pt x="168275" y="396875"/>
                  <a:pt x="200025" y="457200"/>
                </a:cubicBezTo>
                <a:cubicBezTo>
                  <a:pt x="231775" y="517525"/>
                  <a:pt x="439738" y="619125"/>
                  <a:pt x="542925" y="647700"/>
                </a:cubicBezTo>
                <a:cubicBezTo>
                  <a:pt x="646112" y="676275"/>
                  <a:pt x="709613" y="681038"/>
                  <a:pt x="819150" y="628650"/>
                </a:cubicBezTo>
                <a:cubicBezTo>
                  <a:pt x="928688" y="576263"/>
                  <a:pt x="1109663" y="392112"/>
                  <a:pt x="1200150" y="333375"/>
                </a:cubicBezTo>
                <a:cubicBezTo>
                  <a:pt x="1290637" y="274638"/>
                  <a:pt x="1309688" y="304800"/>
                  <a:pt x="1362075" y="276225"/>
                </a:cubicBezTo>
                <a:cubicBezTo>
                  <a:pt x="1414462" y="247650"/>
                  <a:pt x="1482725" y="165100"/>
                  <a:pt x="1514475" y="161925"/>
                </a:cubicBezTo>
                <a:cubicBezTo>
                  <a:pt x="1546225" y="158750"/>
                  <a:pt x="1611312" y="228600"/>
                  <a:pt x="1552575" y="257175"/>
                </a:cubicBezTo>
                <a:cubicBezTo>
                  <a:pt x="1493838" y="285750"/>
                  <a:pt x="1303338" y="347663"/>
                  <a:pt x="1162050" y="333375"/>
                </a:cubicBezTo>
                <a:cubicBezTo>
                  <a:pt x="1020762" y="319087"/>
                  <a:pt x="862806" y="245268"/>
                  <a:pt x="704850" y="171450"/>
                </a:cubicBezTo>
              </a:path>
            </a:pathLst>
          </a:custGeom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4" name="Полилиния 53">
            <a:hlinkClick r:id="rId15" action="ppaction://hlinksldjump"/>
          </p:cNvPr>
          <p:cNvSpPr/>
          <p:nvPr/>
        </p:nvSpPr>
        <p:spPr>
          <a:xfrm>
            <a:off x="3379787" y="1563688"/>
            <a:ext cx="1049338" cy="1435099"/>
          </a:xfrm>
          <a:custGeom>
            <a:avLst/>
            <a:gdLst>
              <a:gd name="connsiteX0" fmla="*/ 820738 w 1049338"/>
              <a:gd name="connsiteY0" fmla="*/ 1293812 h 1435099"/>
              <a:gd name="connsiteX1" fmla="*/ 506413 w 1049338"/>
              <a:gd name="connsiteY1" fmla="*/ 1350962 h 1435099"/>
              <a:gd name="connsiteX2" fmla="*/ 458788 w 1049338"/>
              <a:gd name="connsiteY2" fmla="*/ 788987 h 1435099"/>
              <a:gd name="connsiteX3" fmla="*/ 811213 w 1049338"/>
              <a:gd name="connsiteY3" fmla="*/ 836612 h 1435099"/>
              <a:gd name="connsiteX4" fmla="*/ 830263 w 1049338"/>
              <a:gd name="connsiteY4" fmla="*/ 1065212 h 1435099"/>
              <a:gd name="connsiteX5" fmla="*/ 839788 w 1049338"/>
              <a:gd name="connsiteY5" fmla="*/ 1208087 h 1435099"/>
              <a:gd name="connsiteX6" fmla="*/ 515938 w 1049338"/>
              <a:gd name="connsiteY6" fmla="*/ 1274762 h 1435099"/>
              <a:gd name="connsiteX7" fmla="*/ 725488 w 1049338"/>
              <a:gd name="connsiteY7" fmla="*/ 893762 h 1435099"/>
              <a:gd name="connsiteX8" fmla="*/ 249238 w 1049338"/>
              <a:gd name="connsiteY8" fmla="*/ 665162 h 1435099"/>
              <a:gd name="connsiteX9" fmla="*/ 11113 w 1049338"/>
              <a:gd name="connsiteY9" fmla="*/ 779462 h 1435099"/>
              <a:gd name="connsiteX10" fmla="*/ 315913 w 1049338"/>
              <a:gd name="connsiteY10" fmla="*/ 1093787 h 1435099"/>
              <a:gd name="connsiteX11" fmla="*/ 392113 w 1049338"/>
              <a:gd name="connsiteY11" fmla="*/ 1179512 h 1435099"/>
              <a:gd name="connsiteX12" fmla="*/ 354013 w 1049338"/>
              <a:gd name="connsiteY12" fmla="*/ 750887 h 1435099"/>
              <a:gd name="connsiteX13" fmla="*/ 163513 w 1049338"/>
              <a:gd name="connsiteY13" fmla="*/ 808037 h 1435099"/>
              <a:gd name="connsiteX14" fmla="*/ 639763 w 1049338"/>
              <a:gd name="connsiteY14" fmla="*/ 398462 h 1435099"/>
              <a:gd name="connsiteX15" fmla="*/ 811213 w 1049338"/>
              <a:gd name="connsiteY15" fmla="*/ 417512 h 1435099"/>
              <a:gd name="connsiteX16" fmla="*/ 1030288 w 1049338"/>
              <a:gd name="connsiteY16" fmla="*/ 693737 h 1435099"/>
              <a:gd name="connsiteX17" fmla="*/ 925513 w 1049338"/>
              <a:gd name="connsiteY17" fmla="*/ 846137 h 1435099"/>
              <a:gd name="connsiteX18" fmla="*/ 573088 w 1049338"/>
              <a:gd name="connsiteY18" fmla="*/ 617537 h 1435099"/>
              <a:gd name="connsiteX19" fmla="*/ 782638 w 1049338"/>
              <a:gd name="connsiteY19" fmla="*/ 465137 h 1435099"/>
              <a:gd name="connsiteX20" fmla="*/ 725488 w 1049338"/>
              <a:gd name="connsiteY20" fmla="*/ 665162 h 1435099"/>
              <a:gd name="connsiteX21" fmla="*/ 915988 w 1049338"/>
              <a:gd name="connsiteY21" fmla="*/ 608012 h 1435099"/>
              <a:gd name="connsiteX22" fmla="*/ 906463 w 1049338"/>
              <a:gd name="connsiteY22" fmla="*/ 779462 h 1435099"/>
              <a:gd name="connsiteX23" fmla="*/ 849313 w 1049338"/>
              <a:gd name="connsiteY23" fmla="*/ 303212 h 1435099"/>
              <a:gd name="connsiteX24" fmla="*/ 868363 w 1049338"/>
              <a:gd name="connsiteY24" fmla="*/ 103187 h 1435099"/>
              <a:gd name="connsiteX25" fmla="*/ 630238 w 1049338"/>
              <a:gd name="connsiteY25" fmla="*/ 103187 h 1435099"/>
              <a:gd name="connsiteX26" fmla="*/ 573088 w 1049338"/>
              <a:gd name="connsiteY26" fmla="*/ 379412 h 1435099"/>
              <a:gd name="connsiteX27" fmla="*/ 735013 w 1049338"/>
              <a:gd name="connsiteY27" fmla="*/ 150812 h 1435099"/>
              <a:gd name="connsiteX28" fmla="*/ 792163 w 1049338"/>
              <a:gd name="connsiteY28" fmla="*/ 388937 h 1435099"/>
              <a:gd name="connsiteX29" fmla="*/ 839788 w 1049338"/>
              <a:gd name="connsiteY29" fmla="*/ 122237 h 1435099"/>
              <a:gd name="connsiteX30" fmla="*/ 658813 w 1049338"/>
              <a:gd name="connsiteY30" fmla="*/ 103187 h 1435099"/>
              <a:gd name="connsiteX31" fmla="*/ 715963 w 1049338"/>
              <a:gd name="connsiteY31" fmla="*/ 741362 h 1435099"/>
              <a:gd name="connsiteX32" fmla="*/ 68263 w 1049338"/>
              <a:gd name="connsiteY32" fmla="*/ 912812 h 1435099"/>
              <a:gd name="connsiteX33" fmla="*/ 668338 w 1049338"/>
              <a:gd name="connsiteY33" fmla="*/ 903287 h 1435099"/>
              <a:gd name="connsiteX34" fmla="*/ 754063 w 1049338"/>
              <a:gd name="connsiteY34" fmla="*/ 1122362 h 1435099"/>
              <a:gd name="connsiteX35" fmla="*/ 839788 w 1049338"/>
              <a:gd name="connsiteY35" fmla="*/ 427037 h 1435099"/>
              <a:gd name="connsiteX36" fmla="*/ 601663 w 1049338"/>
              <a:gd name="connsiteY36" fmla="*/ 503237 h 1435099"/>
              <a:gd name="connsiteX37" fmla="*/ 306388 w 1049338"/>
              <a:gd name="connsiteY37" fmla="*/ 808037 h 1435099"/>
              <a:gd name="connsiteX38" fmla="*/ 306388 w 1049338"/>
              <a:gd name="connsiteY38" fmla="*/ 998537 h 1435099"/>
              <a:gd name="connsiteX39" fmla="*/ 611188 w 1049338"/>
              <a:gd name="connsiteY39" fmla="*/ 969962 h 1435099"/>
              <a:gd name="connsiteX40" fmla="*/ 735013 w 1049338"/>
              <a:gd name="connsiteY40" fmla="*/ 1217612 h 1435099"/>
              <a:gd name="connsiteX41" fmla="*/ 230188 w 1049338"/>
              <a:gd name="connsiteY41" fmla="*/ 989012 h 1435099"/>
              <a:gd name="connsiteX42" fmla="*/ 649288 w 1049338"/>
              <a:gd name="connsiteY42" fmla="*/ 1379537 h 1435099"/>
              <a:gd name="connsiteX43" fmla="*/ 754063 w 1049338"/>
              <a:gd name="connsiteY43" fmla="*/ 798512 h 1435099"/>
              <a:gd name="connsiteX44" fmla="*/ 563563 w 1049338"/>
              <a:gd name="connsiteY44" fmla="*/ 1036637 h 1435099"/>
              <a:gd name="connsiteX45" fmla="*/ 735013 w 1049338"/>
              <a:gd name="connsiteY45" fmla="*/ 474662 h 1435099"/>
              <a:gd name="connsiteX46" fmla="*/ 230188 w 1049338"/>
              <a:gd name="connsiteY46" fmla="*/ 979487 h 1435099"/>
              <a:gd name="connsiteX47" fmla="*/ 115888 w 1049338"/>
              <a:gd name="connsiteY47" fmla="*/ 788987 h 1435099"/>
              <a:gd name="connsiteX48" fmla="*/ 811213 w 1049338"/>
              <a:gd name="connsiteY48" fmla="*/ 360362 h 1435099"/>
              <a:gd name="connsiteX49" fmla="*/ 858838 w 1049338"/>
              <a:gd name="connsiteY49" fmla="*/ 103187 h 1435099"/>
              <a:gd name="connsiteX50" fmla="*/ 620713 w 1049338"/>
              <a:gd name="connsiteY50" fmla="*/ 112712 h 1435099"/>
              <a:gd name="connsiteX51" fmla="*/ 801688 w 1049338"/>
              <a:gd name="connsiteY51" fmla="*/ 369887 h 1435099"/>
              <a:gd name="connsiteX52" fmla="*/ 601663 w 1049338"/>
              <a:gd name="connsiteY52" fmla="*/ 331787 h 1435099"/>
              <a:gd name="connsiteX53" fmla="*/ 896938 w 1049338"/>
              <a:gd name="connsiteY53" fmla="*/ 731837 h 1435099"/>
              <a:gd name="connsiteX54" fmla="*/ 611188 w 1049338"/>
              <a:gd name="connsiteY54" fmla="*/ 712787 h 1435099"/>
              <a:gd name="connsiteX55" fmla="*/ 773113 w 1049338"/>
              <a:gd name="connsiteY55" fmla="*/ 1046162 h 1435099"/>
              <a:gd name="connsiteX56" fmla="*/ 573088 w 1049338"/>
              <a:gd name="connsiteY56" fmla="*/ 1255712 h 1435099"/>
              <a:gd name="connsiteX57" fmla="*/ 211138 w 1049338"/>
              <a:gd name="connsiteY57" fmla="*/ 779462 h 1435099"/>
              <a:gd name="connsiteX58" fmla="*/ 925513 w 1049338"/>
              <a:gd name="connsiteY58" fmla="*/ 655637 h 1435099"/>
              <a:gd name="connsiteX59" fmla="*/ 696913 w 1049338"/>
              <a:gd name="connsiteY59" fmla="*/ 1198562 h 1435099"/>
              <a:gd name="connsiteX60" fmla="*/ 696913 w 1049338"/>
              <a:gd name="connsiteY60" fmla="*/ 560387 h 1435099"/>
              <a:gd name="connsiteX61" fmla="*/ 792163 w 1049338"/>
              <a:gd name="connsiteY61" fmla="*/ 103187 h 1435099"/>
              <a:gd name="connsiteX62" fmla="*/ 115888 w 1049338"/>
              <a:gd name="connsiteY62" fmla="*/ 798512 h 1435099"/>
              <a:gd name="connsiteX63" fmla="*/ 544513 w 1049338"/>
              <a:gd name="connsiteY63" fmla="*/ 1284287 h 1435099"/>
              <a:gd name="connsiteX64" fmla="*/ 639763 w 1049338"/>
              <a:gd name="connsiteY64" fmla="*/ 769937 h 1435099"/>
              <a:gd name="connsiteX65" fmla="*/ 554038 w 1049338"/>
              <a:gd name="connsiteY65" fmla="*/ 979487 h 1435099"/>
              <a:gd name="connsiteX66" fmla="*/ 544513 w 1049338"/>
              <a:gd name="connsiteY66" fmla="*/ 969962 h 14350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</a:cxnLst>
            <a:rect l="l" t="t" r="r" b="b"/>
            <a:pathLst>
              <a:path w="1049338" h="1435099">
                <a:moveTo>
                  <a:pt x="820738" y="1293812"/>
                </a:moveTo>
                <a:cubicBezTo>
                  <a:pt x="693738" y="1364455"/>
                  <a:pt x="566738" y="1435099"/>
                  <a:pt x="506413" y="1350962"/>
                </a:cubicBezTo>
                <a:cubicBezTo>
                  <a:pt x="446088" y="1266825"/>
                  <a:pt x="407988" y="874712"/>
                  <a:pt x="458788" y="788987"/>
                </a:cubicBezTo>
                <a:cubicBezTo>
                  <a:pt x="509588" y="703262"/>
                  <a:pt x="749301" y="790575"/>
                  <a:pt x="811213" y="836612"/>
                </a:cubicBezTo>
                <a:cubicBezTo>
                  <a:pt x="873125" y="882649"/>
                  <a:pt x="825501" y="1003300"/>
                  <a:pt x="830263" y="1065212"/>
                </a:cubicBezTo>
                <a:cubicBezTo>
                  <a:pt x="835026" y="1127125"/>
                  <a:pt x="892176" y="1173162"/>
                  <a:pt x="839788" y="1208087"/>
                </a:cubicBezTo>
                <a:cubicBezTo>
                  <a:pt x="787401" y="1243012"/>
                  <a:pt x="534988" y="1327150"/>
                  <a:pt x="515938" y="1274762"/>
                </a:cubicBezTo>
                <a:cubicBezTo>
                  <a:pt x="496888" y="1222375"/>
                  <a:pt x="769938" y="995362"/>
                  <a:pt x="725488" y="893762"/>
                </a:cubicBezTo>
                <a:cubicBezTo>
                  <a:pt x="681038" y="792162"/>
                  <a:pt x="368301" y="684212"/>
                  <a:pt x="249238" y="665162"/>
                </a:cubicBezTo>
                <a:cubicBezTo>
                  <a:pt x="130176" y="646112"/>
                  <a:pt x="0" y="708024"/>
                  <a:pt x="11113" y="779462"/>
                </a:cubicBezTo>
                <a:cubicBezTo>
                  <a:pt x="22226" y="850900"/>
                  <a:pt x="252413" y="1027112"/>
                  <a:pt x="315913" y="1093787"/>
                </a:cubicBezTo>
                <a:cubicBezTo>
                  <a:pt x="379413" y="1160462"/>
                  <a:pt x="385763" y="1236662"/>
                  <a:pt x="392113" y="1179512"/>
                </a:cubicBezTo>
                <a:cubicBezTo>
                  <a:pt x="398463" y="1122362"/>
                  <a:pt x="392113" y="812800"/>
                  <a:pt x="354013" y="750887"/>
                </a:cubicBezTo>
                <a:cubicBezTo>
                  <a:pt x="315913" y="688974"/>
                  <a:pt x="115888" y="866775"/>
                  <a:pt x="163513" y="808037"/>
                </a:cubicBezTo>
                <a:cubicBezTo>
                  <a:pt x="211138" y="749300"/>
                  <a:pt x="531813" y="463549"/>
                  <a:pt x="639763" y="398462"/>
                </a:cubicBezTo>
                <a:cubicBezTo>
                  <a:pt x="747713" y="333375"/>
                  <a:pt x="746126" y="368300"/>
                  <a:pt x="811213" y="417512"/>
                </a:cubicBezTo>
                <a:cubicBezTo>
                  <a:pt x="876300" y="466724"/>
                  <a:pt x="1011238" y="622300"/>
                  <a:pt x="1030288" y="693737"/>
                </a:cubicBezTo>
                <a:cubicBezTo>
                  <a:pt x="1049338" y="765175"/>
                  <a:pt x="1001713" y="858837"/>
                  <a:pt x="925513" y="846137"/>
                </a:cubicBezTo>
                <a:cubicBezTo>
                  <a:pt x="849313" y="833437"/>
                  <a:pt x="596900" y="681037"/>
                  <a:pt x="573088" y="617537"/>
                </a:cubicBezTo>
                <a:cubicBezTo>
                  <a:pt x="549276" y="554037"/>
                  <a:pt x="757238" y="457200"/>
                  <a:pt x="782638" y="465137"/>
                </a:cubicBezTo>
                <a:cubicBezTo>
                  <a:pt x="808038" y="473074"/>
                  <a:pt x="703263" y="641350"/>
                  <a:pt x="725488" y="665162"/>
                </a:cubicBezTo>
                <a:cubicBezTo>
                  <a:pt x="747713" y="688974"/>
                  <a:pt x="885826" y="588962"/>
                  <a:pt x="915988" y="608012"/>
                </a:cubicBezTo>
                <a:cubicBezTo>
                  <a:pt x="946151" y="627062"/>
                  <a:pt x="917576" y="830262"/>
                  <a:pt x="906463" y="779462"/>
                </a:cubicBezTo>
                <a:cubicBezTo>
                  <a:pt x="895351" y="728662"/>
                  <a:pt x="855663" y="415924"/>
                  <a:pt x="849313" y="303212"/>
                </a:cubicBezTo>
                <a:cubicBezTo>
                  <a:pt x="842963" y="190500"/>
                  <a:pt x="904876" y="136525"/>
                  <a:pt x="868363" y="103187"/>
                </a:cubicBezTo>
                <a:cubicBezTo>
                  <a:pt x="831851" y="69850"/>
                  <a:pt x="679451" y="57149"/>
                  <a:pt x="630238" y="103187"/>
                </a:cubicBezTo>
                <a:cubicBezTo>
                  <a:pt x="581025" y="149225"/>
                  <a:pt x="555626" y="371475"/>
                  <a:pt x="573088" y="379412"/>
                </a:cubicBezTo>
                <a:cubicBezTo>
                  <a:pt x="590550" y="387349"/>
                  <a:pt x="698501" y="149225"/>
                  <a:pt x="735013" y="150812"/>
                </a:cubicBezTo>
                <a:cubicBezTo>
                  <a:pt x="771525" y="152399"/>
                  <a:pt x="774700" y="393700"/>
                  <a:pt x="792163" y="388937"/>
                </a:cubicBezTo>
                <a:cubicBezTo>
                  <a:pt x="809626" y="384174"/>
                  <a:pt x="862013" y="169862"/>
                  <a:pt x="839788" y="122237"/>
                </a:cubicBezTo>
                <a:cubicBezTo>
                  <a:pt x="817563" y="74612"/>
                  <a:pt x="679450" y="0"/>
                  <a:pt x="658813" y="103187"/>
                </a:cubicBezTo>
                <a:cubicBezTo>
                  <a:pt x="638176" y="206374"/>
                  <a:pt x="814388" y="606425"/>
                  <a:pt x="715963" y="741362"/>
                </a:cubicBezTo>
                <a:cubicBezTo>
                  <a:pt x="617538" y="876299"/>
                  <a:pt x="76200" y="885825"/>
                  <a:pt x="68263" y="912812"/>
                </a:cubicBezTo>
                <a:cubicBezTo>
                  <a:pt x="60326" y="939799"/>
                  <a:pt x="554038" y="868362"/>
                  <a:pt x="668338" y="903287"/>
                </a:cubicBezTo>
                <a:cubicBezTo>
                  <a:pt x="782638" y="938212"/>
                  <a:pt x="725488" y="1201737"/>
                  <a:pt x="754063" y="1122362"/>
                </a:cubicBezTo>
                <a:cubicBezTo>
                  <a:pt x="782638" y="1042987"/>
                  <a:pt x="865188" y="530224"/>
                  <a:pt x="839788" y="427037"/>
                </a:cubicBezTo>
                <a:cubicBezTo>
                  <a:pt x="814388" y="323850"/>
                  <a:pt x="690563" y="439737"/>
                  <a:pt x="601663" y="503237"/>
                </a:cubicBezTo>
                <a:cubicBezTo>
                  <a:pt x="512763" y="566737"/>
                  <a:pt x="355601" y="725487"/>
                  <a:pt x="306388" y="808037"/>
                </a:cubicBezTo>
                <a:cubicBezTo>
                  <a:pt x="257176" y="890587"/>
                  <a:pt x="255588" y="971550"/>
                  <a:pt x="306388" y="998537"/>
                </a:cubicBezTo>
                <a:cubicBezTo>
                  <a:pt x="357188" y="1025524"/>
                  <a:pt x="539750" y="933449"/>
                  <a:pt x="611188" y="969962"/>
                </a:cubicBezTo>
                <a:cubicBezTo>
                  <a:pt x="682626" y="1006475"/>
                  <a:pt x="798513" y="1214437"/>
                  <a:pt x="735013" y="1217612"/>
                </a:cubicBezTo>
                <a:cubicBezTo>
                  <a:pt x="671513" y="1220787"/>
                  <a:pt x="244476" y="962025"/>
                  <a:pt x="230188" y="989012"/>
                </a:cubicBezTo>
                <a:cubicBezTo>
                  <a:pt x="215901" y="1016000"/>
                  <a:pt x="561976" y="1411287"/>
                  <a:pt x="649288" y="1379537"/>
                </a:cubicBezTo>
                <a:cubicBezTo>
                  <a:pt x="736600" y="1347787"/>
                  <a:pt x="768351" y="855662"/>
                  <a:pt x="754063" y="798512"/>
                </a:cubicBezTo>
                <a:cubicBezTo>
                  <a:pt x="739776" y="741362"/>
                  <a:pt x="566738" y="1090612"/>
                  <a:pt x="563563" y="1036637"/>
                </a:cubicBezTo>
                <a:cubicBezTo>
                  <a:pt x="560388" y="982662"/>
                  <a:pt x="790575" y="484187"/>
                  <a:pt x="735013" y="474662"/>
                </a:cubicBezTo>
                <a:cubicBezTo>
                  <a:pt x="679451" y="465137"/>
                  <a:pt x="333375" y="927100"/>
                  <a:pt x="230188" y="979487"/>
                </a:cubicBezTo>
                <a:cubicBezTo>
                  <a:pt x="127001" y="1031874"/>
                  <a:pt x="19051" y="892174"/>
                  <a:pt x="115888" y="788987"/>
                </a:cubicBezTo>
                <a:cubicBezTo>
                  <a:pt x="212725" y="685800"/>
                  <a:pt x="687388" y="474662"/>
                  <a:pt x="811213" y="360362"/>
                </a:cubicBezTo>
                <a:cubicBezTo>
                  <a:pt x="935038" y="246062"/>
                  <a:pt x="890588" y="144462"/>
                  <a:pt x="858838" y="103187"/>
                </a:cubicBezTo>
                <a:cubicBezTo>
                  <a:pt x="827088" y="61912"/>
                  <a:pt x="630238" y="68262"/>
                  <a:pt x="620713" y="112712"/>
                </a:cubicBezTo>
                <a:cubicBezTo>
                  <a:pt x="611188" y="157162"/>
                  <a:pt x="804863" y="333375"/>
                  <a:pt x="801688" y="369887"/>
                </a:cubicBezTo>
                <a:cubicBezTo>
                  <a:pt x="798513" y="406399"/>
                  <a:pt x="585788" y="271462"/>
                  <a:pt x="601663" y="331787"/>
                </a:cubicBezTo>
                <a:cubicBezTo>
                  <a:pt x="617538" y="392112"/>
                  <a:pt x="895351" y="668337"/>
                  <a:pt x="896938" y="731837"/>
                </a:cubicBezTo>
                <a:cubicBezTo>
                  <a:pt x="898525" y="795337"/>
                  <a:pt x="631826" y="660400"/>
                  <a:pt x="611188" y="712787"/>
                </a:cubicBezTo>
                <a:cubicBezTo>
                  <a:pt x="590551" y="765175"/>
                  <a:pt x="779463" y="955675"/>
                  <a:pt x="773113" y="1046162"/>
                </a:cubicBezTo>
                <a:cubicBezTo>
                  <a:pt x="766763" y="1136649"/>
                  <a:pt x="666750" y="1300162"/>
                  <a:pt x="573088" y="1255712"/>
                </a:cubicBezTo>
                <a:cubicBezTo>
                  <a:pt x="479426" y="1211262"/>
                  <a:pt x="152401" y="879475"/>
                  <a:pt x="211138" y="779462"/>
                </a:cubicBezTo>
                <a:cubicBezTo>
                  <a:pt x="269876" y="679450"/>
                  <a:pt x="844551" y="585787"/>
                  <a:pt x="925513" y="655637"/>
                </a:cubicBezTo>
                <a:cubicBezTo>
                  <a:pt x="1006476" y="725487"/>
                  <a:pt x="735013" y="1214437"/>
                  <a:pt x="696913" y="1198562"/>
                </a:cubicBezTo>
                <a:cubicBezTo>
                  <a:pt x="658813" y="1182687"/>
                  <a:pt x="681038" y="742949"/>
                  <a:pt x="696913" y="560387"/>
                </a:cubicBezTo>
                <a:cubicBezTo>
                  <a:pt x="712788" y="377825"/>
                  <a:pt x="889000" y="63500"/>
                  <a:pt x="792163" y="103187"/>
                </a:cubicBezTo>
                <a:cubicBezTo>
                  <a:pt x="695326" y="142874"/>
                  <a:pt x="157163" y="601662"/>
                  <a:pt x="115888" y="798512"/>
                </a:cubicBezTo>
                <a:cubicBezTo>
                  <a:pt x="74613" y="995362"/>
                  <a:pt x="457201" y="1289049"/>
                  <a:pt x="544513" y="1284287"/>
                </a:cubicBezTo>
                <a:cubicBezTo>
                  <a:pt x="631825" y="1279525"/>
                  <a:pt x="638176" y="820737"/>
                  <a:pt x="639763" y="769937"/>
                </a:cubicBezTo>
                <a:cubicBezTo>
                  <a:pt x="641351" y="719137"/>
                  <a:pt x="569913" y="946150"/>
                  <a:pt x="554038" y="979487"/>
                </a:cubicBezTo>
                <a:cubicBezTo>
                  <a:pt x="538163" y="1012824"/>
                  <a:pt x="544513" y="969962"/>
                  <a:pt x="544513" y="969962"/>
                </a:cubicBezTo>
              </a:path>
            </a:pathLst>
          </a:custGeom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7" name="Полилиния 56">
            <a:hlinkClick r:id="rId15" action="ppaction://hlinksldjump"/>
          </p:cNvPr>
          <p:cNvSpPr/>
          <p:nvPr/>
        </p:nvSpPr>
        <p:spPr>
          <a:xfrm>
            <a:off x="6980238" y="2601913"/>
            <a:ext cx="452437" cy="725487"/>
          </a:xfrm>
          <a:custGeom>
            <a:avLst/>
            <a:gdLst>
              <a:gd name="connsiteX0" fmla="*/ 1587 w 452437"/>
              <a:gd name="connsiteY0" fmla="*/ 84137 h 725487"/>
              <a:gd name="connsiteX1" fmla="*/ 315912 w 452437"/>
              <a:gd name="connsiteY1" fmla="*/ 55562 h 725487"/>
              <a:gd name="connsiteX2" fmla="*/ 392112 w 452437"/>
              <a:gd name="connsiteY2" fmla="*/ 417512 h 725487"/>
              <a:gd name="connsiteX3" fmla="*/ 430212 w 452437"/>
              <a:gd name="connsiteY3" fmla="*/ 627062 h 725487"/>
              <a:gd name="connsiteX4" fmla="*/ 392112 w 452437"/>
              <a:gd name="connsiteY4" fmla="*/ 712787 h 725487"/>
              <a:gd name="connsiteX5" fmla="*/ 192087 w 452437"/>
              <a:gd name="connsiteY5" fmla="*/ 636587 h 725487"/>
              <a:gd name="connsiteX6" fmla="*/ 30162 w 452437"/>
              <a:gd name="connsiteY6" fmla="*/ 179387 h 725487"/>
              <a:gd name="connsiteX7" fmla="*/ 249237 w 452437"/>
              <a:gd name="connsiteY7" fmla="*/ 65087 h 725487"/>
              <a:gd name="connsiteX8" fmla="*/ 306387 w 452437"/>
              <a:gd name="connsiteY8" fmla="*/ 331787 h 725487"/>
              <a:gd name="connsiteX9" fmla="*/ 373062 w 452437"/>
              <a:gd name="connsiteY9" fmla="*/ 569912 h 725487"/>
              <a:gd name="connsiteX10" fmla="*/ 287337 w 452437"/>
              <a:gd name="connsiteY10" fmla="*/ 627062 h 725487"/>
              <a:gd name="connsiteX11" fmla="*/ 153987 w 452437"/>
              <a:gd name="connsiteY11" fmla="*/ 236537 h 725487"/>
              <a:gd name="connsiteX12" fmla="*/ 220662 w 452437"/>
              <a:gd name="connsiteY12" fmla="*/ 131762 h 725487"/>
              <a:gd name="connsiteX13" fmla="*/ 277812 w 452437"/>
              <a:gd name="connsiteY13" fmla="*/ 398462 h 725487"/>
              <a:gd name="connsiteX14" fmla="*/ 325437 w 452437"/>
              <a:gd name="connsiteY14" fmla="*/ 122237 h 725487"/>
              <a:gd name="connsiteX15" fmla="*/ 77787 w 452437"/>
              <a:gd name="connsiteY15" fmla="*/ 141287 h 725487"/>
              <a:gd name="connsiteX16" fmla="*/ 382587 w 452437"/>
              <a:gd name="connsiteY16" fmla="*/ 350837 h 725487"/>
              <a:gd name="connsiteX17" fmla="*/ 115887 w 452437"/>
              <a:gd name="connsiteY17" fmla="*/ 407987 h 725487"/>
              <a:gd name="connsiteX18" fmla="*/ 439737 w 452437"/>
              <a:gd name="connsiteY18" fmla="*/ 617537 h 725487"/>
              <a:gd name="connsiteX19" fmla="*/ 182562 w 452437"/>
              <a:gd name="connsiteY19" fmla="*/ 588962 h 725487"/>
              <a:gd name="connsiteX20" fmla="*/ 39687 w 452437"/>
              <a:gd name="connsiteY20" fmla="*/ 150812 h 725487"/>
              <a:gd name="connsiteX21" fmla="*/ 268287 w 452437"/>
              <a:gd name="connsiteY21" fmla="*/ 331787 h 725487"/>
              <a:gd name="connsiteX22" fmla="*/ 277812 w 452437"/>
              <a:gd name="connsiteY22" fmla="*/ 93662 h 725487"/>
              <a:gd name="connsiteX23" fmla="*/ 315912 w 452437"/>
              <a:gd name="connsiteY23" fmla="*/ 579437 h 725487"/>
              <a:gd name="connsiteX24" fmla="*/ 430212 w 452437"/>
              <a:gd name="connsiteY24" fmla="*/ 665162 h 725487"/>
              <a:gd name="connsiteX25" fmla="*/ 182562 w 452437"/>
              <a:gd name="connsiteY25" fmla="*/ 560387 h 725487"/>
              <a:gd name="connsiteX26" fmla="*/ 392112 w 452437"/>
              <a:gd name="connsiteY26" fmla="*/ 331787 h 725487"/>
              <a:gd name="connsiteX27" fmla="*/ 96837 w 452437"/>
              <a:gd name="connsiteY27" fmla="*/ 217487 h 725487"/>
              <a:gd name="connsiteX28" fmla="*/ 306387 w 452437"/>
              <a:gd name="connsiteY28" fmla="*/ 112712 h 725487"/>
              <a:gd name="connsiteX29" fmla="*/ 1587 w 452437"/>
              <a:gd name="connsiteY29" fmla="*/ 84137 h 7254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452437" h="725487">
                <a:moveTo>
                  <a:pt x="1587" y="84137"/>
                </a:moveTo>
                <a:cubicBezTo>
                  <a:pt x="3175" y="74612"/>
                  <a:pt x="250825" y="0"/>
                  <a:pt x="315912" y="55562"/>
                </a:cubicBezTo>
                <a:cubicBezTo>
                  <a:pt x="380999" y="111124"/>
                  <a:pt x="373062" y="322262"/>
                  <a:pt x="392112" y="417512"/>
                </a:cubicBezTo>
                <a:cubicBezTo>
                  <a:pt x="411162" y="512762"/>
                  <a:pt x="430212" y="577850"/>
                  <a:pt x="430212" y="627062"/>
                </a:cubicBezTo>
                <a:cubicBezTo>
                  <a:pt x="430212" y="676274"/>
                  <a:pt x="431799" y="711200"/>
                  <a:pt x="392112" y="712787"/>
                </a:cubicBezTo>
                <a:cubicBezTo>
                  <a:pt x="352425" y="714374"/>
                  <a:pt x="252412" y="725487"/>
                  <a:pt x="192087" y="636587"/>
                </a:cubicBezTo>
                <a:cubicBezTo>
                  <a:pt x="131762" y="547687"/>
                  <a:pt x="20637" y="274637"/>
                  <a:pt x="30162" y="179387"/>
                </a:cubicBezTo>
                <a:cubicBezTo>
                  <a:pt x="39687" y="84137"/>
                  <a:pt x="203200" y="39687"/>
                  <a:pt x="249237" y="65087"/>
                </a:cubicBezTo>
                <a:cubicBezTo>
                  <a:pt x="295274" y="90487"/>
                  <a:pt x="285750" y="247650"/>
                  <a:pt x="306387" y="331787"/>
                </a:cubicBezTo>
                <a:cubicBezTo>
                  <a:pt x="327024" y="415924"/>
                  <a:pt x="376237" y="520700"/>
                  <a:pt x="373062" y="569912"/>
                </a:cubicBezTo>
                <a:cubicBezTo>
                  <a:pt x="369887" y="619124"/>
                  <a:pt x="323850" y="682625"/>
                  <a:pt x="287337" y="627062"/>
                </a:cubicBezTo>
                <a:cubicBezTo>
                  <a:pt x="250825" y="571500"/>
                  <a:pt x="165099" y="319087"/>
                  <a:pt x="153987" y="236537"/>
                </a:cubicBezTo>
                <a:cubicBezTo>
                  <a:pt x="142875" y="153987"/>
                  <a:pt x="200024" y="104774"/>
                  <a:pt x="220662" y="131762"/>
                </a:cubicBezTo>
                <a:cubicBezTo>
                  <a:pt x="241300" y="158750"/>
                  <a:pt x="260350" y="400049"/>
                  <a:pt x="277812" y="398462"/>
                </a:cubicBezTo>
                <a:cubicBezTo>
                  <a:pt x="295274" y="396875"/>
                  <a:pt x="358774" y="165099"/>
                  <a:pt x="325437" y="122237"/>
                </a:cubicBezTo>
                <a:cubicBezTo>
                  <a:pt x="292100" y="79375"/>
                  <a:pt x="68262" y="103187"/>
                  <a:pt x="77787" y="141287"/>
                </a:cubicBezTo>
                <a:cubicBezTo>
                  <a:pt x="87312" y="179387"/>
                  <a:pt x="376237" y="306387"/>
                  <a:pt x="382587" y="350837"/>
                </a:cubicBezTo>
                <a:cubicBezTo>
                  <a:pt x="388937" y="395287"/>
                  <a:pt x="106362" y="363537"/>
                  <a:pt x="115887" y="407987"/>
                </a:cubicBezTo>
                <a:cubicBezTo>
                  <a:pt x="125412" y="452437"/>
                  <a:pt x="428625" y="587375"/>
                  <a:pt x="439737" y="617537"/>
                </a:cubicBezTo>
                <a:cubicBezTo>
                  <a:pt x="450849" y="647699"/>
                  <a:pt x="249237" y="666750"/>
                  <a:pt x="182562" y="588962"/>
                </a:cubicBezTo>
                <a:cubicBezTo>
                  <a:pt x="115887" y="511175"/>
                  <a:pt x="25400" y="193674"/>
                  <a:pt x="39687" y="150812"/>
                </a:cubicBezTo>
                <a:cubicBezTo>
                  <a:pt x="53974" y="107950"/>
                  <a:pt x="228600" y="341312"/>
                  <a:pt x="268287" y="331787"/>
                </a:cubicBezTo>
                <a:cubicBezTo>
                  <a:pt x="307975" y="322262"/>
                  <a:pt x="269875" y="52387"/>
                  <a:pt x="277812" y="93662"/>
                </a:cubicBezTo>
                <a:cubicBezTo>
                  <a:pt x="285749" y="134937"/>
                  <a:pt x="290512" y="484187"/>
                  <a:pt x="315912" y="579437"/>
                </a:cubicBezTo>
                <a:cubicBezTo>
                  <a:pt x="341312" y="674687"/>
                  <a:pt x="452437" y="668337"/>
                  <a:pt x="430212" y="665162"/>
                </a:cubicBezTo>
                <a:cubicBezTo>
                  <a:pt x="407987" y="661987"/>
                  <a:pt x="188912" y="615949"/>
                  <a:pt x="182562" y="560387"/>
                </a:cubicBezTo>
                <a:cubicBezTo>
                  <a:pt x="176212" y="504825"/>
                  <a:pt x="406400" y="388937"/>
                  <a:pt x="392112" y="331787"/>
                </a:cubicBezTo>
                <a:cubicBezTo>
                  <a:pt x="377825" y="274637"/>
                  <a:pt x="111124" y="253999"/>
                  <a:pt x="96837" y="217487"/>
                </a:cubicBezTo>
                <a:cubicBezTo>
                  <a:pt x="82550" y="180975"/>
                  <a:pt x="317499" y="131762"/>
                  <a:pt x="306387" y="112712"/>
                </a:cubicBezTo>
                <a:cubicBezTo>
                  <a:pt x="295275" y="93662"/>
                  <a:pt x="0" y="93662"/>
                  <a:pt x="1587" y="84137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9" name="Полилиния 58">
            <a:hlinkClick r:id="rId12" action="ppaction://hlinksldjump"/>
          </p:cNvPr>
          <p:cNvSpPr/>
          <p:nvPr/>
        </p:nvSpPr>
        <p:spPr>
          <a:xfrm>
            <a:off x="4327525" y="2176463"/>
            <a:ext cx="844550" cy="1187449"/>
          </a:xfrm>
          <a:custGeom>
            <a:avLst/>
            <a:gdLst>
              <a:gd name="connsiteX0" fmla="*/ 254000 w 844550"/>
              <a:gd name="connsiteY0" fmla="*/ 71437 h 1187449"/>
              <a:gd name="connsiteX1" fmla="*/ 158750 w 844550"/>
              <a:gd name="connsiteY1" fmla="*/ 423862 h 1187449"/>
              <a:gd name="connsiteX2" fmla="*/ 244475 w 844550"/>
              <a:gd name="connsiteY2" fmla="*/ 661987 h 1187449"/>
              <a:gd name="connsiteX3" fmla="*/ 501650 w 844550"/>
              <a:gd name="connsiteY3" fmla="*/ 957262 h 1187449"/>
              <a:gd name="connsiteX4" fmla="*/ 635000 w 844550"/>
              <a:gd name="connsiteY4" fmla="*/ 1081087 h 1187449"/>
              <a:gd name="connsiteX5" fmla="*/ 463550 w 844550"/>
              <a:gd name="connsiteY5" fmla="*/ 1042987 h 1187449"/>
              <a:gd name="connsiteX6" fmla="*/ 149225 w 844550"/>
              <a:gd name="connsiteY6" fmla="*/ 642937 h 1187449"/>
              <a:gd name="connsiteX7" fmla="*/ 63500 w 844550"/>
              <a:gd name="connsiteY7" fmla="*/ 319087 h 1187449"/>
              <a:gd name="connsiteX8" fmla="*/ 530225 w 844550"/>
              <a:gd name="connsiteY8" fmla="*/ 23812 h 1187449"/>
              <a:gd name="connsiteX9" fmla="*/ 454025 w 844550"/>
              <a:gd name="connsiteY9" fmla="*/ 385762 h 1187449"/>
              <a:gd name="connsiteX10" fmla="*/ 558800 w 844550"/>
              <a:gd name="connsiteY10" fmla="*/ 614362 h 1187449"/>
              <a:gd name="connsiteX11" fmla="*/ 787400 w 844550"/>
              <a:gd name="connsiteY11" fmla="*/ 804862 h 1187449"/>
              <a:gd name="connsiteX12" fmla="*/ 806450 w 844550"/>
              <a:gd name="connsiteY12" fmla="*/ 919162 h 1187449"/>
              <a:gd name="connsiteX13" fmla="*/ 558800 w 844550"/>
              <a:gd name="connsiteY13" fmla="*/ 728662 h 1187449"/>
              <a:gd name="connsiteX14" fmla="*/ 406400 w 844550"/>
              <a:gd name="connsiteY14" fmla="*/ 566737 h 1187449"/>
              <a:gd name="connsiteX15" fmla="*/ 434975 w 844550"/>
              <a:gd name="connsiteY15" fmla="*/ 119062 h 1187449"/>
              <a:gd name="connsiteX16" fmla="*/ 311150 w 844550"/>
              <a:gd name="connsiteY16" fmla="*/ 223837 h 1187449"/>
              <a:gd name="connsiteX17" fmla="*/ 358775 w 844550"/>
              <a:gd name="connsiteY17" fmla="*/ 585787 h 1187449"/>
              <a:gd name="connsiteX18" fmla="*/ 492125 w 844550"/>
              <a:gd name="connsiteY18" fmla="*/ 804862 h 1187449"/>
              <a:gd name="connsiteX19" fmla="*/ 549275 w 844550"/>
              <a:gd name="connsiteY19" fmla="*/ 966787 h 1187449"/>
              <a:gd name="connsiteX20" fmla="*/ 663575 w 844550"/>
              <a:gd name="connsiteY20" fmla="*/ 852487 h 1187449"/>
              <a:gd name="connsiteX21" fmla="*/ 434975 w 844550"/>
              <a:gd name="connsiteY21" fmla="*/ 871537 h 1187449"/>
              <a:gd name="connsiteX22" fmla="*/ 520700 w 844550"/>
              <a:gd name="connsiteY22" fmla="*/ 604837 h 1187449"/>
              <a:gd name="connsiteX23" fmla="*/ 273050 w 844550"/>
              <a:gd name="connsiteY23" fmla="*/ 719137 h 1187449"/>
              <a:gd name="connsiteX24" fmla="*/ 454025 w 844550"/>
              <a:gd name="connsiteY24" fmla="*/ 404812 h 1187449"/>
              <a:gd name="connsiteX25" fmla="*/ 120650 w 844550"/>
              <a:gd name="connsiteY25" fmla="*/ 519112 h 1187449"/>
              <a:gd name="connsiteX26" fmla="*/ 501650 w 844550"/>
              <a:gd name="connsiteY26" fmla="*/ 204787 h 1187449"/>
              <a:gd name="connsiteX27" fmla="*/ 101600 w 844550"/>
              <a:gd name="connsiteY27" fmla="*/ 376237 h 1187449"/>
              <a:gd name="connsiteX28" fmla="*/ 196850 w 844550"/>
              <a:gd name="connsiteY28" fmla="*/ 80962 h 1187449"/>
              <a:gd name="connsiteX29" fmla="*/ 511175 w 844550"/>
              <a:gd name="connsiteY29" fmla="*/ 109537 h 1187449"/>
              <a:gd name="connsiteX30" fmla="*/ 120650 w 844550"/>
              <a:gd name="connsiteY30" fmla="*/ 309562 h 1187449"/>
              <a:gd name="connsiteX31" fmla="*/ 120650 w 844550"/>
              <a:gd name="connsiteY31" fmla="*/ 452437 h 1187449"/>
              <a:gd name="connsiteX32" fmla="*/ 473075 w 844550"/>
              <a:gd name="connsiteY32" fmla="*/ 557212 h 1187449"/>
              <a:gd name="connsiteX33" fmla="*/ 196850 w 844550"/>
              <a:gd name="connsiteY33" fmla="*/ 690562 h 1187449"/>
              <a:gd name="connsiteX34" fmla="*/ 349250 w 844550"/>
              <a:gd name="connsiteY34" fmla="*/ 862012 h 1187449"/>
              <a:gd name="connsiteX35" fmla="*/ 635000 w 844550"/>
              <a:gd name="connsiteY35" fmla="*/ 766762 h 1187449"/>
              <a:gd name="connsiteX36" fmla="*/ 454025 w 844550"/>
              <a:gd name="connsiteY36" fmla="*/ 995362 h 1187449"/>
              <a:gd name="connsiteX37" fmla="*/ 815975 w 844550"/>
              <a:gd name="connsiteY37" fmla="*/ 842962 h 1187449"/>
              <a:gd name="connsiteX38" fmla="*/ 596900 w 844550"/>
              <a:gd name="connsiteY38" fmla="*/ 690562 h 1187449"/>
              <a:gd name="connsiteX39" fmla="*/ 273050 w 844550"/>
              <a:gd name="connsiteY39" fmla="*/ 795337 h 1187449"/>
              <a:gd name="connsiteX40" fmla="*/ 473075 w 844550"/>
              <a:gd name="connsiteY40" fmla="*/ 538162 h 1187449"/>
              <a:gd name="connsiteX41" fmla="*/ 139700 w 844550"/>
              <a:gd name="connsiteY41" fmla="*/ 614362 h 1187449"/>
              <a:gd name="connsiteX42" fmla="*/ 463550 w 844550"/>
              <a:gd name="connsiteY42" fmla="*/ 185737 h 1187449"/>
              <a:gd name="connsiteX43" fmla="*/ 177800 w 844550"/>
              <a:gd name="connsiteY43" fmla="*/ 147637 h 1187449"/>
              <a:gd name="connsiteX44" fmla="*/ 530225 w 844550"/>
              <a:gd name="connsiteY44" fmla="*/ 1071562 h 1187449"/>
              <a:gd name="connsiteX45" fmla="*/ 749300 w 844550"/>
              <a:gd name="connsiteY45" fmla="*/ 842962 h 1187449"/>
              <a:gd name="connsiteX46" fmla="*/ 149225 w 844550"/>
              <a:gd name="connsiteY46" fmla="*/ 319087 h 1187449"/>
              <a:gd name="connsiteX47" fmla="*/ 615950 w 844550"/>
              <a:gd name="connsiteY47" fmla="*/ 1042987 h 1187449"/>
              <a:gd name="connsiteX48" fmla="*/ 387350 w 844550"/>
              <a:gd name="connsiteY48" fmla="*/ 138112 h 1187449"/>
              <a:gd name="connsiteX49" fmla="*/ 787400 w 844550"/>
              <a:gd name="connsiteY49" fmla="*/ 842962 h 1187449"/>
              <a:gd name="connsiteX50" fmla="*/ 149225 w 844550"/>
              <a:gd name="connsiteY50" fmla="*/ 204787 h 1187449"/>
              <a:gd name="connsiteX51" fmla="*/ 244475 w 844550"/>
              <a:gd name="connsiteY51" fmla="*/ 681037 h 1187449"/>
              <a:gd name="connsiteX52" fmla="*/ 425450 w 844550"/>
              <a:gd name="connsiteY52" fmla="*/ 976312 h 1187449"/>
              <a:gd name="connsiteX53" fmla="*/ 806450 w 844550"/>
              <a:gd name="connsiteY53" fmla="*/ 833437 h 1187449"/>
              <a:gd name="connsiteX54" fmla="*/ 311150 w 844550"/>
              <a:gd name="connsiteY54" fmla="*/ 804862 h 1187449"/>
              <a:gd name="connsiteX55" fmla="*/ 492125 w 844550"/>
              <a:gd name="connsiteY55" fmla="*/ 471487 h 1187449"/>
              <a:gd name="connsiteX56" fmla="*/ 82550 w 844550"/>
              <a:gd name="connsiteY56" fmla="*/ 433387 h 1187449"/>
              <a:gd name="connsiteX57" fmla="*/ 463550 w 844550"/>
              <a:gd name="connsiteY57" fmla="*/ 157162 h 1187449"/>
              <a:gd name="connsiteX58" fmla="*/ 187325 w 844550"/>
              <a:gd name="connsiteY58" fmla="*/ 138112 h 1187449"/>
              <a:gd name="connsiteX59" fmla="*/ 530225 w 844550"/>
              <a:gd name="connsiteY59" fmla="*/ 80962 h 1187449"/>
              <a:gd name="connsiteX60" fmla="*/ 130175 w 844550"/>
              <a:gd name="connsiteY60" fmla="*/ 604837 h 1187449"/>
              <a:gd name="connsiteX61" fmla="*/ 635000 w 844550"/>
              <a:gd name="connsiteY61" fmla="*/ 623887 h 1187449"/>
              <a:gd name="connsiteX62" fmla="*/ 463550 w 844550"/>
              <a:gd name="connsiteY62" fmla="*/ 947737 h 1187449"/>
              <a:gd name="connsiteX63" fmla="*/ 739775 w 844550"/>
              <a:gd name="connsiteY63" fmla="*/ 852487 h 1187449"/>
              <a:gd name="connsiteX64" fmla="*/ 387350 w 844550"/>
              <a:gd name="connsiteY64" fmla="*/ 681037 h 11874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</a:cxnLst>
            <a:rect l="l" t="t" r="r" b="b"/>
            <a:pathLst>
              <a:path w="844550" h="1187449">
                <a:moveTo>
                  <a:pt x="254000" y="71437"/>
                </a:moveTo>
                <a:cubicBezTo>
                  <a:pt x="207169" y="198437"/>
                  <a:pt x="160338" y="325437"/>
                  <a:pt x="158750" y="423862"/>
                </a:cubicBezTo>
                <a:cubicBezTo>
                  <a:pt x="157163" y="522287"/>
                  <a:pt x="187325" y="573087"/>
                  <a:pt x="244475" y="661987"/>
                </a:cubicBezTo>
                <a:cubicBezTo>
                  <a:pt x="301625" y="750887"/>
                  <a:pt x="436563" y="887412"/>
                  <a:pt x="501650" y="957262"/>
                </a:cubicBezTo>
                <a:cubicBezTo>
                  <a:pt x="566737" y="1027112"/>
                  <a:pt x="641350" y="1066799"/>
                  <a:pt x="635000" y="1081087"/>
                </a:cubicBezTo>
                <a:cubicBezTo>
                  <a:pt x="628650" y="1095375"/>
                  <a:pt x="544513" y="1116012"/>
                  <a:pt x="463550" y="1042987"/>
                </a:cubicBezTo>
                <a:cubicBezTo>
                  <a:pt x="382588" y="969962"/>
                  <a:pt x="215900" y="763587"/>
                  <a:pt x="149225" y="642937"/>
                </a:cubicBezTo>
                <a:cubicBezTo>
                  <a:pt x="82550" y="522287"/>
                  <a:pt x="0" y="422274"/>
                  <a:pt x="63500" y="319087"/>
                </a:cubicBezTo>
                <a:cubicBezTo>
                  <a:pt x="127000" y="215900"/>
                  <a:pt x="465137" y="12699"/>
                  <a:pt x="530225" y="23812"/>
                </a:cubicBezTo>
                <a:cubicBezTo>
                  <a:pt x="595313" y="34925"/>
                  <a:pt x="449263" y="287337"/>
                  <a:pt x="454025" y="385762"/>
                </a:cubicBezTo>
                <a:cubicBezTo>
                  <a:pt x="458787" y="484187"/>
                  <a:pt x="503238" y="544512"/>
                  <a:pt x="558800" y="614362"/>
                </a:cubicBezTo>
                <a:cubicBezTo>
                  <a:pt x="614362" y="684212"/>
                  <a:pt x="746125" y="754062"/>
                  <a:pt x="787400" y="804862"/>
                </a:cubicBezTo>
                <a:cubicBezTo>
                  <a:pt x="828675" y="855662"/>
                  <a:pt x="844550" y="931862"/>
                  <a:pt x="806450" y="919162"/>
                </a:cubicBezTo>
                <a:cubicBezTo>
                  <a:pt x="768350" y="906462"/>
                  <a:pt x="625475" y="787399"/>
                  <a:pt x="558800" y="728662"/>
                </a:cubicBezTo>
                <a:cubicBezTo>
                  <a:pt x="492125" y="669925"/>
                  <a:pt x="427038" y="668337"/>
                  <a:pt x="406400" y="566737"/>
                </a:cubicBezTo>
                <a:cubicBezTo>
                  <a:pt x="385762" y="465137"/>
                  <a:pt x="450850" y="176212"/>
                  <a:pt x="434975" y="119062"/>
                </a:cubicBezTo>
                <a:cubicBezTo>
                  <a:pt x="419100" y="61912"/>
                  <a:pt x="323850" y="146050"/>
                  <a:pt x="311150" y="223837"/>
                </a:cubicBezTo>
                <a:cubicBezTo>
                  <a:pt x="298450" y="301625"/>
                  <a:pt x="328612" y="488949"/>
                  <a:pt x="358775" y="585787"/>
                </a:cubicBezTo>
                <a:cubicBezTo>
                  <a:pt x="388938" y="682625"/>
                  <a:pt x="460375" y="741362"/>
                  <a:pt x="492125" y="804862"/>
                </a:cubicBezTo>
                <a:cubicBezTo>
                  <a:pt x="523875" y="868362"/>
                  <a:pt x="520700" y="958849"/>
                  <a:pt x="549275" y="966787"/>
                </a:cubicBezTo>
                <a:cubicBezTo>
                  <a:pt x="577850" y="974725"/>
                  <a:pt x="682625" y="868362"/>
                  <a:pt x="663575" y="852487"/>
                </a:cubicBezTo>
                <a:cubicBezTo>
                  <a:pt x="644525" y="836612"/>
                  <a:pt x="458787" y="912812"/>
                  <a:pt x="434975" y="871537"/>
                </a:cubicBezTo>
                <a:cubicBezTo>
                  <a:pt x="411163" y="830262"/>
                  <a:pt x="547688" y="630237"/>
                  <a:pt x="520700" y="604837"/>
                </a:cubicBezTo>
                <a:cubicBezTo>
                  <a:pt x="493713" y="579437"/>
                  <a:pt x="284162" y="752474"/>
                  <a:pt x="273050" y="719137"/>
                </a:cubicBezTo>
                <a:cubicBezTo>
                  <a:pt x="261938" y="685800"/>
                  <a:pt x="479425" y="438149"/>
                  <a:pt x="454025" y="404812"/>
                </a:cubicBezTo>
                <a:cubicBezTo>
                  <a:pt x="428625" y="371475"/>
                  <a:pt x="112713" y="552449"/>
                  <a:pt x="120650" y="519112"/>
                </a:cubicBezTo>
                <a:cubicBezTo>
                  <a:pt x="128587" y="485775"/>
                  <a:pt x="504825" y="228600"/>
                  <a:pt x="501650" y="204787"/>
                </a:cubicBezTo>
                <a:cubicBezTo>
                  <a:pt x="498475" y="180975"/>
                  <a:pt x="152400" y="396874"/>
                  <a:pt x="101600" y="376237"/>
                </a:cubicBezTo>
                <a:cubicBezTo>
                  <a:pt x="50800" y="355600"/>
                  <a:pt x="128587" y="125412"/>
                  <a:pt x="196850" y="80962"/>
                </a:cubicBezTo>
                <a:cubicBezTo>
                  <a:pt x="265113" y="36512"/>
                  <a:pt x="523875" y="71437"/>
                  <a:pt x="511175" y="109537"/>
                </a:cubicBezTo>
                <a:cubicBezTo>
                  <a:pt x="498475" y="147637"/>
                  <a:pt x="185737" y="252412"/>
                  <a:pt x="120650" y="309562"/>
                </a:cubicBezTo>
                <a:cubicBezTo>
                  <a:pt x="55563" y="366712"/>
                  <a:pt x="61913" y="411162"/>
                  <a:pt x="120650" y="452437"/>
                </a:cubicBezTo>
                <a:cubicBezTo>
                  <a:pt x="179387" y="493712"/>
                  <a:pt x="460375" y="517525"/>
                  <a:pt x="473075" y="557212"/>
                </a:cubicBezTo>
                <a:cubicBezTo>
                  <a:pt x="485775" y="596900"/>
                  <a:pt x="217487" y="639762"/>
                  <a:pt x="196850" y="690562"/>
                </a:cubicBezTo>
                <a:cubicBezTo>
                  <a:pt x="176213" y="741362"/>
                  <a:pt x="276225" y="849312"/>
                  <a:pt x="349250" y="862012"/>
                </a:cubicBezTo>
                <a:cubicBezTo>
                  <a:pt x="422275" y="874712"/>
                  <a:pt x="617538" y="744537"/>
                  <a:pt x="635000" y="766762"/>
                </a:cubicBezTo>
                <a:cubicBezTo>
                  <a:pt x="652462" y="788987"/>
                  <a:pt x="423863" y="982662"/>
                  <a:pt x="454025" y="995362"/>
                </a:cubicBezTo>
                <a:cubicBezTo>
                  <a:pt x="484188" y="1008062"/>
                  <a:pt x="792163" y="893762"/>
                  <a:pt x="815975" y="842962"/>
                </a:cubicBezTo>
                <a:cubicBezTo>
                  <a:pt x="839787" y="792162"/>
                  <a:pt x="687388" y="698500"/>
                  <a:pt x="596900" y="690562"/>
                </a:cubicBezTo>
                <a:cubicBezTo>
                  <a:pt x="506413" y="682625"/>
                  <a:pt x="293688" y="820737"/>
                  <a:pt x="273050" y="795337"/>
                </a:cubicBezTo>
                <a:cubicBezTo>
                  <a:pt x="252412" y="769937"/>
                  <a:pt x="495300" y="568324"/>
                  <a:pt x="473075" y="538162"/>
                </a:cubicBezTo>
                <a:cubicBezTo>
                  <a:pt x="450850" y="508000"/>
                  <a:pt x="141287" y="673099"/>
                  <a:pt x="139700" y="614362"/>
                </a:cubicBezTo>
                <a:cubicBezTo>
                  <a:pt x="138113" y="555625"/>
                  <a:pt x="457200" y="263524"/>
                  <a:pt x="463550" y="185737"/>
                </a:cubicBezTo>
                <a:cubicBezTo>
                  <a:pt x="469900" y="107950"/>
                  <a:pt x="166688" y="0"/>
                  <a:pt x="177800" y="147637"/>
                </a:cubicBezTo>
                <a:cubicBezTo>
                  <a:pt x="188912" y="295274"/>
                  <a:pt x="434975" y="955675"/>
                  <a:pt x="530225" y="1071562"/>
                </a:cubicBezTo>
                <a:cubicBezTo>
                  <a:pt x="625475" y="1187449"/>
                  <a:pt x="812800" y="968374"/>
                  <a:pt x="749300" y="842962"/>
                </a:cubicBezTo>
                <a:cubicBezTo>
                  <a:pt x="685800" y="717550"/>
                  <a:pt x="171450" y="285750"/>
                  <a:pt x="149225" y="319087"/>
                </a:cubicBezTo>
                <a:cubicBezTo>
                  <a:pt x="127000" y="352424"/>
                  <a:pt x="576263" y="1073150"/>
                  <a:pt x="615950" y="1042987"/>
                </a:cubicBezTo>
                <a:cubicBezTo>
                  <a:pt x="655638" y="1012825"/>
                  <a:pt x="358775" y="171450"/>
                  <a:pt x="387350" y="138112"/>
                </a:cubicBezTo>
                <a:cubicBezTo>
                  <a:pt x="415925" y="104775"/>
                  <a:pt x="827088" y="831850"/>
                  <a:pt x="787400" y="842962"/>
                </a:cubicBezTo>
                <a:cubicBezTo>
                  <a:pt x="747713" y="854075"/>
                  <a:pt x="239713" y="231775"/>
                  <a:pt x="149225" y="204787"/>
                </a:cubicBezTo>
                <a:cubicBezTo>
                  <a:pt x="58738" y="177800"/>
                  <a:pt x="198438" y="552450"/>
                  <a:pt x="244475" y="681037"/>
                </a:cubicBezTo>
                <a:cubicBezTo>
                  <a:pt x="290512" y="809624"/>
                  <a:pt x="331788" y="950912"/>
                  <a:pt x="425450" y="976312"/>
                </a:cubicBezTo>
                <a:cubicBezTo>
                  <a:pt x="519112" y="1001712"/>
                  <a:pt x="825500" y="862012"/>
                  <a:pt x="806450" y="833437"/>
                </a:cubicBezTo>
                <a:cubicBezTo>
                  <a:pt x="787400" y="804862"/>
                  <a:pt x="363537" y="865187"/>
                  <a:pt x="311150" y="804862"/>
                </a:cubicBezTo>
                <a:cubicBezTo>
                  <a:pt x="258763" y="744537"/>
                  <a:pt x="530225" y="533400"/>
                  <a:pt x="492125" y="471487"/>
                </a:cubicBezTo>
                <a:cubicBezTo>
                  <a:pt x="454025" y="409574"/>
                  <a:pt x="87312" y="485774"/>
                  <a:pt x="82550" y="433387"/>
                </a:cubicBezTo>
                <a:cubicBezTo>
                  <a:pt x="77788" y="381000"/>
                  <a:pt x="446088" y="206374"/>
                  <a:pt x="463550" y="157162"/>
                </a:cubicBezTo>
                <a:cubicBezTo>
                  <a:pt x="481012" y="107950"/>
                  <a:pt x="176213" y="150812"/>
                  <a:pt x="187325" y="138112"/>
                </a:cubicBezTo>
                <a:cubicBezTo>
                  <a:pt x="198437" y="125412"/>
                  <a:pt x="539750" y="3175"/>
                  <a:pt x="530225" y="80962"/>
                </a:cubicBezTo>
                <a:cubicBezTo>
                  <a:pt x="520700" y="158749"/>
                  <a:pt x="112713" y="514350"/>
                  <a:pt x="130175" y="604837"/>
                </a:cubicBezTo>
                <a:cubicBezTo>
                  <a:pt x="147638" y="695325"/>
                  <a:pt x="579438" y="566737"/>
                  <a:pt x="635000" y="623887"/>
                </a:cubicBezTo>
                <a:cubicBezTo>
                  <a:pt x="690562" y="681037"/>
                  <a:pt x="446088" y="909637"/>
                  <a:pt x="463550" y="947737"/>
                </a:cubicBezTo>
                <a:cubicBezTo>
                  <a:pt x="481012" y="985837"/>
                  <a:pt x="752475" y="896937"/>
                  <a:pt x="739775" y="852487"/>
                </a:cubicBezTo>
                <a:cubicBezTo>
                  <a:pt x="727075" y="808037"/>
                  <a:pt x="557212" y="744537"/>
                  <a:pt x="387350" y="681037"/>
                </a:cubicBezTo>
              </a:path>
            </a:pathLst>
          </a:custGeom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0" name="Полилиния 59">
            <a:hlinkClick r:id="rId16" action="ppaction://hlinksldjump"/>
          </p:cNvPr>
          <p:cNvSpPr/>
          <p:nvPr/>
        </p:nvSpPr>
        <p:spPr>
          <a:xfrm>
            <a:off x="6346825" y="1814513"/>
            <a:ext cx="941387" cy="915987"/>
          </a:xfrm>
          <a:custGeom>
            <a:avLst/>
            <a:gdLst>
              <a:gd name="connsiteX0" fmla="*/ 25400 w 941387"/>
              <a:gd name="connsiteY0" fmla="*/ 109537 h 915987"/>
              <a:gd name="connsiteX1" fmla="*/ 368300 w 941387"/>
              <a:gd name="connsiteY1" fmla="*/ 814387 h 915987"/>
              <a:gd name="connsiteX2" fmla="*/ 254000 w 941387"/>
              <a:gd name="connsiteY2" fmla="*/ 71437 h 915987"/>
              <a:gd name="connsiteX3" fmla="*/ 568325 w 941387"/>
              <a:gd name="connsiteY3" fmla="*/ 738187 h 915987"/>
              <a:gd name="connsiteX4" fmla="*/ 539750 w 941387"/>
              <a:gd name="connsiteY4" fmla="*/ 109537 h 915987"/>
              <a:gd name="connsiteX5" fmla="*/ 796925 w 941387"/>
              <a:gd name="connsiteY5" fmla="*/ 747712 h 915987"/>
              <a:gd name="connsiteX6" fmla="*/ 777875 w 941387"/>
              <a:gd name="connsiteY6" fmla="*/ 309562 h 915987"/>
              <a:gd name="connsiteX7" fmla="*/ 149225 w 941387"/>
              <a:gd name="connsiteY7" fmla="*/ 223837 h 915987"/>
              <a:gd name="connsiteX8" fmla="*/ 882650 w 941387"/>
              <a:gd name="connsiteY8" fmla="*/ 557212 h 915987"/>
              <a:gd name="connsiteX9" fmla="*/ 320675 w 941387"/>
              <a:gd name="connsiteY9" fmla="*/ 519112 h 915987"/>
              <a:gd name="connsiteX10" fmla="*/ 825500 w 941387"/>
              <a:gd name="connsiteY10" fmla="*/ 671512 h 915987"/>
              <a:gd name="connsiteX11" fmla="*/ 330200 w 941387"/>
              <a:gd name="connsiteY11" fmla="*/ 738187 h 915987"/>
              <a:gd name="connsiteX12" fmla="*/ 454025 w 941387"/>
              <a:gd name="connsiteY12" fmla="*/ 138112 h 915987"/>
              <a:gd name="connsiteX13" fmla="*/ 244475 w 941387"/>
              <a:gd name="connsiteY13" fmla="*/ 347662 h 915987"/>
              <a:gd name="connsiteX14" fmla="*/ 196850 w 941387"/>
              <a:gd name="connsiteY14" fmla="*/ 90487 h 915987"/>
              <a:gd name="connsiteX15" fmla="*/ 796925 w 941387"/>
              <a:gd name="connsiteY15" fmla="*/ 423862 h 915987"/>
              <a:gd name="connsiteX16" fmla="*/ 301625 w 941387"/>
              <a:gd name="connsiteY16" fmla="*/ 404812 h 915987"/>
              <a:gd name="connsiteX17" fmla="*/ 635000 w 941387"/>
              <a:gd name="connsiteY17" fmla="*/ 538162 h 915987"/>
              <a:gd name="connsiteX18" fmla="*/ 873125 w 941387"/>
              <a:gd name="connsiteY18" fmla="*/ 709612 h 915987"/>
              <a:gd name="connsiteX19" fmla="*/ 368300 w 941387"/>
              <a:gd name="connsiteY19" fmla="*/ 661987 h 915987"/>
              <a:gd name="connsiteX20" fmla="*/ 244475 w 941387"/>
              <a:gd name="connsiteY20" fmla="*/ 490537 h 915987"/>
              <a:gd name="connsiteX21" fmla="*/ 377825 w 941387"/>
              <a:gd name="connsiteY21" fmla="*/ 214312 h 915987"/>
              <a:gd name="connsiteX22" fmla="*/ 520700 w 941387"/>
              <a:gd name="connsiteY22" fmla="*/ 319087 h 915987"/>
              <a:gd name="connsiteX23" fmla="*/ 196850 w 941387"/>
              <a:gd name="connsiteY23" fmla="*/ 52387 h 915987"/>
              <a:gd name="connsiteX24" fmla="*/ 768350 w 941387"/>
              <a:gd name="connsiteY24" fmla="*/ 280987 h 915987"/>
              <a:gd name="connsiteX25" fmla="*/ 911225 w 941387"/>
              <a:gd name="connsiteY25" fmla="*/ 566737 h 915987"/>
              <a:gd name="connsiteX26" fmla="*/ 587375 w 941387"/>
              <a:gd name="connsiteY26" fmla="*/ 842962 h 915987"/>
              <a:gd name="connsiteX27" fmla="*/ 577850 w 941387"/>
              <a:gd name="connsiteY27" fmla="*/ 128587 h 915987"/>
              <a:gd name="connsiteX28" fmla="*/ 434975 w 941387"/>
              <a:gd name="connsiteY28" fmla="*/ 681037 h 915987"/>
              <a:gd name="connsiteX29" fmla="*/ 368300 w 941387"/>
              <a:gd name="connsiteY29" fmla="*/ 52387 h 915987"/>
              <a:gd name="connsiteX30" fmla="*/ 368300 w 941387"/>
              <a:gd name="connsiteY30" fmla="*/ 852487 h 915987"/>
              <a:gd name="connsiteX31" fmla="*/ 301625 w 941387"/>
              <a:gd name="connsiteY31" fmla="*/ 119062 h 915987"/>
              <a:gd name="connsiteX32" fmla="*/ 835025 w 941387"/>
              <a:gd name="connsiteY32" fmla="*/ 442912 h 915987"/>
              <a:gd name="connsiteX33" fmla="*/ 320675 w 941387"/>
              <a:gd name="connsiteY33" fmla="*/ 538162 h 915987"/>
              <a:gd name="connsiteX34" fmla="*/ 863600 w 941387"/>
              <a:gd name="connsiteY34" fmla="*/ 690562 h 915987"/>
              <a:gd name="connsiteX35" fmla="*/ 425450 w 941387"/>
              <a:gd name="connsiteY35" fmla="*/ 823912 h 915987"/>
              <a:gd name="connsiteX36" fmla="*/ 492125 w 941387"/>
              <a:gd name="connsiteY36" fmla="*/ 204787 h 915987"/>
              <a:gd name="connsiteX37" fmla="*/ 796925 w 941387"/>
              <a:gd name="connsiteY37" fmla="*/ 433387 h 915987"/>
              <a:gd name="connsiteX38" fmla="*/ 215900 w 941387"/>
              <a:gd name="connsiteY38" fmla="*/ 157162 h 915987"/>
              <a:gd name="connsiteX39" fmla="*/ 25400 w 941387"/>
              <a:gd name="connsiteY39" fmla="*/ 109537 h 9159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941387" h="915987">
                <a:moveTo>
                  <a:pt x="25400" y="109537"/>
                </a:moveTo>
                <a:cubicBezTo>
                  <a:pt x="50800" y="219075"/>
                  <a:pt x="330200" y="820737"/>
                  <a:pt x="368300" y="814387"/>
                </a:cubicBezTo>
                <a:cubicBezTo>
                  <a:pt x="406400" y="808037"/>
                  <a:pt x="220663" y="84137"/>
                  <a:pt x="254000" y="71437"/>
                </a:cubicBezTo>
                <a:cubicBezTo>
                  <a:pt x="287338" y="58737"/>
                  <a:pt x="520700" y="731837"/>
                  <a:pt x="568325" y="738187"/>
                </a:cubicBezTo>
                <a:cubicBezTo>
                  <a:pt x="615950" y="744537"/>
                  <a:pt x="501650" y="107949"/>
                  <a:pt x="539750" y="109537"/>
                </a:cubicBezTo>
                <a:cubicBezTo>
                  <a:pt x="577850" y="111125"/>
                  <a:pt x="757238" y="714375"/>
                  <a:pt x="796925" y="747712"/>
                </a:cubicBezTo>
                <a:cubicBezTo>
                  <a:pt x="836612" y="781049"/>
                  <a:pt x="885825" y="396874"/>
                  <a:pt x="777875" y="309562"/>
                </a:cubicBezTo>
                <a:cubicBezTo>
                  <a:pt x="669925" y="222250"/>
                  <a:pt x="131763" y="182562"/>
                  <a:pt x="149225" y="223837"/>
                </a:cubicBezTo>
                <a:cubicBezTo>
                  <a:pt x="166688" y="265112"/>
                  <a:pt x="854075" y="508000"/>
                  <a:pt x="882650" y="557212"/>
                </a:cubicBezTo>
                <a:cubicBezTo>
                  <a:pt x="911225" y="606425"/>
                  <a:pt x="330200" y="500062"/>
                  <a:pt x="320675" y="519112"/>
                </a:cubicBezTo>
                <a:cubicBezTo>
                  <a:pt x="311150" y="538162"/>
                  <a:pt x="823913" y="635000"/>
                  <a:pt x="825500" y="671512"/>
                </a:cubicBezTo>
                <a:cubicBezTo>
                  <a:pt x="827087" y="708024"/>
                  <a:pt x="392112" y="827087"/>
                  <a:pt x="330200" y="738187"/>
                </a:cubicBezTo>
                <a:cubicBezTo>
                  <a:pt x="268288" y="649287"/>
                  <a:pt x="468312" y="203199"/>
                  <a:pt x="454025" y="138112"/>
                </a:cubicBezTo>
                <a:cubicBezTo>
                  <a:pt x="439738" y="73025"/>
                  <a:pt x="287337" y="355599"/>
                  <a:pt x="244475" y="347662"/>
                </a:cubicBezTo>
                <a:cubicBezTo>
                  <a:pt x="201613" y="339725"/>
                  <a:pt x="104775" y="77787"/>
                  <a:pt x="196850" y="90487"/>
                </a:cubicBezTo>
                <a:cubicBezTo>
                  <a:pt x="288925" y="103187"/>
                  <a:pt x="779463" y="371475"/>
                  <a:pt x="796925" y="423862"/>
                </a:cubicBezTo>
                <a:cubicBezTo>
                  <a:pt x="814387" y="476249"/>
                  <a:pt x="328612" y="385762"/>
                  <a:pt x="301625" y="404812"/>
                </a:cubicBezTo>
                <a:cubicBezTo>
                  <a:pt x="274638" y="423862"/>
                  <a:pt x="539750" y="487362"/>
                  <a:pt x="635000" y="538162"/>
                </a:cubicBezTo>
                <a:cubicBezTo>
                  <a:pt x="730250" y="588962"/>
                  <a:pt x="917575" y="688975"/>
                  <a:pt x="873125" y="709612"/>
                </a:cubicBezTo>
                <a:cubicBezTo>
                  <a:pt x="828675" y="730250"/>
                  <a:pt x="473075" y="698499"/>
                  <a:pt x="368300" y="661987"/>
                </a:cubicBezTo>
                <a:cubicBezTo>
                  <a:pt x="263525" y="625475"/>
                  <a:pt x="242888" y="565149"/>
                  <a:pt x="244475" y="490537"/>
                </a:cubicBezTo>
                <a:cubicBezTo>
                  <a:pt x="246062" y="415925"/>
                  <a:pt x="331787" y="242887"/>
                  <a:pt x="377825" y="214312"/>
                </a:cubicBezTo>
                <a:cubicBezTo>
                  <a:pt x="423863" y="185737"/>
                  <a:pt x="550863" y="346075"/>
                  <a:pt x="520700" y="319087"/>
                </a:cubicBezTo>
                <a:cubicBezTo>
                  <a:pt x="490538" y="292100"/>
                  <a:pt x="155575" y="58737"/>
                  <a:pt x="196850" y="52387"/>
                </a:cubicBezTo>
                <a:cubicBezTo>
                  <a:pt x="238125" y="46037"/>
                  <a:pt x="649288" y="195262"/>
                  <a:pt x="768350" y="280987"/>
                </a:cubicBezTo>
                <a:cubicBezTo>
                  <a:pt x="887412" y="366712"/>
                  <a:pt x="941387" y="473075"/>
                  <a:pt x="911225" y="566737"/>
                </a:cubicBezTo>
                <a:cubicBezTo>
                  <a:pt x="881063" y="660399"/>
                  <a:pt x="642937" y="915987"/>
                  <a:pt x="587375" y="842962"/>
                </a:cubicBezTo>
                <a:cubicBezTo>
                  <a:pt x="531813" y="769937"/>
                  <a:pt x="603250" y="155575"/>
                  <a:pt x="577850" y="128587"/>
                </a:cubicBezTo>
                <a:cubicBezTo>
                  <a:pt x="552450" y="101600"/>
                  <a:pt x="469900" y="693737"/>
                  <a:pt x="434975" y="681037"/>
                </a:cubicBezTo>
                <a:cubicBezTo>
                  <a:pt x="400050" y="668337"/>
                  <a:pt x="379412" y="23812"/>
                  <a:pt x="368300" y="52387"/>
                </a:cubicBezTo>
                <a:cubicBezTo>
                  <a:pt x="357188" y="80962"/>
                  <a:pt x="379412" y="841375"/>
                  <a:pt x="368300" y="852487"/>
                </a:cubicBezTo>
                <a:cubicBezTo>
                  <a:pt x="357188" y="863599"/>
                  <a:pt x="223838" y="187324"/>
                  <a:pt x="301625" y="119062"/>
                </a:cubicBezTo>
                <a:cubicBezTo>
                  <a:pt x="379412" y="50800"/>
                  <a:pt x="831850" y="373062"/>
                  <a:pt x="835025" y="442912"/>
                </a:cubicBezTo>
                <a:cubicBezTo>
                  <a:pt x="838200" y="512762"/>
                  <a:pt x="315913" y="496887"/>
                  <a:pt x="320675" y="538162"/>
                </a:cubicBezTo>
                <a:cubicBezTo>
                  <a:pt x="325437" y="579437"/>
                  <a:pt x="846138" y="642937"/>
                  <a:pt x="863600" y="690562"/>
                </a:cubicBezTo>
                <a:cubicBezTo>
                  <a:pt x="881063" y="738187"/>
                  <a:pt x="487362" y="904874"/>
                  <a:pt x="425450" y="823912"/>
                </a:cubicBezTo>
                <a:cubicBezTo>
                  <a:pt x="363538" y="742950"/>
                  <a:pt x="430213" y="269874"/>
                  <a:pt x="492125" y="204787"/>
                </a:cubicBezTo>
                <a:cubicBezTo>
                  <a:pt x="554037" y="139700"/>
                  <a:pt x="842962" y="441324"/>
                  <a:pt x="796925" y="433387"/>
                </a:cubicBezTo>
                <a:cubicBezTo>
                  <a:pt x="750888" y="425450"/>
                  <a:pt x="344487" y="206374"/>
                  <a:pt x="215900" y="157162"/>
                </a:cubicBezTo>
                <a:cubicBezTo>
                  <a:pt x="87313" y="107950"/>
                  <a:pt x="0" y="0"/>
                  <a:pt x="25400" y="109537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3" name="Полилиния 62">
            <a:hlinkClick r:id="rId17" action="ppaction://hlinksldjump"/>
          </p:cNvPr>
          <p:cNvSpPr/>
          <p:nvPr/>
        </p:nvSpPr>
        <p:spPr>
          <a:xfrm>
            <a:off x="6157913" y="2138363"/>
            <a:ext cx="2720975" cy="2673350"/>
          </a:xfrm>
          <a:custGeom>
            <a:avLst/>
            <a:gdLst>
              <a:gd name="connsiteX0" fmla="*/ 2424112 w 2720975"/>
              <a:gd name="connsiteY0" fmla="*/ 176212 h 2673350"/>
              <a:gd name="connsiteX1" fmla="*/ 2119312 w 2720975"/>
              <a:gd name="connsiteY1" fmla="*/ 1481137 h 2673350"/>
              <a:gd name="connsiteX2" fmla="*/ 2500312 w 2720975"/>
              <a:gd name="connsiteY2" fmla="*/ 233362 h 2673350"/>
              <a:gd name="connsiteX3" fmla="*/ 2376487 w 2720975"/>
              <a:gd name="connsiteY3" fmla="*/ 1328737 h 2673350"/>
              <a:gd name="connsiteX4" fmla="*/ 2652712 w 2720975"/>
              <a:gd name="connsiteY4" fmla="*/ 300037 h 2673350"/>
              <a:gd name="connsiteX5" fmla="*/ 1966912 w 2720975"/>
              <a:gd name="connsiteY5" fmla="*/ 1824037 h 2673350"/>
              <a:gd name="connsiteX6" fmla="*/ 785812 w 2720975"/>
              <a:gd name="connsiteY6" fmla="*/ 2290762 h 2673350"/>
              <a:gd name="connsiteX7" fmla="*/ 2100262 w 2720975"/>
              <a:gd name="connsiteY7" fmla="*/ 1395412 h 2673350"/>
              <a:gd name="connsiteX8" fmla="*/ 1290637 w 2720975"/>
              <a:gd name="connsiteY8" fmla="*/ 2109787 h 2673350"/>
              <a:gd name="connsiteX9" fmla="*/ 2033587 w 2720975"/>
              <a:gd name="connsiteY9" fmla="*/ 1690687 h 2673350"/>
              <a:gd name="connsiteX10" fmla="*/ 2062162 w 2720975"/>
              <a:gd name="connsiteY10" fmla="*/ 1185862 h 2673350"/>
              <a:gd name="connsiteX11" fmla="*/ 1147762 w 2720975"/>
              <a:gd name="connsiteY11" fmla="*/ 1966912 h 2673350"/>
              <a:gd name="connsiteX12" fmla="*/ 71437 w 2720975"/>
              <a:gd name="connsiteY12" fmla="*/ 2386012 h 2673350"/>
              <a:gd name="connsiteX13" fmla="*/ 719137 w 2720975"/>
              <a:gd name="connsiteY13" fmla="*/ 2386012 h 2673350"/>
              <a:gd name="connsiteX14" fmla="*/ 357187 w 2720975"/>
              <a:gd name="connsiteY14" fmla="*/ 2605087 h 2673350"/>
              <a:gd name="connsiteX15" fmla="*/ 1500187 w 2720975"/>
              <a:gd name="connsiteY15" fmla="*/ 1976437 h 2673350"/>
              <a:gd name="connsiteX16" fmla="*/ 414337 w 2720975"/>
              <a:gd name="connsiteY16" fmla="*/ 2271712 h 2673350"/>
              <a:gd name="connsiteX17" fmla="*/ 681037 w 2720975"/>
              <a:gd name="connsiteY17" fmla="*/ 2424112 h 2673350"/>
              <a:gd name="connsiteX18" fmla="*/ 957262 w 2720975"/>
              <a:gd name="connsiteY18" fmla="*/ 2166937 h 2673350"/>
              <a:gd name="connsiteX19" fmla="*/ 1071562 w 2720975"/>
              <a:gd name="connsiteY19" fmla="*/ 2281237 h 2673350"/>
              <a:gd name="connsiteX20" fmla="*/ 1062037 w 2720975"/>
              <a:gd name="connsiteY20" fmla="*/ 1938337 h 2673350"/>
              <a:gd name="connsiteX21" fmla="*/ 1624012 w 2720975"/>
              <a:gd name="connsiteY21" fmla="*/ 2052637 h 2673350"/>
              <a:gd name="connsiteX22" fmla="*/ 1633537 w 2720975"/>
              <a:gd name="connsiteY22" fmla="*/ 1671637 h 2673350"/>
              <a:gd name="connsiteX23" fmla="*/ 2166937 w 2720975"/>
              <a:gd name="connsiteY23" fmla="*/ 1852612 h 2673350"/>
              <a:gd name="connsiteX24" fmla="*/ 1766887 w 2720975"/>
              <a:gd name="connsiteY24" fmla="*/ 1300162 h 2673350"/>
              <a:gd name="connsiteX25" fmla="*/ 2233612 w 2720975"/>
              <a:gd name="connsiteY25" fmla="*/ 1443037 h 2673350"/>
              <a:gd name="connsiteX26" fmla="*/ 2138362 w 2720975"/>
              <a:gd name="connsiteY26" fmla="*/ 1014412 h 2673350"/>
              <a:gd name="connsiteX27" fmla="*/ 2566987 w 2720975"/>
              <a:gd name="connsiteY27" fmla="*/ 1071562 h 2673350"/>
              <a:gd name="connsiteX28" fmla="*/ 2176462 w 2720975"/>
              <a:gd name="connsiteY28" fmla="*/ 700087 h 2673350"/>
              <a:gd name="connsiteX29" fmla="*/ 2605087 w 2720975"/>
              <a:gd name="connsiteY29" fmla="*/ 642937 h 2673350"/>
              <a:gd name="connsiteX30" fmla="*/ 2290762 w 2720975"/>
              <a:gd name="connsiteY30" fmla="*/ 509587 h 2673350"/>
              <a:gd name="connsiteX31" fmla="*/ 2652712 w 2720975"/>
              <a:gd name="connsiteY31" fmla="*/ 423862 h 2673350"/>
              <a:gd name="connsiteX32" fmla="*/ 2424112 w 2720975"/>
              <a:gd name="connsiteY32" fmla="*/ 176212 h 2673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2720975" h="2673350">
                <a:moveTo>
                  <a:pt x="2424112" y="176212"/>
                </a:moveTo>
                <a:cubicBezTo>
                  <a:pt x="2335212" y="352424"/>
                  <a:pt x="2106612" y="1471612"/>
                  <a:pt x="2119312" y="1481137"/>
                </a:cubicBezTo>
                <a:cubicBezTo>
                  <a:pt x="2132012" y="1490662"/>
                  <a:pt x="2457450" y="258762"/>
                  <a:pt x="2500312" y="233362"/>
                </a:cubicBezTo>
                <a:cubicBezTo>
                  <a:pt x="2543174" y="207962"/>
                  <a:pt x="2351087" y="1317625"/>
                  <a:pt x="2376487" y="1328737"/>
                </a:cubicBezTo>
                <a:cubicBezTo>
                  <a:pt x="2401887" y="1339849"/>
                  <a:pt x="2720975" y="217487"/>
                  <a:pt x="2652712" y="300037"/>
                </a:cubicBezTo>
                <a:cubicBezTo>
                  <a:pt x="2584449" y="382587"/>
                  <a:pt x="2278062" y="1492250"/>
                  <a:pt x="1966912" y="1824037"/>
                </a:cubicBezTo>
                <a:cubicBezTo>
                  <a:pt x="1655762" y="2155824"/>
                  <a:pt x="763587" y="2362200"/>
                  <a:pt x="785812" y="2290762"/>
                </a:cubicBezTo>
                <a:cubicBezTo>
                  <a:pt x="808037" y="2219325"/>
                  <a:pt x="2016125" y="1425574"/>
                  <a:pt x="2100262" y="1395412"/>
                </a:cubicBezTo>
                <a:cubicBezTo>
                  <a:pt x="2184399" y="1365250"/>
                  <a:pt x="1301749" y="2060575"/>
                  <a:pt x="1290637" y="2109787"/>
                </a:cubicBezTo>
                <a:cubicBezTo>
                  <a:pt x="1279525" y="2158999"/>
                  <a:pt x="1905000" y="1844675"/>
                  <a:pt x="2033587" y="1690687"/>
                </a:cubicBezTo>
                <a:cubicBezTo>
                  <a:pt x="2162175" y="1536700"/>
                  <a:pt x="2209799" y="1139825"/>
                  <a:pt x="2062162" y="1185862"/>
                </a:cubicBezTo>
                <a:cubicBezTo>
                  <a:pt x="1914525" y="1231899"/>
                  <a:pt x="1479549" y="1766887"/>
                  <a:pt x="1147762" y="1966912"/>
                </a:cubicBezTo>
                <a:cubicBezTo>
                  <a:pt x="815975" y="2166937"/>
                  <a:pt x="142874" y="2316162"/>
                  <a:pt x="71437" y="2386012"/>
                </a:cubicBezTo>
                <a:cubicBezTo>
                  <a:pt x="0" y="2455862"/>
                  <a:pt x="671512" y="2349500"/>
                  <a:pt x="719137" y="2386012"/>
                </a:cubicBezTo>
                <a:cubicBezTo>
                  <a:pt x="766762" y="2422525"/>
                  <a:pt x="227012" y="2673350"/>
                  <a:pt x="357187" y="2605087"/>
                </a:cubicBezTo>
                <a:cubicBezTo>
                  <a:pt x="487362" y="2536825"/>
                  <a:pt x="1490662" y="2031999"/>
                  <a:pt x="1500187" y="1976437"/>
                </a:cubicBezTo>
                <a:cubicBezTo>
                  <a:pt x="1509712" y="1920875"/>
                  <a:pt x="550862" y="2197100"/>
                  <a:pt x="414337" y="2271712"/>
                </a:cubicBezTo>
                <a:cubicBezTo>
                  <a:pt x="277812" y="2346325"/>
                  <a:pt x="590550" y="2441575"/>
                  <a:pt x="681037" y="2424112"/>
                </a:cubicBezTo>
                <a:cubicBezTo>
                  <a:pt x="771525" y="2406650"/>
                  <a:pt x="892175" y="2190749"/>
                  <a:pt x="957262" y="2166937"/>
                </a:cubicBezTo>
                <a:cubicBezTo>
                  <a:pt x="1022349" y="2143125"/>
                  <a:pt x="1054100" y="2319337"/>
                  <a:pt x="1071562" y="2281237"/>
                </a:cubicBezTo>
                <a:cubicBezTo>
                  <a:pt x="1089024" y="2243137"/>
                  <a:pt x="969962" y="1976437"/>
                  <a:pt x="1062037" y="1938337"/>
                </a:cubicBezTo>
                <a:cubicBezTo>
                  <a:pt x="1154112" y="1900237"/>
                  <a:pt x="1528762" y="2097087"/>
                  <a:pt x="1624012" y="2052637"/>
                </a:cubicBezTo>
                <a:cubicBezTo>
                  <a:pt x="1719262" y="2008187"/>
                  <a:pt x="1543049" y="1704975"/>
                  <a:pt x="1633537" y="1671637"/>
                </a:cubicBezTo>
                <a:cubicBezTo>
                  <a:pt x="1724025" y="1638299"/>
                  <a:pt x="2144712" y="1914525"/>
                  <a:pt x="2166937" y="1852612"/>
                </a:cubicBezTo>
                <a:cubicBezTo>
                  <a:pt x="2189162" y="1790699"/>
                  <a:pt x="1755775" y="1368424"/>
                  <a:pt x="1766887" y="1300162"/>
                </a:cubicBezTo>
                <a:cubicBezTo>
                  <a:pt x="1777999" y="1231900"/>
                  <a:pt x="2171699" y="1490662"/>
                  <a:pt x="2233612" y="1443037"/>
                </a:cubicBezTo>
                <a:cubicBezTo>
                  <a:pt x="2295525" y="1395412"/>
                  <a:pt x="2082800" y="1076325"/>
                  <a:pt x="2138362" y="1014412"/>
                </a:cubicBezTo>
                <a:cubicBezTo>
                  <a:pt x="2193925" y="952500"/>
                  <a:pt x="2560637" y="1123949"/>
                  <a:pt x="2566987" y="1071562"/>
                </a:cubicBezTo>
                <a:cubicBezTo>
                  <a:pt x="2573337" y="1019175"/>
                  <a:pt x="2170112" y="771524"/>
                  <a:pt x="2176462" y="700087"/>
                </a:cubicBezTo>
                <a:cubicBezTo>
                  <a:pt x="2182812" y="628650"/>
                  <a:pt x="2586037" y="674687"/>
                  <a:pt x="2605087" y="642937"/>
                </a:cubicBezTo>
                <a:cubicBezTo>
                  <a:pt x="2624137" y="611187"/>
                  <a:pt x="2282825" y="546099"/>
                  <a:pt x="2290762" y="509587"/>
                </a:cubicBezTo>
                <a:cubicBezTo>
                  <a:pt x="2298699" y="473075"/>
                  <a:pt x="2628900" y="474662"/>
                  <a:pt x="2652712" y="423862"/>
                </a:cubicBezTo>
                <a:cubicBezTo>
                  <a:pt x="2676524" y="373062"/>
                  <a:pt x="2513012" y="0"/>
                  <a:pt x="2424112" y="176212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4" name="Полилиния 63">
            <a:hlinkClick r:id="rId17" action="ppaction://hlinksldjump"/>
          </p:cNvPr>
          <p:cNvSpPr/>
          <p:nvPr/>
        </p:nvSpPr>
        <p:spPr>
          <a:xfrm>
            <a:off x="2811463" y="2751138"/>
            <a:ext cx="2046287" cy="2014537"/>
          </a:xfrm>
          <a:custGeom>
            <a:avLst/>
            <a:gdLst>
              <a:gd name="connsiteX0" fmla="*/ 331787 w 2046287"/>
              <a:gd name="connsiteY0" fmla="*/ 68262 h 2014537"/>
              <a:gd name="connsiteX1" fmla="*/ 1141412 w 2046287"/>
              <a:gd name="connsiteY1" fmla="*/ 1344612 h 2014537"/>
              <a:gd name="connsiteX2" fmla="*/ 265112 w 2046287"/>
              <a:gd name="connsiteY2" fmla="*/ 68262 h 2014537"/>
              <a:gd name="connsiteX3" fmla="*/ 798512 w 2046287"/>
              <a:gd name="connsiteY3" fmla="*/ 1306512 h 2014537"/>
              <a:gd name="connsiteX4" fmla="*/ 179387 w 2046287"/>
              <a:gd name="connsiteY4" fmla="*/ 87312 h 2014537"/>
              <a:gd name="connsiteX5" fmla="*/ 407987 w 2046287"/>
              <a:gd name="connsiteY5" fmla="*/ 782637 h 2014537"/>
              <a:gd name="connsiteX6" fmla="*/ 150812 w 2046287"/>
              <a:gd name="connsiteY6" fmla="*/ 258762 h 2014537"/>
              <a:gd name="connsiteX7" fmla="*/ 674687 w 2046287"/>
              <a:gd name="connsiteY7" fmla="*/ 1230312 h 2014537"/>
              <a:gd name="connsiteX8" fmla="*/ 1741487 w 2046287"/>
              <a:gd name="connsiteY8" fmla="*/ 1858962 h 2014537"/>
              <a:gd name="connsiteX9" fmla="*/ 1903412 w 2046287"/>
              <a:gd name="connsiteY9" fmla="*/ 1439862 h 2014537"/>
              <a:gd name="connsiteX10" fmla="*/ 1541462 w 2046287"/>
              <a:gd name="connsiteY10" fmla="*/ 1906587 h 2014537"/>
              <a:gd name="connsiteX11" fmla="*/ 1684337 w 2046287"/>
              <a:gd name="connsiteY11" fmla="*/ 1344612 h 2014537"/>
              <a:gd name="connsiteX12" fmla="*/ 1217612 w 2046287"/>
              <a:gd name="connsiteY12" fmla="*/ 1725612 h 2014537"/>
              <a:gd name="connsiteX13" fmla="*/ 1331912 w 2046287"/>
              <a:gd name="connsiteY13" fmla="*/ 1344612 h 2014537"/>
              <a:gd name="connsiteX14" fmla="*/ 779462 w 2046287"/>
              <a:gd name="connsiteY14" fmla="*/ 1563687 h 2014537"/>
              <a:gd name="connsiteX15" fmla="*/ 960437 w 2046287"/>
              <a:gd name="connsiteY15" fmla="*/ 1154112 h 2014537"/>
              <a:gd name="connsiteX16" fmla="*/ 769937 w 2046287"/>
              <a:gd name="connsiteY16" fmla="*/ 1116012 h 2014537"/>
              <a:gd name="connsiteX17" fmla="*/ 769937 w 2046287"/>
              <a:gd name="connsiteY17" fmla="*/ 773112 h 2014537"/>
              <a:gd name="connsiteX18" fmla="*/ 579437 w 2046287"/>
              <a:gd name="connsiteY18" fmla="*/ 830262 h 2014537"/>
              <a:gd name="connsiteX19" fmla="*/ 84137 w 2046287"/>
              <a:gd name="connsiteY19" fmla="*/ 287337 h 2014537"/>
              <a:gd name="connsiteX20" fmla="*/ 874712 w 2046287"/>
              <a:gd name="connsiteY20" fmla="*/ 1449387 h 2014537"/>
              <a:gd name="connsiteX21" fmla="*/ 1274762 w 2046287"/>
              <a:gd name="connsiteY21" fmla="*/ 1135062 h 2014537"/>
              <a:gd name="connsiteX22" fmla="*/ 1779587 w 2046287"/>
              <a:gd name="connsiteY22" fmla="*/ 1944687 h 2014537"/>
              <a:gd name="connsiteX23" fmla="*/ 950912 w 2046287"/>
              <a:gd name="connsiteY23" fmla="*/ 1554162 h 2014537"/>
              <a:gd name="connsiteX24" fmla="*/ 1893887 w 2046287"/>
              <a:gd name="connsiteY24" fmla="*/ 1601787 h 2014537"/>
              <a:gd name="connsiteX25" fmla="*/ 1446212 w 2046287"/>
              <a:gd name="connsiteY25" fmla="*/ 1649412 h 2014537"/>
              <a:gd name="connsiteX26" fmla="*/ 817562 w 2046287"/>
              <a:gd name="connsiteY26" fmla="*/ 992187 h 2014537"/>
              <a:gd name="connsiteX27" fmla="*/ 2008187 w 2046287"/>
              <a:gd name="connsiteY27" fmla="*/ 1535112 h 2014537"/>
              <a:gd name="connsiteX28" fmla="*/ 588962 w 2046287"/>
              <a:gd name="connsiteY28" fmla="*/ 696912 h 2014537"/>
              <a:gd name="connsiteX29" fmla="*/ 969962 w 2046287"/>
              <a:gd name="connsiteY29" fmla="*/ 1316037 h 2014537"/>
              <a:gd name="connsiteX30" fmla="*/ 1255712 w 2046287"/>
              <a:gd name="connsiteY30" fmla="*/ 1611312 h 2014537"/>
              <a:gd name="connsiteX31" fmla="*/ 1960562 w 2046287"/>
              <a:gd name="connsiteY31" fmla="*/ 1477962 h 2014537"/>
              <a:gd name="connsiteX32" fmla="*/ 1684337 w 2046287"/>
              <a:gd name="connsiteY32" fmla="*/ 1935162 h 2014537"/>
              <a:gd name="connsiteX33" fmla="*/ 1798637 w 2046287"/>
              <a:gd name="connsiteY33" fmla="*/ 1344612 h 2014537"/>
              <a:gd name="connsiteX34" fmla="*/ 1122362 w 2046287"/>
              <a:gd name="connsiteY34" fmla="*/ 1868487 h 2014537"/>
              <a:gd name="connsiteX35" fmla="*/ 1227137 w 2046287"/>
              <a:gd name="connsiteY35" fmla="*/ 1382712 h 2014537"/>
              <a:gd name="connsiteX36" fmla="*/ 960437 w 2046287"/>
              <a:gd name="connsiteY36" fmla="*/ 1506537 h 2014537"/>
              <a:gd name="connsiteX37" fmla="*/ 1246187 w 2046287"/>
              <a:gd name="connsiteY37" fmla="*/ 1077912 h 2014537"/>
              <a:gd name="connsiteX38" fmla="*/ 712787 w 2046287"/>
              <a:gd name="connsiteY38" fmla="*/ 1106487 h 2014537"/>
              <a:gd name="connsiteX39" fmla="*/ 903287 w 2046287"/>
              <a:gd name="connsiteY39" fmla="*/ 820737 h 2014537"/>
              <a:gd name="connsiteX40" fmla="*/ 417512 w 2046287"/>
              <a:gd name="connsiteY40" fmla="*/ 896937 h 2014537"/>
              <a:gd name="connsiteX41" fmla="*/ 560387 w 2046287"/>
              <a:gd name="connsiteY41" fmla="*/ 420687 h 2014537"/>
              <a:gd name="connsiteX42" fmla="*/ 179387 w 2046287"/>
              <a:gd name="connsiteY42" fmla="*/ 611187 h 2014537"/>
              <a:gd name="connsiteX43" fmla="*/ 369887 w 2046287"/>
              <a:gd name="connsiteY43" fmla="*/ 192087 h 2014537"/>
              <a:gd name="connsiteX44" fmla="*/ 103187 w 2046287"/>
              <a:gd name="connsiteY44" fmla="*/ 344487 h 2014537"/>
              <a:gd name="connsiteX45" fmla="*/ 712787 w 2046287"/>
              <a:gd name="connsiteY45" fmla="*/ 858837 h 2014537"/>
              <a:gd name="connsiteX46" fmla="*/ 388937 w 2046287"/>
              <a:gd name="connsiteY46" fmla="*/ 258762 h 2014537"/>
              <a:gd name="connsiteX47" fmla="*/ 1636712 w 2046287"/>
              <a:gd name="connsiteY47" fmla="*/ 1868487 h 2014537"/>
              <a:gd name="connsiteX48" fmla="*/ 541337 w 2046287"/>
              <a:gd name="connsiteY48" fmla="*/ 811212 h 2014537"/>
              <a:gd name="connsiteX49" fmla="*/ 1541462 w 2046287"/>
              <a:gd name="connsiteY49" fmla="*/ 1887537 h 2014537"/>
              <a:gd name="connsiteX50" fmla="*/ 322262 w 2046287"/>
              <a:gd name="connsiteY50" fmla="*/ 534987 h 2014537"/>
              <a:gd name="connsiteX51" fmla="*/ 1617662 w 2046287"/>
              <a:gd name="connsiteY51" fmla="*/ 1525587 h 2014537"/>
              <a:gd name="connsiteX52" fmla="*/ 188912 w 2046287"/>
              <a:gd name="connsiteY52" fmla="*/ 820737 h 2014537"/>
              <a:gd name="connsiteX53" fmla="*/ 865187 w 2046287"/>
              <a:gd name="connsiteY53" fmla="*/ 1220787 h 2014537"/>
              <a:gd name="connsiteX54" fmla="*/ 1065212 w 2046287"/>
              <a:gd name="connsiteY54" fmla="*/ 1163637 h 2014537"/>
              <a:gd name="connsiteX55" fmla="*/ 874712 w 2046287"/>
              <a:gd name="connsiteY55" fmla="*/ 1487487 h 2014537"/>
              <a:gd name="connsiteX56" fmla="*/ 1322387 w 2046287"/>
              <a:gd name="connsiteY56" fmla="*/ 1401762 h 2014537"/>
              <a:gd name="connsiteX57" fmla="*/ 1665287 w 2046287"/>
              <a:gd name="connsiteY57" fmla="*/ 1516062 h 2014537"/>
              <a:gd name="connsiteX58" fmla="*/ 1751012 w 2046287"/>
              <a:gd name="connsiteY58" fmla="*/ 1382712 h 2014537"/>
              <a:gd name="connsiteX59" fmla="*/ 1550987 w 2046287"/>
              <a:gd name="connsiteY59" fmla="*/ 1849437 h 2014537"/>
              <a:gd name="connsiteX60" fmla="*/ 1503362 w 2046287"/>
              <a:gd name="connsiteY60" fmla="*/ 1325562 h 2014537"/>
              <a:gd name="connsiteX61" fmla="*/ 1255712 w 2046287"/>
              <a:gd name="connsiteY61" fmla="*/ 1868487 h 2014537"/>
              <a:gd name="connsiteX62" fmla="*/ 1131887 w 2046287"/>
              <a:gd name="connsiteY62" fmla="*/ 1239837 h 2014537"/>
              <a:gd name="connsiteX63" fmla="*/ 769937 w 2046287"/>
              <a:gd name="connsiteY63" fmla="*/ 1620837 h 2014537"/>
              <a:gd name="connsiteX64" fmla="*/ 817562 w 2046287"/>
              <a:gd name="connsiteY64" fmla="*/ 963612 h 2014537"/>
              <a:gd name="connsiteX65" fmla="*/ 541337 w 2046287"/>
              <a:gd name="connsiteY65" fmla="*/ 1020762 h 2014537"/>
              <a:gd name="connsiteX66" fmla="*/ 665162 w 2046287"/>
              <a:gd name="connsiteY66" fmla="*/ 639762 h 2014537"/>
              <a:gd name="connsiteX67" fmla="*/ 274637 w 2046287"/>
              <a:gd name="connsiteY67" fmla="*/ 687387 h 2014537"/>
              <a:gd name="connsiteX68" fmla="*/ 436562 w 2046287"/>
              <a:gd name="connsiteY68" fmla="*/ 354012 h 2014537"/>
              <a:gd name="connsiteX69" fmla="*/ 217487 w 2046287"/>
              <a:gd name="connsiteY69" fmla="*/ 401637 h 2014537"/>
              <a:gd name="connsiteX70" fmla="*/ 93662 w 2046287"/>
              <a:gd name="connsiteY70" fmla="*/ 144462 h 2014537"/>
              <a:gd name="connsiteX71" fmla="*/ 560387 w 2046287"/>
              <a:gd name="connsiteY71" fmla="*/ 315912 h 2014537"/>
              <a:gd name="connsiteX72" fmla="*/ 331787 w 2046287"/>
              <a:gd name="connsiteY72" fmla="*/ 839787 h 2014537"/>
              <a:gd name="connsiteX73" fmla="*/ 903287 w 2046287"/>
              <a:gd name="connsiteY73" fmla="*/ 801687 h 2014537"/>
              <a:gd name="connsiteX74" fmla="*/ 931862 w 2046287"/>
              <a:gd name="connsiteY74" fmla="*/ 1306512 h 2014537"/>
              <a:gd name="connsiteX75" fmla="*/ 1474787 w 2046287"/>
              <a:gd name="connsiteY75" fmla="*/ 1258887 h 2014537"/>
              <a:gd name="connsiteX76" fmla="*/ 1408112 w 2046287"/>
              <a:gd name="connsiteY76" fmla="*/ 1611312 h 2014537"/>
              <a:gd name="connsiteX77" fmla="*/ 1722437 w 2046287"/>
              <a:gd name="connsiteY77" fmla="*/ 1306512 h 2014537"/>
              <a:gd name="connsiteX78" fmla="*/ 1665287 w 2046287"/>
              <a:gd name="connsiteY78" fmla="*/ 1820862 h 2014537"/>
              <a:gd name="connsiteX79" fmla="*/ 1160462 w 2046287"/>
              <a:gd name="connsiteY79" fmla="*/ 1601787 h 2014537"/>
              <a:gd name="connsiteX80" fmla="*/ 65087 w 2046287"/>
              <a:gd name="connsiteY80" fmla="*/ 296862 h 2014537"/>
              <a:gd name="connsiteX81" fmla="*/ 1550987 w 2046287"/>
              <a:gd name="connsiteY81" fmla="*/ 1468437 h 2014537"/>
              <a:gd name="connsiteX82" fmla="*/ 207962 w 2046287"/>
              <a:gd name="connsiteY82" fmla="*/ 801687 h 2014537"/>
              <a:gd name="connsiteX83" fmla="*/ 1484312 w 2046287"/>
              <a:gd name="connsiteY83" fmla="*/ 1782762 h 2014537"/>
              <a:gd name="connsiteX84" fmla="*/ 722312 w 2046287"/>
              <a:gd name="connsiteY84" fmla="*/ 763587 h 2014537"/>
              <a:gd name="connsiteX85" fmla="*/ 1798637 w 2046287"/>
              <a:gd name="connsiteY85" fmla="*/ 1630362 h 2014537"/>
              <a:gd name="connsiteX86" fmla="*/ 331787 w 2046287"/>
              <a:gd name="connsiteY86" fmla="*/ 430212 h 2014537"/>
              <a:gd name="connsiteX87" fmla="*/ 569912 w 2046287"/>
              <a:gd name="connsiteY87" fmla="*/ 811212 h 2014537"/>
              <a:gd name="connsiteX88" fmla="*/ 569912 w 2046287"/>
              <a:gd name="connsiteY88" fmla="*/ 820737 h 2014537"/>
              <a:gd name="connsiteX89" fmla="*/ 636587 w 2046287"/>
              <a:gd name="connsiteY89" fmla="*/ 868362 h 20145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</a:cxnLst>
            <a:rect l="l" t="t" r="r" b="b"/>
            <a:pathLst>
              <a:path w="2046287" h="2014537">
                <a:moveTo>
                  <a:pt x="331787" y="68262"/>
                </a:moveTo>
                <a:cubicBezTo>
                  <a:pt x="742155" y="706437"/>
                  <a:pt x="1152524" y="1344612"/>
                  <a:pt x="1141412" y="1344612"/>
                </a:cubicBezTo>
                <a:cubicBezTo>
                  <a:pt x="1130300" y="1344612"/>
                  <a:pt x="322262" y="74612"/>
                  <a:pt x="265112" y="68262"/>
                </a:cubicBezTo>
                <a:cubicBezTo>
                  <a:pt x="207962" y="61912"/>
                  <a:pt x="812799" y="1303337"/>
                  <a:pt x="798512" y="1306512"/>
                </a:cubicBezTo>
                <a:cubicBezTo>
                  <a:pt x="784225" y="1309687"/>
                  <a:pt x="244474" y="174624"/>
                  <a:pt x="179387" y="87312"/>
                </a:cubicBezTo>
                <a:cubicBezTo>
                  <a:pt x="114300" y="0"/>
                  <a:pt x="412749" y="754062"/>
                  <a:pt x="407987" y="782637"/>
                </a:cubicBezTo>
                <a:cubicBezTo>
                  <a:pt x="403225" y="811212"/>
                  <a:pt x="106362" y="184149"/>
                  <a:pt x="150812" y="258762"/>
                </a:cubicBezTo>
                <a:cubicBezTo>
                  <a:pt x="195262" y="333375"/>
                  <a:pt x="409575" y="963612"/>
                  <a:pt x="674687" y="1230312"/>
                </a:cubicBezTo>
                <a:cubicBezTo>
                  <a:pt x="939799" y="1497012"/>
                  <a:pt x="1536700" y="1824037"/>
                  <a:pt x="1741487" y="1858962"/>
                </a:cubicBezTo>
                <a:cubicBezTo>
                  <a:pt x="1946275" y="1893887"/>
                  <a:pt x="1936749" y="1431925"/>
                  <a:pt x="1903412" y="1439862"/>
                </a:cubicBezTo>
                <a:cubicBezTo>
                  <a:pt x="1870075" y="1447799"/>
                  <a:pt x="1577975" y="1922462"/>
                  <a:pt x="1541462" y="1906587"/>
                </a:cubicBezTo>
                <a:cubicBezTo>
                  <a:pt x="1504950" y="1890712"/>
                  <a:pt x="1738312" y="1374775"/>
                  <a:pt x="1684337" y="1344612"/>
                </a:cubicBezTo>
                <a:cubicBezTo>
                  <a:pt x="1630362" y="1314450"/>
                  <a:pt x="1276349" y="1725612"/>
                  <a:pt x="1217612" y="1725612"/>
                </a:cubicBezTo>
                <a:cubicBezTo>
                  <a:pt x="1158875" y="1725612"/>
                  <a:pt x="1404937" y="1371600"/>
                  <a:pt x="1331912" y="1344612"/>
                </a:cubicBezTo>
                <a:cubicBezTo>
                  <a:pt x="1258887" y="1317625"/>
                  <a:pt x="841375" y="1595437"/>
                  <a:pt x="779462" y="1563687"/>
                </a:cubicBezTo>
                <a:cubicBezTo>
                  <a:pt x="717549" y="1531937"/>
                  <a:pt x="962024" y="1228724"/>
                  <a:pt x="960437" y="1154112"/>
                </a:cubicBezTo>
                <a:cubicBezTo>
                  <a:pt x="958850" y="1079500"/>
                  <a:pt x="801687" y="1179512"/>
                  <a:pt x="769937" y="1116012"/>
                </a:cubicBezTo>
                <a:cubicBezTo>
                  <a:pt x="738187" y="1052512"/>
                  <a:pt x="801687" y="820737"/>
                  <a:pt x="769937" y="773112"/>
                </a:cubicBezTo>
                <a:cubicBezTo>
                  <a:pt x="738187" y="725487"/>
                  <a:pt x="693737" y="911224"/>
                  <a:pt x="579437" y="830262"/>
                </a:cubicBezTo>
                <a:cubicBezTo>
                  <a:pt x="465137" y="749300"/>
                  <a:pt x="34925" y="184150"/>
                  <a:pt x="84137" y="287337"/>
                </a:cubicBezTo>
                <a:cubicBezTo>
                  <a:pt x="133350" y="390525"/>
                  <a:pt x="676275" y="1308100"/>
                  <a:pt x="874712" y="1449387"/>
                </a:cubicBezTo>
                <a:cubicBezTo>
                  <a:pt x="1073150" y="1590675"/>
                  <a:pt x="1123950" y="1052512"/>
                  <a:pt x="1274762" y="1135062"/>
                </a:cubicBezTo>
                <a:cubicBezTo>
                  <a:pt x="1425574" y="1217612"/>
                  <a:pt x="1833562" y="1874837"/>
                  <a:pt x="1779587" y="1944687"/>
                </a:cubicBezTo>
                <a:cubicBezTo>
                  <a:pt x="1725612" y="2014537"/>
                  <a:pt x="931862" y="1611312"/>
                  <a:pt x="950912" y="1554162"/>
                </a:cubicBezTo>
                <a:cubicBezTo>
                  <a:pt x="969962" y="1497012"/>
                  <a:pt x="1811337" y="1585912"/>
                  <a:pt x="1893887" y="1601787"/>
                </a:cubicBezTo>
                <a:cubicBezTo>
                  <a:pt x="1976437" y="1617662"/>
                  <a:pt x="1625599" y="1751012"/>
                  <a:pt x="1446212" y="1649412"/>
                </a:cubicBezTo>
                <a:cubicBezTo>
                  <a:pt x="1266825" y="1547812"/>
                  <a:pt x="723900" y="1011237"/>
                  <a:pt x="817562" y="992187"/>
                </a:cubicBezTo>
                <a:cubicBezTo>
                  <a:pt x="911224" y="973137"/>
                  <a:pt x="2046287" y="1584325"/>
                  <a:pt x="2008187" y="1535112"/>
                </a:cubicBezTo>
                <a:cubicBezTo>
                  <a:pt x="1970087" y="1485900"/>
                  <a:pt x="761999" y="733424"/>
                  <a:pt x="588962" y="696912"/>
                </a:cubicBezTo>
                <a:cubicBezTo>
                  <a:pt x="415925" y="660400"/>
                  <a:pt x="858837" y="1163637"/>
                  <a:pt x="969962" y="1316037"/>
                </a:cubicBezTo>
                <a:cubicBezTo>
                  <a:pt x="1081087" y="1468437"/>
                  <a:pt x="1090612" y="1584324"/>
                  <a:pt x="1255712" y="1611312"/>
                </a:cubicBezTo>
                <a:cubicBezTo>
                  <a:pt x="1420812" y="1638300"/>
                  <a:pt x="1889125" y="1423987"/>
                  <a:pt x="1960562" y="1477962"/>
                </a:cubicBezTo>
                <a:cubicBezTo>
                  <a:pt x="2031999" y="1531937"/>
                  <a:pt x="1711324" y="1957387"/>
                  <a:pt x="1684337" y="1935162"/>
                </a:cubicBezTo>
                <a:cubicBezTo>
                  <a:pt x="1657350" y="1912937"/>
                  <a:pt x="1892299" y="1355724"/>
                  <a:pt x="1798637" y="1344612"/>
                </a:cubicBezTo>
                <a:cubicBezTo>
                  <a:pt x="1704975" y="1333500"/>
                  <a:pt x="1217612" y="1862137"/>
                  <a:pt x="1122362" y="1868487"/>
                </a:cubicBezTo>
                <a:cubicBezTo>
                  <a:pt x="1027112" y="1874837"/>
                  <a:pt x="1254124" y="1443037"/>
                  <a:pt x="1227137" y="1382712"/>
                </a:cubicBezTo>
                <a:cubicBezTo>
                  <a:pt x="1200150" y="1322387"/>
                  <a:pt x="957262" y="1557337"/>
                  <a:pt x="960437" y="1506537"/>
                </a:cubicBezTo>
                <a:cubicBezTo>
                  <a:pt x="963612" y="1455737"/>
                  <a:pt x="1287462" y="1144587"/>
                  <a:pt x="1246187" y="1077912"/>
                </a:cubicBezTo>
                <a:cubicBezTo>
                  <a:pt x="1204912" y="1011237"/>
                  <a:pt x="769937" y="1149350"/>
                  <a:pt x="712787" y="1106487"/>
                </a:cubicBezTo>
                <a:cubicBezTo>
                  <a:pt x="655637" y="1063624"/>
                  <a:pt x="952500" y="855662"/>
                  <a:pt x="903287" y="820737"/>
                </a:cubicBezTo>
                <a:cubicBezTo>
                  <a:pt x="854075" y="785812"/>
                  <a:pt x="474662" y="963612"/>
                  <a:pt x="417512" y="896937"/>
                </a:cubicBezTo>
                <a:cubicBezTo>
                  <a:pt x="360362" y="830262"/>
                  <a:pt x="600074" y="468312"/>
                  <a:pt x="560387" y="420687"/>
                </a:cubicBezTo>
                <a:cubicBezTo>
                  <a:pt x="520700" y="373062"/>
                  <a:pt x="211137" y="649287"/>
                  <a:pt x="179387" y="611187"/>
                </a:cubicBezTo>
                <a:cubicBezTo>
                  <a:pt x="147637" y="573087"/>
                  <a:pt x="382587" y="236537"/>
                  <a:pt x="369887" y="192087"/>
                </a:cubicBezTo>
                <a:cubicBezTo>
                  <a:pt x="357187" y="147637"/>
                  <a:pt x="46037" y="233362"/>
                  <a:pt x="103187" y="344487"/>
                </a:cubicBezTo>
                <a:cubicBezTo>
                  <a:pt x="160337" y="455612"/>
                  <a:pt x="665162" y="873124"/>
                  <a:pt x="712787" y="858837"/>
                </a:cubicBezTo>
                <a:cubicBezTo>
                  <a:pt x="760412" y="844550"/>
                  <a:pt x="234950" y="90487"/>
                  <a:pt x="388937" y="258762"/>
                </a:cubicBezTo>
                <a:cubicBezTo>
                  <a:pt x="542924" y="427037"/>
                  <a:pt x="1611312" y="1776412"/>
                  <a:pt x="1636712" y="1868487"/>
                </a:cubicBezTo>
                <a:cubicBezTo>
                  <a:pt x="1662112" y="1960562"/>
                  <a:pt x="557212" y="808037"/>
                  <a:pt x="541337" y="811212"/>
                </a:cubicBezTo>
                <a:cubicBezTo>
                  <a:pt x="525462" y="814387"/>
                  <a:pt x="1577974" y="1933574"/>
                  <a:pt x="1541462" y="1887537"/>
                </a:cubicBezTo>
                <a:cubicBezTo>
                  <a:pt x="1504950" y="1841500"/>
                  <a:pt x="309562" y="595312"/>
                  <a:pt x="322262" y="534987"/>
                </a:cubicBezTo>
                <a:cubicBezTo>
                  <a:pt x="334962" y="474662"/>
                  <a:pt x="1639887" y="1477962"/>
                  <a:pt x="1617662" y="1525587"/>
                </a:cubicBezTo>
                <a:cubicBezTo>
                  <a:pt x="1595437" y="1573212"/>
                  <a:pt x="314324" y="871537"/>
                  <a:pt x="188912" y="820737"/>
                </a:cubicBezTo>
                <a:cubicBezTo>
                  <a:pt x="63500" y="769937"/>
                  <a:pt x="719137" y="1163637"/>
                  <a:pt x="865187" y="1220787"/>
                </a:cubicBezTo>
                <a:cubicBezTo>
                  <a:pt x="1011237" y="1277937"/>
                  <a:pt x="1063625" y="1119187"/>
                  <a:pt x="1065212" y="1163637"/>
                </a:cubicBezTo>
                <a:cubicBezTo>
                  <a:pt x="1066800" y="1208087"/>
                  <a:pt x="831850" y="1447800"/>
                  <a:pt x="874712" y="1487487"/>
                </a:cubicBezTo>
                <a:cubicBezTo>
                  <a:pt x="917574" y="1527174"/>
                  <a:pt x="1190625" y="1397000"/>
                  <a:pt x="1322387" y="1401762"/>
                </a:cubicBezTo>
                <a:cubicBezTo>
                  <a:pt x="1454149" y="1406524"/>
                  <a:pt x="1593850" y="1519237"/>
                  <a:pt x="1665287" y="1516062"/>
                </a:cubicBezTo>
                <a:cubicBezTo>
                  <a:pt x="1736724" y="1512887"/>
                  <a:pt x="1770062" y="1327150"/>
                  <a:pt x="1751012" y="1382712"/>
                </a:cubicBezTo>
                <a:cubicBezTo>
                  <a:pt x="1731962" y="1438275"/>
                  <a:pt x="1592262" y="1858962"/>
                  <a:pt x="1550987" y="1849437"/>
                </a:cubicBezTo>
                <a:cubicBezTo>
                  <a:pt x="1509712" y="1839912"/>
                  <a:pt x="1552574" y="1322387"/>
                  <a:pt x="1503362" y="1325562"/>
                </a:cubicBezTo>
                <a:cubicBezTo>
                  <a:pt x="1454150" y="1328737"/>
                  <a:pt x="1317624" y="1882774"/>
                  <a:pt x="1255712" y="1868487"/>
                </a:cubicBezTo>
                <a:cubicBezTo>
                  <a:pt x="1193800" y="1854200"/>
                  <a:pt x="1212850" y="1281112"/>
                  <a:pt x="1131887" y="1239837"/>
                </a:cubicBezTo>
                <a:cubicBezTo>
                  <a:pt x="1050924" y="1198562"/>
                  <a:pt x="822324" y="1666874"/>
                  <a:pt x="769937" y="1620837"/>
                </a:cubicBezTo>
                <a:cubicBezTo>
                  <a:pt x="717550" y="1574800"/>
                  <a:pt x="855662" y="1063624"/>
                  <a:pt x="817562" y="963612"/>
                </a:cubicBezTo>
                <a:cubicBezTo>
                  <a:pt x="779462" y="863600"/>
                  <a:pt x="566737" y="1074737"/>
                  <a:pt x="541337" y="1020762"/>
                </a:cubicBezTo>
                <a:cubicBezTo>
                  <a:pt x="515937" y="966787"/>
                  <a:pt x="709612" y="695324"/>
                  <a:pt x="665162" y="639762"/>
                </a:cubicBezTo>
                <a:cubicBezTo>
                  <a:pt x="620712" y="584200"/>
                  <a:pt x="312737" y="735012"/>
                  <a:pt x="274637" y="687387"/>
                </a:cubicBezTo>
                <a:cubicBezTo>
                  <a:pt x="236537" y="639762"/>
                  <a:pt x="446087" y="401637"/>
                  <a:pt x="436562" y="354012"/>
                </a:cubicBezTo>
                <a:cubicBezTo>
                  <a:pt x="427037" y="306387"/>
                  <a:pt x="274637" y="436562"/>
                  <a:pt x="217487" y="401637"/>
                </a:cubicBezTo>
                <a:cubicBezTo>
                  <a:pt x="160337" y="366712"/>
                  <a:pt x="36512" y="158750"/>
                  <a:pt x="93662" y="144462"/>
                </a:cubicBezTo>
                <a:cubicBezTo>
                  <a:pt x="150812" y="130175"/>
                  <a:pt x="520700" y="200025"/>
                  <a:pt x="560387" y="315912"/>
                </a:cubicBezTo>
                <a:cubicBezTo>
                  <a:pt x="600075" y="431800"/>
                  <a:pt x="274637" y="758825"/>
                  <a:pt x="331787" y="839787"/>
                </a:cubicBezTo>
                <a:cubicBezTo>
                  <a:pt x="388937" y="920749"/>
                  <a:pt x="803275" y="723900"/>
                  <a:pt x="903287" y="801687"/>
                </a:cubicBezTo>
                <a:cubicBezTo>
                  <a:pt x="1003300" y="879475"/>
                  <a:pt x="836612" y="1230312"/>
                  <a:pt x="931862" y="1306512"/>
                </a:cubicBezTo>
                <a:cubicBezTo>
                  <a:pt x="1027112" y="1382712"/>
                  <a:pt x="1395412" y="1208087"/>
                  <a:pt x="1474787" y="1258887"/>
                </a:cubicBezTo>
                <a:cubicBezTo>
                  <a:pt x="1554162" y="1309687"/>
                  <a:pt x="1366837" y="1603375"/>
                  <a:pt x="1408112" y="1611312"/>
                </a:cubicBezTo>
                <a:cubicBezTo>
                  <a:pt x="1449387" y="1619249"/>
                  <a:pt x="1679575" y="1271587"/>
                  <a:pt x="1722437" y="1306512"/>
                </a:cubicBezTo>
                <a:cubicBezTo>
                  <a:pt x="1765299" y="1341437"/>
                  <a:pt x="1758949" y="1771650"/>
                  <a:pt x="1665287" y="1820862"/>
                </a:cubicBezTo>
                <a:cubicBezTo>
                  <a:pt x="1571625" y="1870074"/>
                  <a:pt x="1427162" y="1855787"/>
                  <a:pt x="1160462" y="1601787"/>
                </a:cubicBezTo>
                <a:cubicBezTo>
                  <a:pt x="893762" y="1347787"/>
                  <a:pt x="0" y="319087"/>
                  <a:pt x="65087" y="296862"/>
                </a:cubicBezTo>
                <a:cubicBezTo>
                  <a:pt x="130174" y="274637"/>
                  <a:pt x="1527175" y="1384300"/>
                  <a:pt x="1550987" y="1468437"/>
                </a:cubicBezTo>
                <a:cubicBezTo>
                  <a:pt x="1574799" y="1552574"/>
                  <a:pt x="219074" y="749300"/>
                  <a:pt x="207962" y="801687"/>
                </a:cubicBezTo>
                <a:cubicBezTo>
                  <a:pt x="196850" y="854074"/>
                  <a:pt x="1398587" y="1789112"/>
                  <a:pt x="1484312" y="1782762"/>
                </a:cubicBezTo>
                <a:cubicBezTo>
                  <a:pt x="1570037" y="1776412"/>
                  <a:pt x="669925" y="788987"/>
                  <a:pt x="722312" y="763587"/>
                </a:cubicBezTo>
                <a:cubicBezTo>
                  <a:pt x="774700" y="738187"/>
                  <a:pt x="1863724" y="1685924"/>
                  <a:pt x="1798637" y="1630362"/>
                </a:cubicBezTo>
                <a:cubicBezTo>
                  <a:pt x="1733550" y="1574800"/>
                  <a:pt x="536574" y="566737"/>
                  <a:pt x="331787" y="430212"/>
                </a:cubicBezTo>
                <a:cubicBezTo>
                  <a:pt x="127000" y="293687"/>
                  <a:pt x="530225" y="746125"/>
                  <a:pt x="569912" y="811212"/>
                </a:cubicBezTo>
                <a:cubicBezTo>
                  <a:pt x="609599" y="876299"/>
                  <a:pt x="558800" y="811212"/>
                  <a:pt x="569912" y="820737"/>
                </a:cubicBezTo>
                <a:cubicBezTo>
                  <a:pt x="581025" y="830262"/>
                  <a:pt x="636587" y="868362"/>
                  <a:pt x="636587" y="868362"/>
                </a:cubicBezTo>
              </a:path>
            </a:pathLst>
          </a:custGeom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7" name="Полилиния 66">
            <a:hlinkClick r:id="rId18" action="ppaction://hlinksldjump"/>
          </p:cNvPr>
          <p:cNvSpPr/>
          <p:nvPr/>
        </p:nvSpPr>
        <p:spPr>
          <a:xfrm>
            <a:off x="8053388" y="1968500"/>
            <a:ext cx="373062" cy="1128712"/>
          </a:xfrm>
          <a:custGeom>
            <a:avLst/>
            <a:gdLst>
              <a:gd name="connsiteX0" fmla="*/ 128587 w 373062"/>
              <a:gd name="connsiteY0" fmla="*/ 50800 h 1128712"/>
              <a:gd name="connsiteX1" fmla="*/ 271462 w 373062"/>
              <a:gd name="connsiteY1" fmla="*/ 669925 h 1128712"/>
              <a:gd name="connsiteX2" fmla="*/ 71437 w 373062"/>
              <a:gd name="connsiteY2" fmla="*/ 69850 h 1128712"/>
              <a:gd name="connsiteX3" fmla="*/ 195262 w 373062"/>
              <a:gd name="connsiteY3" fmla="*/ 831850 h 1128712"/>
              <a:gd name="connsiteX4" fmla="*/ 328612 w 373062"/>
              <a:gd name="connsiteY4" fmla="*/ 488950 h 1128712"/>
              <a:gd name="connsiteX5" fmla="*/ 261937 w 373062"/>
              <a:gd name="connsiteY5" fmla="*/ 155575 h 1128712"/>
              <a:gd name="connsiteX6" fmla="*/ 33337 w 373062"/>
              <a:gd name="connsiteY6" fmla="*/ 117475 h 1128712"/>
              <a:gd name="connsiteX7" fmla="*/ 271462 w 373062"/>
              <a:gd name="connsiteY7" fmla="*/ 307975 h 1128712"/>
              <a:gd name="connsiteX8" fmla="*/ 14287 w 373062"/>
              <a:gd name="connsiteY8" fmla="*/ 269875 h 1128712"/>
              <a:gd name="connsiteX9" fmla="*/ 357187 w 373062"/>
              <a:gd name="connsiteY9" fmla="*/ 517525 h 1128712"/>
              <a:gd name="connsiteX10" fmla="*/ 109537 w 373062"/>
              <a:gd name="connsiteY10" fmla="*/ 546100 h 1128712"/>
              <a:gd name="connsiteX11" fmla="*/ 319087 w 373062"/>
              <a:gd name="connsiteY11" fmla="*/ 679450 h 1128712"/>
              <a:gd name="connsiteX12" fmla="*/ 119062 w 373062"/>
              <a:gd name="connsiteY12" fmla="*/ 708025 h 1128712"/>
              <a:gd name="connsiteX13" fmla="*/ 214312 w 373062"/>
              <a:gd name="connsiteY13" fmla="*/ 889000 h 1128712"/>
              <a:gd name="connsiteX14" fmla="*/ 109537 w 373062"/>
              <a:gd name="connsiteY14" fmla="*/ 1117600 h 1128712"/>
              <a:gd name="connsiteX15" fmla="*/ 138112 w 373062"/>
              <a:gd name="connsiteY15" fmla="*/ 822325 h 1128712"/>
              <a:gd name="connsiteX16" fmla="*/ 300037 w 373062"/>
              <a:gd name="connsiteY16" fmla="*/ 822325 h 1128712"/>
              <a:gd name="connsiteX17" fmla="*/ 100012 w 373062"/>
              <a:gd name="connsiteY17" fmla="*/ 574675 h 1128712"/>
              <a:gd name="connsiteX18" fmla="*/ 33337 w 373062"/>
              <a:gd name="connsiteY18" fmla="*/ 79375 h 1128712"/>
              <a:gd name="connsiteX19" fmla="*/ 147637 w 373062"/>
              <a:gd name="connsiteY19" fmla="*/ 688975 h 1128712"/>
              <a:gd name="connsiteX20" fmla="*/ 223837 w 373062"/>
              <a:gd name="connsiteY20" fmla="*/ 127000 h 1128712"/>
              <a:gd name="connsiteX21" fmla="*/ 223837 w 373062"/>
              <a:gd name="connsiteY21" fmla="*/ 746125 h 1128712"/>
              <a:gd name="connsiteX22" fmla="*/ 195262 w 373062"/>
              <a:gd name="connsiteY22" fmla="*/ 974725 h 1128712"/>
              <a:gd name="connsiteX23" fmla="*/ 128587 w 373062"/>
              <a:gd name="connsiteY23" fmla="*/ 50800 h 11287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373062" h="1128712">
                <a:moveTo>
                  <a:pt x="128587" y="50800"/>
                </a:moveTo>
                <a:cubicBezTo>
                  <a:pt x="141287" y="0"/>
                  <a:pt x="280987" y="666750"/>
                  <a:pt x="271462" y="669925"/>
                </a:cubicBezTo>
                <a:cubicBezTo>
                  <a:pt x="261937" y="673100"/>
                  <a:pt x="84137" y="42863"/>
                  <a:pt x="71437" y="69850"/>
                </a:cubicBezTo>
                <a:cubicBezTo>
                  <a:pt x="58737" y="96837"/>
                  <a:pt x="152399" y="762000"/>
                  <a:pt x="195262" y="831850"/>
                </a:cubicBezTo>
                <a:cubicBezTo>
                  <a:pt x="238125" y="901700"/>
                  <a:pt x="317500" y="601662"/>
                  <a:pt x="328612" y="488950"/>
                </a:cubicBezTo>
                <a:cubicBezTo>
                  <a:pt x="339724" y="376238"/>
                  <a:pt x="311149" y="217487"/>
                  <a:pt x="261937" y="155575"/>
                </a:cubicBezTo>
                <a:cubicBezTo>
                  <a:pt x="212725" y="93663"/>
                  <a:pt x="31750" y="92075"/>
                  <a:pt x="33337" y="117475"/>
                </a:cubicBezTo>
                <a:cubicBezTo>
                  <a:pt x="34925" y="142875"/>
                  <a:pt x="274637" y="282575"/>
                  <a:pt x="271462" y="307975"/>
                </a:cubicBezTo>
                <a:cubicBezTo>
                  <a:pt x="268287" y="333375"/>
                  <a:pt x="0" y="234950"/>
                  <a:pt x="14287" y="269875"/>
                </a:cubicBezTo>
                <a:cubicBezTo>
                  <a:pt x="28575" y="304800"/>
                  <a:pt x="341312" y="471488"/>
                  <a:pt x="357187" y="517525"/>
                </a:cubicBezTo>
                <a:cubicBezTo>
                  <a:pt x="373062" y="563563"/>
                  <a:pt x="115887" y="519113"/>
                  <a:pt x="109537" y="546100"/>
                </a:cubicBezTo>
                <a:cubicBezTo>
                  <a:pt x="103187" y="573087"/>
                  <a:pt x="317500" y="652463"/>
                  <a:pt x="319087" y="679450"/>
                </a:cubicBezTo>
                <a:cubicBezTo>
                  <a:pt x="320674" y="706437"/>
                  <a:pt x="136525" y="673100"/>
                  <a:pt x="119062" y="708025"/>
                </a:cubicBezTo>
                <a:cubicBezTo>
                  <a:pt x="101600" y="742950"/>
                  <a:pt x="215899" y="820738"/>
                  <a:pt x="214312" y="889000"/>
                </a:cubicBezTo>
                <a:cubicBezTo>
                  <a:pt x="212725" y="957262"/>
                  <a:pt x="122237" y="1128712"/>
                  <a:pt x="109537" y="1117600"/>
                </a:cubicBezTo>
                <a:cubicBezTo>
                  <a:pt x="96837" y="1106488"/>
                  <a:pt x="106362" y="871538"/>
                  <a:pt x="138112" y="822325"/>
                </a:cubicBezTo>
                <a:cubicBezTo>
                  <a:pt x="169862" y="773113"/>
                  <a:pt x="306387" y="863600"/>
                  <a:pt x="300037" y="822325"/>
                </a:cubicBezTo>
                <a:cubicBezTo>
                  <a:pt x="293687" y="781050"/>
                  <a:pt x="144462" y="698500"/>
                  <a:pt x="100012" y="574675"/>
                </a:cubicBezTo>
                <a:cubicBezTo>
                  <a:pt x="55562" y="450850"/>
                  <a:pt x="25400" y="60325"/>
                  <a:pt x="33337" y="79375"/>
                </a:cubicBezTo>
                <a:cubicBezTo>
                  <a:pt x="41274" y="98425"/>
                  <a:pt x="115887" y="681038"/>
                  <a:pt x="147637" y="688975"/>
                </a:cubicBezTo>
                <a:cubicBezTo>
                  <a:pt x="179387" y="696912"/>
                  <a:pt x="211137" y="117475"/>
                  <a:pt x="223837" y="127000"/>
                </a:cubicBezTo>
                <a:cubicBezTo>
                  <a:pt x="236537" y="136525"/>
                  <a:pt x="228599" y="604838"/>
                  <a:pt x="223837" y="746125"/>
                </a:cubicBezTo>
                <a:cubicBezTo>
                  <a:pt x="219075" y="887412"/>
                  <a:pt x="206374" y="1089025"/>
                  <a:pt x="195262" y="974725"/>
                </a:cubicBezTo>
                <a:cubicBezTo>
                  <a:pt x="184150" y="860425"/>
                  <a:pt x="115887" y="101600"/>
                  <a:pt x="128587" y="50800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8" name="Полилиния 67">
            <a:hlinkClick r:id="rId18" action="ppaction://hlinksldjump"/>
          </p:cNvPr>
          <p:cNvSpPr/>
          <p:nvPr/>
        </p:nvSpPr>
        <p:spPr>
          <a:xfrm>
            <a:off x="3370262" y="1579563"/>
            <a:ext cx="531813" cy="709612"/>
          </a:xfrm>
          <a:custGeom>
            <a:avLst/>
            <a:gdLst>
              <a:gd name="connsiteX0" fmla="*/ 315913 w 531813"/>
              <a:gd name="connsiteY0" fmla="*/ 125412 h 709612"/>
              <a:gd name="connsiteX1" fmla="*/ 420688 w 531813"/>
              <a:gd name="connsiteY1" fmla="*/ 592137 h 709612"/>
              <a:gd name="connsiteX2" fmla="*/ 468313 w 531813"/>
              <a:gd name="connsiteY2" fmla="*/ 58737 h 709612"/>
              <a:gd name="connsiteX3" fmla="*/ 182563 w 531813"/>
              <a:gd name="connsiteY3" fmla="*/ 344487 h 709612"/>
              <a:gd name="connsiteX4" fmla="*/ 296863 w 531813"/>
              <a:gd name="connsiteY4" fmla="*/ 506412 h 709612"/>
              <a:gd name="connsiteX5" fmla="*/ 496888 w 531813"/>
              <a:gd name="connsiteY5" fmla="*/ 230187 h 709612"/>
              <a:gd name="connsiteX6" fmla="*/ 87313 w 531813"/>
              <a:gd name="connsiteY6" fmla="*/ 515937 h 709612"/>
              <a:gd name="connsiteX7" fmla="*/ 420688 w 531813"/>
              <a:gd name="connsiteY7" fmla="*/ 582612 h 709612"/>
              <a:gd name="connsiteX8" fmla="*/ 420688 w 531813"/>
              <a:gd name="connsiteY8" fmla="*/ 77787 h 709612"/>
              <a:gd name="connsiteX9" fmla="*/ 163513 w 531813"/>
              <a:gd name="connsiteY9" fmla="*/ 220662 h 709612"/>
              <a:gd name="connsiteX10" fmla="*/ 163513 w 531813"/>
              <a:gd name="connsiteY10" fmla="*/ 554037 h 709612"/>
              <a:gd name="connsiteX11" fmla="*/ 268288 w 531813"/>
              <a:gd name="connsiteY11" fmla="*/ 268287 h 709612"/>
              <a:gd name="connsiteX12" fmla="*/ 506413 w 531813"/>
              <a:gd name="connsiteY12" fmla="*/ 182562 h 709612"/>
              <a:gd name="connsiteX13" fmla="*/ 182563 w 531813"/>
              <a:gd name="connsiteY13" fmla="*/ 544512 h 709612"/>
              <a:gd name="connsiteX14" fmla="*/ 449263 w 531813"/>
              <a:gd name="connsiteY14" fmla="*/ 458787 h 709612"/>
              <a:gd name="connsiteX15" fmla="*/ 325438 w 531813"/>
              <a:gd name="connsiteY15" fmla="*/ 601662 h 709612"/>
              <a:gd name="connsiteX16" fmla="*/ 144463 w 531813"/>
              <a:gd name="connsiteY16" fmla="*/ 230187 h 709612"/>
              <a:gd name="connsiteX17" fmla="*/ 468313 w 531813"/>
              <a:gd name="connsiteY17" fmla="*/ 573087 h 709612"/>
              <a:gd name="connsiteX18" fmla="*/ 392113 w 531813"/>
              <a:gd name="connsiteY18" fmla="*/ 68262 h 709612"/>
              <a:gd name="connsiteX19" fmla="*/ 249238 w 531813"/>
              <a:gd name="connsiteY19" fmla="*/ 163512 h 709612"/>
              <a:gd name="connsiteX20" fmla="*/ 430213 w 531813"/>
              <a:gd name="connsiteY20" fmla="*/ 639762 h 709612"/>
              <a:gd name="connsiteX21" fmla="*/ 401638 w 531813"/>
              <a:gd name="connsiteY21" fmla="*/ 125412 h 709612"/>
              <a:gd name="connsiteX22" fmla="*/ 334963 w 531813"/>
              <a:gd name="connsiteY22" fmla="*/ 630237 h 709612"/>
              <a:gd name="connsiteX23" fmla="*/ 20638 w 531813"/>
              <a:gd name="connsiteY23" fmla="*/ 601662 h 709612"/>
              <a:gd name="connsiteX24" fmla="*/ 211138 w 531813"/>
              <a:gd name="connsiteY24" fmla="*/ 182562 h 709612"/>
              <a:gd name="connsiteX25" fmla="*/ 515938 w 531813"/>
              <a:gd name="connsiteY25" fmla="*/ 115887 h 709612"/>
              <a:gd name="connsiteX26" fmla="*/ 134938 w 531813"/>
              <a:gd name="connsiteY26" fmla="*/ 477837 h 709612"/>
              <a:gd name="connsiteX27" fmla="*/ 477838 w 531813"/>
              <a:gd name="connsiteY27" fmla="*/ 373062 h 709612"/>
              <a:gd name="connsiteX28" fmla="*/ 315913 w 531813"/>
              <a:gd name="connsiteY28" fmla="*/ 573087 h 709612"/>
              <a:gd name="connsiteX29" fmla="*/ 106363 w 531813"/>
              <a:gd name="connsiteY29" fmla="*/ 582612 h 709612"/>
              <a:gd name="connsiteX30" fmla="*/ 115888 w 531813"/>
              <a:gd name="connsiteY30" fmla="*/ 211137 h 709612"/>
              <a:gd name="connsiteX31" fmla="*/ 392113 w 531813"/>
              <a:gd name="connsiteY31" fmla="*/ 77787 h 709612"/>
              <a:gd name="connsiteX32" fmla="*/ 392113 w 531813"/>
              <a:gd name="connsiteY32" fmla="*/ 420687 h 709612"/>
              <a:gd name="connsiteX33" fmla="*/ 211138 w 531813"/>
              <a:gd name="connsiteY33" fmla="*/ 201612 h 709612"/>
              <a:gd name="connsiteX34" fmla="*/ 315913 w 531813"/>
              <a:gd name="connsiteY34" fmla="*/ 534987 h 709612"/>
              <a:gd name="connsiteX35" fmla="*/ 87313 w 531813"/>
              <a:gd name="connsiteY35" fmla="*/ 373062 h 709612"/>
              <a:gd name="connsiteX36" fmla="*/ 334963 w 531813"/>
              <a:gd name="connsiteY36" fmla="*/ 249237 h 709612"/>
              <a:gd name="connsiteX37" fmla="*/ 334963 w 531813"/>
              <a:gd name="connsiteY37" fmla="*/ 211137 h 7096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531813" h="709612">
                <a:moveTo>
                  <a:pt x="315913" y="125412"/>
                </a:moveTo>
                <a:cubicBezTo>
                  <a:pt x="355600" y="364330"/>
                  <a:pt x="395288" y="603249"/>
                  <a:pt x="420688" y="592137"/>
                </a:cubicBezTo>
                <a:cubicBezTo>
                  <a:pt x="446088" y="581025"/>
                  <a:pt x="508000" y="100012"/>
                  <a:pt x="468313" y="58737"/>
                </a:cubicBezTo>
                <a:cubicBezTo>
                  <a:pt x="428626" y="17462"/>
                  <a:pt x="211138" y="269875"/>
                  <a:pt x="182563" y="344487"/>
                </a:cubicBezTo>
                <a:cubicBezTo>
                  <a:pt x="153988" y="419099"/>
                  <a:pt x="244476" y="525462"/>
                  <a:pt x="296863" y="506412"/>
                </a:cubicBezTo>
                <a:cubicBezTo>
                  <a:pt x="349251" y="487362"/>
                  <a:pt x="531813" y="228599"/>
                  <a:pt x="496888" y="230187"/>
                </a:cubicBezTo>
                <a:cubicBezTo>
                  <a:pt x="461963" y="231775"/>
                  <a:pt x="100013" y="457200"/>
                  <a:pt x="87313" y="515937"/>
                </a:cubicBezTo>
                <a:cubicBezTo>
                  <a:pt x="74613" y="574675"/>
                  <a:pt x="365126" y="655637"/>
                  <a:pt x="420688" y="582612"/>
                </a:cubicBezTo>
                <a:cubicBezTo>
                  <a:pt x="476250" y="509587"/>
                  <a:pt x="463550" y="138112"/>
                  <a:pt x="420688" y="77787"/>
                </a:cubicBezTo>
                <a:cubicBezTo>
                  <a:pt x="377826" y="17462"/>
                  <a:pt x="206375" y="141287"/>
                  <a:pt x="163513" y="220662"/>
                </a:cubicBezTo>
                <a:cubicBezTo>
                  <a:pt x="120651" y="300037"/>
                  <a:pt x="146051" y="546100"/>
                  <a:pt x="163513" y="554037"/>
                </a:cubicBezTo>
                <a:cubicBezTo>
                  <a:pt x="180975" y="561974"/>
                  <a:pt x="211138" y="330199"/>
                  <a:pt x="268288" y="268287"/>
                </a:cubicBezTo>
                <a:cubicBezTo>
                  <a:pt x="325438" y="206375"/>
                  <a:pt x="520700" y="136525"/>
                  <a:pt x="506413" y="182562"/>
                </a:cubicBezTo>
                <a:cubicBezTo>
                  <a:pt x="492126" y="228599"/>
                  <a:pt x="192088" y="498475"/>
                  <a:pt x="182563" y="544512"/>
                </a:cubicBezTo>
                <a:cubicBezTo>
                  <a:pt x="173038" y="590550"/>
                  <a:pt x="425451" y="449262"/>
                  <a:pt x="449263" y="458787"/>
                </a:cubicBezTo>
                <a:cubicBezTo>
                  <a:pt x="473076" y="468312"/>
                  <a:pt x="376238" y="639762"/>
                  <a:pt x="325438" y="601662"/>
                </a:cubicBezTo>
                <a:cubicBezTo>
                  <a:pt x="274638" y="563562"/>
                  <a:pt x="120651" y="234949"/>
                  <a:pt x="144463" y="230187"/>
                </a:cubicBezTo>
                <a:cubicBezTo>
                  <a:pt x="168275" y="225425"/>
                  <a:pt x="427038" y="600074"/>
                  <a:pt x="468313" y="573087"/>
                </a:cubicBezTo>
                <a:cubicBezTo>
                  <a:pt x="509588" y="546100"/>
                  <a:pt x="428625" y="136524"/>
                  <a:pt x="392113" y="68262"/>
                </a:cubicBezTo>
                <a:cubicBezTo>
                  <a:pt x="355601" y="0"/>
                  <a:pt x="242888" y="68262"/>
                  <a:pt x="249238" y="163512"/>
                </a:cubicBezTo>
                <a:cubicBezTo>
                  <a:pt x="255588" y="258762"/>
                  <a:pt x="404813" y="646112"/>
                  <a:pt x="430213" y="639762"/>
                </a:cubicBezTo>
                <a:cubicBezTo>
                  <a:pt x="455613" y="633412"/>
                  <a:pt x="417513" y="127000"/>
                  <a:pt x="401638" y="125412"/>
                </a:cubicBezTo>
                <a:cubicBezTo>
                  <a:pt x="385763" y="123825"/>
                  <a:pt x="398463" y="550862"/>
                  <a:pt x="334963" y="630237"/>
                </a:cubicBezTo>
                <a:cubicBezTo>
                  <a:pt x="271463" y="709612"/>
                  <a:pt x="41276" y="676275"/>
                  <a:pt x="20638" y="601662"/>
                </a:cubicBezTo>
                <a:cubicBezTo>
                  <a:pt x="0" y="527049"/>
                  <a:pt x="128588" y="263524"/>
                  <a:pt x="211138" y="182562"/>
                </a:cubicBezTo>
                <a:cubicBezTo>
                  <a:pt x="293688" y="101600"/>
                  <a:pt x="528638" y="66675"/>
                  <a:pt x="515938" y="115887"/>
                </a:cubicBezTo>
                <a:cubicBezTo>
                  <a:pt x="503238" y="165099"/>
                  <a:pt x="141288" y="434975"/>
                  <a:pt x="134938" y="477837"/>
                </a:cubicBezTo>
                <a:cubicBezTo>
                  <a:pt x="128588" y="520699"/>
                  <a:pt x="447676" y="357187"/>
                  <a:pt x="477838" y="373062"/>
                </a:cubicBezTo>
                <a:cubicBezTo>
                  <a:pt x="508000" y="388937"/>
                  <a:pt x="377826" y="538162"/>
                  <a:pt x="315913" y="573087"/>
                </a:cubicBezTo>
                <a:cubicBezTo>
                  <a:pt x="254001" y="608012"/>
                  <a:pt x="139701" y="642937"/>
                  <a:pt x="106363" y="582612"/>
                </a:cubicBezTo>
                <a:cubicBezTo>
                  <a:pt x="73025" y="522287"/>
                  <a:pt x="68263" y="295275"/>
                  <a:pt x="115888" y="211137"/>
                </a:cubicBezTo>
                <a:cubicBezTo>
                  <a:pt x="163513" y="126999"/>
                  <a:pt x="346076" y="42862"/>
                  <a:pt x="392113" y="77787"/>
                </a:cubicBezTo>
                <a:cubicBezTo>
                  <a:pt x="438150" y="112712"/>
                  <a:pt x="422275" y="400050"/>
                  <a:pt x="392113" y="420687"/>
                </a:cubicBezTo>
                <a:cubicBezTo>
                  <a:pt x="361951" y="441324"/>
                  <a:pt x="223838" y="182562"/>
                  <a:pt x="211138" y="201612"/>
                </a:cubicBezTo>
                <a:cubicBezTo>
                  <a:pt x="198438" y="220662"/>
                  <a:pt x="336550" y="506412"/>
                  <a:pt x="315913" y="534987"/>
                </a:cubicBezTo>
                <a:cubicBezTo>
                  <a:pt x="295276" y="563562"/>
                  <a:pt x="84138" y="420687"/>
                  <a:pt x="87313" y="373062"/>
                </a:cubicBezTo>
                <a:cubicBezTo>
                  <a:pt x="90488" y="325437"/>
                  <a:pt x="293688" y="276224"/>
                  <a:pt x="334963" y="249237"/>
                </a:cubicBezTo>
                <a:cubicBezTo>
                  <a:pt x="376238" y="222250"/>
                  <a:pt x="355600" y="216693"/>
                  <a:pt x="334963" y="211137"/>
                </a:cubicBezTo>
              </a:path>
            </a:pathLst>
          </a:custGeom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9" name="Полилиния 68">
            <a:hlinkClick r:id="rId18" action="ppaction://hlinksldjump"/>
          </p:cNvPr>
          <p:cNvSpPr/>
          <p:nvPr/>
        </p:nvSpPr>
        <p:spPr>
          <a:xfrm>
            <a:off x="6734175" y="2851150"/>
            <a:ext cx="303213" cy="481012"/>
          </a:xfrm>
          <a:custGeom>
            <a:avLst/>
            <a:gdLst>
              <a:gd name="connsiteX0" fmla="*/ 209550 w 303213"/>
              <a:gd name="connsiteY0" fmla="*/ 34925 h 481012"/>
              <a:gd name="connsiteX1" fmla="*/ 209550 w 303213"/>
              <a:gd name="connsiteY1" fmla="*/ 387350 h 481012"/>
              <a:gd name="connsiteX2" fmla="*/ 104775 w 303213"/>
              <a:gd name="connsiteY2" fmla="*/ 73025 h 481012"/>
              <a:gd name="connsiteX3" fmla="*/ 85725 w 303213"/>
              <a:gd name="connsiteY3" fmla="*/ 473075 h 481012"/>
              <a:gd name="connsiteX4" fmla="*/ 28575 w 303213"/>
              <a:gd name="connsiteY4" fmla="*/ 120650 h 481012"/>
              <a:gd name="connsiteX5" fmla="*/ 257175 w 303213"/>
              <a:gd name="connsiteY5" fmla="*/ 120650 h 481012"/>
              <a:gd name="connsiteX6" fmla="*/ 57150 w 303213"/>
              <a:gd name="connsiteY6" fmla="*/ 320675 h 481012"/>
              <a:gd name="connsiteX7" fmla="*/ 295275 w 303213"/>
              <a:gd name="connsiteY7" fmla="*/ 311150 h 481012"/>
              <a:gd name="connsiteX8" fmla="*/ 9525 w 303213"/>
              <a:gd name="connsiteY8" fmla="*/ 454025 h 481012"/>
              <a:gd name="connsiteX9" fmla="*/ 276225 w 303213"/>
              <a:gd name="connsiteY9" fmla="*/ 215900 h 481012"/>
              <a:gd name="connsiteX10" fmla="*/ 19050 w 303213"/>
              <a:gd name="connsiteY10" fmla="*/ 177800 h 481012"/>
              <a:gd name="connsiteX11" fmla="*/ 209550 w 303213"/>
              <a:gd name="connsiteY11" fmla="*/ 34925 h 4810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03213" h="481012">
                <a:moveTo>
                  <a:pt x="209550" y="34925"/>
                </a:moveTo>
                <a:cubicBezTo>
                  <a:pt x="241300" y="69850"/>
                  <a:pt x="227012" y="381000"/>
                  <a:pt x="209550" y="387350"/>
                </a:cubicBezTo>
                <a:cubicBezTo>
                  <a:pt x="192088" y="393700"/>
                  <a:pt x="125412" y="58738"/>
                  <a:pt x="104775" y="73025"/>
                </a:cubicBezTo>
                <a:cubicBezTo>
                  <a:pt x="84138" y="87312"/>
                  <a:pt x="98425" y="465138"/>
                  <a:pt x="85725" y="473075"/>
                </a:cubicBezTo>
                <a:cubicBezTo>
                  <a:pt x="73025" y="481012"/>
                  <a:pt x="0" y="179387"/>
                  <a:pt x="28575" y="120650"/>
                </a:cubicBezTo>
                <a:cubicBezTo>
                  <a:pt x="57150" y="61913"/>
                  <a:pt x="252413" y="87313"/>
                  <a:pt x="257175" y="120650"/>
                </a:cubicBezTo>
                <a:cubicBezTo>
                  <a:pt x="261937" y="153987"/>
                  <a:pt x="50800" y="288925"/>
                  <a:pt x="57150" y="320675"/>
                </a:cubicBezTo>
                <a:cubicBezTo>
                  <a:pt x="63500" y="352425"/>
                  <a:pt x="303213" y="288925"/>
                  <a:pt x="295275" y="311150"/>
                </a:cubicBezTo>
                <a:cubicBezTo>
                  <a:pt x="287338" y="333375"/>
                  <a:pt x="12700" y="469900"/>
                  <a:pt x="9525" y="454025"/>
                </a:cubicBezTo>
                <a:cubicBezTo>
                  <a:pt x="6350" y="438150"/>
                  <a:pt x="274638" y="261937"/>
                  <a:pt x="276225" y="215900"/>
                </a:cubicBezTo>
                <a:cubicBezTo>
                  <a:pt x="277812" y="169863"/>
                  <a:pt x="28575" y="204787"/>
                  <a:pt x="19050" y="177800"/>
                </a:cubicBezTo>
                <a:cubicBezTo>
                  <a:pt x="9525" y="150813"/>
                  <a:pt x="177800" y="0"/>
                  <a:pt x="209550" y="34925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6" name="триг СБРОС на первом">
            <a:hlinkClick r:id="rId19" action="ppaction://hlinksldjump"/>
          </p:cNvPr>
          <p:cNvSpPr/>
          <p:nvPr/>
        </p:nvSpPr>
        <p:spPr>
          <a:xfrm>
            <a:off x="7683329" y="4421141"/>
            <a:ext cx="1212499" cy="506335"/>
          </a:xfrm>
          <a:prstGeom prst="ellipse">
            <a:avLst/>
          </a:prstGeom>
          <a:solidFill>
            <a:schemeClr val="accent4"/>
          </a:solidFill>
          <a:ln>
            <a:noFill/>
          </a:ln>
          <a:effectLst>
            <a:outerShdw blurRad="127000" dist="38100" dir="5400000" sx="104000" sy="104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 smtClean="0">
                <a:solidFill>
                  <a:schemeClr val="bg1"/>
                </a:solidFill>
              </a:rPr>
              <a:t>Далее </a:t>
            </a:r>
            <a:endParaRPr lang="ru-RU" b="1" u="sng" dirty="0">
              <a:solidFill>
                <a:schemeClr val="bg1"/>
              </a:solidFill>
            </a:endParaRPr>
          </a:p>
        </p:txBody>
      </p:sp>
      <p:sp>
        <p:nvSpPr>
          <p:cNvPr id="55" name="Прямоугольник 54">
            <a:hlinkClick r:id="rId20" action="ppaction://hlinksldjump" tooltip="Процессы жизнедеятельности в растительной клетке"/>
          </p:cNvPr>
          <p:cNvSpPr/>
          <p:nvPr/>
        </p:nvSpPr>
        <p:spPr>
          <a:xfrm>
            <a:off x="5400092" y="-1"/>
            <a:ext cx="2196244" cy="49050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  <a:effectLst>
            <a:outerShdw blurRad="127000" dist="38100" dir="5400000" sx="103000" sy="103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 smtClean="0">
                <a:solidFill>
                  <a:schemeClr val="bg1"/>
                </a:solidFill>
                <a:hlinkClick r:id="rId20" action="ppaction://hlinksldjump"/>
              </a:rPr>
              <a:t>Список заданий</a:t>
            </a:r>
            <a:endParaRPr lang="ru-RU" b="1" u="sng" dirty="0">
              <a:solidFill>
                <a:schemeClr val="bg1"/>
              </a:solidFill>
            </a:endParaRPr>
          </a:p>
        </p:txBody>
      </p:sp>
      <p:pic>
        <p:nvPicPr>
          <p:cNvPr id="61" name="Picture 2" descr="C:\Users\Учитель\Desktop\плакат потешина\картинки\depositphotos_8738932-stock-illustration-black-and-whitevector-mouse-cursor.jpg"/>
          <p:cNvPicPr>
            <a:picLocks noChangeAspect="1" noChangeArrowheads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51820" y="1599642"/>
            <a:ext cx="216024" cy="21602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advClick="0"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Блок-схема: перфолента 39">
            <a:hlinkClick r:id="rId3" action="ppaction://hlinksldjump"/>
          </p:cNvPr>
          <p:cNvSpPr/>
          <p:nvPr/>
        </p:nvSpPr>
        <p:spPr>
          <a:xfrm>
            <a:off x="5832140" y="4479962"/>
            <a:ext cx="3204356" cy="504056"/>
          </a:xfrm>
          <a:prstGeom prst="flowChartPunchedTape">
            <a:avLst/>
          </a:prstGeom>
          <a:solidFill>
            <a:schemeClr val="bg1"/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400" b="1" i="1" dirty="0" smtClean="0">
                <a:solidFill>
                  <a:srgbClr val="7030A0"/>
                </a:solidFill>
                <a:hlinkClick r:id="rId3" action="ppaction://hlinksldjump"/>
              </a:rPr>
              <a:t>Пропустить выполнение заданий </a:t>
            </a:r>
            <a:endParaRPr lang="ru-RU" sz="1400" b="1" i="1" dirty="0">
              <a:solidFill>
                <a:srgbClr val="7030A0"/>
              </a:solidFill>
            </a:endParaRPr>
          </a:p>
        </p:txBody>
      </p:sp>
      <p:sp>
        <p:nvSpPr>
          <p:cNvPr id="35" name="Скругленный прямоугольник 34"/>
          <p:cNvSpPr/>
          <p:nvPr/>
        </p:nvSpPr>
        <p:spPr>
          <a:xfrm>
            <a:off x="4716016" y="1113588"/>
            <a:ext cx="3996444" cy="610456"/>
          </a:xfrm>
          <a:prstGeom prst="roundRect">
            <a:avLst/>
          </a:prstGeom>
          <a:solidFill>
            <a:schemeClr val="bg1"/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Выберите и выполните </a:t>
            </a:r>
          </a:p>
          <a:p>
            <a:pPr algn="ctr"/>
            <a:r>
              <a:rPr lang="ru-RU" b="1" dirty="0" smtClean="0">
                <a:solidFill>
                  <a:schemeClr val="tx1"/>
                </a:solidFill>
              </a:rPr>
              <a:t>задания по уровню сложности</a:t>
            </a:r>
            <a:endParaRPr lang="ru-RU" b="1" dirty="0">
              <a:solidFill>
                <a:schemeClr val="tx1"/>
              </a:solidFill>
            </a:endParaRPr>
          </a:p>
        </p:txBody>
      </p:sp>
      <p:pic>
        <p:nvPicPr>
          <p:cNvPr id="36" name="Picture 5" descr="C:\Users\1\Desktop\кокурс плакат\картинки\male-female-scientists-illustration-62733739.jpg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 cstate="print"/>
          <a:srcRect b="11743"/>
          <a:stretch>
            <a:fillRect/>
          </a:stretch>
        </p:blipFill>
        <p:spPr bwMode="auto">
          <a:xfrm>
            <a:off x="4383391" y="1859910"/>
            <a:ext cx="4329069" cy="249202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glow rad="228600">
              <a:schemeClr val="accent4">
                <a:satMod val="175000"/>
                <a:alpha val="40000"/>
              </a:schemeClr>
            </a:glow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sp>
        <p:nvSpPr>
          <p:cNvPr id="27" name="Прямоугольник 26">
            <a:hlinkClick r:id="rId6" action="ppaction://hlinksldjump"/>
          </p:cNvPr>
          <p:cNvSpPr/>
          <p:nvPr/>
        </p:nvSpPr>
        <p:spPr>
          <a:xfrm>
            <a:off x="323528" y="1959682"/>
            <a:ext cx="3348372" cy="2292481"/>
          </a:xfrm>
          <a:prstGeom prst="rect">
            <a:avLst/>
          </a:prstGeom>
          <a:solidFill>
            <a:schemeClr val="tx1"/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3" name="Прямоугольник 142"/>
          <p:cNvSpPr/>
          <p:nvPr/>
        </p:nvSpPr>
        <p:spPr>
          <a:xfrm>
            <a:off x="3419872" y="0"/>
            <a:ext cx="1913023" cy="490509"/>
          </a:xfrm>
          <a:prstGeom prst="rect">
            <a:avLst/>
          </a:prstGeom>
          <a:solidFill>
            <a:srgbClr val="1C2F5A"/>
          </a:solidFill>
          <a:ln>
            <a:noFill/>
          </a:ln>
          <a:effectLst>
            <a:outerShdw blurRad="127000" dist="38100" dir="5400000" sx="103000" sy="103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Строение клетки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146" name="Прямоугольник 145">
            <a:hlinkClick r:id="rId7" action="ppaction://hlinksldjump" tooltip="Устройство микроскопа и правила работы с ним"/>
          </p:cNvPr>
          <p:cNvSpPr/>
          <p:nvPr/>
        </p:nvSpPr>
        <p:spPr>
          <a:xfrm>
            <a:off x="1" y="0"/>
            <a:ext cx="1763687" cy="49050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  <a:effectLst>
            <a:outerShdw blurRad="127000" dist="38100" dir="5400000" sx="103000" sy="103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/>
                </a:solidFill>
                <a:hlinkClick r:id="rId8" action="ppaction://hlinksldjump"/>
              </a:rPr>
              <a:t>Великие открытия 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149" name="Прямоугольник 148">
            <a:hlinkClick r:id="rId9" action="ppaction://hlinksldjump" tooltip="Устройство микроскопа и правила работы с ним"/>
          </p:cNvPr>
          <p:cNvSpPr/>
          <p:nvPr/>
        </p:nvSpPr>
        <p:spPr>
          <a:xfrm>
            <a:off x="5328084" y="0"/>
            <a:ext cx="2222203" cy="49050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  <a:effectLst>
            <a:outerShdw blurRad="127000" dist="38100" dir="5400000" sx="103000" sy="103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/>
                </a:solidFill>
                <a:hlinkClick r:id="rId10" action="ppaction://hlinksldjump"/>
              </a:rPr>
              <a:t>Жизнедеятельность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151" name="Прямоугольник 150">
            <a:hlinkClick r:id="rId9" action="ppaction://hlinksldjump" tooltip="Устройство микроскопа и правила работы с ним"/>
          </p:cNvPr>
          <p:cNvSpPr/>
          <p:nvPr/>
        </p:nvSpPr>
        <p:spPr>
          <a:xfrm>
            <a:off x="1763688" y="0"/>
            <a:ext cx="1656184" cy="49050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  <a:effectLst>
            <a:outerShdw blurRad="127000" dist="38100" dir="5400000" sx="103000" sy="103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 smtClean="0">
                <a:solidFill>
                  <a:schemeClr val="bg1"/>
                </a:solidFill>
                <a:hlinkClick r:id="rId9" action="ppaction://hlinksldjump"/>
              </a:rPr>
              <a:t>Микроскоп</a:t>
            </a:r>
            <a:endParaRPr lang="ru-RU" b="1" u="sng" dirty="0">
              <a:solidFill>
                <a:schemeClr val="bg1"/>
              </a:solidFill>
            </a:endParaRPr>
          </a:p>
        </p:txBody>
      </p:sp>
      <p:sp>
        <p:nvSpPr>
          <p:cNvPr id="24" name="Прямоугольник 23">
            <a:hlinkClick r:id="rId11" action="ppaction://hlinksldjump" tooltip="Устройство микроскопа и правила работы с ним"/>
          </p:cNvPr>
          <p:cNvSpPr/>
          <p:nvPr/>
        </p:nvSpPr>
        <p:spPr>
          <a:xfrm>
            <a:off x="0" y="519522"/>
            <a:ext cx="1763688" cy="504056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  <a:effectLst>
            <a:outerShdw blurRad="127000" dist="38100" dir="5400000" sx="103000" sy="103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/>
                </a:solidFill>
                <a:hlinkClick r:id="rId11" action="ppaction://hlinksldjump"/>
              </a:rPr>
              <a:t>Начало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41" name="Полилиния 40">
            <a:hlinkClick r:id="rId12" action="ppaction://hlinksldjump"/>
          </p:cNvPr>
          <p:cNvSpPr/>
          <p:nvPr/>
        </p:nvSpPr>
        <p:spPr>
          <a:xfrm>
            <a:off x="5426075" y="2613025"/>
            <a:ext cx="550862" cy="155575"/>
          </a:xfrm>
          <a:custGeom>
            <a:avLst/>
            <a:gdLst>
              <a:gd name="connsiteX0" fmla="*/ 498475 w 550862"/>
              <a:gd name="connsiteY0" fmla="*/ 44450 h 155575"/>
              <a:gd name="connsiteX1" fmla="*/ 488950 w 550862"/>
              <a:gd name="connsiteY1" fmla="*/ 149225 h 155575"/>
              <a:gd name="connsiteX2" fmla="*/ 450850 w 550862"/>
              <a:gd name="connsiteY2" fmla="*/ 6350 h 155575"/>
              <a:gd name="connsiteX3" fmla="*/ 346075 w 550862"/>
              <a:gd name="connsiteY3" fmla="*/ 111125 h 155575"/>
              <a:gd name="connsiteX4" fmla="*/ 317500 w 550862"/>
              <a:gd name="connsiteY4" fmla="*/ 25400 h 155575"/>
              <a:gd name="connsiteX5" fmla="*/ 203200 w 550862"/>
              <a:gd name="connsiteY5" fmla="*/ 82550 h 155575"/>
              <a:gd name="connsiteX6" fmla="*/ 12700 w 550862"/>
              <a:gd name="connsiteY6" fmla="*/ 92075 h 155575"/>
              <a:gd name="connsiteX7" fmla="*/ 127000 w 550862"/>
              <a:gd name="connsiteY7" fmla="*/ 44450 h 155575"/>
              <a:gd name="connsiteX8" fmla="*/ 403225 w 550862"/>
              <a:gd name="connsiteY8" fmla="*/ 53975 h 155575"/>
              <a:gd name="connsiteX9" fmla="*/ 479425 w 550862"/>
              <a:gd name="connsiteY9" fmla="*/ 92075 h 155575"/>
              <a:gd name="connsiteX10" fmla="*/ 174625 w 550862"/>
              <a:gd name="connsiteY10" fmla="*/ 120650 h 155575"/>
              <a:gd name="connsiteX11" fmla="*/ 498475 w 550862"/>
              <a:gd name="connsiteY11" fmla="*/ 44450 h 1555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550862" h="155575">
                <a:moveTo>
                  <a:pt x="498475" y="44450"/>
                </a:moveTo>
                <a:cubicBezTo>
                  <a:pt x="550862" y="49212"/>
                  <a:pt x="496887" y="155575"/>
                  <a:pt x="488950" y="149225"/>
                </a:cubicBezTo>
                <a:cubicBezTo>
                  <a:pt x="481013" y="142875"/>
                  <a:pt x="474662" y="12700"/>
                  <a:pt x="450850" y="6350"/>
                </a:cubicBezTo>
                <a:cubicBezTo>
                  <a:pt x="427038" y="0"/>
                  <a:pt x="368300" y="107950"/>
                  <a:pt x="346075" y="111125"/>
                </a:cubicBezTo>
                <a:cubicBezTo>
                  <a:pt x="323850" y="114300"/>
                  <a:pt x="341312" y="30162"/>
                  <a:pt x="317500" y="25400"/>
                </a:cubicBezTo>
                <a:cubicBezTo>
                  <a:pt x="293688" y="20638"/>
                  <a:pt x="254000" y="71438"/>
                  <a:pt x="203200" y="82550"/>
                </a:cubicBezTo>
                <a:cubicBezTo>
                  <a:pt x="152400" y="93663"/>
                  <a:pt x="25400" y="98425"/>
                  <a:pt x="12700" y="92075"/>
                </a:cubicBezTo>
                <a:cubicBezTo>
                  <a:pt x="0" y="85725"/>
                  <a:pt x="61913" y="50800"/>
                  <a:pt x="127000" y="44450"/>
                </a:cubicBezTo>
                <a:cubicBezTo>
                  <a:pt x="192087" y="38100"/>
                  <a:pt x="344488" y="46038"/>
                  <a:pt x="403225" y="53975"/>
                </a:cubicBezTo>
                <a:cubicBezTo>
                  <a:pt x="461963" y="61913"/>
                  <a:pt x="517525" y="80963"/>
                  <a:pt x="479425" y="92075"/>
                </a:cubicBezTo>
                <a:cubicBezTo>
                  <a:pt x="441325" y="103187"/>
                  <a:pt x="173038" y="134937"/>
                  <a:pt x="174625" y="120650"/>
                </a:cubicBezTo>
                <a:cubicBezTo>
                  <a:pt x="176212" y="106363"/>
                  <a:pt x="446088" y="39688"/>
                  <a:pt x="498475" y="44450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" name="Полилиния 45">
            <a:hlinkClick r:id="rId13" action="ppaction://hlinksldjump"/>
          </p:cNvPr>
          <p:cNvSpPr/>
          <p:nvPr/>
        </p:nvSpPr>
        <p:spPr>
          <a:xfrm>
            <a:off x="5246688" y="3913981"/>
            <a:ext cx="393700" cy="340519"/>
          </a:xfrm>
          <a:custGeom>
            <a:avLst/>
            <a:gdLst>
              <a:gd name="connsiteX0" fmla="*/ 58737 w 393700"/>
              <a:gd name="connsiteY0" fmla="*/ 794 h 340519"/>
              <a:gd name="connsiteX1" fmla="*/ 115887 w 393700"/>
              <a:gd name="connsiteY1" fmla="*/ 794 h 340519"/>
              <a:gd name="connsiteX2" fmla="*/ 325437 w 393700"/>
              <a:gd name="connsiteY2" fmla="*/ 10319 h 340519"/>
              <a:gd name="connsiteX3" fmla="*/ 11112 w 393700"/>
              <a:gd name="connsiteY3" fmla="*/ 124619 h 340519"/>
              <a:gd name="connsiteX4" fmla="*/ 392112 w 393700"/>
              <a:gd name="connsiteY4" fmla="*/ 143669 h 340519"/>
              <a:gd name="connsiteX5" fmla="*/ 20637 w 393700"/>
              <a:gd name="connsiteY5" fmla="*/ 181769 h 340519"/>
              <a:gd name="connsiteX6" fmla="*/ 354012 w 393700"/>
              <a:gd name="connsiteY6" fmla="*/ 238919 h 340519"/>
              <a:gd name="connsiteX7" fmla="*/ 77787 w 393700"/>
              <a:gd name="connsiteY7" fmla="*/ 305594 h 340519"/>
              <a:gd name="connsiteX8" fmla="*/ 58737 w 393700"/>
              <a:gd name="connsiteY8" fmla="*/ 794 h 3405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93700" h="340519">
                <a:moveTo>
                  <a:pt x="58737" y="794"/>
                </a:moveTo>
                <a:cubicBezTo>
                  <a:pt x="65087" y="0"/>
                  <a:pt x="115887" y="794"/>
                  <a:pt x="115887" y="794"/>
                </a:cubicBezTo>
                <a:lnTo>
                  <a:pt x="325437" y="10319"/>
                </a:lnTo>
                <a:cubicBezTo>
                  <a:pt x="307975" y="30956"/>
                  <a:pt x="0" y="102394"/>
                  <a:pt x="11112" y="124619"/>
                </a:cubicBezTo>
                <a:cubicBezTo>
                  <a:pt x="22224" y="146844"/>
                  <a:pt x="390525" y="134144"/>
                  <a:pt x="392112" y="143669"/>
                </a:cubicBezTo>
                <a:cubicBezTo>
                  <a:pt x="393700" y="153194"/>
                  <a:pt x="26987" y="165894"/>
                  <a:pt x="20637" y="181769"/>
                </a:cubicBezTo>
                <a:cubicBezTo>
                  <a:pt x="14287" y="197644"/>
                  <a:pt x="344487" y="218282"/>
                  <a:pt x="354012" y="238919"/>
                </a:cubicBezTo>
                <a:cubicBezTo>
                  <a:pt x="363537" y="259556"/>
                  <a:pt x="128587" y="340519"/>
                  <a:pt x="77787" y="305594"/>
                </a:cubicBezTo>
                <a:cubicBezTo>
                  <a:pt x="26987" y="270669"/>
                  <a:pt x="38099" y="150019"/>
                  <a:pt x="58737" y="794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1" name="Полилиния 50">
            <a:hlinkClick r:id="rId13" action="ppaction://hlinksldjump"/>
          </p:cNvPr>
          <p:cNvSpPr/>
          <p:nvPr/>
        </p:nvSpPr>
        <p:spPr>
          <a:xfrm>
            <a:off x="6015037" y="1163638"/>
            <a:ext cx="228601" cy="257175"/>
          </a:xfrm>
          <a:custGeom>
            <a:avLst/>
            <a:gdLst>
              <a:gd name="connsiteX0" fmla="*/ 33338 w 228601"/>
              <a:gd name="connsiteY0" fmla="*/ 55562 h 257175"/>
              <a:gd name="connsiteX1" fmla="*/ 195263 w 228601"/>
              <a:gd name="connsiteY1" fmla="*/ 74612 h 257175"/>
              <a:gd name="connsiteX2" fmla="*/ 4763 w 228601"/>
              <a:gd name="connsiteY2" fmla="*/ 131762 h 257175"/>
              <a:gd name="connsiteX3" fmla="*/ 223838 w 228601"/>
              <a:gd name="connsiteY3" fmla="*/ 150812 h 257175"/>
              <a:gd name="connsiteX4" fmla="*/ 33338 w 228601"/>
              <a:gd name="connsiteY4" fmla="*/ 188912 h 257175"/>
              <a:gd name="connsiteX5" fmla="*/ 109538 w 228601"/>
              <a:gd name="connsiteY5" fmla="*/ 227012 h 257175"/>
              <a:gd name="connsiteX6" fmla="*/ 109538 w 228601"/>
              <a:gd name="connsiteY6" fmla="*/ 7937 h 257175"/>
              <a:gd name="connsiteX7" fmla="*/ 195263 w 228601"/>
              <a:gd name="connsiteY7" fmla="*/ 179387 h 257175"/>
              <a:gd name="connsiteX8" fmla="*/ 33338 w 228601"/>
              <a:gd name="connsiteY8" fmla="*/ 55562 h 257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28601" h="257175">
                <a:moveTo>
                  <a:pt x="33338" y="55562"/>
                </a:moveTo>
                <a:cubicBezTo>
                  <a:pt x="33338" y="38100"/>
                  <a:pt x="200026" y="61912"/>
                  <a:pt x="195263" y="74612"/>
                </a:cubicBezTo>
                <a:cubicBezTo>
                  <a:pt x="190500" y="87312"/>
                  <a:pt x="0" y="119062"/>
                  <a:pt x="4763" y="131762"/>
                </a:cubicBezTo>
                <a:cubicBezTo>
                  <a:pt x="9526" y="144462"/>
                  <a:pt x="219075" y="141287"/>
                  <a:pt x="223838" y="150812"/>
                </a:cubicBezTo>
                <a:cubicBezTo>
                  <a:pt x="228601" y="160337"/>
                  <a:pt x="52388" y="176212"/>
                  <a:pt x="33338" y="188912"/>
                </a:cubicBezTo>
                <a:cubicBezTo>
                  <a:pt x="14288" y="201612"/>
                  <a:pt x="96838" y="257175"/>
                  <a:pt x="109538" y="227012"/>
                </a:cubicBezTo>
                <a:cubicBezTo>
                  <a:pt x="122238" y="196850"/>
                  <a:pt x="95251" y="15874"/>
                  <a:pt x="109538" y="7937"/>
                </a:cubicBezTo>
                <a:cubicBezTo>
                  <a:pt x="123825" y="0"/>
                  <a:pt x="209550" y="169862"/>
                  <a:pt x="195263" y="179387"/>
                </a:cubicBezTo>
                <a:cubicBezTo>
                  <a:pt x="180976" y="188912"/>
                  <a:pt x="33338" y="73024"/>
                  <a:pt x="33338" y="55562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5" name="Скругленный прямоугольник 74"/>
          <p:cNvSpPr/>
          <p:nvPr/>
        </p:nvSpPr>
        <p:spPr>
          <a:xfrm>
            <a:off x="335463" y="1113588"/>
            <a:ext cx="3384376" cy="610456"/>
          </a:xfrm>
          <a:prstGeom prst="roundRect">
            <a:avLst/>
          </a:prstGeom>
          <a:solidFill>
            <a:schemeClr val="bg1"/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Наблюдать движение цитоплазмы под микроскопом</a:t>
            </a:r>
            <a:endParaRPr lang="ru-RU" b="1" dirty="0">
              <a:solidFill>
                <a:schemeClr val="tx1"/>
              </a:solidFill>
            </a:endParaRPr>
          </a:p>
        </p:txBody>
      </p:sp>
      <p:pic>
        <p:nvPicPr>
          <p:cNvPr id="3081" name="Picture 9" descr="C:\Users\1\Desktop\кокурс плакат\картинки\overlay.jpg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489517" y="1877486"/>
            <a:ext cx="3016391" cy="225270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pic>
        <p:nvPicPr>
          <p:cNvPr id="25" name="Picture 2" descr="C:\Users\Учитель\Desktop\плакат потешина\картинки\depositphotos_8738932-stock-illustration-black-and-whitevector-mouse-cursor.jpg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74271" y="3902551"/>
            <a:ext cx="263273" cy="26327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2" descr="C:\Users\Учитель\Desktop\плакат потешина\картинки\depositphotos_8738932-stock-illustration-black-and-whitevector-mouse-cursor.jpg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51172" y="3952603"/>
            <a:ext cx="263273" cy="26327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2" descr="C:\Users\Учитель\Desktop\плакат потешина\картинки\depositphotos_8738932-stock-illustration-black-and-whitevector-mouse-cursor.jpg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6543" y="4569843"/>
            <a:ext cx="263273" cy="26327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advClick="0"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1\Desktop\кокурс плакат\видое\Моментальный снимок 2 (29.11.2019 16-29)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30709" cy="5143500"/>
          </a:xfrm>
          <a:prstGeom prst="rect">
            <a:avLst/>
          </a:prstGeom>
          <a:noFill/>
        </p:spPr>
      </p:pic>
      <p:sp>
        <p:nvSpPr>
          <p:cNvPr id="3" name="Скругленный прямоугольник 2"/>
          <p:cNvSpPr/>
          <p:nvPr/>
        </p:nvSpPr>
        <p:spPr>
          <a:xfrm>
            <a:off x="1691680" y="4659982"/>
            <a:ext cx="5832648" cy="483518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Управляйте просмотром быстрым щелчком</a:t>
            </a:r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1\Desktop\кокурс плакат\видое\Моментальный снимок 1 (29.11.2019 16-28)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30709" cy="5143500"/>
          </a:xfrm>
          <a:prstGeom prst="rect">
            <a:avLst/>
          </a:prstGeom>
          <a:noFill/>
        </p:spPr>
      </p:pic>
      <p:sp>
        <p:nvSpPr>
          <p:cNvPr id="3" name="Скругленный прямоугольник 2"/>
          <p:cNvSpPr/>
          <p:nvPr/>
        </p:nvSpPr>
        <p:spPr>
          <a:xfrm>
            <a:off x="1691680" y="4659982"/>
            <a:ext cx="5832648" cy="483518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Управляйте просмотром быстрым щелчком</a:t>
            </a:r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1\Desktop\кокурс плакат\видое\Моментальный снимок 3 (29.11.2019 16-29)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30709" cy="5143500"/>
          </a:xfrm>
          <a:prstGeom prst="rect">
            <a:avLst/>
          </a:prstGeom>
          <a:noFill/>
        </p:spPr>
      </p:pic>
      <p:sp>
        <p:nvSpPr>
          <p:cNvPr id="3" name="Скругленный прямоугольник 2"/>
          <p:cNvSpPr/>
          <p:nvPr/>
        </p:nvSpPr>
        <p:spPr>
          <a:xfrm>
            <a:off x="1691680" y="4659982"/>
            <a:ext cx="5832648" cy="483518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Управляйте просмотром быстрым щелчком</a:t>
            </a:r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Выгнутая влево стрелка 22"/>
          <p:cNvSpPr/>
          <p:nvPr/>
        </p:nvSpPr>
        <p:spPr>
          <a:xfrm rot="2879332" flipH="1" flipV="1">
            <a:off x="8064388" y="483518"/>
            <a:ext cx="683568" cy="1296144"/>
          </a:xfrm>
          <a:prstGeom prst="curvedRightArrow">
            <a:avLst/>
          </a:prstGeom>
          <a:solidFill>
            <a:schemeClr val="accent4"/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45" name="Прямоугольник 44">
            <a:hlinkClick r:id="rId2" action="ppaction://hlinksldjump" tooltip="История открытия клеток у растений"/>
          </p:cNvPr>
          <p:cNvSpPr/>
          <p:nvPr/>
        </p:nvSpPr>
        <p:spPr>
          <a:xfrm>
            <a:off x="0" y="0"/>
            <a:ext cx="2079850" cy="490509"/>
          </a:xfrm>
          <a:prstGeom prst="rect">
            <a:avLst/>
          </a:prstGeom>
          <a:solidFill>
            <a:srgbClr val="1C2F5A"/>
          </a:solidFill>
          <a:ln>
            <a:noFill/>
          </a:ln>
          <a:effectLst>
            <a:outerShdw blurRad="127000" dist="38100" dir="5400000" sx="103000" sy="103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 smtClean="0">
                <a:solidFill>
                  <a:schemeClr val="bg1"/>
                </a:solidFill>
              </a:rPr>
              <a:t>Великие открытия</a:t>
            </a:r>
            <a:endParaRPr lang="ru-RU" b="1" u="sng" dirty="0">
              <a:solidFill>
                <a:schemeClr val="bg1"/>
              </a:solidFill>
            </a:endParaRPr>
          </a:p>
        </p:txBody>
      </p:sp>
      <p:sp>
        <p:nvSpPr>
          <p:cNvPr id="48" name="Прямоугольник 47">
            <a:hlinkClick r:id="rId3" action="ppaction://hlinksldjump" tooltip="Процессы жизнедеятельности в растительной клетке"/>
          </p:cNvPr>
          <p:cNvSpPr/>
          <p:nvPr/>
        </p:nvSpPr>
        <p:spPr>
          <a:xfrm>
            <a:off x="5400092" y="-1"/>
            <a:ext cx="2196244" cy="490509"/>
          </a:xfrm>
          <a:prstGeom prst="rect">
            <a:avLst/>
          </a:prstGeom>
          <a:solidFill>
            <a:srgbClr val="1C2F5A"/>
          </a:solidFill>
          <a:ln>
            <a:noFill/>
          </a:ln>
          <a:effectLst>
            <a:outerShdw blurRad="127000" dist="38100" dir="5400000" sx="103000" sy="103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 smtClean="0">
                <a:solidFill>
                  <a:schemeClr val="bg1"/>
                </a:solidFill>
              </a:rPr>
              <a:t>Список заданий</a:t>
            </a:r>
            <a:endParaRPr lang="ru-RU" b="1" u="sng" dirty="0">
              <a:solidFill>
                <a:schemeClr val="bg1"/>
              </a:solidFill>
            </a:endParaRPr>
          </a:p>
        </p:txBody>
      </p:sp>
      <p:sp>
        <p:nvSpPr>
          <p:cNvPr id="52" name="Прямоугольник 51">
            <a:hlinkClick r:id="rId4" action="ppaction://hlinksldjump" tooltip="Устройство микроскопа и правила работы с ним"/>
          </p:cNvPr>
          <p:cNvSpPr/>
          <p:nvPr/>
        </p:nvSpPr>
        <p:spPr>
          <a:xfrm>
            <a:off x="2051720" y="0"/>
            <a:ext cx="1476164" cy="490509"/>
          </a:xfrm>
          <a:prstGeom prst="rect">
            <a:avLst/>
          </a:prstGeom>
          <a:solidFill>
            <a:srgbClr val="1C2F5A"/>
          </a:solidFill>
          <a:ln>
            <a:noFill/>
          </a:ln>
          <a:effectLst>
            <a:outerShdw blurRad="127000" dist="38100" dir="5400000" sx="103000" sy="103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 smtClean="0">
                <a:solidFill>
                  <a:schemeClr val="bg1"/>
                </a:solidFill>
              </a:rPr>
              <a:t>Микроскоп</a:t>
            </a:r>
            <a:endParaRPr lang="ru-RU" b="1" u="sng" dirty="0">
              <a:solidFill>
                <a:schemeClr val="bg1"/>
              </a:solidFill>
            </a:endParaRPr>
          </a:p>
        </p:txBody>
      </p:sp>
      <p:sp>
        <p:nvSpPr>
          <p:cNvPr id="53" name="Прямоугольник 52">
            <a:hlinkClick r:id="rId5" action="ppaction://hlinksldjump" tooltip="Строение растительной клетки"/>
          </p:cNvPr>
          <p:cNvSpPr/>
          <p:nvPr/>
        </p:nvSpPr>
        <p:spPr>
          <a:xfrm>
            <a:off x="3527884" y="0"/>
            <a:ext cx="1872208" cy="490509"/>
          </a:xfrm>
          <a:prstGeom prst="rect">
            <a:avLst/>
          </a:prstGeom>
          <a:solidFill>
            <a:srgbClr val="1C2F5A"/>
          </a:solidFill>
          <a:ln>
            <a:noFill/>
          </a:ln>
          <a:effectLst>
            <a:outerShdw blurRad="127000" dist="38100" dir="5400000" sx="103000" sy="103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 smtClean="0">
                <a:solidFill>
                  <a:schemeClr val="bg1"/>
                </a:solidFill>
              </a:rPr>
              <a:t>Строение клетки</a:t>
            </a:r>
            <a:endParaRPr lang="ru-RU" b="1" u="sng" dirty="0">
              <a:solidFill>
                <a:schemeClr val="bg1"/>
              </a:solidFill>
            </a:endParaRPr>
          </a:p>
        </p:txBody>
      </p:sp>
      <p:pic>
        <p:nvPicPr>
          <p:cNvPr id="1026" name="Picture 2" descr="C:\Users\1\Desktop\кокурс плакат\картинки\Illustration_Microscope.png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flipH="1">
            <a:off x="107504" y="2355726"/>
            <a:ext cx="1892652" cy="2480383"/>
          </a:xfrm>
          <a:prstGeom prst="rect">
            <a:avLst/>
          </a:prstGeom>
          <a:noFill/>
        </p:spPr>
      </p:pic>
      <p:pic>
        <p:nvPicPr>
          <p:cNvPr id="1027" name="Picture 3" descr="C:\Users\1\Desktop\кокурс плакат\картинки\644591_gallery.world.jpg">
            <a:hlinkClick r:id="rId7" action="ppaction://hlinksldjump"/>
          </p:cNvPr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95536" y="627534"/>
            <a:ext cx="3229850" cy="2293891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1029" name="Picture 5" descr="C:\Users\1\Desktop\кокурс плакат\картинки\LEEUWENHOEK_cr.jpg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9" cstate="print"/>
          <a:srcRect l="30810" r="17269"/>
          <a:stretch>
            <a:fillRect/>
          </a:stretch>
        </p:blipFill>
        <p:spPr bwMode="auto">
          <a:xfrm>
            <a:off x="7050781" y="2823777"/>
            <a:ext cx="1885244" cy="1815507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  <a:reflection blurRad="6350" stA="50000" endA="300" endPos="38500" dist="50800" dir="5400000" sy="-100000" algn="bl" rotWithShape="0"/>
          </a:effectLst>
        </p:spPr>
      </p:pic>
      <p:grpSp>
        <p:nvGrpSpPr>
          <p:cNvPr id="24" name="Группа 23"/>
          <p:cNvGrpSpPr/>
          <p:nvPr/>
        </p:nvGrpSpPr>
        <p:grpSpPr>
          <a:xfrm>
            <a:off x="3815916" y="771550"/>
            <a:ext cx="3636404" cy="2092881"/>
            <a:chOff x="3815916" y="771550"/>
            <a:chExt cx="3636404" cy="2092881"/>
          </a:xfrm>
        </p:grpSpPr>
        <p:sp>
          <p:nvSpPr>
            <p:cNvPr id="31" name="Скругленная прямоугольная выноска 30">
              <a:hlinkClick r:id="rId10" action="ppaction://hlinksldjump"/>
            </p:cNvPr>
            <p:cNvSpPr/>
            <p:nvPr/>
          </p:nvSpPr>
          <p:spPr>
            <a:xfrm>
              <a:off x="3815916" y="771550"/>
              <a:ext cx="3564396" cy="2016224"/>
            </a:xfrm>
            <a:prstGeom prst="wedgeRoundRectCallout">
              <a:avLst>
                <a:gd name="adj1" fmla="val -50283"/>
                <a:gd name="adj2" fmla="val 80182"/>
                <a:gd name="adj3" fmla="val 16667"/>
              </a:avLst>
            </a:prstGeom>
            <a:solidFill>
              <a:schemeClr val="bg1"/>
            </a:solidFill>
            <a:ln w="53975" cmpd="dbl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solidFill>
                  <a:srgbClr val="00B0F0"/>
                </a:solidFill>
              </a:endParaRPr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3887924" y="771550"/>
              <a:ext cx="3564396" cy="209288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600" b="1" dirty="0" smtClean="0">
                  <a:solidFill>
                    <a:srgbClr val="00B0F0"/>
                  </a:solidFill>
                  <a:hlinkClick r:id="rId10" action="ppaction://hlinksldjump"/>
                </a:rPr>
                <a:t>Представляете, а в каждой клетке есть скелет! </a:t>
              </a:r>
            </a:p>
            <a:p>
              <a:pPr algn="ctr"/>
              <a:r>
                <a:rPr lang="ru-RU" sz="2600" b="1" dirty="0" smtClean="0">
                  <a:solidFill>
                    <a:srgbClr val="00B0F0"/>
                  </a:solidFill>
                  <a:hlinkClick r:id="rId10" action="ppaction://hlinksldjump"/>
                </a:rPr>
                <a:t>Не верите? </a:t>
              </a:r>
            </a:p>
            <a:p>
              <a:pPr algn="ctr"/>
              <a:r>
                <a:rPr lang="ru-RU" sz="2600" b="1" dirty="0" smtClean="0">
                  <a:solidFill>
                    <a:srgbClr val="00B0F0"/>
                  </a:solidFill>
                  <a:hlinkClick r:id="rId10" action="ppaction://hlinksldjump"/>
                </a:rPr>
                <a:t>Давайте разберемся…</a:t>
              </a:r>
              <a:endParaRPr lang="ru-RU" sz="2600" b="1" dirty="0">
                <a:solidFill>
                  <a:srgbClr val="00B0F0"/>
                </a:solidFill>
              </a:endParaRPr>
            </a:p>
          </p:txBody>
        </p:sp>
      </p:grpSp>
      <p:pic>
        <p:nvPicPr>
          <p:cNvPr id="2" name="Picture 2" descr="C:\Users\1\Desktop\кокурс плакат\картинки\----- (54).png">
            <a:hlinkClick r:id="rId10" action="ppaction://hlinksldjump"/>
          </p:cNvPr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2447764" y="2755730"/>
            <a:ext cx="4505227" cy="238777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0" y="0"/>
            <a:ext cx="9144000" cy="5143501"/>
          </a:xfrm>
          <a:prstGeom prst="rect">
            <a:avLst/>
          </a:prstGeom>
          <a:noFill/>
          <a:ln w="63500" cmpd="dbl">
            <a:solidFill>
              <a:srgbClr val="00A4D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0" y="4845266"/>
            <a:ext cx="2591780" cy="298234"/>
          </a:xfrm>
          <a:prstGeom prst="roundRect">
            <a:avLst/>
          </a:prstGeom>
          <a:solidFill>
            <a:schemeClr val="bg1"/>
          </a:solidFill>
          <a:ln cmpd="dbl">
            <a:solidFill>
              <a:srgbClr val="00A4D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ru-RU" sz="1200" dirty="0">
                <a:solidFill>
                  <a:schemeClr val="tx1"/>
                </a:solidFill>
              </a:rPr>
              <a:t>Не забывайте  вести опорную </a:t>
            </a:r>
            <a:r>
              <a:rPr lang="ru-RU" sz="1200" dirty="0" smtClean="0">
                <a:solidFill>
                  <a:schemeClr val="tx1"/>
                </a:solidFill>
              </a:rPr>
              <a:t>карту.</a:t>
            </a:r>
            <a:endParaRPr lang="ru-RU" sz="1200" dirty="0">
              <a:solidFill>
                <a:schemeClr val="tx1"/>
              </a:solidFill>
            </a:endParaRPr>
          </a:p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15" name="Picture 2" descr="C:\Users\Учитель\Desktop\плакат потешина\картинки\depositphotos_8738932-stock-illustration-black-and-whitevector-mouse-cursor.jp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4606574"/>
            <a:ext cx="208040" cy="20804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2" descr="C:\Users\Учитель\Desktop\плакат потешина\картинки\depositphotos_8738932-stock-illustration-black-and-whitevector-mouse-cursor.jpg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43708" y="2715766"/>
            <a:ext cx="216024" cy="21602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2" descr="C:\Users\Учитель\Desktop\плакат потешина\картинки\depositphotos_8738932-stock-illustration-black-and-whitevector-mouse-cursor.jpg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63689" y="4378990"/>
            <a:ext cx="227584" cy="22758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2" descr="C:\Users\Учитель\Desktop\плакат потешина\картинки\depositphotos_8738932-stock-illustration-black-and-whitevector-mouse-cursor.jpg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91980" y="2787774"/>
            <a:ext cx="216024" cy="21602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Овал 19">
            <a:hlinkClick r:id="rId16" action="ppaction://hlinksldjump"/>
          </p:cNvPr>
          <p:cNvSpPr/>
          <p:nvPr/>
        </p:nvSpPr>
        <p:spPr>
          <a:xfrm>
            <a:off x="7452320" y="951570"/>
            <a:ext cx="1583668" cy="900100"/>
          </a:xfrm>
          <a:prstGeom prst="ellipse">
            <a:avLst/>
          </a:prstGeom>
          <a:solidFill>
            <a:schemeClr val="bg1"/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solidFill>
                  <a:schemeClr val="tx1"/>
                </a:solidFill>
              </a:rPr>
              <a:t>Пожалуйста,</a:t>
            </a:r>
          </a:p>
          <a:p>
            <a:pPr algn="ctr"/>
            <a:r>
              <a:rPr lang="ru-RU" sz="1200" dirty="0" smtClean="0">
                <a:solidFill>
                  <a:schemeClr val="tx1"/>
                </a:solidFill>
              </a:rPr>
              <a:t>ознакомьтесь с правилами управления</a:t>
            </a:r>
            <a:endParaRPr lang="ru-RU" sz="1200" dirty="0">
              <a:solidFill>
                <a:schemeClr val="tx1"/>
              </a:solidFill>
            </a:endParaRPr>
          </a:p>
        </p:txBody>
      </p:sp>
      <p:pic>
        <p:nvPicPr>
          <p:cNvPr id="25" name="Picture 2" descr="C:\Users\Учитель\Desktop\плакат потешина\картинки\depositphotos_8738932-stock-illustration-black-and-whitevector-mouse-cursor.jpg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12460" y="1275606"/>
            <a:ext cx="216024" cy="21602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advClick="0"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1\Desktop\кокурс плакат\видое\Моментальный снимок 7 (29.11.2019 16-30)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5150987"/>
          </a:xfrm>
          <a:prstGeom prst="rect">
            <a:avLst/>
          </a:prstGeom>
          <a:noFill/>
        </p:spPr>
      </p:pic>
      <p:sp>
        <p:nvSpPr>
          <p:cNvPr id="3" name="Скругленный прямоугольник 2"/>
          <p:cNvSpPr/>
          <p:nvPr/>
        </p:nvSpPr>
        <p:spPr>
          <a:xfrm>
            <a:off x="1691680" y="4659982"/>
            <a:ext cx="5832648" cy="483518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Управляйте просмотром быстрым щелчком</a:t>
            </a:r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1\Desktop\кокурс плакат\видое\Моментальный снимок 9 (29.11.2019 16-48)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5150987"/>
          </a:xfrm>
          <a:prstGeom prst="rect">
            <a:avLst/>
          </a:prstGeom>
          <a:noFill/>
        </p:spPr>
      </p:pic>
      <p:sp>
        <p:nvSpPr>
          <p:cNvPr id="3" name="Скругленный прямоугольник 2"/>
          <p:cNvSpPr/>
          <p:nvPr/>
        </p:nvSpPr>
        <p:spPr>
          <a:xfrm>
            <a:off x="1691680" y="4659982"/>
            <a:ext cx="5832648" cy="483518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Управляйте просмотром быстрым щелчком</a:t>
            </a:r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1\Desktop\кокурс плакат\видое\Моментальный снимок 11 (29.11.2019 16-48)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5150987"/>
          </a:xfrm>
          <a:prstGeom prst="rect">
            <a:avLst/>
          </a:prstGeom>
          <a:noFill/>
        </p:spPr>
      </p:pic>
      <p:sp>
        <p:nvSpPr>
          <p:cNvPr id="3" name="Скругленный прямоугольник 2"/>
          <p:cNvSpPr/>
          <p:nvPr/>
        </p:nvSpPr>
        <p:spPr>
          <a:xfrm>
            <a:off x="1691680" y="4659982"/>
            <a:ext cx="5832648" cy="483518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Управляйте просмотром быстрым щелчком</a:t>
            </a:r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1\Desktop\кокурс плакат\видое\Моментальный снимок 12 (29.11.2019 16-48)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5150987"/>
          </a:xfrm>
          <a:prstGeom prst="rect">
            <a:avLst/>
          </a:prstGeom>
          <a:noFill/>
        </p:spPr>
      </p:pic>
      <p:sp>
        <p:nvSpPr>
          <p:cNvPr id="3" name="Скругленный прямоугольник 2"/>
          <p:cNvSpPr/>
          <p:nvPr/>
        </p:nvSpPr>
        <p:spPr>
          <a:xfrm>
            <a:off x="1691680" y="4659982"/>
            <a:ext cx="5832648" cy="483518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Управляйте просмотром быстрым щелчком</a:t>
            </a:r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1\Desktop\кокурс плакат\видое\Моментальный снимок 10 (29.11.2019 16-48)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5150987"/>
          </a:xfrm>
          <a:prstGeom prst="rect">
            <a:avLst/>
          </a:prstGeom>
          <a:noFill/>
        </p:spPr>
      </p:pic>
      <p:sp>
        <p:nvSpPr>
          <p:cNvPr id="3" name="Скругленный прямоугольник 2"/>
          <p:cNvSpPr/>
          <p:nvPr/>
        </p:nvSpPr>
        <p:spPr>
          <a:xfrm>
            <a:off x="1691680" y="4659982"/>
            <a:ext cx="5832648" cy="483518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Управляйте просмотром быстрым щелчком</a:t>
            </a:r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1\Desktop\кокурс плакат\видое\Моментальный снимок 13 (29.11.2019 16-48)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5150987"/>
          </a:xfrm>
          <a:prstGeom prst="rect">
            <a:avLst/>
          </a:prstGeom>
          <a:noFill/>
        </p:spPr>
      </p:pic>
      <p:sp>
        <p:nvSpPr>
          <p:cNvPr id="3" name="Скругленный прямоугольник 2"/>
          <p:cNvSpPr/>
          <p:nvPr/>
        </p:nvSpPr>
        <p:spPr>
          <a:xfrm>
            <a:off x="1691680" y="4659982"/>
            <a:ext cx="5832648" cy="483518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Управляйте просмотром быстрым щелчком</a:t>
            </a:r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1\Desktop\кокурс плакат\видое\Моментальный снимок 14 (29.11.2019 16-49).png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1"/>
            <a:ext cx="9144000" cy="5150987"/>
          </a:xfrm>
          <a:prstGeom prst="rect">
            <a:avLst/>
          </a:prstGeom>
          <a:noFill/>
        </p:spPr>
      </p:pic>
      <p:sp>
        <p:nvSpPr>
          <p:cNvPr id="3" name="Скругленный прямоугольник 2"/>
          <p:cNvSpPr/>
          <p:nvPr/>
        </p:nvSpPr>
        <p:spPr>
          <a:xfrm>
            <a:off x="1691680" y="4659982"/>
            <a:ext cx="5832648" cy="483518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Управляйте просмотром быстрым щелчком</a:t>
            </a:r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Прямоугольник 142"/>
          <p:cNvSpPr/>
          <p:nvPr/>
        </p:nvSpPr>
        <p:spPr>
          <a:xfrm>
            <a:off x="3491880" y="0"/>
            <a:ext cx="1913023" cy="490509"/>
          </a:xfrm>
          <a:prstGeom prst="rect">
            <a:avLst/>
          </a:prstGeom>
          <a:solidFill>
            <a:srgbClr val="1C2F5A"/>
          </a:solidFill>
          <a:ln>
            <a:noFill/>
          </a:ln>
          <a:effectLst>
            <a:outerShdw blurRad="127000" dist="38100" dir="5400000" sx="103000" sy="103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Строение клетки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146" name="Прямоугольник 145">
            <a:hlinkClick r:id="rId3" action="ppaction://hlinksldjump" tooltip="Устройство микроскопа и правила работы с ним"/>
          </p:cNvPr>
          <p:cNvSpPr/>
          <p:nvPr/>
        </p:nvSpPr>
        <p:spPr>
          <a:xfrm>
            <a:off x="1" y="0"/>
            <a:ext cx="1763687" cy="49050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  <a:effectLst>
            <a:outerShdw blurRad="127000" dist="38100" dir="5400000" sx="103000" sy="103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/>
                </a:solidFill>
                <a:hlinkClick r:id="rId4" action="ppaction://hlinksldjump"/>
              </a:rPr>
              <a:t>Великие открытия 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151" name="Прямоугольник 150">
            <a:hlinkClick r:id="rId5" action="ppaction://hlinksldjump" tooltip="Устройство микроскопа и правила работы с ним"/>
          </p:cNvPr>
          <p:cNvSpPr/>
          <p:nvPr/>
        </p:nvSpPr>
        <p:spPr>
          <a:xfrm>
            <a:off x="1763688" y="0"/>
            <a:ext cx="1728192" cy="49050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  <a:effectLst>
            <a:outerShdw blurRad="127000" dist="38100" dir="5400000" sx="103000" sy="103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 smtClean="0">
                <a:solidFill>
                  <a:schemeClr val="bg1"/>
                </a:solidFill>
                <a:hlinkClick r:id="rId5" action="ppaction://hlinksldjump"/>
              </a:rPr>
              <a:t>Микроскоп</a:t>
            </a:r>
            <a:endParaRPr lang="ru-RU" b="1" u="sng" dirty="0">
              <a:solidFill>
                <a:schemeClr val="bg1"/>
              </a:solidFill>
            </a:endParaRPr>
          </a:p>
        </p:txBody>
      </p:sp>
      <p:sp>
        <p:nvSpPr>
          <p:cNvPr id="22" name="Полилиния 21"/>
          <p:cNvSpPr/>
          <p:nvPr/>
        </p:nvSpPr>
        <p:spPr>
          <a:xfrm>
            <a:off x="6048164" y="3399842"/>
            <a:ext cx="1234646" cy="668294"/>
          </a:xfrm>
          <a:custGeom>
            <a:avLst/>
            <a:gdLst>
              <a:gd name="connsiteX0" fmla="*/ 560173 w 1234646"/>
              <a:gd name="connsiteY0" fmla="*/ 187410 h 668294"/>
              <a:gd name="connsiteX1" fmla="*/ 442784 w 1234646"/>
              <a:gd name="connsiteY1" fmla="*/ 255372 h 668294"/>
              <a:gd name="connsiteX2" fmla="*/ 325394 w 1234646"/>
              <a:gd name="connsiteY2" fmla="*/ 286264 h 668294"/>
              <a:gd name="connsiteX3" fmla="*/ 84438 w 1234646"/>
              <a:gd name="connsiteY3" fmla="*/ 360405 h 668294"/>
              <a:gd name="connsiteX4" fmla="*/ 22654 w 1234646"/>
              <a:gd name="connsiteY4" fmla="*/ 391296 h 668294"/>
              <a:gd name="connsiteX5" fmla="*/ 4119 w 1234646"/>
              <a:gd name="connsiteY5" fmla="*/ 514864 h 668294"/>
              <a:gd name="connsiteX6" fmla="*/ 47367 w 1234646"/>
              <a:gd name="connsiteY6" fmla="*/ 607540 h 668294"/>
              <a:gd name="connsiteX7" fmla="*/ 90616 w 1234646"/>
              <a:gd name="connsiteY7" fmla="*/ 644610 h 668294"/>
              <a:gd name="connsiteX8" fmla="*/ 189470 w 1234646"/>
              <a:gd name="connsiteY8" fmla="*/ 656967 h 668294"/>
              <a:gd name="connsiteX9" fmla="*/ 374821 w 1234646"/>
              <a:gd name="connsiteY9" fmla="*/ 656967 h 668294"/>
              <a:gd name="connsiteX10" fmla="*/ 566351 w 1234646"/>
              <a:gd name="connsiteY10" fmla="*/ 589005 h 668294"/>
              <a:gd name="connsiteX11" fmla="*/ 757881 w 1234646"/>
              <a:gd name="connsiteY11" fmla="*/ 527221 h 668294"/>
              <a:gd name="connsiteX12" fmla="*/ 980303 w 1234646"/>
              <a:gd name="connsiteY12" fmla="*/ 440723 h 668294"/>
              <a:gd name="connsiteX13" fmla="*/ 1085335 w 1234646"/>
              <a:gd name="connsiteY13" fmla="*/ 366583 h 668294"/>
              <a:gd name="connsiteX14" fmla="*/ 1196546 w 1234646"/>
              <a:gd name="connsiteY14" fmla="*/ 292442 h 668294"/>
              <a:gd name="connsiteX15" fmla="*/ 1233616 w 1234646"/>
              <a:gd name="connsiteY15" fmla="*/ 193588 h 668294"/>
              <a:gd name="connsiteX16" fmla="*/ 1202724 w 1234646"/>
              <a:gd name="connsiteY16" fmla="*/ 94734 h 668294"/>
              <a:gd name="connsiteX17" fmla="*/ 1128584 w 1234646"/>
              <a:gd name="connsiteY17" fmla="*/ 26772 h 668294"/>
              <a:gd name="connsiteX18" fmla="*/ 998838 w 1234646"/>
              <a:gd name="connsiteY18" fmla="*/ 2059 h 668294"/>
              <a:gd name="connsiteX19" fmla="*/ 850557 w 1234646"/>
              <a:gd name="connsiteY19" fmla="*/ 39129 h 668294"/>
              <a:gd name="connsiteX20" fmla="*/ 739346 w 1234646"/>
              <a:gd name="connsiteY20" fmla="*/ 125626 h 668294"/>
              <a:gd name="connsiteX21" fmla="*/ 640492 w 1234646"/>
              <a:gd name="connsiteY21" fmla="*/ 168875 h 668294"/>
              <a:gd name="connsiteX22" fmla="*/ 560173 w 1234646"/>
              <a:gd name="connsiteY22" fmla="*/ 187410 h 6682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1234646" h="668294">
                <a:moveTo>
                  <a:pt x="560173" y="187410"/>
                </a:moveTo>
                <a:cubicBezTo>
                  <a:pt x="527222" y="201826"/>
                  <a:pt x="481914" y="238896"/>
                  <a:pt x="442784" y="255372"/>
                </a:cubicBezTo>
                <a:cubicBezTo>
                  <a:pt x="403654" y="271848"/>
                  <a:pt x="385118" y="268759"/>
                  <a:pt x="325394" y="286264"/>
                </a:cubicBezTo>
                <a:cubicBezTo>
                  <a:pt x="265670" y="303769"/>
                  <a:pt x="134895" y="342900"/>
                  <a:pt x="84438" y="360405"/>
                </a:cubicBezTo>
                <a:cubicBezTo>
                  <a:pt x="33981" y="377910"/>
                  <a:pt x="36040" y="365553"/>
                  <a:pt x="22654" y="391296"/>
                </a:cubicBezTo>
                <a:cubicBezTo>
                  <a:pt x="9268" y="417039"/>
                  <a:pt x="0" y="478823"/>
                  <a:pt x="4119" y="514864"/>
                </a:cubicBezTo>
                <a:cubicBezTo>
                  <a:pt x="8238" y="550905"/>
                  <a:pt x="32951" y="585916"/>
                  <a:pt x="47367" y="607540"/>
                </a:cubicBezTo>
                <a:cubicBezTo>
                  <a:pt x="61783" y="629164"/>
                  <a:pt x="66932" y="636372"/>
                  <a:pt x="90616" y="644610"/>
                </a:cubicBezTo>
                <a:cubicBezTo>
                  <a:pt x="114300" y="652848"/>
                  <a:pt x="142103" y="654908"/>
                  <a:pt x="189470" y="656967"/>
                </a:cubicBezTo>
                <a:cubicBezTo>
                  <a:pt x="236837" y="659026"/>
                  <a:pt x="312008" y="668294"/>
                  <a:pt x="374821" y="656967"/>
                </a:cubicBezTo>
                <a:cubicBezTo>
                  <a:pt x="437634" y="645640"/>
                  <a:pt x="502508" y="610629"/>
                  <a:pt x="566351" y="589005"/>
                </a:cubicBezTo>
                <a:cubicBezTo>
                  <a:pt x="630194" y="567381"/>
                  <a:pt x="688889" y="551935"/>
                  <a:pt x="757881" y="527221"/>
                </a:cubicBezTo>
                <a:cubicBezTo>
                  <a:pt x="826873" y="502507"/>
                  <a:pt x="925727" y="467496"/>
                  <a:pt x="980303" y="440723"/>
                </a:cubicBezTo>
                <a:cubicBezTo>
                  <a:pt x="1034879" y="413950"/>
                  <a:pt x="1049295" y="391296"/>
                  <a:pt x="1085335" y="366583"/>
                </a:cubicBezTo>
                <a:cubicBezTo>
                  <a:pt x="1121375" y="341870"/>
                  <a:pt x="1171833" y="321274"/>
                  <a:pt x="1196546" y="292442"/>
                </a:cubicBezTo>
                <a:cubicBezTo>
                  <a:pt x="1221259" y="263610"/>
                  <a:pt x="1232586" y="226539"/>
                  <a:pt x="1233616" y="193588"/>
                </a:cubicBezTo>
                <a:cubicBezTo>
                  <a:pt x="1234646" y="160637"/>
                  <a:pt x="1220229" y="122537"/>
                  <a:pt x="1202724" y="94734"/>
                </a:cubicBezTo>
                <a:cubicBezTo>
                  <a:pt x="1185219" y="66931"/>
                  <a:pt x="1162565" y="42218"/>
                  <a:pt x="1128584" y="26772"/>
                </a:cubicBezTo>
                <a:cubicBezTo>
                  <a:pt x="1094603" y="11326"/>
                  <a:pt x="1045176" y="0"/>
                  <a:pt x="998838" y="2059"/>
                </a:cubicBezTo>
                <a:cubicBezTo>
                  <a:pt x="952500" y="4118"/>
                  <a:pt x="893806" y="18535"/>
                  <a:pt x="850557" y="39129"/>
                </a:cubicBezTo>
                <a:cubicBezTo>
                  <a:pt x="807308" y="59724"/>
                  <a:pt x="774357" y="104002"/>
                  <a:pt x="739346" y="125626"/>
                </a:cubicBezTo>
                <a:cubicBezTo>
                  <a:pt x="704335" y="147250"/>
                  <a:pt x="667265" y="155489"/>
                  <a:pt x="640492" y="168875"/>
                </a:cubicBezTo>
                <a:cubicBezTo>
                  <a:pt x="613719" y="182261"/>
                  <a:pt x="593124" y="172994"/>
                  <a:pt x="560173" y="187410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Прямоугольник 23">
            <a:hlinkClick r:id="rId6" action="ppaction://hlinksldjump" tooltip="Устройство микроскопа и правила работы с ним"/>
          </p:cNvPr>
          <p:cNvSpPr/>
          <p:nvPr/>
        </p:nvSpPr>
        <p:spPr>
          <a:xfrm>
            <a:off x="0" y="519522"/>
            <a:ext cx="1727684" cy="504056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  <a:effectLst>
            <a:outerShdw blurRad="127000" dist="38100" dir="5400000" sx="103000" sy="103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/>
                </a:solidFill>
                <a:hlinkClick r:id="rId6" action="ppaction://hlinksldjump"/>
              </a:rPr>
              <a:t>Начало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28" name="Полилиния 27"/>
          <p:cNvSpPr/>
          <p:nvPr/>
        </p:nvSpPr>
        <p:spPr>
          <a:xfrm>
            <a:off x="6007100" y="1309688"/>
            <a:ext cx="1350963" cy="452437"/>
          </a:xfrm>
          <a:custGeom>
            <a:avLst/>
            <a:gdLst>
              <a:gd name="connsiteX0" fmla="*/ 60325 w 1350963"/>
              <a:gd name="connsiteY0" fmla="*/ 223837 h 452437"/>
              <a:gd name="connsiteX1" fmla="*/ 231775 w 1350963"/>
              <a:gd name="connsiteY1" fmla="*/ 138112 h 452437"/>
              <a:gd name="connsiteX2" fmla="*/ 317500 w 1350963"/>
              <a:gd name="connsiteY2" fmla="*/ 119062 h 452437"/>
              <a:gd name="connsiteX3" fmla="*/ 460375 w 1350963"/>
              <a:gd name="connsiteY3" fmla="*/ 80962 h 452437"/>
              <a:gd name="connsiteX4" fmla="*/ 688975 w 1350963"/>
              <a:gd name="connsiteY4" fmla="*/ 42862 h 452437"/>
              <a:gd name="connsiteX5" fmla="*/ 841375 w 1350963"/>
              <a:gd name="connsiteY5" fmla="*/ 4762 h 452437"/>
              <a:gd name="connsiteX6" fmla="*/ 1050925 w 1350963"/>
              <a:gd name="connsiteY6" fmla="*/ 14287 h 452437"/>
              <a:gd name="connsiteX7" fmla="*/ 1222375 w 1350963"/>
              <a:gd name="connsiteY7" fmla="*/ 42862 h 452437"/>
              <a:gd name="connsiteX8" fmla="*/ 1336675 w 1350963"/>
              <a:gd name="connsiteY8" fmla="*/ 80962 h 452437"/>
              <a:gd name="connsiteX9" fmla="*/ 1308100 w 1350963"/>
              <a:gd name="connsiteY9" fmla="*/ 233362 h 452437"/>
              <a:gd name="connsiteX10" fmla="*/ 1174750 w 1350963"/>
              <a:gd name="connsiteY10" fmla="*/ 261937 h 452437"/>
              <a:gd name="connsiteX11" fmla="*/ 1031875 w 1350963"/>
              <a:gd name="connsiteY11" fmla="*/ 280987 h 452437"/>
              <a:gd name="connsiteX12" fmla="*/ 879475 w 1350963"/>
              <a:gd name="connsiteY12" fmla="*/ 300037 h 452437"/>
              <a:gd name="connsiteX13" fmla="*/ 688975 w 1350963"/>
              <a:gd name="connsiteY13" fmla="*/ 338137 h 452437"/>
              <a:gd name="connsiteX14" fmla="*/ 479425 w 1350963"/>
              <a:gd name="connsiteY14" fmla="*/ 376237 h 452437"/>
              <a:gd name="connsiteX15" fmla="*/ 384175 w 1350963"/>
              <a:gd name="connsiteY15" fmla="*/ 433387 h 452437"/>
              <a:gd name="connsiteX16" fmla="*/ 117475 w 1350963"/>
              <a:gd name="connsiteY16" fmla="*/ 442912 h 452437"/>
              <a:gd name="connsiteX17" fmla="*/ 50800 w 1350963"/>
              <a:gd name="connsiteY17" fmla="*/ 433387 h 452437"/>
              <a:gd name="connsiteX18" fmla="*/ 3175 w 1350963"/>
              <a:gd name="connsiteY18" fmla="*/ 328612 h 452437"/>
              <a:gd name="connsiteX19" fmla="*/ 60325 w 1350963"/>
              <a:gd name="connsiteY19" fmla="*/ 223837 h 4524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1350963" h="452437">
                <a:moveTo>
                  <a:pt x="60325" y="223837"/>
                </a:moveTo>
                <a:cubicBezTo>
                  <a:pt x="98425" y="192087"/>
                  <a:pt x="188913" y="155574"/>
                  <a:pt x="231775" y="138112"/>
                </a:cubicBezTo>
                <a:cubicBezTo>
                  <a:pt x="274637" y="120650"/>
                  <a:pt x="279400" y="128587"/>
                  <a:pt x="317500" y="119062"/>
                </a:cubicBezTo>
                <a:cubicBezTo>
                  <a:pt x="355600" y="109537"/>
                  <a:pt x="398463" y="93662"/>
                  <a:pt x="460375" y="80962"/>
                </a:cubicBezTo>
                <a:cubicBezTo>
                  <a:pt x="522288" y="68262"/>
                  <a:pt x="625475" y="55562"/>
                  <a:pt x="688975" y="42862"/>
                </a:cubicBezTo>
                <a:cubicBezTo>
                  <a:pt x="752475" y="30162"/>
                  <a:pt x="781050" y="9525"/>
                  <a:pt x="841375" y="4762"/>
                </a:cubicBezTo>
                <a:cubicBezTo>
                  <a:pt x="901700" y="0"/>
                  <a:pt x="987425" y="7937"/>
                  <a:pt x="1050925" y="14287"/>
                </a:cubicBezTo>
                <a:cubicBezTo>
                  <a:pt x="1114425" y="20637"/>
                  <a:pt x="1174750" y="31750"/>
                  <a:pt x="1222375" y="42862"/>
                </a:cubicBezTo>
                <a:cubicBezTo>
                  <a:pt x="1270000" y="53974"/>
                  <a:pt x="1322388" y="49212"/>
                  <a:pt x="1336675" y="80962"/>
                </a:cubicBezTo>
                <a:cubicBezTo>
                  <a:pt x="1350963" y="112712"/>
                  <a:pt x="1335088" y="203200"/>
                  <a:pt x="1308100" y="233362"/>
                </a:cubicBezTo>
                <a:cubicBezTo>
                  <a:pt x="1281113" y="263525"/>
                  <a:pt x="1220787" y="254000"/>
                  <a:pt x="1174750" y="261937"/>
                </a:cubicBezTo>
                <a:cubicBezTo>
                  <a:pt x="1128713" y="269874"/>
                  <a:pt x="1031875" y="280987"/>
                  <a:pt x="1031875" y="280987"/>
                </a:cubicBezTo>
                <a:cubicBezTo>
                  <a:pt x="982662" y="287337"/>
                  <a:pt x="936625" y="290512"/>
                  <a:pt x="879475" y="300037"/>
                </a:cubicBezTo>
                <a:cubicBezTo>
                  <a:pt x="822325" y="309562"/>
                  <a:pt x="688975" y="338137"/>
                  <a:pt x="688975" y="338137"/>
                </a:cubicBezTo>
                <a:cubicBezTo>
                  <a:pt x="622300" y="350837"/>
                  <a:pt x="530225" y="360362"/>
                  <a:pt x="479425" y="376237"/>
                </a:cubicBezTo>
                <a:cubicBezTo>
                  <a:pt x="428625" y="392112"/>
                  <a:pt x="444500" y="422275"/>
                  <a:pt x="384175" y="433387"/>
                </a:cubicBezTo>
                <a:cubicBezTo>
                  <a:pt x="323850" y="444499"/>
                  <a:pt x="173037" y="442912"/>
                  <a:pt x="117475" y="442912"/>
                </a:cubicBezTo>
                <a:cubicBezTo>
                  <a:pt x="61913" y="442912"/>
                  <a:pt x="69850" y="452437"/>
                  <a:pt x="50800" y="433387"/>
                </a:cubicBezTo>
                <a:cubicBezTo>
                  <a:pt x="31750" y="414337"/>
                  <a:pt x="6350" y="357187"/>
                  <a:pt x="3175" y="328612"/>
                </a:cubicBezTo>
                <a:cubicBezTo>
                  <a:pt x="0" y="300037"/>
                  <a:pt x="22225" y="255587"/>
                  <a:pt x="60325" y="223837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Полилиния 28">
            <a:hlinkClick r:id="rId7" action="ppaction://hlinksldjump"/>
          </p:cNvPr>
          <p:cNvSpPr/>
          <p:nvPr/>
        </p:nvSpPr>
        <p:spPr>
          <a:xfrm>
            <a:off x="5894388" y="1301750"/>
            <a:ext cx="1501775" cy="457200"/>
          </a:xfrm>
          <a:custGeom>
            <a:avLst/>
            <a:gdLst>
              <a:gd name="connsiteX0" fmla="*/ 173037 w 1501775"/>
              <a:gd name="connsiteY0" fmla="*/ 260350 h 457200"/>
              <a:gd name="connsiteX1" fmla="*/ 392112 w 1501775"/>
              <a:gd name="connsiteY1" fmla="*/ 165100 h 457200"/>
              <a:gd name="connsiteX2" fmla="*/ 611187 w 1501775"/>
              <a:gd name="connsiteY2" fmla="*/ 127000 h 457200"/>
              <a:gd name="connsiteX3" fmla="*/ 839787 w 1501775"/>
              <a:gd name="connsiteY3" fmla="*/ 107950 h 457200"/>
              <a:gd name="connsiteX4" fmla="*/ 1058862 w 1501775"/>
              <a:gd name="connsiteY4" fmla="*/ 50800 h 457200"/>
              <a:gd name="connsiteX5" fmla="*/ 1230312 w 1501775"/>
              <a:gd name="connsiteY5" fmla="*/ 50800 h 457200"/>
              <a:gd name="connsiteX6" fmla="*/ 1363662 w 1501775"/>
              <a:gd name="connsiteY6" fmla="*/ 79375 h 457200"/>
              <a:gd name="connsiteX7" fmla="*/ 1163637 w 1501775"/>
              <a:gd name="connsiteY7" fmla="*/ 250825 h 457200"/>
              <a:gd name="connsiteX8" fmla="*/ 1325562 w 1501775"/>
              <a:gd name="connsiteY8" fmla="*/ 222250 h 457200"/>
              <a:gd name="connsiteX9" fmla="*/ 1011237 w 1501775"/>
              <a:gd name="connsiteY9" fmla="*/ 117475 h 457200"/>
              <a:gd name="connsiteX10" fmla="*/ 1068387 w 1501775"/>
              <a:gd name="connsiteY10" fmla="*/ 260350 h 457200"/>
              <a:gd name="connsiteX11" fmla="*/ 877887 w 1501775"/>
              <a:gd name="connsiteY11" fmla="*/ 298450 h 457200"/>
              <a:gd name="connsiteX12" fmla="*/ 687387 w 1501775"/>
              <a:gd name="connsiteY12" fmla="*/ 317500 h 457200"/>
              <a:gd name="connsiteX13" fmla="*/ 515937 w 1501775"/>
              <a:gd name="connsiteY13" fmla="*/ 317500 h 457200"/>
              <a:gd name="connsiteX14" fmla="*/ 354012 w 1501775"/>
              <a:gd name="connsiteY14" fmla="*/ 374650 h 457200"/>
              <a:gd name="connsiteX15" fmla="*/ 239712 w 1501775"/>
              <a:gd name="connsiteY15" fmla="*/ 307975 h 457200"/>
              <a:gd name="connsiteX16" fmla="*/ 506412 w 1501775"/>
              <a:gd name="connsiteY16" fmla="*/ 231775 h 457200"/>
              <a:gd name="connsiteX17" fmla="*/ 735012 w 1501775"/>
              <a:gd name="connsiteY17" fmla="*/ 203200 h 457200"/>
              <a:gd name="connsiteX18" fmla="*/ 992187 w 1501775"/>
              <a:gd name="connsiteY18" fmla="*/ 136525 h 457200"/>
              <a:gd name="connsiteX19" fmla="*/ 1268412 w 1501775"/>
              <a:gd name="connsiteY19" fmla="*/ 79375 h 457200"/>
              <a:gd name="connsiteX20" fmla="*/ 1306512 w 1501775"/>
              <a:gd name="connsiteY20" fmla="*/ 165100 h 457200"/>
              <a:gd name="connsiteX21" fmla="*/ 1020762 w 1501775"/>
              <a:gd name="connsiteY21" fmla="*/ 41275 h 457200"/>
              <a:gd name="connsiteX22" fmla="*/ 1135062 w 1501775"/>
              <a:gd name="connsiteY22" fmla="*/ 279400 h 457200"/>
              <a:gd name="connsiteX23" fmla="*/ 744537 w 1501775"/>
              <a:gd name="connsiteY23" fmla="*/ 98425 h 457200"/>
              <a:gd name="connsiteX24" fmla="*/ 735012 w 1501775"/>
              <a:gd name="connsiteY24" fmla="*/ 269875 h 457200"/>
              <a:gd name="connsiteX25" fmla="*/ 354012 w 1501775"/>
              <a:gd name="connsiteY25" fmla="*/ 107950 h 457200"/>
              <a:gd name="connsiteX26" fmla="*/ 534987 w 1501775"/>
              <a:gd name="connsiteY26" fmla="*/ 441325 h 457200"/>
              <a:gd name="connsiteX27" fmla="*/ 239712 w 1501775"/>
              <a:gd name="connsiteY27" fmla="*/ 203200 h 457200"/>
              <a:gd name="connsiteX28" fmla="*/ 192087 w 1501775"/>
              <a:gd name="connsiteY28" fmla="*/ 317500 h 457200"/>
              <a:gd name="connsiteX29" fmla="*/ 1392237 w 1501775"/>
              <a:gd name="connsiteY29" fmla="*/ 127000 h 457200"/>
              <a:gd name="connsiteX30" fmla="*/ 849312 w 1501775"/>
              <a:gd name="connsiteY30" fmla="*/ 222250 h 457200"/>
              <a:gd name="connsiteX31" fmla="*/ 363537 w 1501775"/>
              <a:gd name="connsiteY31" fmla="*/ 422275 h 457200"/>
              <a:gd name="connsiteX32" fmla="*/ 725487 w 1501775"/>
              <a:gd name="connsiteY32" fmla="*/ 60325 h 457200"/>
              <a:gd name="connsiteX33" fmla="*/ 963612 w 1501775"/>
              <a:gd name="connsiteY33" fmla="*/ 88900 h 457200"/>
              <a:gd name="connsiteX34" fmla="*/ 1316037 w 1501775"/>
              <a:gd name="connsiteY34" fmla="*/ 269875 h 457200"/>
              <a:gd name="connsiteX35" fmla="*/ 1439862 w 1501775"/>
              <a:gd name="connsiteY35" fmla="*/ 107950 h 457200"/>
              <a:gd name="connsiteX36" fmla="*/ 1401762 w 1501775"/>
              <a:gd name="connsiteY36" fmla="*/ 60325 h 457200"/>
              <a:gd name="connsiteX37" fmla="*/ 1220787 w 1501775"/>
              <a:gd name="connsiteY37" fmla="*/ 31750 h 457200"/>
              <a:gd name="connsiteX38" fmla="*/ 754062 w 1501775"/>
              <a:gd name="connsiteY38" fmla="*/ 12700 h 457200"/>
              <a:gd name="connsiteX39" fmla="*/ 468312 w 1501775"/>
              <a:gd name="connsiteY39" fmla="*/ 107950 h 457200"/>
              <a:gd name="connsiteX40" fmla="*/ 173037 w 1501775"/>
              <a:gd name="connsiteY40" fmla="*/ 260350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1501775" h="457200">
                <a:moveTo>
                  <a:pt x="173037" y="260350"/>
                </a:moveTo>
                <a:cubicBezTo>
                  <a:pt x="160337" y="269875"/>
                  <a:pt x="319087" y="187325"/>
                  <a:pt x="392112" y="165100"/>
                </a:cubicBezTo>
                <a:cubicBezTo>
                  <a:pt x="465137" y="142875"/>
                  <a:pt x="536575" y="136525"/>
                  <a:pt x="611187" y="127000"/>
                </a:cubicBezTo>
                <a:cubicBezTo>
                  <a:pt x="685799" y="117475"/>
                  <a:pt x="765175" y="120650"/>
                  <a:pt x="839787" y="107950"/>
                </a:cubicBezTo>
                <a:cubicBezTo>
                  <a:pt x="914399" y="95250"/>
                  <a:pt x="993775" y="60325"/>
                  <a:pt x="1058862" y="50800"/>
                </a:cubicBezTo>
                <a:cubicBezTo>
                  <a:pt x="1123949" y="41275"/>
                  <a:pt x="1179512" y="46038"/>
                  <a:pt x="1230312" y="50800"/>
                </a:cubicBezTo>
                <a:cubicBezTo>
                  <a:pt x="1281112" y="55562"/>
                  <a:pt x="1374774" y="46038"/>
                  <a:pt x="1363662" y="79375"/>
                </a:cubicBezTo>
                <a:cubicBezTo>
                  <a:pt x="1352550" y="112712"/>
                  <a:pt x="1169987" y="227013"/>
                  <a:pt x="1163637" y="250825"/>
                </a:cubicBezTo>
                <a:cubicBezTo>
                  <a:pt x="1157287" y="274637"/>
                  <a:pt x="1350962" y="244475"/>
                  <a:pt x="1325562" y="222250"/>
                </a:cubicBezTo>
                <a:cubicBezTo>
                  <a:pt x="1300162" y="200025"/>
                  <a:pt x="1054099" y="111125"/>
                  <a:pt x="1011237" y="117475"/>
                </a:cubicBezTo>
                <a:cubicBezTo>
                  <a:pt x="968375" y="123825"/>
                  <a:pt x="1090612" y="230188"/>
                  <a:pt x="1068387" y="260350"/>
                </a:cubicBezTo>
                <a:cubicBezTo>
                  <a:pt x="1046162" y="290512"/>
                  <a:pt x="941387" y="288925"/>
                  <a:pt x="877887" y="298450"/>
                </a:cubicBezTo>
                <a:cubicBezTo>
                  <a:pt x="814387" y="307975"/>
                  <a:pt x="747712" y="314325"/>
                  <a:pt x="687387" y="317500"/>
                </a:cubicBezTo>
                <a:cubicBezTo>
                  <a:pt x="627062" y="320675"/>
                  <a:pt x="571499" y="307975"/>
                  <a:pt x="515937" y="317500"/>
                </a:cubicBezTo>
                <a:cubicBezTo>
                  <a:pt x="460375" y="327025"/>
                  <a:pt x="400049" y="376237"/>
                  <a:pt x="354012" y="374650"/>
                </a:cubicBezTo>
                <a:cubicBezTo>
                  <a:pt x="307975" y="373063"/>
                  <a:pt x="214312" y="331788"/>
                  <a:pt x="239712" y="307975"/>
                </a:cubicBezTo>
                <a:cubicBezTo>
                  <a:pt x="265112" y="284163"/>
                  <a:pt x="423862" y="249237"/>
                  <a:pt x="506412" y="231775"/>
                </a:cubicBezTo>
                <a:cubicBezTo>
                  <a:pt x="588962" y="214313"/>
                  <a:pt x="654050" y="219075"/>
                  <a:pt x="735012" y="203200"/>
                </a:cubicBezTo>
                <a:cubicBezTo>
                  <a:pt x="815975" y="187325"/>
                  <a:pt x="903287" y="157162"/>
                  <a:pt x="992187" y="136525"/>
                </a:cubicBezTo>
                <a:cubicBezTo>
                  <a:pt x="1081087" y="115888"/>
                  <a:pt x="1216025" y="74613"/>
                  <a:pt x="1268412" y="79375"/>
                </a:cubicBezTo>
                <a:cubicBezTo>
                  <a:pt x="1320799" y="84137"/>
                  <a:pt x="1347787" y="171450"/>
                  <a:pt x="1306512" y="165100"/>
                </a:cubicBezTo>
                <a:cubicBezTo>
                  <a:pt x="1265237" y="158750"/>
                  <a:pt x="1049337" y="22225"/>
                  <a:pt x="1020762" y="41275"/>
                </a:cubicBezTo>
                <a:cubicBezTo>
                  <a:pt x="992187" y="60325"/>
                  <a:pt x="1181100" y="269875"/>
                  <a:pt x="1135062" y="279400"/>
                </a:cubicBezTo>
                <a:cubicBezTo>
                  <a:pt x="1089025" y="288925"/>
                  <a:pt x="811212" y="100012"/>
                  <a:pt x="744537" y="98425"/>
                </a:cubicBezTo>
                <a:cubicBezTo>
                  <a:pt x="677862" y="96838"/>
                  <a:pt x="800099" y="268288"/>
                  <a:pt x="735012" y="269875"/>
                </a:cubicBezTo>
                <a:cubicBezTo>
                  <a:pt x="669925" y="271462"/>
                  <a:pt x="387350" y="79375"/>
                  <a:pt x="354012" y="107950"/>
                </a:cubicBezTo>
                <a:cubicBezTo>
                  <a:pt x="320675" y="136525"/>
                  <a:pt x="554037" y="425450"/>
                  <a:pt x="534987" y="441325"/>
                </a:cubicBezTo>
                <a:cubicBezTo>
                  <a:pt x="515937" y="457200"/>
                  <a:pt x="296862" y="223837"/>
                  <a:pt x="239712" y="203200"/>
                </a:cubicBezTo>
                <a:cubicBezTo>
                  <a:pt x="182562" y="182563"/>
                  <a:pt x="0" y="330200"/>
                  <a:pt x="192087" y="317500"/>
                </a:cubicBezTo>
                <a:cubicBezTo>
                  <a:pt x="384174" y="304800"/>
                  <a:pt x="1282700" y="142875"/>
                  <a:pt x="1392237" y="127000"/>
                </a:cubicBezTo>
                <a:cubicBezTo>
                  <a:pt x="1501775" y="111125"/>
                  <a:pt x="1020762" y="173037"/>
                  <a:pt x="849312" y="222250"/>
                </a:cubicBezTo>
                <a:cubicBezTo>
                  <a:pt x="677862" y="271463"/>
                  <a:pt x="384175" y="449263"/>
                  <a:pt x="363537" y="422275"/>
                </a:cubicBezTo>
                <a:cubicBezTo>
                  <a:pt x="342899" y="395287"/>
                  <a:pt x="625475" y="115888"/>
                  <a:pt x="725487" y="60325"/>
                </a:cubicBezTo>
                <a:cubicBezTo>
                  <a:pt x="825500" y="4763"/>
                  <a:pt x="865187" y="53975"/>
                  <a:pt x="963612" y="88900"/>
                </a:cubicBezTo>
                <a:cubicBezTo>
                  <a:pt x="1062037" y="123825"/>
                  <a:pt x="1236662" y="266700"/>
                  <a:pt x="1316037" y="269875"/>
                </a:cubicBezTo>
                <a:cubicBezTo>
                  <a:pt x="1395412" y="273050"/>
                  <a:pt x="1425575" y="142875"/>
                  <a:pt x="1439862" y="107950"/>
                </a:cubicBezTo>
                <a:cubicBezTo>
                  <a:pt x="1454150" y="73025"/>
                  <a:pt x="1438275" y="73025"/>
                  <a:pt x="1401762" y="60325"/>
                </a:cubicBezTo>
                <a:cubicBezTo>
                  <a:pt x="1365250" y="47625"/>
                  <a:pt x="1328737" y="39688"/>
                  <a:pt x="1220787" y="31750"/>
                </a:cubicBezTo>
                <a:cubicBezTo>
                  <a:pt x="1112837" y="23813"/>
                  <a:pt x="879475" y="0"/>
                  <a:pt x="754062" y="12700"/>
                </a:cubicBezTo>
                <a:cubicBezTo>
                  <a:pt x="628650" y="25400"/>
                  <a:pt x="571499" y="63500"/>
                  <a:pt x="468312" y="107950"/>
                </a:cubicBezTo>
                <a:cubicBezTo>
                  <a:pt x="365125" y="152400"/>
                  <a:pt x="185737" y="250825"/>
                  <a:pt x="173037" y="260350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Полилиния 36">
            <a:hlinkClick r:id="rId8" action="ppaction://hlinksldjump"/>
          </p:cNvPr>
          <p:cNvSpPr/>
          <p:nvPr/>
        </p:nvSpPr>
        <p:spPr>
          <a:xfrm>
            <a:off x="5464175" y="2165350"/>
            <a:ext cx="587375" cy="434975"/>
          </a:xfrm>
          <a:custGeom>
            <a:avLst/>
            <a:gdLst>
              <a:gd name="connsiteX0" fmla="*/ 50800 w 587375"/>
              <a:gd name="connsiteY0" fmla="*/ 349250 h 434975"/>
              <a:gd name="connsiteX1" fmla="*/ 450850 w 587375"/>
              <a:gd name="connsiteY1" fmla="*/ 53975 h 434975"/>
              <a:gd name="connsiteX2" fmla="*/ 155575 w 587375"/>
              <a:gd name="connsiteY2" fmla="*/ 368300 h 434975"/>
              <a:gd name="connsiteX3" fmla="*/ 498475 w 587375"/>
              <a:gd name="connsiteY3" fmla="*/ 92075 h 434975"/>
              <a:gd name="connsiteX4" fmla="*/ 279400 w 587375"/>
              <a:gd name="connsiteY4" fmla="*/ 396875 h 434975"/>
              <a:gd name="connsiteX5" fmla="*/ 574675 w 587375"/>
              <a:gd name="connsiteY5" fmla="*/ 158750 h 434975"/>
              <a:gd name="connsiteX6" fmla="*/ 355600 w 587375"/>
              <a:gd name="connsiteY6" fmla="*/ 25400 h 434975"/>
              <a:gd name="connsiteX7" fmla="*/ 536575 w 587375"/>
              <a:gd name="connsiteY7" fmla="*/ 311150 h 434975"/>
              <a:gd name="connsiteX8" fmla="*/ 222250 w 587375"/>
              <a:gd name="connsiteY8" fmla="*/ 44450 h 434975"/>
              <a:gd name="connsiteX9" fmla="*/ 403225 w 587375"/>
              <a:gd name="connsiteY9" fmla="*/ 396875 h 434975"/>
              <a:gd name="connsiteX10" fmla="*/ 136525 w 587375"/>
              <a:gd name="connsiteY10" fmla="*/ 130175 h 434975"/>
              <a:gd name="connsiteX11" fmla="*/ 231775 w 587375"/>
              <a:gd name="connsiteY11" fmla="*/ 415925 h 434975"/>
              <a:gd name="connsiteX12" fmla="*/ 31750 w 587375"/>
              <a:gd name="connsiteY12" fmla="*/ 244475 h 434975"/>
              <a:gd name="connsiteX13" fmla="*/ 422275 w 587375"/>
              <a:gd name="connsiteY13" fmla="*/ 34925 h 434975"/>
              <a:gd name="connsiteX14" fmla="*/ 241300 w 587375"/>
              <a:gd name="connsiteY14" fmla="*/ 415925 h 434975"/>
              <a:gd name="connsiteX15" fmla="*/ 536575 w 587375"/>
              <a:gd name="connsiteY15" fmla="*/ 130175 h 434975"/>
              <a:gd name="connsiteX16" fmla="*/ 469900 w 587375"/>
              <a:gd name="connsiteY16" fmla="*/ 320675 h 434975"/>
              <a:gd name="connsiteX17" fmla="*/ 69850 w 587375"/>
              <a:gd name="connsiteY17" fmla="*/ 225425 h 434975"/>
              <a:gd name="connsiteX18" fmla="*/ 193675 w 587375"/>
              <a:gd name="connsiteY18" fmla="*/ 396875 h 434975"/>
              <a:gd name="connsiteX19" fmla="*/ 327025 w 587375"/>
              <a:gd name="connsiteY19" fmla="*/ 63500 h 434975"/>
              <a:gd name="connsiteX20" fmla="*/ 288925 w 587375"/>
              <a:gd name="connsiteY20" fmla="*/ 25400 h 434975"/>
              <a:gd name="connsiteX21" fmla="*/ 536575 w 587375"/>
              <a:gd name="connsiteY21" fmla="*/ 215900 h 434975"/>
              <a:gd name="connsiteX22" fmla="*/ 412750 w 587375"/>
              <a:gd name="connsiteY22" fmla="*/ 254000 h 434975"/>
              <a:gd name="connsiteX23" fmla="*/ 165100 w 587375"/>
              <a:gd name="connsiteY23" fmla="*/ 339725 h 434975"/>
              <a:gd name="connsiteX24" fmla="*/ 307975 w 587375"/>
              <a:gd name="connsiteY24" fmla="*/ 273050 h 4349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587375" h="434975">
                <a:moveTo>
                  <a:pt x="50800" y="349250"/>
                </a:moveTo>
                <a:cubicBezTo>
                  <a:pt x="242094" y="200025"/>
                  <a:pt x="433388" y="50800"/>
                  <a:pt x="450850" y="53975"/>
                </a:cubicBezTo>
                <a:cubicBezTo>
                  <a:pt x="468313" y="57150"/>
                  <a:pt x="147638" y="361950"/>
                  <a:pt x="155575" y="368300"/>
                </a:cubicBezTo>
                <a:cubicBezTo>
                  <a:pt x="163512" y="374650"/>
                  <a:pt x="477838" y="87313"/>
                  <a:pt x="498475" y="92075"/>
                </a:cubicBezTo>
                <a:cubicBezTo>
                  <a:pt x="519112" y="96837"/>
                  <a:pt x="266700" y="385763"/>
                  <a:pt x="279400" y="396875"/>
                </a:cubicBezTo>
                <a:cubicBezTo>
                  <a:pt x="292100" y="407987"/>
                  <a:pt x="561975" y="220663"/>
                  <a:pt x="574675" y="158750"/>
                </a:cubicBezTo>
                <a:cubicBezTo>
                  <a:pt x="587375" y="96838"/>
                  <a:pt x="361950" y="0"/>
                  <a:pt x="355600" y="25400"/>
                </a:cubicBezTo>
                <a:cubicBezTo>
                  <a:pt x="349250" y="50800"/>
                  <a:pt x="558800" y="307975"/>
                  <a:pt x="536575" y="311150"/>
                </a:cubicBezTo>
                <a:cubicBezTo>
                  <a:pt x="514350" y="314325"/>
                  <a:pt x="244475" y="30162"/>
                  <a:pt x="222250" y="44450"/>
                </a:cubicBezTo>
                <a:cubicBezTo>
                  <a:pt x="200025" y="58738"/>
                  <a:pt x="417512" y="382588"/>
                  <a:pt x="403225" y="396875"/>
                </a:cubicBezTo>
                <a:cubicBezTo>
                  <a:pt x="388938" y="411162"/>
                  <a:pt x="165100" y="127000"/>
                  <a:pt x="136525" y="130175"/>
                </a:cubicBezTo>
                <a:cubicBezTo>
                  <a:pt x="107950" y="133350"/>
                  <a:pt x="249237" y="396875"/>
                  <a:pt x="231775" y="415925"/>
                </a:cubicBezTo>
                <a:cubicBezTo>
                  <a:pt x="214313" y="434975"/>
                  <a:pt x="0" y="307975"/>
                  <a:pt x="31750" y="244475"/>
                </a:cubicBezTo>
                <a:cubicBezTo>
                  <a:pt x="63500" y="180975"/>
                  <a:pt x="387350" y="6350"/>
                  <a:pt x="422275" y="34925"/>
                </a:cubicBezTo>
                <a:cubicBezTo>
                  <a:pt x="457200" y="63500"/>
                  <a:pt x="222250" y="400050"/>
                  <a:pt x="241300" y="415925"/>
                </a:cubicBezTo>
                <a:cubicBezTo>
                  <a:pt x="260350" y="431800"/>
                  <a:pt x="498475" y="146050"/>
                  <a:pt x="536575" y="130175"/>
                </a:cubicBezTo>
                <a:cubicBezTo>
                  <a:pt x="574675" y="114300"/>
                  <a:pt x="547687" y="304800"/>
                  <a:pt x="469900" y="320675"/>
                </a:cubicBezTo>
                <a:cubicBezTo>
                  <a:pt x="392113" y="336550"/>
                  <a:pt x="115887" y="212725"/>
                  <a:pt x="69850" y="225425"/>
                </a:cubicBezTo>
                <a:cubicBezTo>
                  <a:pt x="23813" y="238125"/>
                  <a:pt x="150813" y="423862"/>
                  <a:pt x="193675" y="396875"/>
                </a:cubicBezTo>
                <a:cubicBezTo>
                  <a:pt x="236537" y="369888"/>
                  <a:pt x="311150" y="125413"/>
                  <a:pt x="327025" y="63500"/>
                </a:cubicBezTo>
                <a:cubicBezTo>
                  <a:pt x="342900" y="1588"/>
                  <a:pt x="254000" y="0"/>
                  <a:pt x="288925" y="25400"/>
                </a:cubicBezTo>
                <a:cubicBezTo>
                  <a:pt x="323850" y="50800"/>
                  <a:pt x="515938" y="177800"/>
                  <a:pt x="536575" y="215900"/>
                </a:cubicBezTo>
                <a:cubicBezTo>
                  <a:pt x="557212" y="254000"/>
                  <a:pt x="474662" y="233363"/>
                  <a:pt x="412750" y="254000"/>
                </a:cubicBezTo>
                <a:cubicBezTo>
                  <a:pt x="350838" y="274637"/>
                  <a:pt x="182563" y="336550"/>
                  <a:pt x="165100" y="339725"/>
                </a:cubicBezTo>
                <a:cubicBezTo>
                  <a:pt x="147638" y="342900"/>
                  <a:pt x="227806" y="307975"/>
                  <a:pt x="307975" y="273050"/>
                </a:cubicBezTo>
              </a:path>
            </a:pathLst>
          </a:custGeom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Полилиния 37">
            <a:hlinkClick r:id="rId9" action="ppaction://hlinksldjump"/>
          </p:cNvPr>
          <p:cNvSpPr/>
          <p:nvPr/>
        </p:nvSpPr>
        <p:spPr>
          <a:xfrm>
            <a:off x="6059488" y="2286000"/>
            <a:ext cx="301624" cy="339725"/>
          </a:xfrm>
          <a:custGeom>
            <a:avLst/>
            <a:gdLst>
              <a:gd name="connsiteX0" fmla="*/ 274637 w 301624"/>
              <a:gd name="connsiteY0" fmla="*/ 9525 h 339725"/>
              <a:gd name="connsiteX1" fmla="*/ 26987 w 301624"/>
              <a:gd name="connsiteY1" fmla="*/ 276225 h 339725"/>
              <a:gd name="connsiteX2" fmla="*/ 112712 w 301624"/>
              <a:gd name="connsiteY2" fmla="*/ 9525 h 339725"/>
              <a:gd name="connsiteX3" fmla="*/ 227012 w 301624"/>
              <a:gd name="connsiteY3" fmla="*/ 323850 h 339725"/>
              <a:gd name="connsiteX4" fmla="*/ 265112 w 301624"/>
              <a:gd name="connsiteY4" fmla="*/ 66675 h 339725"/>
              <a:gd name="connsiteX5" fmla="*/ 93662 w 301624"/>
              <a:gd name="connsiteY5" fmla="*/ 38100 h 339725"/>
              <a:gd name="connsiteX6" fmla="*/ 46037 w 301624"/>
              <a:gd name="connsiteY6" fmla="*/ 295275 h 339725"/>
              <a:gd name="connsiteX7" fmla="*/ 236537 w 301624"/>
              <a:gd name="connsiteY7" fmla="*/ 304800 h 339725"/>
              <a:gd name="connsiteX8" fmla="*/ 227012 w 301624"/>
              <a:gd name="connsiteY8" fmla="*/ 142875 h 339725"/>
              <a:gd name="connsiteX9" fmla="*/ 84137 w 301624"/>
              <a:gd name="connsiteY9" fmla="*/ 133350 h 339725"/>
              <a:gd name="connsiteX10" fmla="*/ 169862 w 301624"/>
              <a:gd name="connsiteY10" fmla="*/ 47625 h 339725"/>
              <a:gd name="connsiteX11" fmla="*/ 141287 w 301624"/>
              <a:gd name="connsiteY11" fmla="*/ 285750 h 339725"/>
              <a:gd name="connsiteX12" fmla="*/ 74612 w 301624"/>
              <a:gd name="connsiteY12" fmla="*/ 180975 h 339725"/>
              <a:gd name="connsiteX13" fmla="*/ 207962 w 301624"/>
              <a:gd name="connsiteY13" fmla="*/ 133350 h 339725"/>
              <a:gd name="connsiteX14" fmla="*/ 188912 w 301624"/>
              <a:gd name="connsiteY14" fmla="*/ 266700 h 339725"/>
              <a:gd name="connsiteX15" fmla="*/ 274637 w 301624"/>
              <a:gd name="connsiteY15" fmla="*/ 9525 h 339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301624" h="339725">
                <a:moveTo>
                  <a:pt x="274637" y="9525"/>
                </a:moveTo>
                <a:cubicBezTo>
                  <a:pt x="247650" y="11112"/>
                  <a:pt x="53974" y="276225"/>
                  <a:pt x="26987" y="276225"/>
                </a:cubicBezTo>
                <a:cubicBezTo>
                  <a:pt x="0" y="276225"/>
                  <a:pt x="79375" y="1588"/>
                  <a:pt x="112712" y="9525"/>
                </a:cubicBezTo>
                <a:cubicBezTo>
                  <a:pt x="146049" y="17462"/>
                  <a:pt x="201612" y="314325"/>
                  <a:pt x="227012" y="323850"/>
                </a:cubicBezTo>
                <a:cubicBezTo>
                  <a:pt x="252412" y="333375"/>
                  <a:pt x="287337" y="114300"/>
                  <a:pt x="265112" y="66675"/>
                </a:cubicBezTo>
                <a:cubicBezTo>
                  <a:pt x="242887" y="19050"/>
                  <a:pt x="130174" y="0"/>
                  <a:pt x="93662" y="38100"/>
                </a:cubicBezTo>
                <a:cubicBezTo>
                  <a:pt x="57150" y="76200"/>
                  <a:pt x="22225" y="250825"/>
                  <a:pt x="46037" y="295275"/>
                </a:cubicBezTo>
                <a:cubicBezTo>
                  <a:pt x="69849" y="339725"/>
                  <a:pt x="206374" y="330200"/>
                  <a:pt x="236537" y="304800"/>
                </a:cubicBezTo>
                <a:cubicBezTo>
                  <a:pt x="266700" y="279400"/>
                  <a:pt x="252412" y="171450"/>
                  <a:pt x="227012" y="142875"/>
                </a:cubicBezTo>
                <a:cubicBezTo>
                  <a:pt x="201612" y="114300"/>
                  <a:pt x="93662" y="149225"/>
                  <a:pt x="84137" y="133350"/>
                </a:cubicBezTo>
                <a:cubicBezTo>
                  <a:pt x="74612" y="117475"/>
                  <a:pt x="160337" y="22225"/>
                  <a:pt x="169862" y="47625"/>
                </a:cubicBezTo>
                <a:cubicBezTo>
                  <a:pt x="179387" y="73025"/>
                  <a:pt x="157162" y="263525"/>
                  <a:pt x="141287" y="285750"/>
                </a:cubicBezTo>
                <a:cubicBezTo>
                  <a:pt x="125412" y="307975"/>
                  <a:pt x="63500" y="206375"/>
                  <a:pt x="74612" y="180975"/>
                </a:cubicBezTo>
                <a:cubicBezTo>
                  <a:pt x="85724" y="155575"/>
                  <a:pt x="188912" y="119063"/>
                  <a:pt x="207962" y="133350"/>
                </a:cubicBezTo>
                <a:cubicBezTo>
                  <a:pt x="227012" y="147638"/>
                  <a:pt x="179387" y="280987"/>
                  <a:pt x="188912" y="266700"/>
                </a:cubicBezTo>
                <a:cubicBezTo>
                  <a:pt x="198437" y="252413"/>
                  <a:pt x="301624" y="7938"/>
                  <a:pt x="274637" y="9525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Полилиния 38">
            <a:hlinkClick r:id="rId9" action="ppaction://hlinksldjump"/>
          </p:cNvPr>
          <p:cNvSpPr/>
          <p:nvPr/>
        </p:nvSpPr>
        <p:spPr>
          <a:xfrm>
            <a:off x="5354638" y="2614613"/>
            <a:ext cx="661987" cy="123824"/>
          </a:xfrm>
          <a:custGeom>
            <a:avLst/>
            <a:gdLst>
              <a:gd name="connsiteX0" fmla="*/ 74612 w 661987"/>
              <a:gd name="connsiteY0" fmla="*/ 90487 h 123824"/>
              <a:gd name="connsiteX1" fmla="*/ 579437 w 661987"/>
              <a:gd name="connsiteY1" fmla="*/ 4762 h 123824"/>
              <a:gd name="connsiteX2" fmla="*/ 569912 w 661987"/>
              <a:gd name="connsiteY2" fmla="*/ 119062 h 123824"/>
              <a:gd name="connsiteX3" fmla="*/ 293687 w 661987"/>
              <a:gd name="connsiteY3" fmla="*/ 33337 h 123824"/>
              <a:gd name="connsiteX4" fmla="*/ 131762 w 661987"/>
              <a:gd name="connsiteY4" fmla="*/ 14287 h 123824"/>
              <a:gd name="connsiteX5" fmla="*/ 74612 w 661987"/>
              <a:gd name="connsiteY5" fmla="*/ 90487 h 1238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61987" h="123824">
                <a:moveTo>
                  <a:pt x="74612" y="90487"/>
                </a:moveTo>
                <a:cubicBezTo>
                  <a:pt x="149224" y="88900"/>
                  <a:pt x="496887" y="0"/>
                  <a:pt x="579437" y="4762"/>
                </a:cubicBezTo>
                <a:cubicBezTo>
                  <a:pt x="661987" y="9524"/>
                  <a:pt x="617537" y="114300"/>
                  <a:pt x="569912" y="119062"/>
                </a:cubicBezTo>
                <a:cubicBezTo>
                  <a:pt x="522287" y="123824"/>
                  <a:pt x="366712" y="50799"/>
                  <a:pt x="293687" y="33337"/>
                </a:cubicBezTo>
                <a:cubicBezTo>
                  <a:pt x="220662" y="15875"/>
                  <a:pt x="161924" y="4762"/>
                  <a:pt x="131762" y="14287"/>
                </a:cubicBezTo>
                <a:cubicBezTo>
                  <a:pt x="101600" y="23812"/>
                  <a:pt x="0" y="92074"/>
                  <a:pt x="74612" y="90487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" name="Полилиния 40">
            <a:hlinkClick r:id="rId9" action="ppaction://hlinksldjump"/>
          </p:cNvPr>
          <p:cNvSpPr/>
          <p:nvPr/>
        </p:nvSpPr>
        <p:spPr>
          <a:xfrm>
            <a:off x="5426075" y="2613025"/>
            <a:ext cx="550862" cy="155575"/>
          </a:xfrm>
          <a:custGeom>
            <a:avLst/>
            <a:gdLst>
              <a:gd name="connsiteX0" fmla="*/ 498475 w 550862"/>
              <a:gd name="connsiteY0" fmla="*/ 44450 h 155575"/>
              <a:gd name="connsiteX1" fmla="*/ 488950 w 550862"/>
              <a:gd name="connsiteY1" fmla="*/ 149225 h 155575"/>
              <a:gd name="connsiteX2" fmla="*/ 450850 w 550862"/>
              <a:gd name="connsiteY2" fmla="*/ 6350 h 155575"/>
              <a:gd name="connsiteX3" fmla="*/ 346075 w 550862"/>
              <a:gd name="connsiteY3" fmla="*/ 111125 h 155575"/>
              <a:gd name="connsiteX4" fmla="*/ 317500 w 550862"/>
              <a:gd name="connsiteY4" fmla="*/ 25400 h 155575"/>
              <a:gd name="connsiteX5" fmla="*/ 203200 w 550862"/>
              <a:gd name="connsiteY5" fmla="*/ 82550 h 155575"/>
              <a:gd name="connsiteX6" fmla="*/ 12700 w 550862"/>
              <a:gd name="connsiteY6" fmla="*/ 92075 h 155575"/>
              <a:gd name="connsiteX7" fmla="*/ 127000 w 550862"/>
              <a:gd name="connsiteY7" fmla="*/ 44450 h 155575"/>
              <a:gd name="connsiteX8" fmla="*/ 403225 w 550862"/>
              <a:gd name="connsiteY8" fmla="*/ 53975 h 155575"/>
              <a:gd name="connsiteX9" fmla="*/ 479425 w 550862"/>
              <a:gd name="connsiteY9" fmla="*/ 92075 h 155575"/>
              <a:gd name="connsiteX10" fmla="*/ 174625 w 550862"/>
              <a:gd name="connsiteY10" fmla="*/ 120650 h 155575"/>
              <a:gd name="connsiteX11" fmla="*/ 498475 w 550862"/>
              <a:gd name="connsiteY11" fmla="*/ 44450 h 1555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550862" h="155575">
                <a:moveTo>
                  <a:pt x="498475" y="44450"/>
                </a:moveTo>
                <a:cubicBezTo>
                  <a:pt x="550862" y="49212"/>
                  <a:pt x="496887" y="155575"/>
                  <a:pt x="488950" y="149225"/>
                </a:cubicBezTo>
                <a:cubicBezTo>
                  <a:pt x="481013" y="142875"/>
                  <a:pt x="474662" y="12700"/>
                  <a:pt x="450850" y="6350"/>
                </a:cubicBezTo>
                <a:cubicBezTo>
                  <a:pt x="427038" y="0"/>
                  <a:pt x="368300" y="107950"/>
                  <a:pt x="346075" y="111125"/>
                </a:cubicBezTo>
                <a:cubicBezTo>
                  <a:pt x="323850" y="114300"/>
                  <a:pt x="341312" y="30162"/>
                  <a:pt x="317500" y="25400"/>
                </a:cubicBezTo>
                <a:cubicBezTo>
                  <a:pt x="293688" y="20638"/>
                  <a:pt x="254000" y="71438"/>
                  <a:pt x="203200" y="82550"/>
                </a:cubicBezTo>
                <a:cubicBezTo>
                  <a:pt x="152400" y="93663"/>
                  <a:pt x="25400" y="98425"/>
                  <a:pt x="12700" y="92075"/>
                </a:cubicBezTo>
                <a:cubicBezTo>
                  <a:pt x="0" y="85725"/>
                  <a:pt x="61913" y="50800"/>
                  <a:pt x="127000" y="44450"/>
                </a:cubicBezTo>
                <a:cubicBezTo>
                  <a:pt x="192087" y="38100"/>
                  <a:pt x="344488" y="46038"/>
                  <a:pt x="403225" y="53975"/>
                </a:cubicBezTo>
                <a:cubicBezTo>
                  <a:pt x="461963" y="61913"/>
                  <a:pt x="517525" y="80963"/>
                  <a:pt x="479425" y="92075"/>
                </a:cubicBezTo>
                <a:cubicBezTo>
                  <a:pt x="441325" y="103187"/>
                  <a:pt x="173038" y="134937"/>
                  <a:pt x="174625" y="120650"/>
                </a:cubicBezTo>
                <a:cubicBezTo>
                  <a:pt x="176212" y="106363"/>
                  <a:pt x="446088" y="39688"/>
                  <a:pt x="498475" y="44450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Полилиния 44">
            <a:hlinkClick r:id="rId10" action="ppaction://hlinksldjump"/>
          </p:cNvPr>
          <p:cNvSpPr/>
          <p:nvPr/>
        </p:nvSpPr>
        <p:spPr>
          <a:xfrm>
            <a:off x="5221288" y="3832225"/>
            <a:ext cx="436562" cy="430212"/>
          </a:xfrm>
          <a:custGeom>
            <a:avLst/>
            <a:gdLst>
              <a:gd name="connsiteX0" fmla="*/ 46037 w 436562"/>
              <a:gd name="connsiteY0" fmla="*/ 139700 h 430212"/>
              <a:gd name="connsiteX1" fmla="*/ 236537 w 436562"/>
              <a:gd name="connsiteY1" fmla="*/ 63500 h 430212"/>
              <a:gd name="connsiteX2" fmla="*/ 407987 w 436562"/>
              <a:gd name="connsiteY2" fmla="*/ 120650 h 430212"/>
              <a:gd name="connsiteX3" fmla="*/ 407987 w 436562"/>
              <a:gd name="connsiteY3" fmla="*/ 282575 h 430212"/>
              <a:gd name="connsiteX4" fmla="*/ 341312 w 436562"/>
              <a:gd name="connsiteY4" fmla="*/ 368300 h 430212"/>
              <a:gd name="connsiteX5" fmla="*/ 188912 w 436562"/>
              <a:gd name="connsiteY5" fmla="*/ 425450 h 430212"/>
              <a:gd name="connsiteX6" fmla="*/ 36512 w 436562"/>
              <a:gd name="connsiteY6" fmla="*/ 339725 h 430212"/>
              <a:gd name="connsiteX7" fmla="*/ 7937 w 436562"/>
              <a:gd name="connsiteY7" fmla="*/ 196850 h 430212"/>
              <a:gd name="connsiteX8" fmla="*/ 84137 w 436562"/>
              <a:gd name="connsiteY8" fmla="*/ 63500 h 430212"/>
              <a:gd name="connsiteX9" fmla="*/ 217487 w 436562"/>
              <a:gd name="connsiteY9" fmla="*/ 53975 h 430212"/>
              <a:gd name="connsiteX10" fmla="*/ 207962 w 436562"/>
              <a:gd name="connsiteY10" fmla="*/ 387350 h 430212"/>
              <a:gd name="connsiteX11" fmla="*/ 331787 w 436562"/>
              <a:gd name="connsiteY11" fmla="*/ 82550 h 430212"/>
              <a:gd name="connsiteX12" fmla="*/ 274637 w 436562"/>
              <a:gd name="connsiteY12" fmla="*/ 330200 h 430212"/>
              <a:gd name="connsiteX13" fmla="*/ 388937 w 436562"/>
              <a:gd name="connsiteY13" fmla="*/ 196850 h 430212"/>
              <a:gd name="connsiteX14" fmla="*/ 46037 w 436562"/>
              <a:gd name="connsiteY14" fmla="*/ 139700 h 4302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436562" h="430212">
                <a:moveTo>
                  <a:pt x="46037" y="139700"/>
                </a:moveTo>
                <a:cubicBezTo>
                  <a:pt x="20637" y="117475"/>
                  <a:pt x="176212" y="66675"/>
                  <a:pt x="236537" y="63500"/>
                </a:cubicBezTo>
                <a:cubicBezTo>
                  <a:pt x="296862" y="60325"/>
                  <a:pt x="379412" y="84138"/>
                  <a:pt x="407987" y="120650"/>
                </a:cubicBezTo>
                <a:cubicBezTo>
                  <a:pt x="436562" y="157162"/>
                  <a:pt x="419099" y="241300"/>
                  <a:pt x="407987" y="282575"/>
                </a:cubicBezTo>
                <a:cubicBezTo>
                  <a:pt x="396875" y="323850"/>
                  <a:pt x="377824" y="344488"/>
                  <a:pt x="341312" y="368300"/>
                </a:cubicBezTo>
                <a:cubicBezTo>
                  <a:pt x="304800" y="392112"/>
                  <a:pt x="239712" y="430212"/>
                  <a:pt x="188912" y="425450"/>
                </a:cubicBezTo>
                <a:cubicBezTo>
                  <a:pt x="138112" y="420688"/>
                  <a:pt x="66674" y="377825"/>
                  <a:pt x="36512" y="339725"/>
                </a:cubicBezTo>
                <a:cubicBezTo>
                  <a:pt x="6350" y="301625"/>
                  <a:pt x="0" y="242887"/>
                  <a:pt x="7937" y="196850"/>
                </a:cubicBezTo>
                <a:cubicBezTo>
                  <a:pt x="15874" y="150813"/>
                  <a:pt x="49212" y="87312"/>
                  <a:pt x="84137" y="63500"/>
                </a:cubicBezTo>
                <a:cubicBezTo>
                  <a:pt x="119062" y="39688"/>
                  <a:pt x="196850" y="0"/>
                  <a:pt x="217487" y="53975"/>
                </a:cubicBezTo>
                <a:cubicBezTo>
                  <a:pt x="238125" y="107950"/>
                  <a:pt x="188912" y="382588"/>
                  <a:pt x="207962" y="387350"/>
                </a:cubicBezTo>
                <a:cubicBezTo>
                  <a:pt x="227012" y="392112"/>
                  <a:pt x="320675" y="92075"/>
                  <a:pt x="331787" y="82550"/>
                </a:cubicBezTo>
                <a:cubicBezTo>
                  <a:pt x="342900" y="73025"/>
                  <a:pt x="265112" y="311150"/>
                  <a:pt x="274637" y="330200"/>
                </a:cubicBezTo>
                <a:cubicBezTo>
                  <a:pt x="284162" y="349250"/>
                  <a:pt x="428625" y="223838"/>
                  <a:pt x="388937" y="196850"/>
                </a:cubicBezTo>
                <a:cubicBezTo>
                  <a:pt x="349250" y="169863"/>
                  <a:pt x="71437" y="161925"/>
                  <a:pt x="46037" y="139700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" name="Полилиния 45">
            <a:hlinkClick r:id="rId10" action="ppaction://hlinksldjump"/>
          </p:cNvPr>
          <p:cNvSpPr/>
          <p:nvPr/>
        </p:nvSpPr>
        <p:spPr>
          <a:xfrm>
            <a:off x="5246688" y="3913981"/>
            <a:ext cx="393700" cy="340519"/>
          </a:xfrm>
          <a:custGeom>
            <a:avLst/>
            <a:gdLst>
              <a:gd name="connsiteX0" fmla="*/ 58737 w 393700"/>
              <a:gd name="connsiteY0" fmla="*/ 794 h 340519"/>
              <a:gd name="connsiteX1" fmla="*/ 115887 w 393700"/>
              <a:gd name="connsiteY1" fmla="*/ 794 h 340519"/>
              <a:gd name="connsiteX2" fmla="*/ 325437 w 393700"/>
              <a:gd name="connsiteY2" fmla="*/ 10319 h 340519"/>
              <a:gd name="connsiteX3" fmla="*/ 11112 w 393700"/>
              <a:gd name="connsiteY3" fmla="*/ 124619 h 340519"/>
              <a:gd name="connsiteX4" fmla="*/ 392112 w 393700"/>
              <a:gd name="connsiteY4" fmla="*/ 143669 h 340519"/>
              <a:gd name="connsiteX5" fmla="*/ 20637 w 393700"/>
              <a:gd name="connsiteY5" fmla="*/ 181769 h 340519"/>
              <a:gd name="connsiteX6" fmla="*/ 354012 w 393700"/>
              <a:gd name="connsiteY6" fmla="*/ 238919 h 340519"/>
              <a:gd name="connsiteX7" fmla="*/ 77787 w 393700"/>
              <a:gd name="connsiteY7" fmla="*/ 305594 h 340519"/>
              <a:gd name="connsiteX8" fmla="*/ 58737 w 393700"/>
              <a:gd name="connsiteY8" fmla="*/ 794 h 3405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93700" h="340519">
                <a:moveTo>
                  <a:pt x="58737" y="794"/>
                </a:moveTo>
                <a:cubicBezTo>
                  <a:pt x="65087" y="0"/>
                  <a:pt x="115887" y="794"/>
                  <a:pt x="115887" y="794"/>
                </a:cubicBezTo>
                <a:lnTo>
                  <a:pt x="325437" y="10319"/>
                </a:lnTo>
                <a:cubicBezTo>
                  <a:pt x="307975" y="30956"/>
                  <a:pt x="0" y="102394"/>
                  <a:pt x="11112" y="124619"/>
                </a:cubicBezTo>
                <a:cubicBezTo>
                  <a:pt x="22224" y="146844"/>
                  <a:pt x="390525" y="134144"/>
                  <a:pt x="392112" y="143669"/>
                </a:cubicBezTo>
                <a:cubicBezTo>
                  <a:pt x="393700" y="153194"/>
                  <a:pt x="26987" y="165894"/>
                  <a:pt x="20637" y="181769"/>
                </a:cubicBezTo>
                <a:cubicBezTo>
                  <a:pt x="14287" y="197644"/>
                  <a:pt x="344487" y="218282"/>
                  <a:pt x="354012" y="238919"/>
                </a:cubicBezTo>
                <a:cubicBezTo>
                  <a:pt x="363537" y="259556"/>
                  <a:pt x="128587" y="340519"/>
                  <a:pt x="77787" y="305594"/>
                </a:cubicBezTo>
                <a:cubicBezTo>
                  <a:pt x="26987" y="270669"/>
                  <a:pt x="38099" y="150019"/>
                  <a:pt x="58737" y="794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8" name="Полилиния 47"/>
          <p:cNvSpPr/>
          <p:nvPr/>
        </p:nvSpPr>
        <p:spPr>
          <a:xfrm>
            <a:off x="7739063" y="2776538"/>
            <a:ext cx="393699" cy="355599"/>
          </a:xfrm>
          <a:custGeom>
            <a:avLst/>
            <a:gdLst>
              <a:gd name="connsiteX0" fmla="*/ 23812 w 393699"/>
              <a:gd name="connsiteY0" fmla="*/ 109537 h 355599"/>
              <a:gd name="connsiteX1" fmla="*/ 33337 w 393699"/>
              <a:gd name="connsiteY1" fmla="*/ 309562 h 355599"/>
              <a:gd name="connsiteX2" fmla="*/ 223837 w 393699"/>
              <a:gd name="connsiteY2" fmla="*/ 347662 h 355599"/>
              <a:gd name="connsiteX3" fmla="*/ 328612 w 393699"/>
              <a:gd name="connsiteY3" fmla="*/ 261937 h 355599"/>
              <a:gd name="connsiteX4" fmla="*/ 385762 w 393699"/>
              <a:gd name="connsiteY4" fmla="*/ 176212 h 355599"/>
              <a:gd name="connsiteX5" fmla="*/ 280987 w 393699"/>
              <a:gd name="connsiteY5" fmla="*/ 42862 h 355599"/>
              <a:gd name="connsiteX6" fmla="*/ 90487 w 393699"/>
              <a:gd name="connsiteY6" fmla="*/ 14287 h 355599"/>
              <a:gd name="connsiteX7" fmla="*/ 23812 w 393699"/>
              <a:gd name="connsiteY7" fmla="*/ 109537 h 3555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93699" h="355599">
                <a:moveTo>
                  <a:pt x="23812" y="109537"/>
                </a:moveTo>
                <a:cubicBezTo>
                  <a:pt x="14287" y="158750"/>
                  <a:pt x="0" y="269875"/>
                  <a:pt x="33337" y="309562"/>
                </a:cubicBezTo>
                <a:cubicBezTo>
                  <a:pt x="66674" y="349249"/>
                  <a:pt x="174625" y="355599"/>
                  <a:pt x="223837" y="347662"/>
                </a:cubicBezTo>
                <a:cubicBezTo>
                  <a:pt x="273049" y="339725"/>
                  <a:pt x="301625" y="290512"/>
                  <a:pt x="328612" y="261937"/>
                </a:cubicBezTo>
                <a:cubicBezTo>
                  <a:pt x="355600" y="233362"/>
                  <a:pt x="393699" y="212724"/>
                  <a:pt x="385762" y="176212"/>
                </a:cubicBezTo>
                <a:cubicBezTo>
                  <a:pt x="377825" y="139700"/>
                  <a:pt x="330199" y="69849"/>
                  <a:pt x="280987" y="42862"/>
                </a:cubicBezTo>
                <a:cubicBezTo>
                  <a:pt x="231775" y="15875"/>
                  <a:pt x="138112" y="0"/>
                  <a:pt x="90487" y="14287"/>
                </a:cubicBezTo>
                <a:cubicBezTo>
                  <a:pt x="42862" y="28574"/>
                  <a:pt x="33337" y="60324"/>
                  <a:pt x="23812" y="109537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0" name="Полилиния 49">
            <a:hlinkClick r:id="rId10" action="ppaction://hlinksldjump"/>
          </p:cNvPr>
          <p:cNvSpPr/>
          <p:nvPr/>
        </p:nvSpPr>
        <p:spPr>
          <a:xfrm>
            <a:off x="5969000" y="1166813"/>
            <a:ext cx="292100" cy="279399"/>
          </a:xfrm>
          <a:custGeom>
            <a:avLst/>
            <a:gdLst>
              <a:gd name="connsiteX0" fmla="*/ 31750 w 292100"/>
              <a:gd name="connsiteY0" fmla="*/ 61912 h 279399"/>
              <a:gd name="connsiteX1" fmla="*/ 12700 w 292100"/>
              <a:gd name="connsiteY1" fmla="*/ 157162 h 279399"/>
              <a:gd name="connsiteX2" fmla="*/ 107950 w 292100"/>
              <a:gd name="connsiteY2" fmla="*/ 261937 h 279399"/>
              <a:gd name="connsiteX3" fmla="*/ 241300 w 292100"/>
              <a:gd name="connsiteY3" fmla="*/ 261937 h 279399"/>
              <a:gd name="connsiteX4" fmla="*/ 288925 w 292100"/>
              <a:gd name="connsiteY4" fmla="*/ 185737 h 279399"/>
              <a:gd name="connsiteX5" fmla="*/ 260350 w 292100"/>
              <a:gd name="connsiteY5" fmla="*/ 61912 h 279399"/>
              <a:gd name="connsiteX6" fmla="*/ 222250 w 292100"/>
              <a:gd name="connsiteY6" fmla="*/ 14287 h 279399"/>
              <a:gd name="connsiteX7" fmla="*/ 117475 w 292100"/>
              <a:gd name="connsiteY7" fmla="*/ 4762 h 279399"/>
              <a:gd name="connsiteX8" fmla="*/ 31750 w 292100"/>
              <a:gd name="connsiteY8" fmla="*/ 61912 h 2793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92100" h="279399">
                <a:moveTo>
                  <a:pt x="31750" y="61912"/>
                </a:moveTo>
                <a:cubicBezTo>
                  <a:pt x="14287" y="87312"/>
                  <a:pt x="0" y="123825"/>
                  <a:pt x="12700" y="157162"/>
                </a:cubicBezTo>
                <a:cubicBezTo>
                  <a:pt x="25400" y="190500"/>
                  <a:pt x="69850" y="244475"/>
                  <a:pt x="107950" y="261937"/>
                </a:cubicBezTo>
                <a:cubicBezTo>
                  <a:pt x="146050" y="279399"/>
                  <a:pt x="211138" y="274637"/>
                  <a:pt x="241300" y="261937"/>
                </a:cubicBezTo>
                <a:cubicBezTo>
                  <a:pt x="271463" y="249237"/>
                  <a:pt x="285750" y="219074"/>
                  <a:pt x="288925" y="185737"/>
                </a:cubicBezTo>
                <a:cubicBezTo>
                  <a:pt x="292100" y="152400"/>
                  <a:pt x="271462" y="90487"/>
                  <a:pt x="260350" y="61912"/>
                </a:cubicBezTo>
                <a:cubicBezTo>
                  <a:pt x="249238" y="33337"/>
                  <a:pt x="246063" y="23812"/>
                  <a:pt x="222250" y="14287"/>
                </a:cubicBezTo>
                <a:cubicBezTo>
                  <a:pt x="198438" y="4762"/>
                  <a:pt x="142875" y="0"/>
                  <a:pt x="117475" y="4762"/>
                </a:cubicBezTo>
                <a:cubicBezTo>
                  <a:pt x="92075" y="9524"/>
                  <a:pt x="49213" y="36512"/>
                  <a:pt x="31750" y="61912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1" name="Полилиния 50">
            <a:hlinkClick r:id="rId10" action="ppaction://hlinksldjump"/>
          </p:cNvPr>
          <p:cNvSpPr/>
          <p:nvPr/>
        </p:nvSpPr>
        <p:spPr>
          <a:xfrm>
            <a:off x="6015037" y="1163638"/>
            <a:ext cx="228601" cy="257175"/>
          </a:xfrm>
          <a:custGeom>
            <a:avLst/>
            <a:gdLst>
              <a:gd name="connsiteX0" fmla="*/ 33338 w 228601"/>
              <a:gd name="connsiteY0" fmla="*/ 55562 h 257175"/>
              <a:gd name="connsiteX1" fmla="*/ 195263 w 228601"/>
              <a:gd name="connsiteY1" fmla="*/ 74612 h 257175"/>
              <a:gd name="connsiteX2" fmla="*/ 4763 w 228601"/>
              <a:gd name="connsiteY2" fmla="*/ 131762 h 257175"/>
              <a:gd name="connsiteX3" fmla="*/ 223838 w 228601"/>
              <a:gd name="connsiteY3" fmla="*/ 150812 h 257175"/>
              <a:gd name="connsiteX4" fmla="*/ 33338 w 228601"/>
              <a:gd name="connsiteY4" fmla="*/ 188912 h 257175"/>
              <a:gd name="connsiteX5" fmla="*/ 109538 w 228601"/>
              <a:gd name="connsiteY5" fmla="*/ 227012 h 257175"/>
              <a:gd name="connsiteX6" fmla="*/ 109538 w 228601"/>
              <a:gd name="connsiteY6" fmla="*/ 7937 h 257175"/>
              <a:gd name="connsiteX7" fmla="*/ 195263 w 228601"/>
              <a:gd name="connsiteY7" fmla="*/ 179387 h 257175"/>
              <a:gd name="connsiteX8" fmla="*/ 33338 w 228601"/>
              <a:gd name="connsiteY8" fmla="*/ 55562 h 257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28601" h="257175">
                <a:moveTo>
                  <a:pt x="33338" y="55562"/>
                </a:moveTo>
                <a:cubicBezTo>
                  <a:pt x="33338" y="38100"/>
                  <a:pt x="200026" y="61912"/>
                  <a:pt x="195263" y="74612"/>
                </a:cubicBezTo>
                <a:cubicBezTo>
                  <a:pt x="190500" y="87312"/>
                  <a:pt x="0" y="119062"/>
                  <a:pt x="4763" y="131762"/>
                </a:cubicBezTo>
                <a:cubicBezTo>
                  <a:pt x="9526" y="144462"/>
                  <a:pt x="219075" y="141287"/>
                  <a:pt x="223838" y="150812"/>
                </a:cubicBezTo>
                <a:cubicBezTo>
                  <a:pt x="228601" y="160337"/>
                  <a:pt x="52388" y="176212"/>
                  <a:pt x="33338" y="188912"/>
                </a:cubicBezTo>
                <a:cubicBezTo>
                  <a:pt x="14288" y="201612"/>
                  <a:pt x="96838" y="257175"/>
                  <a:pt x="109538" y="227012"/>
                </a:cubicBezTo>
                <a:cubicBezTo>
                  <a:pt x="122238" y="196850"/>
                  <a:pt x="95251" y="15874"/>
                  <a:pt x="109538" y="7937"/>
                </a:cubicBezTo>
                <a:cubicBezTo>
                  <a:pt x="123825" y="0"/>
                  <a:pt x="209550" y="169862"/>
                  <a:pt x="195263" y="179387"/>
                </a:cubicBezTo>
                <a:cubicBezTo>
                  <a:pt x="180976" y="188912"/>
                  <a:pt x="33338" y="73024"/>
                  <a:pt x="33338" y="55562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9" name="Полилиния 68">
            <a:hlinkClick r:id="rId11" action="ppaction://hlinksldjump"/>
          </p:cNvPr>
          <p:cNvSpPr/>
          <p:nvPr/>
        </p:nvSpPr>
        <p:spPr>
          <a:xfrm>
            <a:off x="6734175" y="2851150"/>
            <a:ext cx="303213" cy="481012"/>
          </a:xfrm>
          <a:custGeom>
            <a:avLst/>
            <a:gdLst>
              <a:gd name="connsiteX0" fmla="*/ 209550 w 303213"/>
              <a:gd name="connsiteY0" fmla="*/ 34925 h 481012"/>
              <a:gd name="connsiteX1" fmla="*/ 209550 w 303213"/>
              <a:gd name="connsiteY1" fmla="*/ 387350 h 481012"/>
              <a:gd name="connsiteX2" fmla="*/ 104775 w 303213"/>
              <a:gd name="connsiteY2" fmla="*/ 73025 h 481012"/>
              <a:gd name="connsiteX3" fmla="*/ 85725 w 303213"/>
              <a:gd name="connsiteY3" fmla="*/ 473075 h 481012"/>
              <a:gd name="connsiteX4" fmla="*/ 28575 w 303213"/>
              <a:gd name="connsiteY4" fmla="*/ 120650 h 481012"/>
              <a:gd name="connsiteX5" fmla="*/ 257175 w 303213"/>
              <a:gd name="connsiteY5" fmla="*/ 120650 h 481012"/>
              <a:gd name="connsiteX6" fmla="*/ 57150 w 303213"/>
              <a:gd name="connsiteY6" fmla="*/ 320675 h 481012"/>
              <a:gd name="connsiteX7" fmla="*/ 295275 w 303213"/>
              <a:gd name="connsiteY7" fmla="*/ 311150 h 481012"/>
              <a:gd name="connsiteX8" fmla="*/ 9525 w 303213"/>
              <a:gd name="connsiteY8" fmla="*/ 454025 h 481012"/>
              <a:gd name="connsiteX9" fmla="*/ 276225 w 303213"/>
              <a:gd name="connsiteY9" fmla="*/ 215900 h 481012"/>
              <a:gd name="connsiteX10" fmla="*/ 19050 w 303213"/>
              <a:gd name="connsiteY10" fmla="*/ 177800 h 481012"/>
              <a:gd name="connsiteX11" fmla="*/ 209550 w 303213"/>
              <a:gd name="connsiteY11" fmla="*/ 34925 h 4810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03213" h="481012">
                <a:moveTo>
                  <a:pt x="209550" y="34925"/>
                </a:moveTo>
                <a:cubicBezTo>
                  <a:pt x="241300" y="69850"/>
                  <a:pt x="227012" y="381000"/>
                  <a:pt x="209550" y="387350"/>
                </a:cubicBezTo>
                <a:cubicBezTo>
                  <a:pt x="192088" y="393700"/>
                  <a:pt x="125412" y="58738"/>
                  <a:pt x="104775" y="73025"/>
                </a:cubicBezTo>
                <a:cubicBezTo>
                  <a:pt x="84138" y="87312"/>
                  <a:pt x="98425" y="465138"/>
                  <a:pt x="85725" y="473075"/>
                </a:cubicBezTo>
                <a:cubicBezTo>
                  <a:pt x="73025" y="481012"/>
                  <a:pt x="0" y="179387"/>
                  <a:pt x="28575" y="120650"/>
                </a:cubicBezTo>
                <a:cubicBezTo>
                  <a:pt x="57150" y="61913"/>
                  <a:pt x="252413" y="87313"/>
                  <a:pt x="257175" y="120650"/>
                </a:cubicBezTo>
                <a:cubicBezTo>
                  <a:pt x="261937" y="153987"/>
                  <a:pt x="50800" y="288925"/>
                  <a:pt x="57150" y="320675"/>
                </a:cubicBezTo>
                <a:cubicBezTo>
                  <a:pt x="63500" y="352425"/>
                  <a:pt x="303213" y="288925"/>
                  <a:pt x="295275" y="311150"/>
                </a:cubicBezTo>
                <a:cubicBezTo>
                  <a:pt x="287338" y="333375"/>
                  <a:pt x="12700" y="469900"/>
                  <a:pt x="9525" y="454025"/>
                </a:cubicBezTo>
                <a:cubicBezTo>
                  <a:pt x="6350" y="438150"/>
                  <a:pt x="274638" y="261937"/>
                  <a:pt x="276225" y="215900"/>
                </a:cubicBezTo>
                <a:cubicBezTo>
                  <a:pt x="277812" y="169863"/>
                  <a:pt x="28575" y="204787"/>
                  <a:pt x="19050" y="177800"/>
                </a:cubicBezTo>
                <a:cubicBezTo>
                  <a:pt x="9525" y="150813"/>
                  <a:pt x="177800" y="0"/>
                  <a:pt x="209550" y="34925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Куб 32">
            <a:hlinkClick r:id="rId12" action="ppaction://hlinksldjump"/>
          </p:cNvPr>
          <p:cNvSpPr/>
          <p:nvPr/>
        </p:nvSpPr>
        <p:spPr>
          <a:xfrm>
            <a:off x="2303748" y="3471850"/>
            <a:ext cx="2016224" cy="1548172"/>
          </a:xfrm>
          <a:prstGeom prst="cube">
            <a:avLst/>
          </a:prstGeom>
          <a:solidFill>
            <a:schemeClr val="bg1"/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  <a:hlinkClick r:id="rId12" action="ppaction://hlinksldjump"/>
              </a:rPr>
              <a:t>Задания базового уровня сложности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5" name="Куб 34">
            <a:hlinkClick r:id="rId13" action="ppaction://hlinksldjump"/>
          </p:cNvPr>
          <p:cNvSpPr/>
          <p:nvPr/>
        </p:nvSpPr>
        <p:spPr>
          <a:xfrm>
            <a:off x="4031940" y="2967794"/>
            <a:ext cx="2520280" cy="2052228"/>
          </a:xfrm>
          <a:prstGeom prst="cube">
            <a:avLst/>
          </a:prstGeom>
          <a:solidFill>
            <a:schemeClr val="bg1"/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  <a:hlinkClick r:id="rId13" action="ppaction://hlinksldjump"/>
              </a:rPr>
              <a:t>Задания повышенного уровня сложности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4" name="Куб 33">
            <a:hlinkClick r:id="rId14" action="ppaction://hlinksldjump"/>
          </p:cNvPr>
          <p:cNvSpPr/>
          <p:nvPr/>
        </p:nvSpPr>
        <p:spPr>
          <a:xfrm>
            <a:off x="6120172" y="2607754"/>
            <a:ext cx="2844316" cy="2412268"/>
          </a:xfrm>
          <a:prstGeom prst="cube">
            <a:avLst/>
          </a:prstGeom>
          <a:solidFill>
            <a:schemeClr val="bg1"/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  <a:hlinkClick r:id="rId14" action="ppaction://hlinksldjump"/>
              </a:rPr>
              <a:t>Задания высокого уровня сложности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10243" name="Picture 3" descr="C:\Users\1\Desktop\кокурс плакат\картинки\cell-biology.png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215516" y="1131589"/>
            <a:ext cx="3204356" cy="1908213"/>
          </a:xfrm>
          <a:prstGeom prst="roundRect">
            <a:avLst>
              <a:gd name="adj" fmla="val 0"/>
            </a:avLst>
          </a:prstGeom>
          <a:solidFill>
            <a:srgbClr val="FFFFFF"/>
          </a:solidFill>
          <a:ln w="34925" cap="sq">
            <a:solidFill>
              <a:srgbClr val="FFFFFF"/>
            </a:solidFill>
            <a:miter lim="800000"/>
          </a:ln>
          <a:effectLst>
            <a:glow rad="228600">
              <a:schemeClr val="accent4">
                <a:satMod val="175000"/>
                <a:alpha val="40000"/>
              </a:schemeClr>
            </a:glow>
            <a:outerShdw blurRad="317500" dir="2700000" algn="ctr">
              <a:srgbClr val="000000">
                <a:alpha val="43000"/>
              </a:srgbClr>
            </a:outerShdw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/>
          </a:scene3d>
          <a:sp3d>
            <a:bevelT w="101600" prst="riblet"/>
          </a:sp3d>
        </p:spPr>
      </p:pic>
      <p:pic>
        <p:nvPicPr>
          <p:cNvPr id="10244" name="Picture 4" descr="C:\Users\1\Desktop\кокурс плакат\картинки\oboiman81.png">
            <a:hlinkClick r:id="rId14" action="ppaction://hlinksldjump"/>
          </p:cNvPr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7020272" y="249492"/>
            <a:ext cx="2240285" cy="2800357"/>
          </a:xfrm>
          <a:prstGeom prst="rect">
            <a:avLst/>
          </a:prstGeom>
          <a:noFill/>
        </p:spPr>
      </p:pic>
      <p:pic>
        <p:nvPicPr>
          <p:cNvPr id="40" name="Picture 4" descr="C:\Users\1\Desktop\кокурс плакат\картинки\oboiman81.png">
            <a:hlinkClick r:id="rId13" action="ppaction://hlinksldjump"/>
          </p:cNvPr>
          <p:cNvPicPr>
            <a:picLocks noChangeAspect="1" noChangeArrowheads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4968044" y="1176596"/>
            <a:ext cx="1729029" cy="2161286"/>
          </a:xfrm>
          <a:prstGeom prst="rect">
            <a:avLst/>
          </a:prstGeom>
          <a:noFill/>
        </p:spPr>
      </p:pic>
      <p:pic>
        <p:nvPicPr>
          <p:cNvPr id="42" name="Picture 4" descr="C:\Users\1\Desktop\кокурс плакат\картинки\oboiman81.png">
            <a:hlinkClick r:id="rId12" action="ppaction://hlinksldjump"/>
          </p:cNvPr>
          <p:cNvPicPr>
            <a:picLocks noChangeAspect="1" noChangeArrowheads="1"/>
          </p:cNvPicPr>
          <p:nvPr/>
        </p:nvPicPr>
        <p:blipFill>
          <a:blip r:embed="rId18" cstate="print"/>
          <a:srcRect/>
          <a:stretch>
            <a:fillRect/>
          </a:stretch>
        </p:blipFill>
        <p:spPr bwMode="auto">
          <a:xfrm>
            <a:off x="3095836" y="2067694"/>
            <a:ext cx="1390591" cy="1738239"/>
          </a:xfrm>
          <a:prstGeom prst="rect">
            <a:avLst/>
          </a:prstGeom>
          <a:noFill/>
        </p:spPr>
      </p:pic>
      <p:sp>
        <p:nvSpPr>
          <p:cNvPr id="30" name="Прямоугольник 29">
            <a:hlinkClick r:id="rId19" action="ppaction://hlinksldjump" tooltip="Процессы жизнедеятельности в растительной клетке"/>
          </p:cNvPr>
          <p:cNvSpPr/>
          <p:nvPr/>
        </p:nvSpPr>
        <p:spPr>
          <a:xfrm>
            <a:off x="5400092" y="-1"/>
            <a:ext cx="2196244" cy="49050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  <a:effectLst>
            <a:outerShdw blurRad="127000" dist="38100" dir="5400000" sx="103000" sy="103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 smtClean="0">
                <a:solidFill>
                  <a:schemeClr val="bg1"/>
                </a:solidFill>
                <a:hlinkClick r:id="rId19" action="ppaction://hlinksldjump"/>
              </a:rPr>
              <a:t>Список заданий</a:t>
            </a:r>
            <a:endParaRPr lang="ru-RU" b="1" u="sng" dirty="0">
              <a:solidFill>
                <a:schemeClr val="bg1"/>
              </a:solidFill>
            </a:endParaRPr>
          </a:p>
        </p:txBody>
      </p:sp>
      <p:pic>
        <p:nvPicPr>
          <p:cNvPr id="27" name="Picture 2" descr="C:\Users\Учитель\Desktop\плакат потешина\картинки\depositphotos_8738932-stock-illustration-black-and-whitevector-mouse-cursor.jpg"/>
          <p:cNvPicPr>
            <a:picLocks noChangeAspect="1" noChangeArrowheads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2813" y="4693299"/>
            <a:ext cx="263273" cy="26327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" name="Picture 2" descr="C:\Users\Учитель\Desktop\плакат потешина\картинки\depositphotos_8738932-stock-illustration-black-and-whitevector-mouse-cursor.jpg"/>
          <p:cNvPicPr>
            <a:picLocks noChangeAspect="1" noChangeArrowheads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92941" y="4693299"/>
            <a:ext cx="263273" cy="26327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2" descr="C:\Users\Учитель\Desktop\плакат потешина\картинки\depositphotos_8738932-stock-illustration-black-and-whitevector-mouse-cursor.jpg"/>
          <p:cNvPicPr>
            <a:picLocks noChangeAspect="1" noChangeArrowheads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01125" y="4693297"/>
            <a:ext cx="263273" cy="26327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advClick="0">
    <p:fade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Группа 5"/>
          <p:cNvGrpSpPr/>
          <p:nvPr/>
        </p:nvGrpSpPr>
        <p:grpSpPr>
          <a:xfrm>
            <a:off x="4012459" y="2412946"/>
            <a:ext cx="1692187" cy="1815429"/>
            <a:chOff x="4012459" y="2412946"/>
            <a:chExt cx="1692187" cy="1815429"/>
          </a:xfrm>
        </p:grpSpPr>
        <p:pic>
          <p:nvPicPr>
            <p:cNvPr id="35" name="Picture 2" descr="C:\Users\1\Desktop\кокурс плакат\картинки\imgpreview (1).jpg">
              <a:hlinkClick r:id="rId3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4012459" y="2412946"/>
              <a:ext cx="1692187" cy="1815429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</p:pic>
        <p:pic>
          <p:nvPicPr>
            <p:cNvPr id="43" name="Picture 2" descr="C:\Users\Учитель\Desktop\плакат потешина\картинки\depositphotos_8738932-stock-illustration-black-and-whitevector-mouse-cursor.jpg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54638" y="3902471"/>
              <a:ext cx="263273" cy="263273"/>
            </a:xfrm>
            <a:prstGeom prst="roundRect">
              <a:avLst>
                <a:gd name="adj" fmla="val 16667"/>
              </a:avLst>
            </a:prstGeom>
            <a:ln>
              <a:noFill/>
            </a:ln>
            <a:effectLst>
              <a:outerShdw blurRad="152400" dist="12000" dir="900000" sy="98000" kx="110000" ky="200000" algn="tl" rotWithShape="0">
                <a:srgbClr val="000000">
                  <a:alpha val="30000"/>
                </a:srgbClr>
              </a:outerShdw>
            </a:effectLst>
            <a:scene3d>
              <a:camera prst="perspectiveRelaxed">
                <a:rot lat="19800000" lon="1200000" rev="20820000"/>
              </a:camera>
              <a:lightRig rig="threePt" dir="t"/>
            </a:scene3d>
            <a:sp3d contourW="6350" prstMaterial="matte">
              <a:bevelT w="101600" h="101600"/>
              <a:contourClr>
                <a:srgbClr val="969696"/>
              </a:contourClr>
            </a:sp3d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5" name="Группа 4"/>
          <p:cNvGrpSpPr/>
          <p:nvPr/>
        </p:nvGrpSpPr>
        <p:grpSpPr>
          <a:xfrm>
            <a:off x="2081571" y="2885910"/>
            <a:ext cx="1809503" cy="1897772"/>
            <a:chOff x="2081571" y="2885910"/>
            <a:chExt cx="1809503" cy="1897772"/>
          </a:xfrm>
        </p:grpSpPr>
        <p:pic>
          <p:nvPicPr>
            <p:cNvPr id="44" name="Picture 2" descr="C:\Users\1\Desktop\кокурс плакат\картинки\imgpreview (1).jpg">
              <a:hlinkClick r:id="rId6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2081571" y="2885910"/>
              <a:ext cx="1809503" cy="1897772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</p:pic>
        <p:pic>
          <p:nvPicPr>
            <p:cNvPr id="42" name="Picture 2" descr="C:\Users\Учитель\Desktop\плакат потешина\картинки\depositphotos_8738932-stock-illustration-black-and-whitevector-mouse-cursor.jpg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27884" y="4422352"/>
              <a:ext cx="263273" cy="263273"/>
            </a:xfrm>
            <a:prstGeom prst="roundRect">
              <a:avLst>
                <a:gd name="adj" fmla="val 16667"/>
              </a:avLst>
            </a:prstGeom>
            <a:ln>
              <a:noFill/>
            </a:ln>
            <a:effectLst>
              <a:outerShdw blurRad="152400" dist="12000" dir="900000" sy="98000" kx="110000" ky="200000" algn="tl" rotWithShape="0">
                <a:srgbClr val="000000">
                  <a:alpha val="30000"/>
                </a:srgbClr>
              </a:outerShdw>
            </a:effectLst>
            <a:scene3d>
              <a:camera prst="perspectiveRelaxed">
                <a:rot lat="19800000" lon="1200000" rev="20820000"/>
              </a:camera>
              <a:lightRig rig="threePt" dir="t"/>
            </a:scene3d>
            <a:sp3d contourW="6350" prstMaterial="matte">
              <a:bevelT w="101600" h="101600"/>
              <a:contourClr>
                <a:srgbClr val="969696"/>
              </a:contourClr>
            </a:sp3d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4" name="Группа 3"/>
          <p:cNvGrpSpPr/>
          <p:nvPr/>
        </p:nvGrpSpPr>
        <p:grpSpPr>
          <a:xfrm>
            <a:off x="186313" y="2415058"/>
            <a:ext cx="1753885" cy="1839441"/>
            <a:chOff x="186313" y="2415058"/>
            <a:chExt cx="1753885" cy="1839441"/>
          </a:xfrm>
        </p:grpSpPr>
        <p:pic>
          <p:nvPicPr>
            <p:cNvPr id="11266" name="круг1" descr="C:\Users\1\Desktop\кокурс плакат\картинки\imgpreview (1).jpg">
              <a:hlinkClick r:id="rId7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186313" y="2415058"/>
              <a:ext cx="1753885" cy="1839441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</p:pic>
        <p:pic>
          <p:nvPicPr>
            <p:cNvPr id="36" name="Picture 2" descr="C:\Users\Учитель\Desktop\плакат потешина\картинки\depositphotos_8738932-stock-illustration-black-and-whitevector-mouse-cursor.jpg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93815" y="3936499"/>
              <a:ext cx="263273" cy="263273"/>
            </a:xfrm>
            <a:prstGeom prst="roundRect">
              <a:avLst>
                <a:gd name="adj" fmla="val 16667"/>
              </a:avLst>
            </a:prstGeom>
            <a:ln>
              <a:noFill/>
            </a:ln>
            <a:effectLst>
              <a:outerShdw blurRad="152400" dist="12000" dir="900000" sy="98000" kx="110000" ky="200000" algn="tl" rotWithShape="0">
                <a:srgbClr val="000000">
                  <a:alpha val="30000"/>
                </a:srgbClr>
              </a:outerShdw>
            </a:effectLst>
            <a:scene3d>
              <a:camera prst="perspectiveRelaxed">
                <a:rot lat="19800000" lon="1200000" rev="20820000"/>
              </a:camera>
              <a:lightRig rig="threePt" dir="t"/>
            </a:scene3d>
            <a:sp3d contourW="6350" prstMaterial="matte">
              <a:bevelT w="101600" h="101600"/>
              <a:contourClr>
                <a:srgbClr val="969696"/>
              </a:contourClr>
            </a:sp3d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7" name="Группа 6"/>
          <p:cNvGrpSpPr/>
          <p:nvPr/>
        </p:nvGrpSpPr>
        <p:grpSpPr>
          <a:xfrm>
            <a:off x="5877589" y="764819"/>
            <a:ext cx="3037148" cy="4242182"/>
            <a:chOff x="5877589" y="764819"/>
            <a:chExt cx="3037148" cy="4242182"/>
          </a:xfrm>
        </p:grpSpPr>
        <p:pic>
          <p:nvPicPr>
            <p:cNvPr id="11270" name="Picture 6" descr="C:\Users\1\Desktop\кокурс плакат\картинки\0002523b4a625cb494e385ce97c56aa2_i-1096.jpg"/>
            <p:cNvPicPr>
              <a:picLocks noChangeAspect="1" noChangeArrowheads="1"/>
            </p:cNvPicPr>
            <p:nvPr/>
          </p:nvPicPr>
          <p:blipFill>
            <a:blip r:embed="rId8" cstate="print"/>
            <a:srcRect b="3623"/>
            <a:stretch>
              <a:fillRect/>
            </a:stretch>
          </p:blipFill>
          <p:spPr bwMode="auto">
            <a:xfrm>
              <a:off x="5877589" y="764819"/>
              <a:ext cx="3037148" cy="4242182"/>
            </a:xfrm>
            <a:prstGeom prst="rect">
              <a:avLst/>
            </a:prstGeom>
            <a:ln w="190500" cap="sq">
              <a:solidFill>
                <a:srgbClr val="C8C6BD"/>
              </a:solidFill>
              <a:prstDash val="solid"/>
              <a:miter lim="800000"/>
            </a:ln>
            <a:effectLst>
              <a:glow rad="228600">
                <a:schemeClr val="accent2">
                  <a:satMod val="175000"/>
                  <a:alpha val="40000"/>
                </a:schemeClr>
              </a:glow>
              <a:outerShdw blurRad="254000" algn="bl" rotWithShape="0">
                <a:srgbClr val="000000">
                  <a:alpha val="43000"/>
                </a:srgbClr>
              </a:outerShdw>
            </a:effectLst>
            <a:scene3d>
              <a:camera prst="perspectiveFront" fov="5400000"/>
              <a:lightRig rig="threePt" dir="t">
                <a:rot lat="0" lon="0" rev="2100000"/>
              </a:lightRig>
            </a:scene3d>
            <a:sp3d extrusionH="25400">
              <a:bevelT w="304800" h="152400" prst="hardEdge"/>
              <a:extrusionClr>
                <a:srgbClr val="000000"/>
              </a:extrusionClr>
            </a:sp3d>
          </p:spPr>
        </p:pic>
        <p:pic>
          <p:nvPicPr>
            <p:cNvPr id="34" name="Picture 2" descr="C:\Users\Учитель\Desktop\плакат потешина\картинки\depositphotos_8738932-stock-illustration-black-and-whitevector-mouse-cursor.jpg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115050" y="4530514"/>
              <a:ext cx="263273" cy="263273"/>
            </a:xfrm>
            <a:prstGeom prst="roundRect">
              <a:avLst>
                <a:gd name="adj" fmla="val 16667"/>
              </a:avLst>
            </a:prstGeom>
            <a:ln>
              <a:noFill/>
            </a:ln>
            <a:effectLst>
              <a:outerShdw blurRad="152400" dist="12000" dir="900000" sy="98000" kx="110000" ky="200000" algn="tl" rotWithShape="0">
                <a:srgbClr val="000000">
                  <a:alpha val="30000"/>
                </a:srgbClr>
              </a:outerShdw>
            </a:effectLst>
            <a:scene3d>
              <a:camera prst="perspectiveRelaxed">
                <a:rot lat="19800000" lon="1200000" rev="20820000"/>
              </a:camera>
              <a:lightRig rig="threePt" dir="t"/>
            </a:scene3d>
            <a:sp3d contourW="6350" prstMaterial="matte">
              <a:bevelT w="101600" h="101600"/>
              <a:contourClr>
                <a:srgbClr val="969696"/>
              </a:contourClr>
            </a:sp3d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33" name="Прямоугольник 32">
            <a:hlinkClick r:id="rId9" action="ppaction://hlinksldjump" tooltip="Процессы жизнедеятельности в растительной клетке"/>
          </p:cNvPr>
          <p:cNvSpPr/>
          <p:nvPr/>
        </p:nvSpPr>
        <p:spPr>
          <a:xfrm>
            <a:off x="5400092" y="-1"/>
            <a:ext cx="2196244" cy="49050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  <a:effectLst>
            <a:outerShdw blurRad="127000" dist="38100" dir="5400000" sx="103000" sy="103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 smtClean="0">
                <a:solidFill>
                  <a:schemeClr val="bg1"/>
                </a:solidFill>
                <a:hlinkClick r:id="rId9" action="ppaction://hlinksldjump"/>
              </a:rPr>
              <a:t>Список заданий</a:t>
            </a:r>
            <a:endParaRPr lang="ru-RU" b="1" u="sng" dirty="0">
              <a:solidFill>
                <a:schemeClr val="bg1"/>
              </a:solidFill>
            </a:endParaRPr>
          </a:p>
        </p:txBody>
      </p:sp>
      <p:sp>
        <p:nvSpPr>
          <p:cNvPr id="32" name="триг СБРОС на первом">
            <a:hlinkClick r:id="rId10" action="ppaction://hlinksldjump"/>
          </p:cNvPr>
          <p:cNvSpPr/>
          <p:nvPr/>
        </p:nvSpPr>
        <p:spPr>
          <a:xfrm>
            <a:off x="4347774" y="4524696"/>
            <a:ext cx="1212499" cy="506335"/>
          </a:xfrm>
          <a:prstGeom prst="ellipse">
            <a:avLst/>
          </a:prstGeom>
          <a:solidFill>
            <a:srgbClr val="C00000"/>
          </a:solidFill>
          <a:ln>
            <a:noFill/>
          </a:ln>
          <a:effectLst>
            <a:outerShdw blurRad="127000" dist="38100" dir="5400000" sx="104000" sy="104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 smtClean="0">
                <a:solidFill>
                  <a:schemeClr val="bg1"/>
                </a:solidFill>
              </a:rPr>
              <a:t>Далее </a:t>
            </a:r>
            <a:endParaRPr lang="ru-RU" b="1" u="sng" dirty="0">
              <a:solidFill>
                <a:schemeClr val="bg1"/>
              </a:solidFill>
            </a:endParaRPr>
          </a:p>
        </p:txBody>
      </p:sp>
      <p:sp>
        <p:nvSpPr>
          <p:cNvPr id="22" name="Полилиния 21"/>
          <p:cNvSpPr/>
          <p:nvPr/>
        </p:nvSpPr>
        <p:spPr>
          <a:xfrm>
            <a:off x="6048164" y="3399842"/>
            <a:ext cx="1234646" cy="668294"/>
          </a:xfrm>
          <a:custGeom>
            <a:avLst/>
            <a:gdLst>
              <a:gd name="connsiteX0" fmla="*/ 560173 w 1234646"/>
              <a:gd name="connsiteY0" fmla="*/ 187410 h 668294"/>
              <a:gd name="connsiteX1" fmla="*/ 442784 w 1234646"/>
              <a:gd name="connsiteY1" fmla="*/ 255372 h 668294"/>
              <a:gd name="connsiteX2" fmla="*/ 325394 w 1234646"/>
              <a:gd name="connsiteY2" fmla="*/ 286264 h 668294"/>
              <a:gd name="connsiteX3" fmla="*/ 84438 w 1234646"/>
              <a:gd name="connsiteY3" fmla="*/ 360405 h 668294"/>
              <a:gd name="connsiteX4" fmla="*/ 22654 w 1234646"/>
              <a:gd name="connsiteY4" fmla="*/ 391296 h 668294"/>
              <a:gd name="connsiteX5" fmla="*/ 4119 w 1234646"/>
              <a:gd name="connsiteY5" fmla="*/ 514864 h 668294"/>
              <a:gd name="connsiteX6" fmla="*/ 47367 w 1234646"/>
              <a:gd name="connsiteY6" fmla="*/ 607540 h 668294"/>
              <a:gd name="connsiteX7" fmla="*/ 90616 w 1234646"/>
              <a:gd name="connsiteY7" fmla="*/ 644610 h 668294"/>
              <a:gd name="connsiteX8" fmla="*/ 189470 w 1234646"/>
              <a:gd name="connsiteY8" fmla="*/ 656967 h 668294"/>
              <a:gd name="connsiteX9" fmla="*/ 374821 w 1234646"/>
              <a:gd name="connsiteY9" fmla="*/ 656967 h 668294"/>
              <a:gd name="connsiteX10" fmla="*/ 566351 w 1234646"/>
              <a:gd name="connsiteY10" fmla="*/ 589005 h 668294"/>
              <a:gd name="connsiteX11" fmla="*/ 757881 w 1234646"/>
              <a:gd name="connsiteY11" fmla="*/ 527221 h 668294"/>
              <a:gd name="connsiteX12" fmla="*/ 980303 w 1234646"/>
              <a:gd name="connsiteY12" fmla="*/ 440723 h 668294"/>
              <a:gd name="connsiteX13" fmla="*/ 1085335 w 1234646"/>
              <a:gd name="connsiteY13" fmla="*/ 366583 h 668294"/>
              <a:gd name="connsiteX14" fmla="*/ 1196546 w 1234646"/>
              <a:gd name="connsiteY14" fmla="*/ 292442 h 668294"/>
              <a:gd name="connsiteX15" fmla="*/ 1233616 w 1234646"/>
              <a:gd name="connsiteY15" fmla="*/ 193588 h 668294"/>
              <a:gd name="connsiteX16" fmla="*/ 1202724 w 1234646"/>
              <a:gd name="connsiteY16" fmla="*/ 94734 h 668294"/>
              <a:gd name="connsiteX17" fmla="*/ 1128584 w 1234646"/>
              <a:gd name="connsiteY17" fmla="*/ 26772 h 668294"/>
              <a:gd name="connsiteX18" fmla="*/ 998838 w 1234646"/>
              <a:gd name="connsiteY18" fmla="*/ 2059 h 668294"/>
              <a:gd name="connsiteX19" fmla="*/ 850557 w 1234646"/>
              <a:gd name="connsiteY19" fmla="*/ 39129 h 668294"/>
              <a:gd name="connsiteX20" fmla="*/ 739346 w 1234646"/>
              <a:gd name="connsiteY20" fmla="*/ 125626 h 668294"/>
              <a:gd name="connsiteX21" fmla="*/ 640492 w 1234646"/>
              <a:gd name="connsiteY21" fmla="*/ 168875 h 668294"/>
              <a:gd name="connsiteX22" fmla="*/ 560173 w 1234646"/>
              <a:gd name="connsiteY22" fmla="*/ 187410 h 6682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1234646" h="668294">
                <a:moveTo>
                  <a:pt x="560173" y="187410"/>
                </a:moveTo>
                <a:cubicBezTo>
                  <a:pt x="527222" y="201826"/>
                  <a:pt x="481914" y="238896"/>
                  <a:pt x="442784" y="255372"/>
                </a:cubicBezTo>
                <a:cubicBezTo>
                  <a:pt x="403654" y="271848"/>
                  <a:pt x="385118" y="268759"/>
                  <a:pt x="325394" y="286264"/>
                </a:cubicBezTo>
                <a:cubicBezTo>
                  <a:pt x="265670" y="303769"/>
                  <a:pt x="134895" y="342900"/>
                  <a:pt x="84438" y="360405"/>
                </a:cubicBezTo>
                <a:cubicBezTo>
                  <a:pt x="33981" y="377910"/>
                  <a:pt x="36040" y="365553"/>
                  <a:pt x="22654" y="391296"/>
                </a:cubicBezTo>
                <a:cubicBezTo>
                  <a:pt x="9268" y="417039"/>
                  <a:pt x="0" y="478823"/>
                  <a:pt x="4119" y="514864"/>
                </a:cubicBezTo>
                <a:cubicBezTo>
                  <a:pt x="8238" y="550905"/>
                  <a:pt x="32951" y="585916"/>
                  <a:pt x="47367" y="607540"/>
                </a:cubicBezTo>
                <a:cubicBezTo>
                  <a:pt x="61783" y="629164"/>
                  <a:pt x="66932" y="636372"/>
                  <a:pt x="90616" y="644610"/>
                </a:cubicBezTo>
                <a:cubicBezTo>
                  <a:pt x="114300" y="652848"/>
                  <a:pt x="142103" y="654908"/>
                  <a:pt x="189470" y="656967"/>
                </a:cubicBezTo>
                <a:cubicBezTo>
                  <a:pt x="236837" y="659026"/>
                  <a:pt x="312008" y="668294"/>
                  <a:pt x="374821" y="656967"/>
                </a:cubicBezTo>
                <a:cubicBezTo>
                  <a:pt x="437634" y="645640"/>
                  <a:pt x="502508" y="610629"/>
                  <a:pt x="566351" y="589005"/>
                </a:cubicBezTo>
                <a:cubicBezTo>
                  <a:pt x="630194" y="567381"/>
                  <a:pt x="688889" y="551935"/>
                  <a:pt x="757881" y="527221"/>
                </a:cubicBezTo>
                <a:cubicBezTo>
                  <a:pt x="826873" y="502507"/>
                  <a:pt x="925727" y="467496"/>
                  <a:pt x="980303" y="440723"/>
                </a:cubicBezTo>
                <a:cubicBezTo>
                  <a:pt x="1034879" y="413950"/>
                  <a:pt x="1049295" y="391296"/>
                  <a:pt x="1085335" y="366583"/>
                </a:cubicBezTo>
                <a:cubicBezTo>
                  <a:pt x="1121375" y="341870"/>
                  <a:pt x="1171833" y="321274"/>
                  <a:pt x="1196546" y="292442"/>
                </a:cubicBezTo>
                <a:cubicBezTo>
                  <a:pt x="1221259" y="263610"/>
                  <a:pt x="1232586" y="226539"/>
                  <a:pt x="1233616" y="193588"/>
                </a:cubicBezTo>
                <a:cubicBezTo>
                  <a:pt x="1234646" y="160637"/>
                  <a:pt x="1220229" y="122537"/>
                  <a:pt x="1202724" y="94734"/>
                </a:cubicBezTo>
                <a:cubicBezTo>
                  <a:pt x="1185219" y="66931"/>
                  <a:pt x="1162565" y="42218"/>
                  <a:pt x="1128584" y="26772"/>
                </a:cubicBezTo>
                <a:cubicBezTo>
                  <a:pt x="1094603" y="11326"/>
                  <a:pt x="1045176" y="0"/>
                  <a:pt x="998838" y="2059"/>
                </a:cubicBezTo>
                <a:cubicBezTo>
                  <a:pt x="952500" y="4118"/>
                  <a:pt x="893806" y="18535"/>
                  <a:pt x="850557" y="39129"/>
                </a:cubicBezTo>
                <a:cubicBezTo>
                  <a:pt x="807308" y="59724"/>
                  <a:pt x="774357" y="104002"/>
                  <a:pt x="739346" y="125626"/>
                </a:cubicBezTo>
                <a:cubicBezTo>
                  <a:pt x="704335" y="147250"/>
                  <a:pt x="667265" y="155489"/>
                  <a:pt x="640492" y="168875"/>
                </a:cubicBezTo>
                <a:cubicBezTo>
                  <a:pt x="613719" y="182261"/>
                  <a:pt x="593124" y="172994"/>
                  <a:pt x="560173" y="187410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Полилиния 27"/>
          <p:cNvSpPr/>
          <p:nvPr/>
        </p:nvSpPr>
        <p:spPr>
          <a:xfrm>
            <a:off x="6007100" y="1309688"/>
            <a:ext cx="1350963" cy="452437"/>
          </a:xfrm>
          <a:custGeom>
            <a:avLst/>
            <a:gdLst>
              <a:gd name="connsiteX0" fmla="*/ 60325 w 1350963"/>
              <a:gd name="connsiteY0" fmla="*/ 223837 h 452437"/>
              <a:gd name="connsiteX1" fmla="*/ 231775 w 1350963"/>
              <a:gd name="connsiteY1" fmla="*/ 138112 h 452437"/>
              <a:gd name="connsiteX2" fmla="*/ 317500 w 1350963"/>
              <a:gd name="connsiteY2" fmla="*/ 119062 h 452437"/>
              <a:gd name="connsiteX3" fmla="*/ 460375 w 1350963"/>
              <a:gd name="connsiteY3" fmla="*/ 80962 h 452437"/>
              <a:gd name="connsiteX4" fmla="*/ 688975 w 1350963"/>
              <a:gd name="connsiteY4" fmla="*/ 42862 h 452437"/>
              <a:gd name="connsiteX5" fmla="*/ 841375 w 1350963"/>
              <a:gd name="connsiteY5" fmla="*/ 4762 h 452437"/>
              <a:gd name="connsiteX6" fmla="*/ 1050925 w 1350963"/>
              <a:gd name="connsiteY6" fmla="*/ 14287 h 452437"/>
              <a:gd name="connsiteX7" fmla="*/ 1222375 w 1350963"/>
              <a:gd name="connsiteY7" fmla="*/ 42862 h 452437"/>
              <a:gd name="connsiteX8" fmla="*/ 1336675 w 1350963"/>
              <a:gd name="connsiteY8" fmla="*/ 80962 h 452437"/>
              <a:gd name="connsiteX9" fmla="*/ 1308100 w 1350963"/>
              <a:gd name="connsiteY9" fmla="*/ 233362 h 452437"/>
              <a:gd name="connsiteX10" fmla="*/ 1174750 w 1350963"/>
              <a:gd name="connsiteY10" fmla="*/ 261937 h 452437"/>
              <a:gd name="connsiteX11" fmla="*/ 1031875 w 1350963"/>
              <a:gd name="connsiteY11" fmla="*/ 280987 h 452437"/>
              <a:gd name="connsiteX12" fmla="*/ 879475 w 1350963"/>
              <a:gd name="connsiteY12" fmla="*/ 300037 h 452437"/>
              <a:gd name="connsiteX13" fmla="*/ 688975 w 1350963"/>
              <a:gd name="connsiteY13" fmla="*/ 338137 h 452437"/>
              <a:gd name="connsiteX14" fmla="*/ 479425 w 1350963"/>
              <a:gd name="connsiteY14" fmla="*/ 376237 h 452437"/>
              <a:gd name="connsiteX15" fmla="*/ 384175 w 1350963"/>
              <a:gd name="connsiteY15" fmla="*/ 433387 h 452437"/>
              <a:gd name="connsiteX16" fmla="*/ 117475 w 1350963"/>
              <a:gd name="connsiteY16" fmla="*/ 442912 h 452437"/>
              <a:gd name="connsiteX17" fmla="*/ 50800 w 1350963"/>
              <a:gd name="connsiteY17" fmla="*/ 433387 h 452437"/>
              <a:gd name="connsiteX18" fmla="*/ 3175 w 1350963"/>
              <a:gd name="connsiteY18" fmla="*/ 328612 h 452437"/>
              <a:gd name="connsiteX19" fmla="*/ 60325 w 1350963"/>
              <a:gd name="connsiteY19" fmla="*/ 223837 h 4524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1350963" h="452437">
                <a:moveTo>
                  <a:pt x="60325" y="223837"/>
                </a:moveTo>
                <a:cubicBezTo>
                  <a:pt x="98425" y="192087"/>
                  <a:pt x="188913" y="155574"/>
                  <a:pt x="231775" y="138112"/>
                </a:cubicBezTo>
                <a:cubicBezTo>
                  <a:pt x="274637" y="120650"/>
                  <a:pt x="279400" y="128587"/>
                  <a:pt x="317500" y="119062"/>
                </a:cubicBezTo>
                <a:cubicBezTo>
                  <a:pt x="355600" y="109537"/>
                  <a:pt x="398463" y="93662"/>
                  <a:pt x="460375" y="80962"/>
                </a:cubicBezTo>
                <a:cubicBezTo>
                  <a:pt x="522288" y="68262"/>
                  <a:pt x="625475" y="55562"/>
                  <a:pt x="688975" y="42862"/>
                </a:cubicBezTo>
                <a:cubicBezTo>
                  <a:pt x="752475" y="30162"/>
                  <a:pt x="781050" y="9525"/>
                  <a:pt x="841375" y="4762"/>
                </a:cubicBezTo>
                <a:cubicBezTo>
                  <a:pt x="901700" y="0"/>
                  <a:pt x="987425" y="7937"/>
                  <a:pt x="1050925" y="14287"/>
                </a:cubicBezTo>
                <a:cubicBezTo>
                  <a:pt x="1114425" y="20637"/>
                  <a:pt x="1174750" y="31750"/>
                  <a:pt x="1222375" y="42862"/>
                </a:cubicBezTo>
                <a:cubicBezTo>
                  <a:pt x="1270000" y="53974"/>
                  <a:pt x="1322388" y="49212"/>
                  <a:pt x="1336675" y="80962"/>
                </a:cubicBezTo>
                <a:cubicBezTo>
                  <a:pt x="1350963" y="112712"/>
                  <a:pt x="1335088" y="203200"/>
                  <a:pt x="1308100" y="233362"/>
                </a:cubicBezTo>
                <a:cubicBezTo>
                  <a:pt x="1281113" y="263525"/>
                  <a:pt x="1220787" y="254000"/>
                  <a:pt x="1174750" y="261937"/>
                </a:cubicBezTo>
                <a:cubicBezTo>
                  <a:pt x="1128713" y="269874"/>
                  <a:pt x="1031875" y="280987"/>
                  <a:pt x="1031875" y="280987"/>
                </a:cubicBezTo>
                <a:cubicBezTo>
                  <a:pt x="982662" y="287337"/>
                  <a:pt x="936625" y="290512"/>
                  <a:pt x="879475" y="300037"/>
                </a:cubicBezTo>
                <a:cubicBezTo>
                  <a:pt x="822325" y="309562"/>
                  <a:pt x="688975" y="338137"/>
                  <a:pt x="688975" y="338137"/>
                </a:cubicBezTo>
                <a:cubicBezTo>
                  <a:pt x="622300" y="350837"/>
                  <a:pt x="530225" y="360362"/>
                  <a:pt x="479425" y="376237"/>
                </a:cubicBezTo>
                <a:cubicBezTo>
                  <a:pt x="428625" y="392112"/>
                  <a:pt x="444500" y="422275"/>
                  <a:pt x="384175" y="433387"/>
                </a:cubicBezTo>
                <a:cubicBezTo>
                  <a:pt x="323850" y="444499"/>
                  <a:pt x="173037" y="442912"/>
                  <a:pt x="117475" y="442912"/>
                </a:cubicBezTo>
                <a:cubicBezTo>
                  <a:pt x="61913" y="442912"/>
                  <a:pt x="69850" y="452437"/>
                  <a:pt x="50800" y="433387"/>
                </a:cubicBezTo>
                <a:cubicBezTo>
                  <a:pt x="31750" y="414337"/>
                  <a:pt x="6350" y="357187"/>
                  <a:pt x="3175" y="328612"/>
                </a:cubicBezTo>
                <a:cubicBezTo>
                  <a:pt x="0" y="300037"/>
                  <a:pt x="22225" y="255587"/>
                  <a:pt x="60325" y="223837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Полилиния 28">
            <a:hlinkClick r:id="rId11" action="ppaction://hlinksldjump"/>
          </p:cNvPr>
          <p:cNvSpPr/>
          <p:nvPr/>
        </p:nvSpPr>
        <p:spPr>
          <a:xfrm>
            <a:off x="5894388" y="1301750"/>
            <a:ext cx="1501775" cy="457200"/>
          </a:xfrm>
          <a:custGeom>
            <a:avLst/>
            <a:gdLst>
              <a:gd name="connsiteX0" fmla="*/ 173037 w 1501775"/>
              <a:gd name="connsiteY0" fmla="*/ 260350 h 457200"/>
              <a:gd name="connsiteX1" fmla="*/ 392112 w 1501775"/>
              <a:gd name="connsiteY1" fmla="*/ 165100 h 457200"/>
              <a:gd name="connsiteX2" fmla="*/ 611187 w 1501775"/>
              <a:gd name="connsiteY2" fmla="*/ 127000 h 457200"/>
              <a:gd name="connsiteX3" fmla="*/ 839787 w 1501775"/>
              <a:gd name="connsiteY3" fmla="*/ 107950 h 457200"/>
              <a:gd name="connsiteX4" fmla="*/ 1058862 w 1501775"/>
              <a:gd name="connsiteY4" fmla="*/ 50800 h 457200"/>
              <a:gd name="connsiteX5" fmla="*/ 1230312 w 1501775"/>
              <a:gd name="connsiteY5" fmla="*/ 50800 h 457200"/>
              <a:gd name="connsiteX6" fmla="*/ 1363662 w 1501775"/>
              <a:gd name="connsiteY6" fmla="*/ 79375 h 457200"/>
              <a:gd name="connsiteX7" fmla="*/ 1163637 w 1501775"/>
              <a:gd name="connsiteY7" fmla="*/ 250825 h 457200"/>
              <a:gd name="connsiteX8" fmla="*/ 1325562 w 1501775"/>
              <a:gd name="connsiteY8" fmla="*/ 222250 h 457200"/>
              <a:gd name="connsiteX9" fmla="*/ 1011237 w 1501775"/>
              <a:gd name="connsiteY9" fmla="*/ 117475 h 457200"/>
              <a:gd name="connsiteX10" fmla="*/ 1068387 w 1501775"/>
              <a:gd name="connsiteY10" fmla="*/ 260350 h 457200"/>
              <a:gd name="connsiteX11" fmla="*/ 877887 w 1501775"/>
              <a:gd name="connsiteY11" fmla="*/ 298450 h 457200"/>
              <a:gd name="connsiteX12" fmla="*/ 687387 w 1501775"/>
              <a:gd name="connsiteY12" fmla="*/ 317500 h 457200"/>
              <a:gd name="connsiteX13" fmla="*/ 515937 w 1501775"/>
              <a:gd name="connsiteY13" fmla="*/ 317500 h 457200"/>
              <a:gd name="connsiteX14" fmla="*/ 354012 w 1501775"/>
              <a:gd name="connsiteY14" fmla="*/ 374650 h 457200"/>
              <a:gd name="connsiteX15" fmla="*/ 239712 w 1501775"/>
              <a:gd name="connsiteY15" fmla="*/ 307975 h 457200"/>
              <a:gd name="connsiteX16" fmla="*/ 506412 w 1501775"/>
              <a:gd name="connsiteY16" fmla="*/ 231775 h 457200"/>
              <a:gd name="connsiteX17" fmla="*/ 735012 w 1501775"/>
              <a:gd name="connsiteY17" fmla="*/ 203200 h 457200"/>
              <a:gd name="connsiteX18" fmla="*/ 992187 w 1501775"/>
              <a:gd name="connsiteY18" fmla="*/ 136525 h 457200"/>
              <a:gd name="connsiteX19" fmla="*/ 1268412 w 1501775"/>
              <a:gd name="connsiteY19" fmla="*/ 79375 h 457200"/>
              <a:gd name="connsiteX20" fmla="*/ 1306512 w 1501775"/>
              <a:gd name="connsiteY20" fmla="*/ 165100 h 457200"/>
              <a:gd name="connsiteX21" fmla="*/ 1020762 w 1501775"/>
              <a:gd name="connsiteY21" fmla="*/ 41275 h 457200"/>
              <a:gd name="connsiteX22" fmla="*/ 1135062 w 1501775"/>
              <a:gd name="connsiteY22" fmla="*/ 279400 h 457200"/>
              <a:gd name="connsiteX23" fmla="*/ 744537 w 1501775"/>
              <a:gd name="connsiteY23" fmla="*/ 98425 h 457200"/>
              <a:gd name="connsiteX24" fmla="*/ 735012 w 1501775"/>
              <a:gd name="connsiteY24" fmla="*/ 269875 h 457200"/>
              <a:gd name="connsiteX25" fmla="*/ 354012 w 1501775"/>
              <a:gd name="connsiteY25" fmla="*/ 107950 h 457200"/>
              <a:gd name="connsiteX26" fmla="*/ 534987 w 1501775"/>
              <a:gd name="connsiteY26" fmla="*/ 441325 h 457200"/>
              <a:gd name="connsiteX27" fmla="*/ 239712 w 1501775"/>
              <a:gd name="connsiteY27" fmla="*/ 203200 h 457200"/>
              <a:gd name="connsiteX28" fmla="*/ 192087 w 1501775"/>
              <a:gd name="connsiteY28" fmla="*/ 317500 h 457200"/>
              <a:gd name="connsiteX29" fmla="*/ 1392237 w 1501775"/>
              <a:gd name="connsiteY29" fmla="*/ 127000 h 457200"/>
              <a:gd name="connsiteX30" fmla="*/ 849312 w 1501775"/>
              <a:gd name="connsiteY30" fmla="*/ 222250 h 457200"/>
              <a:gd name="connsiteX31" fmla="*/ 363537 w 1501775"/>
              <a:gd name="connsiteY31" fmla="*/ 422275 h 457200"/>
              <a:gd name="connsiteX32" fmla="*/ 725487 w 1501775"/>
              <a:gd name="connsiteY32" fmla="*/ 60325 h 457200"/>
              <a:gd name="connsiteX33" fmla="*/ 963612 w 1501775"/>
              <a:gd name="connsiteY33" fmla="*/ 88900 h 457200"/>
              <a:gd name="connsiteX34" fmla="*/ 1316037 w 1501775"/>
              <a:gd name="connsiteY34" fmla="*/ 269875 h 457200"/>
              <a:gd name="connsiteX35" fmla="*/ 1439862 w 1501775"/>
              <a:gd name="connsiteY35" fmla="*/ 107950 h 457200"/>
              <a:gd name="connsiteX36" fmla="*/ 1401762 w 1501775"/>
              <a:gd name="connsiteY36" fmla="*/ 60325 h 457200"/>
              <a:gd name="connsiteX37" fmla="*/ 1220787 w 1501775"/>
              <a:gd name="connsiteY37" fmla="*/ 31750 h 457200"/>
              <a:gd name="connsiteX38" fmla="*/ 754062 w 1501775"/>
              <a:gd name="connsiteY38" fmla="*/ 12700 h 457200"/>
              <a:gd name="connsiteX39" fmla="*/ 468312 w 1501775"/>
              <a:gd name="connsiteY39" fmla="*/ 107950 h 457200"/>
              <a:gd name="connsiteX40" fmla="*/ 173037 w 1501775"/>
              <a:gd name="connsiteY40" fmla="*/ 260350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1501775" h="457200">
                <a:moveTo>
                  <a:pt x="173037" y="260350"/>
                </a:moveTo>
                <a:cubicBezTo>
                  <a:pt x="160337" y="269875"/>
                  <a:pt x="319087" y="187325"/>
                  <a:pt x="392112" y="165100"/>
                </a:cubicBezTo>
                <a:cubicBezTo>
                  <a:pt x="465137" y="142875"/>
                  <a:pt x="536575" y="136525"/>
                  <a:pt x="611187" y="127000"/>
                </a:cubicBezTo>
                <a:cubicBezTo>
                  <a:pt x="685799" y="117475"/>
                  <a:pt x="765175" y="120650"/>
                  <a:pt x="839787" y="107950"/>
                </a:cubicBezTo>
                <a:cubicBezTo>
                  <a:pt x="914399" y="95250"/>
                  <a:pt x="993775" y="60325"/>
                  <a:pt x="1058862" y="50800"/>
                </a:cubicBezTo>
                <a:cubicBezTo>
                  <a:pt x="1123949" y="41275"/>
                  <a:pt x="1179512" y="46038"/>
                  <a:pt x="1230312" y="50800"/>
                </a:cubicBezTo>
                <a:cubicBezTo>
                  <a:pt x="1281112" y="55562"/>
                  <a:pt x="1374774" y="46038"/>
                  <a:pt x="1363662" y="79375"/>
                </a:cubicBezTo>
                <a:cubicBezTo>
                  <a:pt x="1352550" y="112712"/>
                  <a:pt x="1169987" y="227013"/>
                  <a:pt x="1163637" y="250825"/>
                </a:cubicBezTo>
                <a:cubicBezTo>
                  <a:pt x="1157287" y="274637"/>
                  <a:pt x="1350962" y="244475"/>
                  <a:pt x="1325562" y="222250"/>
                </a:cubicBezTo>
                <a:cubicBezTo>
                  <a:pt x="1300162" y="200025"/>
                  <a:pt x="1054099" y="111125"/>
                  <a:pt x="1011237" y="117475"/>
                </a:cubicBezTo>
                <a:cubicBezTo>
                  <a:pt x="968375" y="123825"/>
                  <a:pt x="1090612" y="230188"/>
                  <a:pt x="1068387" y="260350"/>
                </a:cubicBezTo>
                <a:cubicBezTo>
                  <a:pt x="1046162" y="290512"/>
                  <a:pt x="941387" y="288925"/>
                  <a:pt x="877887" y="298450"/>
                </a:cubicBezTo>
                <a:cubicBezTo>
                  <a:pt x="814387" y="307975"/>
                  <a:pt x="747712" y="314325"/>
                  <a:pt x="687387" y="317500"/>
                </a:cubicBezTo>
                <a:cubicBezTo>
                  <a:pt x="627062" y="320675"/>
                  <a:pt x="571499" y="307975"/>
                  <a:pt x="515937" y="317500"/>
                </a:cubicBezTo>
                <a:cubicBezTo>
                  <a:pt x="460375" y="327025"/>
                  <a:pt x="400049" y="376237"/>
                  <a:pt x="354012" y="374650"/>
                </a:cubicBezTo>
                <a:cubicBezTo>
                  <a:pt x="307975" y="373063"/>
                  <a:pt x="214312" y="331788"/>
                  <a:pt x="239712" y="307975"/>
                </a:cubicBezTo>
                <a:cubicBezTo>
                  <a:pt x="265112" y="284163"/>
                  <a:pt x="423862" y="249237"/>
                  <a:pt x="506412" y="231775"/>
                </a:cubicBezTo>
                <a:cubicBezTo>
                  <a:pt x="588962" y="214313"/>
                  <a:pt x="654050" y="219075"/>
                  <a:pt x="735012" y="203200"/>
                </a:cubicBezTo>
                <a:cubicBezTo>
                  <a:pt x="815975" y="187325"/>
                  <a:pt x="903287" y="157162"/>
                  <a:pt x="992187" y="136525"/>
                </a:cubicBezTo>
                <a:cubicBezTo>
                  <a:pt x="1081087" y="115888"/>
                  <a:pt x="1216025" y="74613"/>
                  <a:pt x="1268412" y="79375"/>
                </a:cubicBezTo>
                <a:cubicBezTo>
                  <a:pt x="1320799" y="84137"/>
                  <a:pt x="1347787" y="171450"/>
                  <a:pt x="1306512" y="165100"/>
                </a:cubicBezTo>
                <a:cubicBezTo>
                  <a:pt x="1265237" y="158750"/>
                  <a:pt x="1049337" y="22225"/>
                  <a:pt x="1020762" y="41275"/>
                </a:cubicBezTo>
                <a:cubicBezTo>
                  <a:pt x="992187" y="60325"/>
                  <a:pt x="1181100" y="269875"/>
                  <a:pt x="1135062" y="279400"/>
                </a:cubicBezTo>
                <a:cubicBezTo>
                  <a:pt x="1089025" y="288925"/>
                  <a:pt x="811212" y="100012"/>
                  <a:pt x="744537" y="98425"/>
                </a:cubicBezTo>
                <a:cubicBezTo>
                  <a:pt x="677862" y="96838"/>
                  <a:pt x="800099" y="268288"/>
                  <a:pt x="735012" y="269875"/>
                </a:cubicBezTo>
                <a:cubicBezTo>
                  <a:pt x="669925" y="271462"/>
                  <a:pt x="387350" y="79375"/>
                  <a:pt x="354012" y="107950"/>
                </a:cubicBezTo>
                <a:cubicBezTo>
                  <a:pt x="320675" y="136525"/>
                  <a:pt x="554037" y="425450"/>
                  <a:pt x="534987" y="441325"/>
                </a:cubicBezTo>
                <a:cubicBezTo>
                  <a:pt x="515937" y="457200"/>
                  <a:pt x="296862" y="223837"/>
                  <a:pt x="239712" y="203200"/>
                </a:cubicBezTo>
                <a:cubicBezTo>
                  <a:pt x="182562" y="182563"/>
                  <a:pt x="0" y="330200"/>
                  <a:pt x="192087" y="317500"/>
                </a:cubicBezTo>
                <a:cubicBezTo>
                  <a:pt x="384174" y="304800"/>
                  <a:pt x="1282700" y="142875"/>
                  <a:pt x="1392237" y="127000"/>
                </a:cubicBezTo>
                <a:cubicBezTo>
                  <a:pt x="1501775" y="111125"/>
                  <a:pt x="1020762" y="173037"/>
                  <a:pt x="849312" y="222250"/>
                </a:cubicBezTo>
                <a:cubicBezTo>
                  <a:pt x="677862" y="271463"/>
                  <a:pt x="384175" y="449263"/>
                  <a:pt x="363537" y="422275"/>
                </a:cubicBezTo>
                <a:cubicBezTo>
                  <a:pt x="342899" y="395287"/>
                  <a:pt x="625475" y="115888"/>
                  <a:pt x="725487" y="60325"/>
                </a:cubicBezTo>
                <a:cubicBezTo>
                  <a:pt x="825500" y="4763"/>
                  <a:pt x="865187" y="53975"/>
                  <a:pt x="963612" y="88900"/>
                </a:cubicBezTo>
                <a:cubicBezTo>
                  <a:pt x="1062037" y="123825"/>
                  <a:pt x="1236662" y="266700"/>
                  <a:pt x="1316037" y="269875"/>
                </a:cubicBezTo>
                <a:cubicBezTo>
                  <a:pt x="1395412" y="273050"/>
                  <a:pt x="1425575" y="142875"/>
                  <a:pt x="1439862" y="107950"/>
                </a:cubicBezTo>
                <a:cubicBezTo>
                  <a:pt x="1454150" y="73025"/>
                  <a:pt x="1438275" y="73025"/>
                  <a:pt x="1401762" y="60325"/>
                </a:cubicBezTo>
                <a:cubicBezTo>
                  <a:pt x="1365250" y="47625"/>
                  <a:pt x="1328737" y="39688"/>
                  <a:pt x="1220787" y="31750"/>
                </a:cubicBezTo>
                <a:cubicBezTo>
                  <a:pt x="1112837" y="23813"/>
                  <a:pt x="879475" y="0"/>
                  <a:pt x="754062" y="12700"/>
                </a:cubicBezTo>
                <a:cubicBezTo>
                  <a:pt x="628650" y="25400"/>
                  <a:pt x="571499" y="63500"/>
                  <a:pt x="468312" y="107950"/>
                </a:cubicBezTo>
                <a:cubicBezTo>
                  <a:pt x="365125" y="152400"/>
                  <a:pt x="185737" y="250825"/>
                  <a:pt x="173037" y="260350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Полилиния 36">
            <a:hlinkClick r:id="rId12" action="ppaction://hlinksldjump"/>
          </p:cNvPr>
          <p:cNvSpPr/>
          <p:nvPr/>
        </p:nvSpPr>
        <p:spPr>
          <a:xfrm>
            <a:off x="5464175" y="2165350"/>
            <a:ext cx="587375" cy="434975"/>
          </a:xfrm>
          <a:custGeom>
            <a:avLst/>
            <a:gdLst>
              <a:gd name="connsiteX0" fmla="*/ 50800 w 587375"/>
              <a:gd name="connsiteY0" fmla="*/ 349250 h 434975"/>
              <a:gd name="connsiteX1" fmla="*/ 450850 w 587375"/>
              <a:gd name="connsiteY1" fmla="*/ 53975 h 434975"/>
              <a:gd name="connsiteX2" fmla="*/ 155575 w 587375"/>
              <a:gd name="connsiteY2" fmla="*/ 368300 h 434975"/>
              <a:gd name="connsiteX3" fmla="*/ 498475 w 587375"/>
              <a:gd name="connsiteY3" fmla="*/ 92075 h 434975"/>
              <a:gd name="connsiteX4" fmla="*/ 279400 w 587375"/>
              <a:gd name="connsiteY4" fmla="*/ 396875 h 434975"/>
              <a:gd name="connsiteX5" fmla="*/ 574675 w 587375"/>
              <a:gd name="connsiteY5" fmla="*/ 158750 h 434975"/>
              <a:gd name="connsiteX6" fmla="*/ 355600 w 587375"/>
              <a:gd name="connsiteY6" fmla="*/ 25400 h 434975"/>
              <a:gd name="connsiteX7" fmla="*/ 536575 w 587375"/>
              <a:gd name="connsiteY7" fmla="*/ 311150 h 434975"/>
              <a:gd name="connsiteX8" fmla="*/ 222250 w 587375"/>
              <a:gd name="connsiteY8" fmla="*/ 44450 h 434975"/>
              <a:gd name="connsiteX9" fmla="*/ 403225 w 587375"/>
              <a:gd name="connsiteY9" fmla="*/ 396875 h 434975"/>
              <a:gd name="connsiteX10" fmla="*/ 136525 w 587375"/>
              <a:gd name="connsiteY10" fmla="*/ 130175 h 434975"/>
              <a:gd name="connsiteX11" fmla="*/ 231775 w 587375"/>
              <a:gd name="connsiteY11" fmla="*/ 415925 h 434975"/>
              <a:gd name="connsiteX12" fmla="*/ 31750 w 587375"/>
              <a:gd name="connsiteY12" fmla="*/ 244475 h 434975"/>
              <a:gd name="connsiteX13" fmla="*/ 422275 w 587375"/>
              <a:gd name="connsiteY13" fmla="*/ 34925 h 434975"/>
              <a:gd name="connsiteX14" fmla="*/ 241300 w 587375"/>
              <a:gd name="connsiteY14" fmla="*/ 415925 h 434975"/>
              <a:gd name="connsiteX15" fmla="*/ 536575 w 587375"/>
              <a:gd name="connsiteY15" fmla="*/ 130175 h 434975"/>
              <a:gd name="connsiteX16" fmla="*/ 469900 w 587375"/>
              <a:gd name="connsiteY16" fmla="*/ 320675 h 434975"/>
              <a:gd name="connsiteX17" fmla="*/ 69850 w 587375"/>
              <a:gd name="connsiteY17" fmla="*/ 225425 h 434975"/>
              <a:gd name="connsiteX18" fmla="*/ 193675 w 587375"/>
              <a:gd name="connsiteY18" fmla="*/ 396875 h 434975"/>
              <a:gd name="connsiteX19" fmla="*/ 327025 w 587375"/>
              <a:gd name="connsiteY19" fmla="*/ 63500 h 434975"/>
              <a:gd name="connsiteX20" fmla="*/ 288925 w 587375"/>
              <a:gd name="connsiteY20" fmla="*/ 25400 h 434975"/>
              <a:gd name="connsiteX21" fmla="*/ 536575 w 587375"/>
              <a:gd name="connsiteY21" fmla="*/ 215900 h 434975"/>
              <a:gd name="connsiteX22" fmla="*/ 412750 w 587375"/>
              <a:gd name="connsiteY22" fmla="*/ 254000 h 434975"/>
              <a:gd name="connsiteX23" fmla="*/ 165100 w 587375"/>
              <a:gd name="connsiteY23" fmla="*/ 339725 h 434975"/>
              <a:gd name="connsiteX24" fmla="*/ 307975 w 587375"/>
              <a:gd name="connsiteY24" fmla="*/ 273050 h 4349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587375" h="434975">
                <a:moveTo>
                  <a:pt x="50800" y="349250"/>
                </a:moveTo>
                <a:cubicBezTo>
                  <a:pt x="242094" y="200025"/>
                  <a:pt x="433388" y="50800"/>
                  <a:pt x="450850" y="53975"/>
                </a:cubicBezTo>
                <a:cubicBezTo>
                  <a:pt x="468313" y="57150"/>
                  <a:pt x="147638" y="361950"/>
                  <a:pt x="155575" y="368300"/>
                </a:cubicBezTo>
                <a:cubicBezTo>
                  <a:pt x="163512" y="374650"/>
                  <a:pt x="477838" y="87313"/>
                  <a:pt x="498475" y="92075"/>
                </a:cubicBezTo>
                <a:cubicBezTo>
                  <a:pt x="519112" y="96837"/>
                  <a:pt x="266700" y="385763"/>
                  <a:pt x="279400" y="396875"/>
                </a:cubicBezTo>
                <a:cubicBezTo>
                  <a:pt x="292100" y="407987"/>
                  <a:pt x="561975" y="220663"/>
                  <a:pt x="574675" y="158750"/>
                </a:cubicBezTo>
                <a:cubicBezTo>
                  <a:pt x="587375" y="96838"/>
                  <a:pt x="361950" y="0"/>
                  <a:pt x="355600" y="25400"/>
                </a:cubicBezTo>
                <a:cubicBezTo>
                  <a:pt x="349250" y="50800"/>
                  <a:pt x="558800" y="307975"/>
                  <a:pt x="536575" y="311150"/>
                </a:cubicBezTo>
                <a:cubicBezTo>
                  <a:pt x="514350" y="314325"/>
                  <a:pt x="244475" y="30162"/>
                  <a:pt x="222250" y="44450"/>
                </a:cubicBezTo>
                <a:cubicBezTo>
                  <a:pt x="200025" y="58738"/>
                  <a:pt x="417512" y="382588"/>
                  <a:pt x="403225" y="396875"/>
                </a:cubicBezTo>
                <a:cubicBezTo>
                  <a:pt x="388938" y="411162"/>
                  <a:pt x="165100" y="127000"/>
                  <a:pt x="136525" y="130175"/>
                </a:cubicBezTo>
                <a:cubicBezTo>
                  <a:pt x="107950" y="133350"/>
                  <a:pt x="249237" y="396875"/>
                  <a:pt x="231775" y="415925"/>
                </a:cubicBezTo>
                <a:cubicBezTo>
                  <a:pt x="214313" y="434975"/>
                  <a:pt x="0" y="307975"/>
                  <a:pt x="31750" y="244475"/>
                </a:cubicBezTo>
                <a:cubicBezTo>
                  <a:pt x="63500" y="180975"/>
                  <a:pt x="387350" y="6350"/>
                  <a:pt x="422275" y="34925"/>
                </a:cubicBezTo>
                <a:cubicBezTo>
                  <a:pt x="457200" y="63500"/>
                  <a:pt x="222250" y="400050"/>
                  <a:pt x="241300" y="415925"/>
                </a:cubicBezTo>
                <a:cubicBezTo>
                  <a:pt x="260350" y="431800"/>
                  <a:pt x="498475" y="146050"/>
                  <a:pt x="536575" y="130175"/>
                </a:cubicBezTo>
                <a:cubicBezTo>
                  <a:pt x="574675" y="114300"/>
                  <a:pt x="547687" y="304800"/>
                  <a:pt x="469900" y="320675"/>
                </a:cubicBezTo>
                <a:cubicBezTo>
                  <a:pt x="392113" y="336550"/>
                  <a:pt x="115887" y="212725"/>
                  <a:pt x="69850" y="225425"/>
                </a:cubicBezTo>
                <a:cubicBezTo>
                  <a:pt x="23813" y="238125"/>
                  <a:pt x="150813" y="423862"/>
                  <a:pt x="193675" y="396875"/>
                </a:cubicBezTo>
                <a:cubicBezTo>
                  <a:pt x="236537" y="369888"/>
                  <a:pt x="311150" y="125413"/>
                  <a:pt x="327025" y="63500"/>
                </a:cubicBezTo>
                <a:cubicBezTo>
                  <a:pt x="342900" y="1588"/>
                  <a:pt x="254000" y="0"/>
                  <a:pt x="288925" y="25400"/>
                </a:cubicBezTo>
                <a:cubicBezTo>
                  <a:pt x="323850" y="50800"/>
                  <a:pt x="515938" y="177800"/>
                  <a:pt x="536575" y="215900"/>
                </a:cubicBezTo>
                <a:cubicBezTo>
                  <a:pt x="557212" y="254000"/>
                  <a:pt x="474662" y="233363"/>
                  <a:pt x="412750" y="254000"/>
                </a:cubicBezTo>
                <a:cubicBezTo>
                  <a:pt x="350838" y="274637"/>
                  <a:pt x="182563" y="336550"/>
                  <a:pt x="165100" y="339725"/>
                </a:cubicBezTo>
                <a:cubicBezTo>
                  <a:pt x="147638" y="342900"/>
                  <a:pt x="227806" y="307975"/>
                  <a:pt x="307975" y="273050"/>
                </a:cubicBezTo>
              </a:path>
            </a:pathLst>
          </a:custGeom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Полилиния 37">
            <a:hlinkClick r:id="rId13" action="ppaction://hlinksldjump"/>
          </p:cNvPr>
          <p:cNvSpPr/>
          <p:nvPr/>
        </p:nvSpPr>
        <p:spPr>
          <a:xfrm>
            <a:off x="6059488" y="2286000"/>
            <a:ext cx="301624" cy="339725"/>
          </a:xfrm>
          <a:custGeom>
            <a:avLst/>
            <a:gdLst>
              <a:gd name="connsiteX0" fmla="*/ 274637 w 301624"/>
              <a:gd name="connsiteY0" fmla="*/ 9525 h 339725"/>
              <a:gd name="connsiteX1" fmla="*/ 26987 w 301624"/>
              <a:gd name="connsiteY1" fmla="*/ 276225 h 339725"/>
              <a:gd name="connsiteX2" fmla="*/ 112712 w 301624"/>
              <a:gd name="connsiteY2" fmla="*/ 9525 h 339725"/>
              <a:gd name="connsiteX3" fmla="*/ 227012 w 301624"/>
              <a:gd name="connsiteY3" fmla="*/ 323850 h 339725"/>
              <a:gd name="connsiteX4" fmla="*/ 265112 w 301624"/>
              <a:gd name="connsiteY4" fmla="*/ 66675 h 339725"/>
              <a:gd name="connsiteX5" fmla="*/ 93662 w 301624"/>
              <a:gd name="connsiteY5" fmla="*/ 38100 h 339725"/>
              <a:gd name="connsiteX6" fmla="*/ 46037 w 301624"/>
              <a:gd name="connsiteY6" fmla="*/ 295275 h 339725"/>
              <a:gd name="connsiteX7" fmla="*/ 236537 w 301624"/>
              <a:gd name="connsiteY7" fmla="*/ 304800 h 339725"/>
              <a:gd name="connsiteX8" fmla="*/ 227012 w 301624"/>
              <a:gd name="connsiteY8" fmla="*/ 142875 h 339725"/>
              <a:gd name="connsiteX9" fmla="*/ 84137 w 301624"/>
              <a:gd name="connsiteY9" fmla="*/ 133350 h 339725"/>
              <a:gd name="connsiteX10" fmla="*/ 169862 w 301624"/>
              <a:gd name="connsiteY10" fmla="*/ 47625 h 339725"/>
              <a:gd name="connsiteX11" fmla="*/ 141287 w 301624"/>
              <a:gd name="connsiteY11" fmla="*/ 285750 h 339725"/>
              <a:gd name="connsiteX12" fmla="*/ 74612 w 301624"/>
              <a:gd name="connsiteY12" fmla="*/ 180975 h 339725"/>
              <a:gd name="connsiteX13" fmla="*/ 207962 w 301624"/>
              <a:gd name="connsiteY13" fmla="*/ 133350 h 339725"/>
              <a:gd name="connsiteX14" fmla="*/ 188912 w 301624"/>
              <a:gd name="connsiteY14" fmla="*/ 266700 h 339725"/>
              <a:gd name="connsiteX15" fmla="*/ 274637 w 301624"/>
              <a:gd name="connsiteY15" fmla="*/ 9525 h 339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301624" h="339725">
                <a:moveTo>
                  <a:pt x="274637" y="9525"/>
                </a:moveTo>
                <a:cubicBezTo>
                  <a:pt x="247650" y="11112"/>
                  <a:pt x="53974" y="276225"/>
                  <a:pt x="26987" y="276225"/>
                </a:cubicBezTo>
                <a:cubicBezTo>
                  <a:pt x="0" y="276225"/>
                  <a:pt x="79375" y="1588"/>
                  <a:pt x="112712" y="9525"/>
                </a:cubicBezTo>
                <a:cubicBezTo>
                  <a:pt x="146049" y="17462"/>
                  <a:pt x="201612" y="314325"/>
                  <a:pt x="227012" y="323850"/>
                </a:cubicBezTo>
                <a:cubicBezTo>
                  <a:pt x="252412" y="333375"/>
                  <a:pt x="287337" y="114300"/>
                  <a:pt x="265112" y="66675"/>
                </a:cubicBezTo>
                <a:cubicBezTo>
                  <a:pt x="242887" y="19050"/>
                  <a:pt x="130174" y="0"/>
                  <a:pt x="93662" y="38100"/>
                </a:cubicBezTo>
                <a:cubicBezTo>
                  <a:pt x="57150" y="76200"/>
                  <a:pt x="22225" y="250825"/>
                  <a:pt x="46037" y="295275"/>
                </a:cubicBezTo>
                <a:cubicBezTo>
                  <a:pt x="69849" y="339725"/>
                  <a:pt x="206374" y="330200"/>
                  <a:pt x="236537" y="304800"/>
                </a:cubicBezTo>
                <a:cubicBezTo>
                  <a:pt x="266700" y="279400"/>
                  <a:pt x="252412" y="171450"/>
                  <a:pt x="227012" y="142875"/>
                </a:cubicBezTo>
                <a:cubicBezTo>
                  <a:pt x="201612" y="114300"/>
                  <a:pt x="93662" y="149225"/>
                  <a:pt x="84137" y="133350"/>
                </a:cubicBezTo>
                <a:cubicBezTo>
                  <a:pt x="74612" y="117475"/>
                  <a:pt x="160337" y="22225"/>
                  <a:pt x="169862" y="47625"/>
                </a:cubicBezTo>
                <a:cubicBezTo>
                  <a:pt x="179387" y="73025"/>
                  <a:pt x="157162" y="263525"/>
                  <a:pt x="141287" y="285750"/>
                </a:cubicBezTo>
                <a:cubicBezTo>
                  <a:pt x="125412" y="307975"/>
                  <a:pt x="63500" y="206375"/>
                  <a:pt x="74612" y="180975"/>
                </a:cubicBezTo>
                <a:cubicBezTo>
                  <a:pt x="85724" y="155575"/>
                  <a:pt x="188912" y="119063"/>
                  <a:pt x="207962" y="133350"/>
                </a:cubicBezTo>
                <a:cubicBezTo>
                  <a:pt x="227012" y="147638"/>
                  <a:pt x="179387" y="280987"/>
                  <a:pt x="188912" y="266700"/>
                </a:cubicBezTo>
                <a:cubicBezTo>
                  <a:pt x="198437" y="252413"/>
                  <a:pt x="301624" y="7938"/>
                  <a:pt x="274637" y="9525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Полилиния 38">
            <a:hlinkClick r:id="rId13" action="ppaction://hlinksldjump"/>
          </p:cNvPr>
          <p:cNvSpPr/>
          <p:nvPr/>
        </p:nvSpPr>
        <p:spPr>
          <a:xfrm>
            <a:off x="5354638" y="2614613"/>
            <a:ext cx="661987" cy="123824"/>
          </a:xfrm>
          <a:custGeom>
            <a:avLst/>
            <a:gdLst>
              <a:gd name="connsiteX0" fmla="*/ 74612 w 661987"/>
              <a:gd name="connsiteY0" fmla="*/ 90487 h 123824"/>
              <a:gd name="connsiteX1" fmla="*/ 579437 w 661987"/>
              <a:gd name="connsiteY1" fmla="*/ 4762 h 123824"/>
              <a:gd name="connsiteX2" fmla="*/ 569912 w 661987"/>
              <a:gd name="connsiteY2" fmla="*/ 119062 h 123824"/>
              <a:gd name="connsiteX3" fmla="*/ 293687 w 661987"/>
              <a:gd name="connsiteY3" fmla="*/ 33337 h 123824"/>
              <a:gd name="connsiteX4" fmla="*/ 131762 w 661987"/>
              <a:gd name="connsiteY4" fmla="*/ 14287 h 123824"/>
              <a:gd name="connsiteX5" fmla="*/ 74612 w 661987"/>
              <a:gd name="connsiteY5" fmla="*/ 90487 h 1238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61987" h="123824">
                <a:moveTo>
                  <a:pt x="74612" y="90487"/>
                </a:moveTo>
                <a:cubicBezTo>
                  <a:pt x="149224" y="88900"/>
                  <a:pt x="496887" y="0"/>
                  <a:pt x="579437" y="4762"/>
                </a:cubicBezTo>
                <a:cubicBezTo>
                  <a:pt x="661987" y="9524"/>
                  <a:pt x="617537" y="114300"/>
                  <a:pt x="569912" y="119062"/>
                </a:cubicBezTo>
                <a:cubicBezTo>
                  <a:pt x="522287" y="123824"/>
                  <a:pt x="366712" y="50799"/>
                  <a:pt x="293687" y="33337"/>
                </a:cubicBezTo>
                <a:cubicBezTo>
                  <a:pt x="220662" y="15875"/>
                  <a:pt x="161924" y="4762"/>
                  <a:pt x="131762" y="14287"/>
                </a:cubicBezTo>
                <a:cubicBezTo>
                  <a:pt x="101600" y="23812"/>
                  <a:pt x="0" y="92074"/>
                  <a:pt x="74612" y="90487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" name="Полилиния 40">
            <a:hlinkClick r:id="rId13" action="ppaction://hlinksldjump"/>
          </p:cNvPr>
          <p:cNvSpPr/>
          <p:nvPr/>
        </p:nvSpPr>
        <p:spPr>
          <a:xfrm>
            <a:off x="5426075" y="2613025"/>
            <a:ext cx="550862" cy="155575"/>
          </a:xfrm>
          <a:custGeom>
            <a:avLst/>
            <a:gdLst>
              <a:gd name="connsiteX0" fmla="*/ 498475 w 550862"/>
              <a:gd name="connsiteY0" fmla="*/ 44450 h 155575"/>
              <a:gd name="connsiteX1" fmla="*/ 488950 w 550862"/>
              <a:gd name="connsiteY1" fmla="*/ 149225 h 155575"/>
              <a:gd name="connsiteX2" fmla="*/ 450850 w 550862"/>
              <a:gd name="connsiteY2" fmla="*/ 6350 h 155575"/>
              <a:gd name="connsiteX3" fmla="*/ 346075 w 550862"/>
              <a:gd name="connsiteY3" fmla="*/ 111125 h 155575"/>
              <a:gd name="connsiteX4" fmla="*/ 317500 w 550862"/>
              <a:gd name="connsiteY4" fmla="*/ 25400 h 155575"/>
              <a:gd name="connsiteX5" fmla="*/ 203200 w 550862"/>
              <a:gd name="connsiteY5" fmla="*/ 82550 h 155575"/>
              <a:gd name="connsiteX6" fmla="*/ 12700 w 550862"/>
              <a:gd name="connsiteY6" fmla="*/ 92075 h 155575"/>
              <a:gd name="connsiteX7" fmla="*/ 127000 w 550862"/>
              <a:gd name="connsiteY7" fmla="*/ 44450 h 155575"/>
              <a:gd name="connsiteX8" fmla="*/ 403225 w 550862"/>
              <a:gd name="connsiteY8" fmla="*/ 53975 h 155575"/>
              <a:gd name="connsiteX9" fmla="*/ 479425 w 550862"/>
              <a:gd name="connsiteY9" fmla="*/ 92075 h 155575"/>
              <a:gd name="connsiteX10" fmla="*/ 174625 w 550862"/>
              <a:gd name="connsiteY10" fmla="*/ 120650 h 155575"/>
              <a:gd name="connsiteX11" fmla="*/ 498475 w 550862"/>
              <a:gd name="connsiteY11" fmla="*/ 44450 h 1555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550862" h="155575">
                <a:moveTo>
                  <a:pt x="498475" y="44450"/>
                </a:moveTo>
                <a:cubicBezTo>
                  <a:pt x="550862" y="49212"/>
                  <a:pt x="496887" y="155575"/>
                  <a:pt x="488950" y="149225"/>
                </a:cubicBezTo>
                <a:cubicBezTo>
                  <a:pt x="481013" y="142875"/>
                  <a:pt x="474662" y="12700"/>
                  <a:pt x="450850" y="6350"/>
                </a:cubicBezTo>
                <a:cubicBezTo>
                  <a:pt x="427038" y="0"/>
                  <a:pt x="368300" y="107950"/>
                  <a:pt x="346075" y="111125"/>
                </a:cubicBezTo>
                <a:cubicBezTo>
                  <a:pt x="323850" y="114300"/>
                  <a:pt x="341312" y="30162"/>
                  <a:pt x="317500" y="25400"/>
                </a:cubicBezTo>
                <a:cubicBezTo>
                  <a:pt x="293688" y="20638"/>
                  <a:pt x="254000" y="71438"/>
                  <a:pt x="203200" y="82550"/>
                </a:cubicBezTo>
                <a:cubicBezTo>
                  <a:pt x="152400" y="93663"/>
                  <a:pt x="25400" y="98425"/>
                  <a:pt x="12700" y="92075"/>
                </a:cubicBezTo>
                <a:cubicBezTo>
                  <a:pt x="0" y="85725"/>
                  <a:pt x="61913" y="50800"/>
                  <a:pt x="127000" y="44450"/>
                </a:cubicBezTo>
                <a:cubicBezTo>
                  <a:pt x="192087" y="38100"/>
                  <a:pt x="344488" y="46038"/>
                  <a:pt x="403225" y="53975"/>
                </a:cubicBezTo>
                <a:cubicBezTo>
                  <a:pt x="461963" y="61913"/>
                  <a:pt x="517525" y="80963"/>
                  <a:pt x="479425" y="92075"/>
                </a:cubicBezTo>
                <a:cubicBezTo>
                  <a:pt x="441325" y="103187"/>
                  <a:pt x="173038" y="134937"/>
                  <a:pt x="174625" y="120650"/>
                </a:cubicBezTo>
                <a:cubicBezTo>
                  <a:pt x="176212" y="106363"/>
                  <a:pt x="446088" y="39688"/>
                  <a:pt x="498475" y="44450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Полилиния 44">
            <a:hlinkClick r:id="rId14" action="ppaction://hlinksldjump"/>
          </p:cNvPr>
          <p:cNvSpPr/>
          <p:nvPr/>
        </p:nvSpPr>
        <p:spPr>
          <a:xfrm>
            <a:off x="5221288" y="3832225"/>
            <a:ext cx="436562" cy="430212"/>
          </a:xfrm>
          <a:custGeom>
            <a:avLst/>
            <a:gdLst>
              <a:gd name="connsiteX0" fmla="*/ 46037 w 436562"/>
              <a:gd name="connsiteY0" fmla="*/ 139700 h 430212"/>
              <a:gd name="connsiteX1" fmla="*/ 236537 w 436562"/>
              <a:gd name="connsiteY1" fmla="*/ 63500 h 430212"/>
              <a:gd name="connsiteX2" fmla="*/ 407987 w 436562"/>
              <a:gd name="connsiteY2" fmla="*/ 120650 h 430212"/>
              <a:gd name="connsiteX3" fmla="*/ 407987 w 436562"/>
              <a:gd name="connsiteY3" fmla="*/ 282575 h 430212"/>
              <a:gd name="connsiteX4" fmla="*/ 341312 w 436562"/>
              <a:gd name="connsiteY4" fmla="*/ 368300 h 430212"/>
              <a:gd name="connsiteX5" fmla="*/ 188912 w 436562"/>
              <a:gd name="connsiteY5" fmla="*/ 425450 h 430212"/>
              <a:gd name="connsiteX6" fmla="*/ 36512 w 436562"/>
              <a:gd name="connsiteY6" fmla="*/ 339725 h 430212"/>
              <a:gd name="connsiteX7" fmla="*/ 7937 w 436562"/>
              <a:gd name="connsiteY7" fmla="*/ 196850 h 430212"/>
              <a:gd name="connsiteX8" fmla="*/ 84137 w 436562"/>
              <a:gd name="connsiteY8" fmla="*/ 63500 h 430212"/>
              <a:gd name="connsiteX9" fmla="*/ 217487 w 436562"/>
              <a:gd name="connsiteY9" fmla="*/ 53975 h 430212"/>
              <a:gd name="connsiteX10" fmla="*/ 207962 w 436562"/>
              <a:gd name="connsiteY10" fmla="*/ 387350 h 430212"/>
              <a:gd name="connsiteX11" fmla="*/ 331787 w 436562"/>
              <a:gd name="connsiteY11" fmla="*/ 82550 h 430212"/>
              <a:gd name="connsiteX12" fmla="*/ 274637 w 436562"/>
              <a:gd name="connsiteY12" fmla="*/ 330200 h 430212"/>
              <a:gd name="connsiteX13" fmla="*/ 388937 w 436562"/>
              <a:gd name="connsiteY13" fmla="*/ 196850 h 430212"/>
              <a:gd name="connsiteX14" fmla="*/ 46037 w 436562"/>
              <a:gd name="connsiteY14" fmla="*/ 139700 h 4302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436562" h="430212">
                <a:moveTo>
                  <a:pt x="46037" y="139700"/>
                </a:moveTo>
                <a:cubicBezTo>
                  <a:pt x="20637" y="117475"/>
                  <a:pt x="176212" y="66675"/>
                  <a:pt x="236537" y="63500"/>
                </a:cubicBezTo>
                <a:cubicBezTo>
                  <a:pt x="296862" y="60325"/>
                  <a:pt x="379412" y="84138"/>
                  <a:pt x="407987" y="120650"/>
                </a:cubicBezTo>
                <a:cubicBezTo>
                  <a:pt x="436562" y="157162"/>
                  <a:pt x="419099" y="241300"/>
                  <a:pt x="407987" y="282575"/>
                </a:cubicBezTo>
                <a:cubicBezTo>
                  <a:pt x="396875" y="323850"/>
                  <a:pt x="377824" y="344488"/>
                  <a:pt x="341312" y="368300"/>
                </a:cubicBezTo>
                <a:cubicBezTo>
                  <a:pt x="304800" y="392112"/>
                  <a:pt x="239712" y="430212"/>
                  <a:pt x="188912" y="425450"/>
                </a:cubicBezTo>
                <a:cubicBezTo>
                  <a:pt x="138112" y="420688"/>
                  <a:pt x="66674" y="377825"/>
                  <a:pt x="36512" y="339725"/>
                </a:cubicBezTo>
                <a:cubicBezTo>
                  <a:pt x="6350" y="301625"/>
                  <a:pt x="0" y="242887"/>
                  <a:pt x="7937" y="196850"/>
                </a:cubicBezTo>
                <a:cubicBezTo>
                  <a:pt x="15874" y="150813"/>
                  <a:pt x="49212" y="87312"/>
                  <a:pt x="84137" y="63500"/>
                </a:cubicBezTo>
                <a:cubicBezTo>
                  <a:pt x="119062" y="39688"/>
                  <a:pt x="196850" y="0"/>
                  <a:pt x="217487" y="53975"/>
                </a:cubicBezTo>
                <a:cubicBezTo>
                  <a:pt x="238125" y="107950"/>
                  <a:pt x="188912" y="382588"/>
                  <a:pt x="207962" y="387350"/>
                </a:cubicBezTo>
                <a:cubicBezTo>
                  <a:pt x="227012" y="392112"/>
                  <a:pt x="320675" y="92075"/>
                  <a:pt x="331787" y="82550"/>
                </a:cubicBezTo>
                <a:cubicBezTo>
                  <a:pt x="342900" y="73025"/>
                  <a:pt x="265112" y="311150"/>
                  <a:pt x="274637" y="330200"/>
                </a:cubicBezTo>
                <a:cubicBezTo>
                  <a:pt x="284162" y="349250"/>
                  <a:pt x="428625" y="223838"/>
                  <a:pt x="388937" y="196850"/>
                </a:cubicBezTo>
                <a:cubicBezTo>
                  <a:pt x="349250" y="169863"/>
                  <a:pt x="71437" y="161925"/>
                  <a:pt x="46037" y="139700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" name="Полилиния 45">
            <a:hlinkClick r:id="rId14" action="ppaction://hlinksldjump"/>
          </p:cNvPr>
          <p:cNvSpPr/>
          <p:nvPr/>
        </p:nvSpPr>
        <p:spPr>
          <a:xfrm>
            <a:off x="5246688" y="3913981"/>
            <a:ext cx="393700" cy="340519"/>
          </a:xfrm>
          <a:custGeom>
            <a:avLst/>
            <a:gdLst>
              <a:gd name="connsiteX0" fmla="*/ 58737 w 393700"/>
              <a:gd name="connsiteY0" fmla="*/ 794 h 340519"/>
              <a:gd name="connsiteX1" fmla="*/ 115887 w 393700"/>
              <a:gd name="connsiteY1" fmla="*/ 794 h 340519"/>
              <a:gd name="connsiteX2" fmla="*/ 325437 w 393700"/>
              <a:gd name="connsiteY2" fmla="*/ 10319 h 340519"/>
              <a:gd name="connsiteX3" fmla="*/ 11112 w 393700"/>
              <a:gd name="connsiteY3" fmla="*/ 124619 h 340519"/>
              <a:gd name="connsiteX4" fmla="*/ 392112 w 393700"/>
              <a:gd name="connsiteY4" fmla="*/ 143669 h 340519"/>
              <a:gd name="connsiteX5" fmla="*/ 20637 w 393700"/>
              <a:gd name="connsiteY5" fmla="*/ 181769 h 340519"/>
              <a:gd name="connsiteX6" fmla="*/ 354012 w 393700"/>
              <a:gd name="connsiteY6" fmla="*/ 238919 h 340519"/>
              <a:gd name="connsiteX7" fmla="*/ 77787 w 393700"/>
              <a:gd name="connsiteY7" fmla="*/ 305594 h 340519"/>
              <a:gd name="connsiteX8" fmla="*/ 58737 w 393700"/>
              <a:gd name="connsiteY8" fmla="*/ 794 h 3405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93700" h="340519">
                <a:moveTo>
                  <a:pt x="58737" y="794"/>
                </a:moveTo>
                <a:cubicBezTo>
                  <a:pt x="65087" y="0"/>
                  <a:pt x="115887" y="794"/>
                  <a:pt x="115887" y="794"/>
                </a:cubicBezTo>
                <a:lnTo>
                  <a:pt x="325437" y="10319"/>
                </a:lnTo>
                <a:cubicBezTo>
                  <a:pt x="307975" y="30956"/>
                  <a:pt x="0" y="102394"/>
                  <a:pt x="11112" y="124619"/>
                </a:cubicBezTo>
                <a:cubicBezTo>
                  <a:pt x="22224" y="146844"/>
                  <a:pt x="390525" y="134144"/>
                  <a:pt x="392112" y="143669"/>
                </a:cubicBezTo>
                <a:cubicBezTo>
                  <a:pt x="393700" y="153194"/>
                  <a:pt x="26987" y="165894"/>
                  <a:pt x="20637" y="181769"/>
                </a:cubicBezTo>
                <a:cubicBezTo>
                  <a:pt x="14287" y="197644"/>
                  <a:pt x="344487" y="218282"/>
                  <a:pt x="354012" y="238919"/>
                </a:cubicBezTo>
                <a:cubicBezTo>
                  <a:pt x="363537" y="259556"/>
                  <a:pt x="128587" y="340519"/>
                  <a:pt x="77787" y="305594"/>
                </a:cubicBezTo>
                <a:cubicBezTo>
                  <a:pt x="26987" y="270669"/>
                  <a:pt x="38099" y="150019"/>
                  <a:pt x="58737" y="794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8" name="Полилиния 47"/>
          <p:cNvSpPr/>
          <p:nvPr/>
        </p:nvSpPr>
        <p:spPr>
          <a:xfrm>
            <a:off x="7739063" y="2776538"/>
            <a:ext cx="393699" cy="355599"/>
          </a:xfrm>
          <a:custGeom>
            <a:avLst/>
            <a:gdLst>
              <a:gd name="connsiteX0" fmla="*/ 23812 w 393699"/>
              <a:gd name="connsiteY0" fmla="*/ 109537 h 355599"/>
              <a:gd name="connsiteX1" fmla="*/ 33337 w 393699"/>
              <a:gd name="connsiteY1" fmla="*/ 309562 h 355599"/>
              <a:gd name="connsiteX2" fmla="*/ 223837 w 393699"/>
              <a:gd name="connsiteY2" fmla="*/ 347662 h 355599"/>
              <a:gd name="connsiteX3" fmla="*/ 328612 w 393699"/>
              <a:gd name="connsiteY3" fmla="*/ 261937 h 355599"/>
              <a:gd name="connsiteX4" fmla="*/ 385762 w 393699"/>
              <a:gd name="connsiteY4" fmla="*/ 176212 h 355599"/>
              <a:gd name="connsiteX5" fmla="*/ 280987 w 393699"/>
              <a:gd name="connsiteY5" fmla="*/ 42862 h 355599"/>
              <a:gd name="connsiteX6" fmla="*/ 90487 w 393699"/>
              <a:gd name="connsiteY6" fmla="*/ 14287 h 355599"/>
              <a:gd name="connsiteX7" fmla="*/ 23812 w 393699"/>
              <a:gd name="connsiteY7" fmla="*/ 109537 h 3555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93699" h="355599">
                <a:moveTo>
                  <a:pt x="23812" y="109537"/>
                </a:moveTo>
                <a:cubicBezTo>
                  <a:pt x="14287" y="158750"/>
                  <a:pt x="0" y="269875"/>
                  <a:pt x="33337" y="309562"/>
                </a:cubicBezTo>
                <a:cubicBezTo>
                  <a:pt x="66674" y="349249"/>
                  <a:pt x="174625" y="355599"/>
                  <a:pt x="223837" y="347662"/>
                </a:cubicBezTo>
                <a:cubicBezTo>
                  <a:pt x="273049" y="339725"/>
                  <a:pt x="301625" y="290512"/>
                  <a:pt x="328612" y="261937"/>
                </a:cubicBezTo>
                <a:cubicBezTo>
                  <a:pt x="355600" y="233362"/>
                  <a:pt x="393699" y="212724"/>
                  <a:pt x="385762" y="176212"/>
                </a:cubicBezTo>
                <a:cubicBezTo>
                  <a:pt x="377825" y="139700"/>
                  <a:pt x="330199" y="69849"/>
                  <a:pt x="280987" y="42862"/>
                </a:cubicBezTo>
                <a:cubicBezTo>
                  <a:pt x="231775" y="15875"/>
                  <a:pt x="138112" y="0"/>
                  <a:pt x="90487" y="14287"/>
                </a:cubicBezTo>
                <a:cubicBezTo>
                  <a:pt x="42862" y="28574"/>
                  <a:pt x="33337" y="60324"/>
                  <a:pt x="23812" y="109537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0" name="Полилиния 49">
            <a:hlinkClick r:id="rId14" action="ppaction://hlinksldjump"/>
          </p:cNvPr>
          <p:cNvSpPr/>
          <p:nvPr/>
        </p:nvSpPr>
        <p:spPr>
          <a:xfrm>
            <a:off x="5969000" y="1166813"/>
            <a:ext cx="292100" cy="279399"/>
          </a:xfrm>
          <a:custGeom>
            <a:avLst/>
            <a:gdLst>
              <a:gd name="connsiteX0" fmla="*/ 31750 w 292100"/>
              <a:gd name="connsiteY0" fmla="*/ 61912 h 279399"/>
              <a:gd name="connsiteX1" fmla="*/ 12700 w 292100"/>
              <a:gd name="connsiteY1" fmla="*/ 157162 h 279399"/>
              <a:gd name="connsiteX2" fmla="*/ 107950 w 292100"/>
              <a:gd name="connsiteY2" fmla="*/ 261937 h 279399"/>
              <a:gd name="connsiteX3" fmla="*/ 241300 w 292100"/>
              <a:gd name="connsiteY3" fmla="*/ 261937 h 279399"/>
              <a:gd name="connsiteX4" fmla="*/ 288925 w 292100"/>
              <a:gd name="connsiteY4" fmla="*/ 185737 h 279399"/>
              <a:gd name="connsiteX5" fmla="*/ 260350 w 292100"/>
              <a:gd name="connsiteY5" fmla="*/ 61912 h 279399"/>
              <a:gd name="connsiteX6" fmla="*/ 222250 w 292100"/>
              <a:gd name="connsiteY6" fmla="*/ 14287 h 279399"/>
              <a:gd name="connsiteX7" fmla="*/ 117475 w 292100"/>
              <a:gd name="connsiteY7" fmla="*/ 4762 h 279399"/>
              <a:gd name="connsiteX8" fmla="*/ 31750 w 292100"/>
              <a:gd name="connsiteY8" fmla="*/ 61912 h 2793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92100" h="279399">
                <a:moveTo>
                  <a:pt x="31750" y="61912"/>
                </a:moveTo>
                <a:cubicBezTo>
                  <a:pt x="14287" y="87312"/>
                  <a:pt x="0" y="123825"/>
                  <a:pt x="12700" y="157162"/>
                </a:cubicBezTo>
                <a:cubicBezTo>
                  <a:pt x="25400" y="190500"/>
                  <a:pt x="69850" y="244475"/>
                  <a:pt x="107950" y="261937"/>
                </a:cubicBezTo>
                <a:cubicBezTo>
                  <a:pt x="146050" y="279399"/>
                  <a:pt x="211138" y="274637"/>
                  <a:pt x="241300" y="261937"/>
                </a:cubicBezTo>
                <a:cubicBezTo>
                  <a:pt x="271463" y="249237"/>
                  <a:pt x="285750" y="219074"/>
                  <a:pt x="288925" y="185737"/>
                </a:cubicBezTo>
                <a:cubicBezTo>
                  <a:pt x="292100" y="152400"/>
                  <a:pt x="271462" y="90487"/>
                  <a:pt x="260350" y="61912"/>
                </a:cubicBezTo>
                <a:cubicBezTo>
                  <a:pt x="249238" y="33337"/>
                  <a:pt x="246063" y="23812"/>
                  <a:pt x="222250" y="14287"/>
                </a:cubicBezTo>
                <a:cubicBezTo>
                  <a:pt x="198438" y="4762"/>
                  <a:pt x="142875" y="0"/>
                  <a:pt x="117475" y="4762"/>
                </a:cubicBezTo>
                <a:cubicBezTo>
                  <a:pt x="92075" y="9524"/>
                  <a:pt x="49213" y="36512"/>
                  <a:pt x="31750" y="61912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1" name="Полилиния 50">
            <a:hlinkClick r:id="rId14" action="ppaction://hlinksldjump"/>
          </p:cNvPr>
          <p:cNvSpPr/>
          <p:nvPr/>
        </p:nvSpPr>
        <p:spPr>
          <a:xfrm>
            <a:off x="6015037" y="1163638"/>
            <a:ext cx="228601" cy="257175"/>
          </a:xfrm>
          <a:custGeom>
            <a:avLst/>
            <a:gdLst>
              <a:gd name="connsiteX0" fmla="*/ 33338 w 228601"/>
              <a:gd name="connsiteY0" fmla="*/ 55562 h 257175"/>
              <a:gd name="connsiteX1" fmla="*/ 195263 w 228601"/>
              <a:gd name="connsiteY1" fmla="*/ 74612 h 257175"/>
              <a:gd name="connsiteX2" fmla="*/ 4763 w 228601"/>
              <a:gd name="connsiteY2" fmla="*/ 131762 h 257175"/>
              <a:gd name="connsiteX3" fmla="*/ 223838 w 228601"/>
              <a:gd name="connsiteY3" fmla="*/ 150812 h 257175"/>
              <a:gd name="connsiteX4" fmla="*/ 33338 w 228601"/>
              <a:gd name="connsiteY4" fmla="*/ 188912 h 257175"/>
              <a:gd name="connsiteX5" fmla="*/ 109538 w 228601"/>
              <a:gd name="connsiteY5" fmla="*/ 227012 h 257175"/>
              <a:gd name="connsiteX6" fmla="*/ 109538 w 228601"/>
              <a:gd name="connsiteY6" fmla="*/ 7937 h 257175"/>
              <a:gd name="connsiteX7" fmla="*/ 195263 w 228601"/>
              <a:gd name="connsiteY7" fmla="*/ 179387 h 257175"/>
              <a:gd name="connsiteX8" fmla="*/ 33338 w 228601"/>
              <a:gd name="connsiteY8" fmla="*/ 55562 h 257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28601" h="257175">
                <a:moveTo>
                  <a:pt x="33338" y="55562"/>
                </a:moveTo>
                <a:cubicBezTo>
                  <a:pt x="33338" y="38100"/>
                  <a:pt x="200026" y="61912"/>
                  <a:pt x="195263" y="74612"/>
                </a:cubicBezTo>
                <a:cubicBezTo>
                  <a:pt x="190500" y="87312"/>
                  <a:pt x="0" y="119062"/>
                  <a:pt x="4763" y="131762"/>
                </a:cubicBezTo>
                <a:cubicBezTo>
                  <a:pt x="9526" y="144462"/>
                  <a:pt x="219075" y="141287"/>
                  <a:pt x="223838" y="150812"/>
                </a:cubicBezTo>
                <a:cubicBezTo>
                  <a:pt x="228601" y="160337"/>
                  <a:pt x="52388" y="176212"/>
                  <a:pt x="33338" y="188912"/>
                </a:cubicBezTo>
                <a:cubicBezTo>
                  <a:pt x="14288" y="201612"/>
                  <a:pt x="96838" y="257175"/>
                  <a:pt x="109538" y="227012"/>
                </a:cubicBezTo>
                <a:cubicBezTo>
                  <a:pt x="122238" y="196850"/>
                  <a:pt x="95251" y="15874"/>
                  <a:pt x="109538" y="7937"/>
                </a:cubicBezTo>
                <a:cubicBezTo>
                  <a:pt x="123825" y="0"/>
                  <a:pt x="209550" y="169862"/>
                  <a:pt x="195263" y="179387"/>
                </a:cubicBezTo>
                <a:cubicBezTo>
                  <a:pt x="180976" y="188912"/>
                  <a:pt x="33338" y="73024"/>
                  <a:pt x="33338" y="55562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триг СБРОС на первом"/>
          <p:cNvSpPr/>
          <p:nvPr/>
        </p:nvSpPr>
        <p:spPr>
          <a:xfrm>
            <a:off x="3954421" y="1784843"/>
            <a:ext cx="1750108" cy="477422"/>
          </a:xfrm>
          <a:prstGeom prst="roundRect">
            <a:avLst>
              <a:gd name="adj" fmla="val 50000"/>
            </a:avLst>
          </a:prstGeom>
          <a:solidFill>
            <a:srgbClr val="C00000"/>
          </a:solidFill>
          <a:ln>
            <a:noFill/>
          </a:ln>
          <a:effectLst>
            <a:outerShdw blurRad="127000" dist="38100" dir="5400000" sx="104000" sy="104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 smtClean="0">
                <a:solidFill>
                  <a:schemeClr val="bg1"/>
                </a:solidFill>
              </a:rPr>
              <a:t>3</a:t>
            </a:r>
            <a:endParaRPr lang="ru-RU" b="1" u="sng" dirty="0">
              <a:solidFill>
                <a:schemeClr val="bg1"/>
              </a:solidFill>
            </a:endParaRPr>
          </a:p>
        </p:txBody>
      </p:sp>
      <p:sp>
        <p:nvSpPr>
          <p:cNvPr id="143" name="Прямоугольник 142"/>
          <p:cNvSpPr/>
          <p:nvPr/>
        </p:nvSpPr>
        <p:spPr>
          <a:xfrm>
            <a:off x="3527884" y="0"/>
            <a:ext cx="1913023" cy="490509"/>
          </a:xfrm>
          <a:prstGeom prst="rect">
            <a:avLst/>
          </a:prstGeom>
          <a:solidFill>
            <a:srgbClr val="1C2F5A"/>
          </a:solidFill>
          <a:ln>
            <a:noFill/>
          </a:ln>
          <a:effectLst>
            <a:outerShdw blurRad="127000" dist="38100" dir="5400000" sx="103000" sy="103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Строение клетки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1385858" y="1099669"/>
            <a:ext cx="3454904" cy="571982"/>
          </a:xfrm>
          <a:prstGeom prst="roundRect">
            <a:avLst/>
          </a:prstGeom>
          <a:solidFill>
            <a:schemeClr val="bg1"/>
          </a:solidFill>
          <a:ln cmpd="dbl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Задания базового уровня сложности 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151" name="Прямоугольник 150">
            <a:hlinkClick r:id="rId15" action="ppaction://hlinksldjump" tooltip="Устройство микроскопа и правила работы с ним"/>
          </p:cNvPr>
          <p:cNvSpPr/>
          <p:nvPr/>
        </p:nvSpPr>
        <p:spPr>
          <a:xfrm>
            <a:off x="1756824" y="0"/>
            <a:ext cx="1771059" cy="49050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  <a:effectLst>
            <a:outerShdw blurRad="127000" dist="38100" dir="5400000" sx="103000" sy="103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 smtClean="0">
                <a:solidFill>
                  <a:schemeClr val="bg1"/>
                </a:solidFill>
                <a:hlinkClick r:id="rId15" action="ppaction://hlinksldjump"/>
              </a:rPr>
              <a:t>Микроскоп</a:t>
            </a:r>
            <a:endParaRPr lang="ru-RU" b="1" u="sng" dirty="0">
              <a:solidFill>
                <a:schemeClr val="bg1"/>
              </a:solidFill>
            </a:endParaRPr>
          </a:p>
        </p:txBody>
      </p:sp>
      <p:sp>
        <p:nvSpPr>
          <p:cNvPr id="146" name="Прямоугольник 145">
            <a:hlinkClick r:id="rId16" action="ppaction://hlinksldjump" tooltip="Устройство микроскопа и правила работы с ним"/>
          </p:cNvPr>
          <p:cNvSpPr/>
          <p:nvPr/>
        </p:nvSpPr>
        <p:spPr>
          <a:xfrm>
            <a:off x="-6862" y="0"/>
            <a:ext cx="1763687" cy="49050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  <a:effectLst>
            <a:outerShdw blurRad="127000" dist="38100" dir="5400000" sx="103000" sy="103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/>
                </a:solidFill>
                <a:hlinkClick r:id="rId17" action="ppaction://hlinksldjump"/>
              </a:rPr>
              <a:t>Великие открытия 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24" name="Прямоугольник 23">
            <a:hlinkClick r:id="rId18" action="ppaction://hlinksldjump" tooltip="Устройство микроскопа и правила работы с ним"/>
          </p:cNvPr>
          <p:cNvSpPr/>
          <p:nvPr/>
        </p:nvSpPr>
        <p:spPr>
          <a:xfrm>
            <a:off x="12593" y="508123"/>
            <a:ext cx="1727684" cy="504056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  <a:effectLst>
            <a:outerShdw blurRad="127000" dist="38100" dir="5400000" sx="103000" sy="103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/>
                </a:solidFill>
                <a:hlinkClick r:id="rId18" action="ppaction://hlinksldjump"/>
              </a:rPr>
              <a:t>Начало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23" name="триг СБРОС на первом"/>
          <p:cNvSpPr/>
          <p:nvPr/>
        </p:nvSpPr>
        <p:spPr>
          <a:xfrm>
            <a:off x="132307" y="1762125"/>
            <a:ext cx="1807891" cy="500140"/>
          </a:xfrm>
          <a:prstGeom prst="roundRect">
            <a:avLst>
              <a:gd name="adj" fmla="val 50000"/>
            </a:avLst>
          </a:prstGeom>
          <a:solidFill>
            <a:srgbClr val="C00000"/>
          </a:solidFill>
          <a:ln>
            <a:noFill/>
          </a:ln>
          <a:effectLst>
            <a:outerShdw blurRad="127000" dist="38100" dir="5400000" sx="104000" sy="104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 smtClean="0">
                <a:solidFill>
                  <a:schemeClr val="bg1"/>
                </a:solidFill>
              </a:rPr>
              <a:t>1</a:t>
            </a:r>
            <a:endParaRPr lang="ru-RU" b="1" u="sng" dirty="0">
              <a:solidFill>
                <a:schemeClr val="bg1"/>
              </a:solidFill>
            </a:endParaRPr>
          </a:p>
        </p:txBody>
      </p:sp>
      <p:sp>
        <p:nvSpPr>
          <p:cNvPr id="40" name="триг СБРОС на первом"/>
          <p:cNvSpPr/>
          <p:nvPr/>
        </p:nvSpPr>
        <p:spPr>
          <a:xfrm>
            <a:off x="2032217" y="2262264"/>
            <a:ext cx="1908212" cy="506335"/>
          </a:xfrm>
          <a:prstGeom prst="roundRect">
            <a:avLst>
              <a:gd name="adj" fmla="val 50000"/>
            </a:avLst>
          </a:prstGeom>
          <a:solidFill>
            <a:srgbClr val="C00000"/>
          </a:solidFill>
          <a:ln>
            <a:noFill/>
          </a:ln>
          <a:effectLst>
            <a:outerShdw blurRad="127000" dist="38100" dir="5400000" sx="104000" sy="104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 smtClean="0">
                <a:solidFill>
                  <a:schemeClr val="bg1"/>
                </a:solidFill>
              </a:rPr>
              <a:t>2</a:t>
            </a:r>
            <a:endParaRPr lang="ru-RU" b="1" u="sng" dirty="0">
              <a:solidFill>
                <a:schemeClr val="bg1"/>
              </a:solidFill>
            </a:endParaRPr>
          </a:p>
        </p:txBody>
      </p:sp>
      <p:sp>
        <p:nvSpPr>
          <p:cNvPr id="47" name="триг СБРОС на первом">
            <a:hlinkClick r:id="rId19" action="ppaction://hlinksldjump"/>
          </p:cNvPr>
          <p:cNvSpPr/>
          <p:nvPr/>
        </p:nvSpPr>
        <p:spPr>
          <a:xfrm>
            <a:off x="173359" y="4530514"/>
            <a:ext cx="1212499" cy="506335"/>
          </a:xfrm>
          <a:prstGeom prst="ellipse">
            <a:avLst/>
          </a:prstGeom>
          <a:solidFill>
            <a:srgbClr val="C00000"/>
          </a:solidFill>
          <a:ln>
            <a:noFill/>
          </a:ln>
          <a:effectLst>
            <a:outerShdw blurRad="127000" dist="38100" dir="5400000" sx="104000" sy="104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 smtClean="0">
                <a:solidFill>
                  <a:schemeClr val="bg1"/>
                </a:solidFill>
              </a:rPr>
              <a:t>Назад </a:t>
            </a:r>
            <a:endParaRPr lang="ru-RU" b="1" u="sng" dirty="0">
              <a:solidFill>
                <a:schemeClr val="bg1"/>
              </a:solidFill>
            </a:endParaRPr>
          </a:p>
        </p:txBody>
      </p:sp>
      <p:grpSp>
        <p:nvGrpSpPr>
          <p:cNvPr id="3" name="Группа 2"/>
          <p:cNvGrpSpPr/>
          <p:nvPr/>
        </p:nvGrpSpPr>
        <p:grpSpPr>
          <a:xfrm>
            <a:off x="-6862" y="61912"/>
            <a:ext cx="9131407" cy="5102225"/>
            <a:chOff x="12593" y="41275"/>
            <a:chExt cx="9131407" cy="5102225"/>
          </a:xfrm>
        </p:grpSpPr>
        <p:sp>
          <p:nvSpPr>
            <p:cNvPr id="2" name="Прямоугольник 1"/>
            <p:cNvSpPr/>
            <p:nvPr/>
          </p:nvSpPr>
          <p:spPr>
            <a:xfrm>
              <a:off x="12593" y="41275"/>
              <a:ext cx="9131407" cy="5102225"/>
            </a:xfrm>
            <a:prstGeom prst="rect">
              <a:avLst/>
            </a:prstGeom>
            <a:solidFill>
              <a:schemeClr val="bg1">
                <a:alpha val="80000"/>
              </a:schemeClr>
            </a:solidFill>
            <a:ln w="101600" cmpd="dbl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6146" name="Picture 2" descr="C:\Users\Учитель\Desktop\плакат потешина\картинки\stroenie-kletok.jpg"/>
            <p:cNvPicPr>
              <a:picLocks noChangeAspect="1" noChangeArrowheads="1"/>
            </p:cNvPicPr>
            <p:nvPr/>
          </p:nvPicPr>
          <p:blipFill>
            <a:blip r:embed="rId2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02159" y="175698"/>
              <a:ext cx="4361540" cy="4782580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50800" cap="rnd">
              <a:solidFill>
                <a:srgbClr val="FF0000">
                  <a:alpha val="59000"/>
                </a:srgbClr>
              </a:solidFill>
              <a:miter lim="800000"/>
            </a:ln>
            <a:effectLst>
              <a:outerShdw blurRad="55000" dist="18000" dir="54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twoPt" dir="t">
                <a:rot lat="0" lon="0" rev="7200000"/>
              </a:lightRig>
            </a:scene3d>
            <a:sp3d>
              <a:bevelT w="25400" h="19050"/>
              <a:contourClr>
                <a:srgbClr val="FFFFFF"/>
              </a:contourClr>
            </a:sp3d>
            <a:extLst/>
          </p:spPr>
        </p:pic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Прямоугольник 64">
            <a:hlinkClick r:id="rId3" action="ppaction://hlinksldjump" tooltip="Процессы жизнедеятельности в растительной клетке"/>
          </p:cNvPr>
          <p:cNvSpPr/>
          <p:nvPr/>
        </p:nvSpPr>
        <p:spPr>
          <a:xfrm>
            <a:off x="5400092" y="-1"/>
            <a:ext cx="2196244" cy="49050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  <a:effectLst>
            <a:outerShdw blurRad="127000" dist="38100" dir="5400000" sx="103000" sy="103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 smtClean="0">
                <a:solidFill>
                  <a:schemeClr val="bg1"/>
                </a:solidFill>
                <a:hlinkClick r:id="rId3" action="ppaction://hlinksldjump"/>
              </a:rPr>
              <a:t>Список заданий</a:t>
            </a:r>
            <a:endParaRPr lang="ru-RU" b="1" u="sng" dirty="0">
              <a:solidFill>
                <a:schemeClr val="bg1"/>
              </a:solidFill>
            </a:endParaRPr>
          </a:p>
        </p:txBody>
      </p:sp>
      <p:sp>
        <p:nvSpPr>
          <p:cNvPr id="143" name="Прямоугольник 142"/>
          <p:cNvSpPr/>
          <p:nvPr/>
        </p:nvSpPr>
        <p:spPr>
          <a:xfrm>
            <a:off x="3491880" y="0"/>
            <a:ext cx="1913023" cy="490509"/>
          </a:xfrm>
          <a:prstGeom prst="rect">
            <a:avLst/>
          </a:prstGeom>
          <a:solidFill>
            <a:srgbClr val="1C2F5A"/>
          </a:solidFill>
          <a:ln>
            <a:noFill/>
          </a:ln>
          <a:effectLst>
            <a:outerShdw blurRad="127000" dist="38100" dir="5400000" sx="103000" sy="103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Строение клетки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146" name="Прямоугольник 145">
            <a:hlinkClick r:id="rId4" action="ppaction://hlinksldjump" tooltip="Устройство микроскопа и правила работы с ним"/>
          </p:cNvPr>
          <p:cNvSpPr/>
          <p:nvPr/>
        </p:nvSpPr>
        <p:spPr>
          <a:xfrm>
            <a:off x="1" y="0"/>
            <a:ext cx="1763687" cy="49050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  <a:effectLst>
            <a:outerShdw blurRad="127000" dist="38100" dir="5400000" sx="103000" sy="103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/>
                </a:solidFill>
                <a:hlinkClick r:id="rId5" action="ppaction://hlinksldjump"/>
              </a:rPr>
              <a:t>Великие открытия 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151" name="Прямоугольник 150">
            <a:hlinkClick r:id="rId6" action="ppaction://hlinksldjump" tooltip="Устройство микроскопа и правила работы с ним"/>
          </p:cNvPr>
          <p:cNvSpPr/>
          <p:nvPr/>
        </p:nvSpPr>
        <p:spPr>
          <a:xfrm>
            <a:off x="1763688" y="0"/>
            <a:ext cx="1728192" cy="49050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  <a:effectLst>
            <a:outerShdw blurRad="127000" dist="38100" dir="5400000" sx="103000" sy="103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 smtClean="0">
                <a:solidFill>
                  <a:schemeClr val="bg1"/>
                </a:solidFill>
                <a:hlinkClick r:id="rId6" action="ppaction://hlinksldjump"/>
              </a:rPr>
              <a:t>Микроскоп</a:t>
            </a:r>
            <a:endParaRPr lang="ru-RU" b="1" u="sng" dirty="0">
              <a:solidFill>
                <a:schemeClr val="bg1"/>
              </a:solidFill>
            </a:endParaRPr>
          </a:p>
        </p:txBody>
      </p:sp>
      <p:sp>
        <p:nvSpPr>
          <p:cNvPr id="22" name="Полилиния 21"/>
          <p:cNvSpPr/>
          <p:nvPr/>
        </p:nvSpPr>
        <p:spPr>
          <a:xfrm>
            <a:off x="6048164" y="3399842"/>
            <a:ext cx="1234646" cy="668294"/>
          </a:xfrm>
          <a:custGeom>
            <a:avLst/>
            <a:gdLst>
              <a:gd name="connsiteX0" fmla="*/ 560173 w 1234646"/>
              <a:gd name="connsiteY0" fmla="*/ 187410 h 668294"/>
              <a:gd name="connsiteX1" fmla="*/ 442784 w 1234646"/>
              <a:gd name="connsiteY1" fmla="*/ 255372 h 668294"/>
              <a:gd name="connsiteX2" fmla="*/ 325394 w 1234646"/>
              <a:gd name="connsiteY2" fmla="*/ 286264 h 668294"/>
              <a:gd name="connsiteX3" fmla="*/ 84438 w 1234646"/>
              <a:gd name="connsiteY3" fmla="*/ 360405 h 668294"/>
              <a:gd name="connsiteX4" fmla="*/ 22654 w 1234646"/>
              <a:gd name="connsiteY4" fmla="*/ 391296 h 668294"/>
              <a:gd name="connsiteX5" fmla="*/ 4119 w 1234646"/>
              <a:gd name="connsiteY5" fmla="*/ 514864 h 668294"/>
              <a:gd name="connsiteX6" fmla="*/ 47367 w 1234646"/>
              <a:gd name="connsiteY6" fmla="*/ 607540 h 668294"/>
              <a:gd name="connsiteX7" fmla="*/ 90616 w 1234646"/>
              <a:gd name="connsiteY7" fmla="*/ 644610 h 668294"/>
              <a:gd name="connsiteX8" fmla="*/ 189470 w 1234646"/>
              <a:gd name="connsiteY8" fmla="*/ 656967 h 668294"/>
              <a:gd name="connsiteX9" fmla="*/ 374821 w 1234646"/>
              <a:gd name="connsiteY9" fmla="*/ 656967 h 668294"/>
              <a:gd name="connsiteX10" fmla="*/ 566351 w 1234646"/>
              <a:gd name="connsiteY10" fmla="*/ 589005 h 668294"/>
              <a:gd name="connsiteX11" fmla="*/ 757881 w 1234646"/>
              <a:gd name="connsiteY11" fmla="*/ 527221 h 668294"/>
              <a:gd name="connsiteX12" fmla="*/ 980303 w 1234646"/>
              <a:gd name="connsiteY12" fmla="*/ 440723 h 668294"/>
              <a:gd name="connsiteX13" fmla="*/ 1085335 w 1234646"/>
              <a:gd name="connsiteY13" fmla="*/ 366583 h 668294"/>
              <a:gd name="connsiteX14" fmla="*/ 1196546 w 1234646"/>
              <a:gd name="connsiteY14" fmla="*/ 292442 h 668294"/>
              <a:gd name="connsiteX15" fmla="*/ 1233616 w 1234646"/>
              <a:gd name="connsiteY15" fmla="*/ 193588 h 668294"/>
              <a:gd name="connsiteX16" fmla="*/ 1202724 w 1234646"/>
              <a:gd name="connsiteY16" fmla="*/ 94734 h 668294"/>
              <a:gd name="connsiteX17" fmla="*/ 1128584 w 1234646"/>
              <a:gd name="connsiteY17" fmla="*/ 26772 h 668294"/>
              <a:gd name="connsiteX18" fmla="*/ 998838 w 1234646"/>
              <a:gd name="connsiteY18" fmla="*/ 2059 h 668294"/>
              <a:gd name="connsiteX19" fmla="*/ 850557 w 1234646"/>
              <a:gd name="connsiteY19" fmla="*/ 39129 h 668294"/>
              <a:gd name="connsiteX20" fmla="*/ 739346 w 1234646"/>
              <a:gd name="connsiteY20" fmla="*/ 125626 h 668294"/>
              <a:gd name="connsiteX21" fmla="*/ 640492 w 1234646"/>
              <a:gd name="connsiteY21" fmla="*/ 168875 h 668294"/>
              <a:gd name="connsiteX22" fmla="*/ 560173 w 1234646"/>
              <a:gd name="connsiteY22" fmla="*/ 187410 h 6682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1234646" h="668294">
                <a:moveTo>
                  <a:pt x="560173" y="187410"/>
                </a:moveTo>
                <a:cubicBezTo>
                  <a:pt x="527222" y="201826"/>
                  <a:pt x="481914" y="238896"/>
                  <a:pt x="442784" y="255372"/>
                </a:cubicBezTo>
                <a:cubicBezTo>
                  <a:pt x="403654" y="271848"/>
                  <a:pt x="385118" y="268759"/>
                  <a:pt x="325394" y="286264"/>
                </a:cubicBezTo>
                <a:cubicBezTo>
                  <a:pt x="265670" y="303769"/>
                  <a:pt x="134895" y="342900"/>
                  <a:pt x="84438" y="360405"/>
                </a:cubicBezTo>
                <a:cubicBezTo>
                  <a:pt x="33981" y="377910"/>
                  <a:pt x="36040" y="365553"/>
                  <a:pt x="22654" y="391296"/>
                </a:cubicBezTo>
                <a:cubicBezTo>
                  <a:pt x="9268" y="417039"/>
                  <a:pt x="0" y="478823"/>
                  <a:pt x="4119" y="514864"/>
                </a:cubicBezTo>
                <a:cubicBezTo>
                  <a:pt x="8238" y="550905"/>
                  <a:pt x="32951" y="585916"/>
                  <a:pt x="47367" y="607540"/>
                </a:cubicBezTo>
                <a:cubicBezTo>
                  <a:pt x="61783" y="629164"/>
                  <a:pt x="66932" y="636372"/>
                  <a:pt x="90616" y="644610"/>
                </a:cubicBezTo>
                <a:cubicBezTo>
                  <a:pt x="114300" y="652848"/>
                  <a:pt x="142103" y="654908"/>
                  <a:pt x="189470" y="656967"/>
                </a:cubicBezTo>
                <a:cubicBezTo>
                  <a:pt x="236837" y="659026"/>
                  <a:pt x="312008" y="668294"/>
                  <a:pt x="374821" y="656967"/>
                </a:cubicBezTo>
                <a:cubicBezTo>
                  <a:pt x="437634" y="645640"/>
                  <a:pt x="502508" y="610629"/>
                  <a:pt x="566351" y="589005"/>
                </a:cubicBezTo>
                <a:cubicBezTo>
                  <a:pt x="630194" y="567381"/>
                  <a:pt x="688889" y="551935"/>
                  <a:pt x="757881" y="527221"/>
                </a:cubicBezTo>
                <a:cubicBezTo>
                  <a:pt x="826873" y="502507"/>
                  <a:pt x="925727" y="467496"/>
                  <a:pt x="980303" y="440723"/>
                </a:cubicBezTo>
                <a:cubicBezTo>
                  <a:pt x="1034879" y="413950"/>
                  <a:pt x="1049295" y="391296"/>
                  <a:pt x="1085335" y="366583"/>
                </a:cubicBezTo>
                <a:cubicBezTo>
                  <a:pt x="1121375" y="341870"/>
                  <a:pt x="1171833" y="321274"/>
                  <a:pt x="1196546" y="292442"/>
                </a:cubicBezTo>
                <a:cubicBezTo>
                  <a:pt x="1221259" y="263610"/>
                  <a:pt x="1232586" y="226539"/>
                  <a:pt x="1233616" y="193588"/>
                </a:cubicBezTo>
                <a:cubicBezTo>
                  <a:pt x="1234646" y="160637"/>
                  <a:pt x="1220229" y="122537"/>
                  <a:pt x="1202724" y="94734"/>
                </a:cubicBezTo>
                <a:cubicBezTo>
                  <a:pt x="1185219" y="66931"/>
                  <a:pt x="1162565" y="42218"/>
                  <a:pt x="1128584" y="26772"/>
                </a:cubicBezTo>
                <a:cubicBezTo>
                  <a:pt x="1094603" y="11326"/>
                  <a:pt x="1045176" y="0"/>
                  <a:pt x="998838" y="2059"/>
                </a:cubicBezTo>
                <a:cubicBezTo>
                  <a:pt x="952500" y="4118"/>
                  <a:pt x="893806" y="18535"/>
                  <a:pt x="850557" y="39129"/>
                </a:cubicBezTo>
                <a:cubicBezTo>
                  <a:pt x="807308" y="59724"/>
                  <a:pt x="774357" y="104002"/>
                  <a:pt x="739346" y="125626"/>
                </a:cubicBezTo>
                <a:cubicBezTo>
                  <a:pt x="704335" y="147250"/>
                  <a:pt x="667265" y="155489"/>
                  <a:pt x="640492" y="168875"/>
                </a:cubicBezTo>
                <a:cubicBezTo>
                  <a:pt x="613719" y="182261"/>
                  <a:pt x="593124" y="172994"/>
                  <a:pt x="560173" y="187410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Прямоугольник 23">
            <a:hlinkClick r:id="rId7" action="ppaction://hlinksldjump" tooltip="Устройство микроскопа и правила работы с ним"/>
          </p:cNvPr>
          <p:cNvSpPr/>
          <p:nvPr/>
        </p:nvSpPr>
        <p:spPr>
          <a:xfrm>
            <a:off x="0" y="519522"/>
            <a:ext cx="1727684" cy="504056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  <a:effectLst>
            <a:outerShdw blurRad="127000" dist="38100" dir="5400000" sx="103000" sy="103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/>
                </a:solidFill>
                <a:hlinkClick r:id="rId7" action="ppaction://hlinksldjump"/>
              </a:rPr>
              <a:t>Начало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28" name="Полилиния 27"/>
          <p:cNvSpPr/>
          <p:nvPr/>
        </p:nvSpPr>
        <p:spPr>
          <a:xfrm>
            <a:off x="6007100" y="1309688"/>
            <a:ext cx="1350963" cy="452437"/>
          </a:xfrm>
          <a:custGeom>
            <a:avLst/>
            <a:gdLst>
              <a:gd name="connsiteX0" fmla="*/ 60325 w 1350963"/>
              <a:gd name="connsiteY0" fmla="*/ 223837 h 452437"/>
              <a:gd name="connsiteX1" fmla="*/ 231775 w 1350963"/>
              <a:gd name="connsiteY1" fmla="*/ 138112 h 452437"/>
              <a:gd name="connsiteX2" fmla="*/ 317500 w 1350963"/>
              <a:gd name="connsiteY2" fmla="*/ 119062 h 452437"/>
              <a:gd name="connsiteX3" fmla="*/ 460375 w 1350963"/>
              <a:gd name="connsiteY3" fmla="*/ 80962 h 452437"/>
              <a:gd name="connsiteX4" fmla="*/ 688975 w 1350963"/>
              <a:gd name="connsiteY4" fmla="*/ 42862 h 452437"/>
              <a:gd name="connsiteX5" fmla="*/ 841375 w 1350963"/>
              <a:gd name="connsiteY5" fmla="*/ 4762 h 452437"/>
              <a:gd name="connsiteX6" fmla="*/ 1050925 w 1350963"/>
              <a:gd name="connsiteY6" fmla="*/ 14287 h 452437"/>
              <a:gd name="connsiteX7" fmla="*/ 1222375 w 1350963"/>
              <a:gd name="connsiteY7" fmla="*/ 42862 h 452437"/>
              <a:gd name="connsiteX8" fmla="*/ 1336675 w 1350963"/>
              <a:gd name="connsiteY8" fmla="*/ 80962 h 452437"/>
              <a:gd name="connsiteX9" fmla="*/ 1308100 w 1350963"/>
              <a:gd name="connsiteY9" fmla="*/ 233362 h 452437"/>
              <a:gd name="connsiteX10" fmla="*/ 1174750 w 1350963"/>
              <a:gd name="connsiteY10" fmla="*/ 261937 h 452437"/>
              <a:gd name="connsiteX11" fmla="*/ 1031875 w 1350963"/>
              <a:gd name="connsiteY11" fmla="*/ 280987 h 452437"/>
              <a:gd name="connsiteX12" fmla="*/ 879475 w 1350963"/>
              <a:gd name="connsiteY12" fmla="*/ 300037 h 452437"/>
              <a:gd name="connsiteX13" fmla="*/ 688975 w 1350963"/>
              <a:gd name="connsiteY13" fmla="*/ 338137 h 452437"/>
              <a:gd name="connsiteX14" fmla="*/ 479425 w 1350963"/>
              <a:gd name="connsiteY14" fmla="*/ 376237 h 452437"/>
              <a:gd name="connsiteX15" fmla="*/ 384175 w 1350963"/>
              <a:gd name="connsiteY15" fmla="*/ 433387 h 452437"/>
              <a:gd name="connsiteX16" fmla="*/ 117475 w 1350963"/>
              <a:gd name="connsiteY16" fmla="*/ 442912 h 452437"/>
              <a:gd name="connsiteX17" fmla="*/ 50800 w 1350963"/>
              <a:gd name="connsiteY17" fmla="*/ 433387 h 452437"/>
              <a:gd name="connsiteX18" fmla="*/ 3175 w 1350963"/>
              <a:gd name="connsiteY18" fmla="*/ 328612 h 452437"/>
              <a:gd name="connsiteX19" fmla="*/ 60325 w 1350963"/>
              <a:gd name="connsiteY19" fmla="*/ 223837 h 4524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1350963" h="452437">
                <a:moveTo>
                  <a:pt x="60325" y="223837"/>
                </a:moveTo>
                <a:cubicBezTo>
                  <a:pt x="98425" y="192087"/>
                  <a:pt x="188913" y="155574"/>
                  <a:pt x="231775" y="138112"/>
                </a:cubicBezTo>
                <a:cubicBezTo>
                  <a:pt x="274637" y="120650"/>
                  <a:pt x="279400" y="128587"/>
                  <a:pt x="317500" y="119062"/>
                </a:cubicBezTo>
                <a:cubicBezTo>
                  <a:pt x="355600" y="109537"/>
                  <a:pt x="398463" y="93662"/>
                  <a:pt x="460375" y="80962"/>
                </a:cubicBezTo>
                <a:cubicBezTo>
                  <a:pt x="522288" y="68262"/>
                  <a:pt x="625475" y="55562"/>
                  <a:pt x="688975" y="42862"/>
                </a:cubicBezTo>
                <a:cubicBezTo>
                  <a:pt x="752475" y="30162"/>
                  <a:pt x="781050" y="9525"/>
                  <a:pt x="841375" y="4762"/>
                </a:cubicBezTo>
                <a:cubicBezTo>
                  <a:pt x="901700" y="0"/>
                  <a:pt x="987425" y="7937"/>
                  <a:pt x="1050925" y="14287"/>
                </a:cubicBezTo>
                <a:cubicBezTo>
                  <a:pt x="1114425" y="20637"/>
                  <a:pt x="1174750" y="31750"/>
                  <a:pt x="1222375" y="42862"/>
                </a:cubicBezTo>
                <a:cubicBezTo>
                  <a:pt x="1270000" y="53974"/>
                  <a:pt x="1322388" y="49212"/>
                  <a:pt x="1336675" y="80962"/>
                </a:cubicBezTo>
                <a:cubicBezTo>
                  <a:pt x="1350963" y="112712"/>
                  <a:pt x="1335088" y="203200"/>
                  <a:pt x="1308100" y="233362"/>
                </a:cubicBezTo>
                <a:cubicBezTo>
                  <a:pt x="1281113" y="263525"/>
                  <a:pt x="1220787" y="254000"/>
                  <a:pt x="1174750" y="261937"/>
                </a:cubicBezTo>
                <a:cubicBezTo>
                  <a:pt x="1128713" y="269874"/>
                  <a:pt x="1031875" y="280987"/>
                  <a:pt x="1031875" y="280987"/>
                </a:cubicBezTo>
                <a:cubicBezTo>
                  <a:pt x="982662" y="287337"/>
                  <a:pt x="936625" y="290512"/>
                  <a:pt x="879475" y="300037"/>
                </a:cubicBezTo>
                <a:cubicBezTo>
                  <a:pt x="822325" y="309562"/>
                  <a:pt x="688975" y="338137"/>
                  <a:pt x="688975" y="338137"/>
                </a:cubicBezTo>
                <a:cubicBezTo>
                  <a:pt x="622300" y="350837"/>
                  <a:pt x="530225" y="360362"/>
                  <a:pt x="479425" y="376237"/>
                </a:cubicBezTo>
                <a:cubicBezTo>
                  <a:pt x="428625" y="392112"/>
                  <a:pt x="444500" y="422275"/>
                  <a:pt x="384175" y="433387"/>
                </a:cubicBezTo>
                <a:cubicBezTo>
                  <a:pt x="323850" y="444499"/>
                  <a:pt x="173037" y="442912"/>
                  <a:pt x="117475" y="442912"/>
                </a:cubicBezTo>
                <a:cubicBezTo>
                  <a:pt x="61913" y="442912"/>
                  <a:pt x="69850" y="452437"/>
                  <a:pt x="50800" y="433387"/>
                </a:cubicBezTo>
                <a:cubicBezTo>
                  <a:pt x="31750" y="414337"/>
                  <a:pt x="6350" y="357187"/>
                  <a:pt x="3175" y="328612"/>
                </a:cubicBezTo>
                <a:cubicBezTo>
                  <a:pt x="0" y="300037"/>
                  <a:pt x="22225" y="255587"/>
                  <a:pt x="60325" y="223837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Полилиния 28">
            <a:hlinkClick r:id="rId8" action="ppaction://hlinksldjump"/>
          </p:cNvPr>
          <p:cNvSpPr/>
          <p:nvPr/>
        </p:nvSpPr>
        <p:spPr>
          <a:xfrm>
            <a:off x="5894388" y="1301750"/>
            <a:ext cx="1501775" cy="457200"/>
          </a:xfrm>
          <a:custGeom>
            <a:avLst/>
            <a:gdLst>
              <a:gd name="connsiteX0" fmla="*/ 173037 w 1501775"/>
              <a:gd name="connsiteY0" fmla="*/ 260350 h 457200"/>
              <a:gd name="connsiteX1" fmla="*/ 392112 w 1501775"/>
              <a:gd name="connsiteY1" fmla="*/ 165100 h 457200"/>
              <a:gd name="connsiteX2" fmla="*/ 611187 w 1501775"/>
              <a:gd name="connsiteY2" fmla="*/ 127000 h 457200"/>
              <a:gd name="connsiteX3" fmla="*/ 839787 w 1501775"/>
              <a:gd name="connsiteY3" fmla="*/ 107950 h 457200"/>
              <a:gd name="connsiteX4" fmla="*/ 1058862 w 1501775"/>
              <a:gd name="connsiteY4" fmla="*/ 50800 h 457200"/>
              <a:gd name="connsiteX5" fmla="*/ 1230312 w 1501775"/>
              <a:gd name="connsiteY5" fmla="*/ 50800 h 457200"/>
              <a:gd name="connsiteX6" fmla="*/ 1363662 w 1501775"/>
              <a:gd name="connsiteY6" fmla="*/ 79375 h 457200"/>
              <a:gd name="connsiteX7" fmla="*/ 1163637 w 1501775"/>
              <a:gd name="connsiteY7" fmla="*/ 250825 h 457200"/>
              <a:gd name="connsiteX8" fmla="*/ 1325562 w 1501775"/>
              <a:gd name="connsiteY8" fmla="*/ 222250 h 457200"/>
              <a:gd name="connsiteX9" fmla="*/ 1011237 w 1501775"/>
              <a:gd name="connsiteY9" fmla="*/ 117475 h 457200"/>
              <a:gd name="connsiteX10" fmla="*/ 1068387 w 1501775"/>
              <a:gd name="connsiteY10" fmla="*/ 260350 h 457200"/>
              <a:gd name="connsiteX11" fmla="*/ 877887 w 1501775"/>
              <a:gd name="connsiteY11" fmla="*/ 298450 h 457200"/>
              <a:gd name="connsiteX12" fmla="*/ 687387 w 1501775"/>
              <a:gd name="connsiteY12" fmla="*/ 317500 h 457200"/>
              <a:gd name="connsiteX13" fmla="*/ 515937 w 1501775"/>
              <a:gd name="connsiteY13" fmla="*/ 317500 h 457200"/>
              <a:gd name="connsiteX14" fmla="*/ 354012 w 1501775"/>
              <a:gd name="connsiteY14" fmla="*/ 374650 h 457200"/>
              <a:gd name="connsiteX15" fmla="*/ 239712 w 1501775"/>
              <a:gd name="connsiteY15" fmla="*/ 307975 h 457200"/>
              <a:gd name="connsiteX16" fmla="*/ 506412 w 1501775"/>
              <a:gd name="connsiteY16" fmla="*/ 231775 h 457200"/>
              <a:gd name="connsiteX17" fmla="*/ 735012 w 1501775"/>
              <a:gd name="connsiteY17" fmla="*/ 203200 h 457200"/>
              <a:gd name="connsiteX18" fmla="*/ 992187 w 1501775"/>
              <a:gd name="connsiteY18" fmla="*/ 136525 h 457200"/>
              <a:gd name="connsiteX19" fmla="*/ 1268412 w 1501775"/>
              <a:gd name="connsiteY19" fmla="*/ 79375 h 457200"/>
              <a:gd name="connsiteX20" fmla="*/ 1306512 w 1501775"/>
              <a:gd name="connsiteY20" fmla="*/ 165100 h 457200"/>
              <a:gd name="connsiteX21" fmla="*/ 1020762 w 1501775"/>
              <a:gd name="connsiteY21" fmla="*/ 41275 h 457200"/>
              <a:gd name="connsiteX22" fmla="*/ 1135062 w 1501775"/>
              <a:gd name="connsiteY22" fmla="*/ 279400 h 457200"/>
              <a:gd name="connsiteX23" fmla="*/ 744537 w 1501775"/>
              <a:gd name="connsiteY23" fmla="*/ 98425 h 457200"/>
              <a:gd name="connsiteX24" fmla="*/ 735012 w 1501775"/>
              <a:gd name="connsiteY24" fmla="*/ 269875 h 457200"/>
              <a:gd name="connsiteX25" fmla="*/ 354012 w 1501775"/>
              <a:gd name="connsiteY25" fmla="*/ 107950 h 457200"/>
              <a:gd name="connsiteX26" fmla="*/ 534987 w 1501775"/>
              <a:gd name="connsiteY26" fmla="*/ 441325 h 457200"/>
              <a:gd name="connsiteX27" fmla="*/ 239712 w 1501775"/>
              <a:gd name="connsiteY27" fmla="*/ 203200 h 457200"/>
              <a:gd name="connsiteX28" fmla="*/ 192087 w 1501775"/>
              <a:gd name="connsiteY28" fmla="*/ 317500 h 457200"/>
              <a:gd name="connsiteX29" fmla="*/ 1392237 w 1501775"/>
              <a:gd name="connsiteY29" fmla="*/ 127000 h 457200"/>
              <a:gd name="connsiteX30" fmla="*/ 849312 w 1501775"/>
              <a:gd name="connsiteY30" fmla="*/ 222250 h 457200"/>
              <a:gd name="connsiteX31" fmla="*/ 363537 w 1501775"/>
              <a:gd name="connsiteY31" fmla="*/ 422275 h 457200"/>
              <a:gd name="connsiteX32" fmla="*/ 725487 w 1501775"/>
              <a:gd name="connsiteY32" fmla="*/ 60325 h 457200"/>
              <a:gd name="connsiteX33" fmla="*/ 963612 w 1501775"/>
              <a:gd name="connsiteY33" fmla="*/ 88900 h 457200"/>
              <a:gd name="connsiteX34" fmla="*/ 1316037 w 1501775"/>
              <a:gd name="connsiteY34" fmla="*/ 269875 h 457200"/>
              <a:gd name="connsiteX35" fmla="*/ 1439862 w 1501775"/>
              <a:gd name="connsiteY35" fmla="*/ 107950 h 457200"/>
              <a:gd name="connsiteX36" fmla="*/ 1401762 w 1501775"/>
              <a:gd name="connsiteY36" fmla="*/ 60325 h 457200"/>
              <a:gd name="connsiteX37" fmla="*/ 1220787 w 1501775"/>
              <a:gd name="connsiteY37" fmla="*/ 31750 h 457200"/>
              <a:gd name="connsiteX38" fmla="*/ 754062 w 1501775"/>
              <a:gd name="connsiteY38" fmla="*/ 12700 h 457200"/>
              <a:gd name="connsiteX39" fmla="*/ 468312 w 1501775"/>
              <a:gd name="connsiteY39" fmla="*/ 107950 h 457200"/>
              <a:gd name="connsiteX40" fmla="*/ 173037 w 1501775"/>
              <a:gd name="connsiteY40" fmla="*/ 260350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1501775" h="457200">
                <a:moveTo>
                  <a:pt x="173037" y="260350"/>
                </a:moveTo>
                <a:cubicBezTo>
                  <a:pt x="160337" y="269875"/>
                  <a:pt x="319087" y="187325"/>
                  <a:pt x="392112" y="165100"/>
                </a:cubicBezTo>
                <a:cubicBezTo>
                  <a:pt x="465137" y="142875"/>
                  <a:pt x="536575" y="136525"/>
                  <a:pt x="611187" y="127000"/>
                </a:cubicBezTo>
                <a:cubicBezTo>
                  <a:pt x="685799" y="117475"/>
                  <a:pt x="765175" y="120650"/>
                  <a:pt x="839787" y="107950"/>
                </a:cubicBezTo>
                <a:cubicBezTo>
                  <a:pt x="914399" y="95250"/>
                  <a:pt x="993775" y="60325"/>
                  <a:pt x="1058862" y="50800"/>
                </a:cubicBezTo>
                <a:cubicBezTo>
                  <a:pt x="1123949" y="41275"/>
                  <a:pt x="1179512" y="46038"/>
                  <a:pt x="1230312" y="50800"/>
                </a:cubicBezTo>
                <a:cubicBezTo>
                  <a:pt x="1281112" y="55562"/>
                  <a:pt x="1374774" y="46038"/>
                  <a:pt x="1363662" y="79375"/>
                </a:cubicBezTo>
                <a:cubicBezTo>
                  <a:pt x="1352550" y="112712"/>
                  <a:pt x="1169987" y="227013"/>
                  <a:pt x="1163637" y="250825"/>
                </a:cubicBezTo>
                <a:cubicBezTo>
                  <a:pt x="1157287" y="274637"/>
                  <a:pt x="1350962" y="244475"/>
                  <a:pt x="1325562" y="222250"/>
                </a:cubicBezTo>
                <a:cubicBezTo>
                  <a:pt x="1300162" y="200025"/>
                  <a:pt x="1054099" y="111125"/>
                  <a:pt x="1011237" y="117475"/>
                </a:cubicBezTo>
                <a:cubicBezTo>
                  <a:pt x="968375" y="123825"/>
                  <a:pt x="1090612" y="230188"/>
                  <a:pt x="1068387" y="260350"/>
                </a:cubicBezTo>
                <a:cubicBezTo>
                  <a:pt x="1046162" y="290512"/>
                  <a:pt x="941387" y="288925"/>
                  <a:pt x="877887" y="298450"/>
                </a:cubicBezTo>
                <a:cubicBezTo>
                  <a:pt x="814387" y="307975"/>
                  <a:pt x="747712" y="314325"/>
                  <a:pt x="687387" y="317500"/>
                </a:cubicBezTo>
                <a:cubicBezTo>
                  <a:pt x="627062" y="320675"/>
                  <a:pt x="571499" y="307975"/>
                  <a:pt x="515937" y="317500"/>
                </a:cubicBezTo>
                <a:cubicBezTo>
                  <a:pt x="460375" y="327025"/>
                  <a:pt x="400049" y="376237"/>
                  <a:pt x="354012" y="374650"/>
                </a:cubicBezTo>
                <a:cubicBezTo>
                  <a:pt x="307975" y="373063"/>
                  <a:pt x="214312" y="331788"/>
                  <a:pt x="239712" y="307975"/>
                </a:cubicBezTo>
                <a:cubicBezTo>
                  <a:pt x="265112" y="284163"/>
                  <a:pt x="423862" y="249237"/>
                  <a:pt x="506412" y="231775"/>
                </a:cubicBezTo>
                <a:cubicBezTo>
                  <a:pt x="588962" y="214313"/>
                  <a:pt x="654050" y="219075"/>
                  <a:pt x="735012" y="203200"/>
                </a:cubicBezTo>
                <a:cubicBezTo>
                  <a:pt x="815975" y="187325"/>
                  <a:pt x="903287" y="157162"/>
                  <a:pt x="992187" y="136525"/>
                </a:cubicBezTo>
                <a:cubicBezTo>
                  <a:pt x="1081087" y="115888"/>
                  <a:pt x="1216025" y="74613"/>
                  <a:pt x="1268412" y="79375"/>
                </a:cubicBezTo>
                <a:cubicBezTo>
                  <a:pt x="1320799" y="84137"/>
                  <a:pt x="1347787" y="171450"/>
                  <a:pt x="1306512" y="165100"/>
                </a:cubicBezTo>
                <a:cubicBezTo>
                  <a:pt x="1265237" y="158750"/>
                  <a:pt x="1049337" y="22225"/>
                  <a:pt x="1020762" y="41275"/>
                </a:cubicBezTo>
                <a:cubicBezTo>
                  <a:pt x="992187" y="60325"/>
                  <a:pt x="1181100" y="269875"/>
                  <a:pt x="1135062" y="279400"/>
                </a:cubicBezTo>
                <a:cubicBezTo>
                  <a:pt x="1089025" y="288925"/>
                  <a:pt x="811212" y="100012"/>
                  <a:pt x="744537" y="98425"/>
                </a:cubicBezTo>
                <a:cubicBezTo>
                  <a:pt x="677862" y="96838"/>
                  <a:pt x="800099" y="268288"/>
                  <a:pt x="735012" y="269875"/>
                </a:cubicBezTo>
                <a:cubicBezTo>
                  <a:pt x="669925" y="271462"/>
                  <a:pt x="387350" y="79375"/>
                  <a:pt x="354012" y="107950"/>
                </a:cubicBezTo>
                <a:cubicBezTo>
                  <a:pt x="320675" y="136525"/>
                  <a:pt x="554037" y="425450"/>
                  <a:pt x="534987" y="441325"/>
                </a:cubicBezTo>
                <a:cubicBezTo>
                  <a:pt x="515937" y="457200"/>
                  <a:pt x="296862" y="223837"/>
                  <a:pt x="239712" y="203200"/>
                </a:cubicBezTo>
                <a:cubicBezTo>
                  <a:pt x="182562" y="182563"/>
                  <a:pt x="0" y="330200"/>
                  <a:pt x="192087" y="317500"/>
                </a:cubicBezTo>
                <a:cubicBezTo>
                  <a:pt x="384174" y="304800"/>
                  <a:pt x="1282700" y="142875"/>
                  <a:pt x="1392237" y="127000"/>
                </a:cubicBezTo>
                <a:cubicBezTo>
                  <a:pt x="1501775" y="111125"/>
                  <a:pt x="1020762" y="173037"/>
                  <a:pt x="849312" y="222250"/>
                </a:cubicBezTo>
                <a:cubicBezTo>
                  <a:pt x="677862" y="271463"/>
                  <a:pt x="384175" y="449263"/>
                  <a:pt x="363537" y="422275"/>
                </a:cubicBezTo>
                <a:cubicBezTo>
                  <a:pt x="342899" y="395287"/>
                  <a:pt x="625475" y="115888"/>
                  <a:pt x="725487" y="60325"/>
                </a:cubicBezTo>
                <a:cubicBezTo>
                  <a:pt x="825500" y="4763"/>
                  <a:pt x="865187" y="53975"/>
                  <a:pt x="963612" y="88900"/>
                </a:cubicBezTo>
                <a:cubicBezTo>
                  <a:pt x="1062037" y="123825"/>
                  <a:pt x="1236662" y="266700"/>
                  <a:pt x="1316037" y="269875"/>
                </a:cubicBezTo>
                <a:cubicBezTo>
                  <a:pt x="1395412" y="273050"/>
                  <a:pt x="1425575" y="142875"/>
                  <a:pt x="1439862" y="107950"/>
                </a:cubicBezTo>
                <a:cubicBezTo>
                  <a:pt x="1454150" y="73025"/>
                  <a:pt x="1438275" y="73025"/>
                  <a:pt x="1401762" y="60325"/>
                </a:cubicBezTo>
                <a:cubicBezTo>
                  <a:pt x="1365250" y="47625"/>
                  <a:pt x="1328737" y="39688"/>
                  <a:pt x="1220787" y="31750"/>
                </a:cubicBezTo>
                <a:cubicBezTo>
                  <a:pt x="1112837" y="23813"/>
                  <a:pt x="879475" y="0"/>
                  <a:pt x="754062" y="12700"/>
                </a:cubicBezTo>
                <a:cubicBezTo>
                  <a:pt x="628650" y="25400"/>
                  <a:pt x="571499" y="63500"/>
                  <a:pt x="468312" y="107950"/>
                </a:cubicBezTo>
                <a:cubicBezTo>
                  <a:pt x="365125" y="152400"/>
                  <a:pt x="185737" y="250825"/>
                  <a:pt x="173037" y="260350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Полилиния 36">
            <a:hlinkClick r:id="rId9" action="ppaction://hlinksldjump"/>
          </p:cNvPr>
          <p:cNvSpPr/>
          <p:nvPr/>
        </p:nvSpPr>
        <p:spPr>
          <a:xfrm>
            <a:off x="5464175" y="2165350"/>
            <a:ext cx="587375" cy="434975"/>
          </a:xfrm>
          <a:custGeom>
            <a:avLst/>
            <a:gdLst>
              <a:gd name="connsiteX0" fmla="*/ 50800 w 587375"/>
              <a:gd name="connsiteY0" fmla="*/ 349250 h 434975"/>
              <a:gd name="connsiteX1" fmla="*/ 450850 w 587375"/>
              <a:gd name="connsiteY1" fmla="*/ 53975 h 434975"/>
              <a:gd name="connsiteX2" fmla="*/ 155575 w 587375"/>
              <a:gd name="connsiteY2" fmla="*/ 368300 h 434975"/>
              <a:gd name="connsiteX3" fmla="*/ 498475 w 587375"/>
              <a:gd name="connsiteY3" fmla="*/ 92075 h 434975"/>
              <a:gd name="connsiteX4" fmla="*/ 279400 w 587375"/>
              <a:gd name="connsiteY4" fmla="*/ 396875 h 434975"/>
              <a:gd name="connsiteX5" fmla="*/ 574675 w 587375"/>
              <a:gd name="connsiteY5" fmla="*/ 158750 h 434975"/>
              <a:gd name="connsiteX6" fmla="*/ 355600 w 587375"/>
              <a:gd name="connsiteY6" fmla="*/ 25400 h 434975"/>
              <a:gd name="connsiteX7" fmla="*/ 536575 w 587375"/>
              <a:gd name="connsiteY7" fmla="*/ 311150 h 434975"/>
              <a:gd name="connsiteX8" fmla="*/ 222250 w 587375"/>
              <a:gd name="connsiteY8" fmla="*/ 44450 h 434975"/>
              <a:gd name="connsiteX9" fmla="*/ 403225 w 587375"/>
              <a:gd name="connsiteY9" fmla="*/ 396875 h 434975"/>
              <a:gd name="connsiteX10" fmla="*/ 136525 w 587375"/>
              <a:gd name="connsiteY10" fmla="*/ 130175 h 434975"/>
              <a:gd name="connsiteX11" fmla="*/ 231775 w 587375"/>
              <a:gd name="connsiteY11" fmla="*/ 415925 h 434975"/>
              <a:gd name="connsiteX12" fmla="*/ 31750 w 587375"/>
              <a:gd name="connsiteY12" fmla="*/ 244475 h 434975"/>
              <a:gd name="connsiteX13" fmla="*/ 422275 w 587375"/>
              <a:gd name="connsiteY13" fmla="*/ 34925 h 434975"/>
              <a:gd name="connsiteX14" fmla="*/ 241300 w 587375"/>
              <a:gd name="connsiteY14" fmla="*/ 415925 h 434975"/>
              <a:gd name="connsiteX15" fmla="*/ 536575 w 587375"/>
              <a:gd name="connsiteY15" fmla="*/ 130175 h 434975"/>
              <a:gd name="connsiteX16" fmla="*/ 469900 w 587375"/>
              <a:gd name="connsiteY16" fmla="*/ 320675 h 434975"/>
              <a:gd name="connsiteX17" fmla="*/ 69850 w 587375"/>
              <a:gd name="connsiteY17" fmla="*/ 225425 h 434975"/>
              <a:gd name="connsiteX18" fmla="*/ 193675 w 587375"/>
              <a:gd name="connsiteY18" fmla="*/ 396875 h 434975"/>
              <a:gd name="connsiteX19" fmla="*/ 327025 w 587375"/>
              <a:gd name="connsiteY19" fmla="*/ 63500 h 434975"/>
              <a:gd name="connsiteX20" fmla="*/ 288925 w 587375"/>
              <a:gd name="connsiteY20" fmla="*/ 25400 h 434975"/>
              <a:gd name="connsiteX21" fmla="*/ 536575 w 587375"/>
              <a:gd name="connsiteY21" fmla="*/ 215900 h 434975"/>
              <a:gd name="connsiteX22" fmla="*/ 412750 w 587375"/>
              <a:gd name="connsiteY22" fmla="*/ 254000 h 434975"/>
              <a:gd name="connsiteX23" fmla="*/ 165100 w 587375"/>
              <a:gd name="connsiteY23" fmla="*/ 339725 h 434975"/>
              <a:gd name="connsiteX24" fmla="*/ 307975 w 587375"/>
              <a:gd name="connsiteY24" fmla="*/ 273050 h 4349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587375" h="434975">
                <a:moveTo>
                  <a:pt x="50800" y="349250"/>
                </a:moveTo>
                <a:cubicBezTo>
                  <a:pt x="242094" y="200025"/>
                  <a:pt x="433388" y="50800"/>
                  <a:pt x="450850" y="53975"/>
                </a:cubicBezTo>
                <a:cubicBezTo>
                  <a:pt x="468313" y="57150"/>
                  <a:pt x="147638" y="361950"/>
                  <a:pt x="155575" y="368300"/>
                </a:cubicBezTo>
                <a:cubicBezTo>
                  <a:pt x="163512" y="374650"/>
                  <a:pt x="477838" y="87313"/>
                  <a:pt x="498475" y="92075"/>
                </a:cubicBezTo>
                <a:cubicBezTo>
                  <a:pt x="519112" y="96837"/>
                  <a:pt x="266700" y="385763"/>
                  <a:pt x="279400" y="396875"/>
                </a:cubicBezTo>
                <a:cubicBezTo>
                  <a:pt x="292100" y="407987"/>
                  <a:pt x="561975" y="220663"/>
                  <a:pt x="574675" y="158750"/>
                </a:cubicBezTo>
                <a:cubicBezTo>
                  <a:pt x="587375" y="96838"/>
                  <a:pt x="361950" y="0"/>
                  <a:pt x="355600" y="25400"/>
                </a:cubicBezTo>
                <a:cubicBezTo>
                  <a:pt x="349250" y="50800"/>
                  <a:pt x="558800" y="307975"/>
                  <a:pt x="536575" y="311150"/>
                </a:cubicBezTo>
                <a:cubicBezTo>
                  <a:pt x="514350" y="314325"/>
                  <a:pt x="244475" y="30162"/>
                  <a:pt x="222250" y="44450"/>
                </a:cubicBezTo>
                <a:cubicBezTo>
                  <a:pt x="200025" y="58738"/>
                  <a:pt x="417512" y="382588"/>
                  <a:pt x="403225" y="396875"/>
                </a:cubicBezTo>
                <a:cubicBezTo>
                  <a:pt x="388938" y="411162"/>
                  <a:pt x="165100" y="127000"/>
                  <a:pt x="136525" y="130175"/>
                </a:cubicBezTo>
                <a:cubicBezTo>
                  <a:pt x="107950" y="133350"/>
                  <a:pt x="249237" y="396875"/>
                  <a:pt x="231775" y="415925"/>
                </a:cubicBezTo>
                <a:cubicBezTo>
                  <a:pt x="214313" y="434975"/>
                  <a:pt x="0" y="307975"/>
                  <a:pt x="31750" y="244475"/>
                </a:cubicBezTo>
                <a:cubicBezTo>
                  <a:pt x="63500" y="180975"/>
                  <a:pt x="387350" y="6350"/>
                  <a:pt x="422275" y="34925"/>
                </a:cubicBezTo>
                <a:cubicBezTo>
                  <a:pt x="457200" y="63500"/>
                  <a:pt x="222250" y="400050"/>
                  <a:pt x="241300" y="415925"/>
                </a:cubicBezTo>
                <a:cubicBezTo>
                  <a:pt x="260350" y="431800"/>
                  <a:pt x="498475" y="146050"/>
                  <a:pt x="536575" y="130175"/>
                </a:cubicBezTo>
                <a:cubicBezTo>
                  <a:pt x="574675" y="114300"/>
                  <a:pt x="547687" y="304800"/>
                  <a:pt x="469900" y="320675"/>
                </a:cubicBezTo>
                <a:cubicBezTo>
                  <a:pt x="392113" y="336550"/>
                  <a:pt x="115887" y="212725"/>
                  <a:pt x="69850" y="225425"/>
                </a:cubicBezTo>
                <a:cubicBezTo>
                  <a:pt x="23813" y="238125"/>
                  <a:pt x="150813" y="423862"/>
                  <a:pt x="193675" y="396875"/>
                </a:cubicBezTo>
                <a:cubicBezTo>
                  <a:pt x="236537" y="369888"/>
                  <a:pt x="311150" y="125413"/>
                  <a:pt x="327025" y="63500"/>
                </a:cubicBezTo>
                <a:cubicBezTo>
                  <a:pt x="342900" y="1588"/>
                  <a:pt x="254000" y="0"/>
                  <a:pt x="288925" y="25400"/>
                </a:cubicBezTo>
                <a:cubicBezTo>
                  <a:pt x="323850" y="50800"/>
                  <a:pt x="515938" y="177800"/>
                  <a:pt x="536575" y="215900"/>
                </a:cubicBezTo>
                <a:cubicBezTo>
                  <a:pt x="557212" y="254000"/>
                  <a:pt x="474662" y="233363"/>
                  <a:pt x="412750" y="254000"/>
                </a:cubicBezTo>
                <a:cubicBezTo>
                  <a:pt x="350838" y="274637"/>
                  <a:pt x="182563" y="336550"/>
                  <a:pt x="165100" y="339725"/>
                </a:cubicBezTo>
                <a:cubicBezTo>
                  <a:pt x="147638" y="342900"/>
                  <a:pt x="227806" y="307975"/>
                  <a:pt x="307975" y="273050"/>
                </a:cubicBezTo>
              </a:path>
            </a:pathLst>
          </a:custGeom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Полилиния 37">
            <a:hlinkClick r:id="rId10" action="ppaction://hlinksldjump"/>
          </p:cNvPr>
          <p:cNvSpPr/>
          <p:nvPr/>
        </p:nvSpPr>
        <p:spPr>
          <a:xfrm>
            <a:off x="6059488" y="2286000"/>
            <a:ext cx="301624" cy="339725"/>
          </a:xfrm>
          <a:custGeom>
            <a:avLst/>
            <a:gdLst>
              <a:gd name="connsiteX0" fmla="*/ 274637 w 301624"/>
              <a:gd name="connsiteY0" fmla="*/ 9525 h 339725"/>
              <a:gd name="connsiteX1" fmla="*/ 26987 w 301624"/>
              <a:gd name="connsiteY1" fmla="*/ 276225 h 339725"/>
              <a:gd name="connsiteX2" fmla="*/ 112712 w 301624"/>
              <a:gd name="connsiteY2" fmla="*/ 9525 h 339725"/>
              <a:gd name="connsiteX3" fmla="*/ 227012 w 301624"/>
              <a:gd name="connsiteY3" fmla="*/ 323850 h 339725"/>
              <a:gd name="connsiteX4" fmla="*/ 265112 w 301624"/>
              <a:gd name="connsiteY4" fmla="*/ 66675 h 339725"/>
              <a:gd name="connsiteX5" fmla="*/ 93662 w 301624"/>
              <a:gd name="connsiteY5" fmla="*/ 38100 h 339725"/>
              <a:gd name="connsiteX6" fmla="*/ 46037 w 301624"/>
              <a:gd name="connsiteY6" fmla="*/ 295275 h 339725"/>
              <a:gd name="connsiteX7" fmla="*/ 236537 w 301624"/>
              <a:gd name="connsiteY7" fmla="*/ 304800 h 339725"/>
              <a:gd name="connsiteX8" fmla="*/ 227012 w 301624"/>
              <a:gd name="connsiteY8" fmla="*/ 142875 h 339725"/>
              <a:gd name="connsiteX9" fmla="*/ 84137 w 301624"/>
              <a:gd name="connsiteY9" fmla="*/ 133350 h 339725"/>
              <a:gd name="connsiteX10" fmla="*/ 169862 w 301624"/>
              <a:gd name="connsiteY10" fmla="*/ 47625 h 339725"/>
              <a:gd name="connsiteX11" fmla="*/ 141287 w 301624"/>
              <a:gd name="connsiteY11" fmla="*/ 285750 h 339725"/>
              <a:gd name="connsiteX12" fmla="*/ 74612 w 301624"/>
              <a:gd name="connsiteY12" fmla="*/ 180975 h 339725"/>
              <a:gd name="connsiteX13" fmla="*/ 207962 w 301624"/>
              <a:gd name="connsiteY13" fmla="*/ 133350 h 339725"/>
              <a:gd name="connsiteX14" fmla="*/ 188912 w 301624"/>
              <a:gd name="connsiteY14" fmla="*/ 266700 h 339725"/>
              <a:gd name="connsiteX15" fmla="*/ 274637 w 301624"/>
              <a:gd name="connsiteY15" fmla="*/ 9525 h 339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301624" h="339725">
                <a:moveTo>
                  <a:pt x="274637" y="9525"/>
                </a:moveTo>
                <a:cubicBezTo>
                  <a:pt x="247650" y="11112"/>
                  <a:pt x="53974" y="276225"/>
                  <a:pt x="26987" y="276225"/>
                </a:cubicBezTo>
                <a:cubicBezTo>
                  <a:pt x="0" y="276225"/>
                  <a:pt x="79375" y="1588"/>
                  <a:pt x="112712" y="9525"/>
                </a:cubicBezTo>
                <a:cubicBezTo>
                  <a:pt x="146049" y="17462"/>
                  <a:pt x="201612" y="314325"/>
                  <a:pt x="227012" y="323850"/>
                </a:cubicBezTo>
                <a:cubicBezTo>
                  <a:pt x="252412" y="333375"/>
                  <a:pt x="287337" y="114300"/>
                  <a:pt x="265112" y="66675"/>
                </a:cubicBezTo>
                <a:cubicBezTo>
                  <a:pt x="242887" y="19050"/>
                  <a:pt x="130174" y="0"/>
                  <a:pt x="93662" y="38100"/>
                </a:cubicBezTo>
                <a:cubicBezTo>
                  <a:pt x="57150" y="76200"/>
                  <a:pt x="22225" y="250825"/>
                  <a:pt x="46037" y="295275"/>
                </a:cubicBezTo>
                <a:cubicBezTo>
                  <a:pt x="69849" y="339725"/>
                  <a:pt x="206374" y="330200"/>
                  <a:pt x="236537" y="304800"/>
                </a:cubicBezTo>
                <a:cubicBezTo>
                  <a:pt x="266700" y="279400"/>
                  <a:pt x="252412" y="171450"/>
                  <a:pt x="227012" y="142875"/>
                </a:cubicBezTo>
                <a:cubicBezTo>
                  <a:pt x="201612" y="114300"/>
                  <a:pt x="93662" y="149225"/>
                  <a:pt x="84137" y="133350"/>
                </a:cubicBezTo>
                <a:cubicBezTo>
                  <a:pt x="74612" y="117475"/>
                  <a:pt x="160337" y="22225"/>
                  <a:pt x="169862" y="47625"/>
                </a:cubicBezTo>
                <a:cubicBezTo>
                  <a:pt x="179387" y="73025"/>
                  <a:pt x="157162" y="263525"/>
                  <a:pt x="141287" y="285750"/>
                </a:cubicBezTo>
                <a:cubicBezTo>
                  <a:pt x="125412" y="307975"/>
                  <a:pt x="63500" y="206375"/>
                  <a:pt x="74612" y="180975"/>
                </a:cubicBezTo>
                <a:cubicBezTo>
                  <a:pt x="85724" y="155575"/>
                  <a:pt x="188912" y="119063"/>
                  <a:pt x="207962" y="133350"/>
                </a:cubicBezTo>
                <a:cubicBezTo>
                  <a:pt x="227012" y="147638"/>
                  <a:pt x="179387" y="280987"/>
                  <a:pt x="188912" y="266700"/>
                </a:cubicBezTo>
                <a:cubicBezTo>
                  <a:pt x="198437" y="252413"/>
                  <a:pt x="301624" y="7938"/>
                  <a:pt x="274637" y="9525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Полилиния 38">
            <a:hlinkClick r:id="rId10" action="ppaction://hlinksldjump"/>
          </p:cNvPr>
          <p:cNvSpPr/>
          <p:nvPr/>
        </p:nvSpPr>
        <p:spPr>
          <a:xfrm>
            <a:off x="5354638" y="2614613"/>
            <a:ext cx="661987" cy="123824"/>
          </a:xfrm>
          <a:custGeom>
            <a:avLst/>
            <a:gdLst>
              <a:gd name="connsiteX0" fmla="*/ 74612 w 661987"/>
              <a:gd name="connsiteY0" fmla="*/ 90487 h 123824"/>
              <a:gd name="connsiteX1" fmla="*/ 579437 w 661987"/>
              <a:gd name="connsiteY1" fmla="*/ 4762 h 123824"/>
              <a:gd name="connsiteX2" fmla="*/ 569912 w 661987"/>
              <a:gd name="connsiteY2" fmla="*/ 119062 h 123824"/>
              <a:gd name="connsiteX3" fmla="*/ 293687 w 661987"/>
              <a:gd name="connsiteY3" fmla="*/ 33337 h 123824"/>
              <a:gd name="connsiteX4" fmla="*/ 131762 w 661987"/>
              <a:gd name="connsiteY4" fmla="*/ 14287 h 123824"/>
              <a:gd name="connsiteX5" fmla="*/ 74612 w 661987"/>
              <a:gd name="connsiteY5" fmla="*/ 90487 h 1238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61987" h="123824">
                <a:moveTo>
                  <a:pt x="74612" y="90487"/>
                </a:moveTo>
                <a:cubicBezTo>
                  <a:pt x="149224" y="88900"/>
                  <a:pt x="496887" y="0"/>
                  <a:pt x="579437" y="4762"/>
                </a:cubicBezTo>
                <a:cubicBezTo>
                  <a:pt x="661987" y="9524"/>
                  <a:pt x="617537" y="114300"/>
                  <a:pt x="569912" y="119062"/>
                </a:cubicBezTo>
                <a:cubicBezTo>
                  <a:pt x="522287" y="123824"/>
                  <a:pt x="366712" y="50799"/>
                  <a:pt x="293687" y="33337"/>
                </a:cubicBezTo>
                <a:cubicBezTo>
                  <a:pt x="220662" y="15875"/>
                  <a:pt x="161924" y="4762"/>
                  <a:pt x="131762" y="14287"/>
                </a:cubicBezTo>
                <a:cubicBezTo>
                  <a:pt x="101600" y="23812"/>
                  <a:pt x="0" y="92074"/>
                  <a:pt x="74612" y="90487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" name="Полилиния 40">
            <a:hlinkClick r:id="rId10" action="ppaction://hlinksldjump"/>
          </p:cNvPr>
          <p:cNvSpPr/>
          <p:nvPr/>
        </p:nvSpPr>
        <p:spPr>
          <a:xfrm>
            <a:off x="5426075" y="2613025"/>
            <a:ext cx="550862" cy="155575"/>
          </a:xfrm>
          <a:custGeom>
            <a:avLst/>
            <a:gdLst>
              <a:gd name="connsiteX0" fmla="*/ 498475 w 550862"/>
              <a:gd name="connsiteY0" fmla="*/ 44450 h 155575"/>
              <a:gd name="connsiteX1" fmla="*/ 488950 w 550862"/>
              <a:gd name="connsiteY1" fmla="*/ 149225 h 155575"/>
              <a:gd name="connsiteX2" fmla="*/ 450850 w 550862"/>
              <a:gd name="connsiteY2" fmla="*/ 6350 h 155575"/>
              <a:gd name="connsiteX3" fmla="*/ 346075 w 550862"/>
              <a:gd name="connsiteY3" fmla="*/ 111125 h 155575"/>
              <a:gd name="connsiteX4" fmla="*/ 317500 w 550862"/>
              <a:gd name="connsiteY4" fmla="*/ 25400 h 155575"/>
              <a:gd name="connsiteX5" fmla="*/ 203200 w 550862"/>
              <a:gd name="connsiteY5" fmla="*/ 82550 h 155575"/>
              <a:gd name="connsiteX6" fmla="*/ 12700 w 550862"/>
              <a:gd name="connsiteY6" fmla="*/ 92075 h 155575"/>
              <a:gd name="connsiteX7" fmla="*/ 127000 w 550862"/>
              <a:gd name="connsiteY7" fmla="*/ 44450 h 155575"/>
              <a:gd name="connsiteX8" fmla="*/ 403225 w 550862"/>
              <a:gd name="connsiteY8" fmla="*/ 53975 h 155575"/>
              <a:gd name="connsiteX9" fmla="*/ 479425 w 550862"/>
              <a:gd name="connsiteY9" fmla="*/ 92075 h 155575"/>
              <a:gd name="connsiteX10" fmla="*/ 174625 w 550862"/>
              <a:gd name="connsiteY10" fmla="*/ 120650 h 155575"/>
              <a:gd name="connsiteX11" fmla="*/ 498475 w 550862"/>
              <a:gd name="connsiteY11" fmla="*/ 44450 h 1555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550862" h="155575">
                <a:moveTo>
                  <a:pt x="498475" y="44450"/>
                </a:moveTo>
                <a:cubicBezTo>
                  <a:pt x="550862" y="49212"/>
                  <a:pt x="496887" y="155575"/>
                  <a:pt x="488950" y="149225"/>
                </a:cubicBezTo>
                <a:cubicBezTo>
                  <a:pt x="481013" y="142875"/>
                  <a:pt x="474662" y="12700"/>
                  <a:pt x="450850" y="6350"/>
                </a:cubicBezTo>
                <a:cubicBezTo>
                  <a:pt x="427038" y="0"/>
                  <a:pt x="368300" y="107950"/>
                  <a:pt x="346075" y="111125"/>
                </a:cubicBezTo>
                <a:cubicBezTo>
                  <a:pt x="323850" y="114300"/>
                  <a:pt x="341312" y="30162"/>
                  <a:pt x="317500" y="25400"/>
                </a:cubicBezTo>
                <a:cubicBezTo>
                  <a:pt x="293688" y="20638"/>
                  <a:pt x="254000" y="71438"/>
                  <a:pt x="203200" y="82550"/>
                </a:cubicBezTo>
                <a:cubicBezTo>
                  <a:pt x="152400" y="93663"/>
                  <a:pt x="25400" y="98425"/>
                  <a:pt x="12700" y="92075"/>
                </a:cubicBezTo>
                <a:cubicBezTo>
                  <a:pt x="0" y="85725"/>
                  <a:pt x="61913" y="50800"/>
                  <a:pt x="127000" y="44450"/>
                </a:cubicBezTo>
                <a:cubicBezTo>
                  <a:pt x="192087" y="38100"/>
                  <a:pt x="344488" y="46038"/>
                  <a:pt x="403225" y="53975"/>
                </a:cubicBezTo>
                <a:cubicBezTo>
                  <a:pt x="461963" y="61913"/>
                  <a:pt x="517525" y="80963"/>
                  <a:pt x="479425" y="92075"/>
                </a:cubicBezTo>
                <a:cubicBezTo>
                  <a:pt x="441325" y="103187"/>
                  <a:pt x="173038" y="134937"/>
                  <a:pt x="174625" y="120650"/>
                </a:cubicBezTo>
                <a:cubicBezTo>
                  <a:pt x="176212" y="106363"/>
                  <a:pt x="446088" y="39688"/>
                  <a:pt x="498475" y="44450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Полилиния 44">
            <a:hlinkClick r:id="rId11" action="ppaction://hlinksldjump"/>
          </p:cNvPr>
          <p:cNvSpPr/>
          <p:nvPr/>
        </p:nvSpPr>
        <p:spPr>
          <a:xfrm>
            <a:off x="5221288" y="3832225"/>
            <a:ext cx="436562" cy="430212"/>
          </a:xfrm>
          <a:custGeom>
            <a:avLst/>
            <a:gdLst>
              <a:gd name="connsiteX0" fmla="*/ 46037 w 436562"/>
              <a:gd name="connsiteY0" fmla="*/ 139700 h 430212"/>
              <a:gd name="connsiteX1" fmla="*/ 236537 w 436562"/>
              <a:gd name="connsiteY1" fmla="*/ 63500 h 430212"/>
              <a:gd name="connsiteX2" fmla="*/ 407987 w 436562"/>
              <a:gd name="connsiteY2" fmla="*/ 120650 h 430212"/>
              <a:gd name="connsiteX3" fmla="*/ 407987 w 436562"/>
              <a:gd name="connsiteY3" fmla="*/ 282575 h 430212"/>
              <a:gd name="connsiteX4" fmla="*/ 341312 w 436562"/>
              <a:gd name="connsiteY4" fmla="*/ 368300 h 430212"/>
              <a:gd name="connsiteX5" fmla="*/ 188912 w 436562"/>
              <a:gd name="connsiteY5" fmla="*/ 425450 h 430212"/>
              <a:gd name="connsiteX6" fmla="*/ 36512 w 436562"/>
              <a:gd name="connsiteY6" fmla="*/ 339725 h 430212"/>
              <a:gd name="connsiteX7" fmla="*/ 7937 w 436562"/>
              <a:gd name="connsiteY7" fmla="*/ 196850 h 430212"/>
              <a:gd name="connsiteX8" fmla="*/ 84137 w 436562"/>
              <a:gd name="connsiteY8" fmla="*/ 63500 h 430212"/>
              <a:gd name="connsiteX9" fmla="*/ 217487 w 436562"/>
              <a:gd name="connsiteY9" fmla="*/ 53975 h 430212"/>
              <a:gd name="connsiteX10" fmla="*/ 207962 w 436562"/>
              <a:gd name="connsiteY10" fmla="*/ 387350 h 430212"/>
              <a:gd name="connsiteX11" fmla="*/ 331787 w 436562"/>
              <a:gd name="connsiteY11" fmla="*/ 82550 h 430212"/>
              <a:gd name="connsiteX12" fmla="*/ 274637 w 436562"/>
              <a:gd name="connsiteY12" fmla="*/ 330200 h 430212"/>
              <a:gd name="connsiteX13" fmla="*/ 388937 w 436562"/>
              <a:gd name="connsiteY13" fmla="*/ 196850 h 430212"/>
              <a:gd name="connsiteX14" fmla="*/ 46037 w 436562"/>
              <a:gd name="connsiteY14" fmla="*/ 139700 h 4302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436562" h="430212">
                <a:moveTo>
                  <a:pt x="46037" y="139700"/>
                </a:moveTo>
                <a:cubicBezTo>
                  <a:pt x="20637" y="117475"/>
                  <a:pt x="176212" y="66675"/>
                  <a:pt x="236537" y="63500"/>
                </a:cubicBezTo>
                <a:cubicBezTo>
                  <a:pt x="296862" y="60325"/>
                  <a:pt x="379412" y="84138"/>
                  <a:pt x="407987" y="120650"/>
                </a:cubicBezTo>
                <a:cubicBezTo>
                  <a:pt x="436562" y="157162"/>
                  <a:pt x="419099" y="241300"/>
                  <a:pt x="407987" y="282575"/>
                </a:cubicBezTo>
                <a:cubicBezTo>
                  <a:pt x="396875" y="323850"/>
                  <a:pt x="377824" y="344488"/>
                  <a:pt x="341312" y="368300"/>
                </a:cubicBezTo>
                <a:cubicBezTo>
                  <a:pt x="304800" y="392112"/>
                  <a:pt x="239712" y="430212"/>
                  <a:pt x="188912" y="425450"/>
                </a:cubicBezTo>
                <a:cubicBezTo>
                  <a:pt x="138112" y="420688"/>
                  <a:pt x="66674" y="377825"/>
                  <a:pt x="36512" y="339725"/>
                </a:cubicBezTo>
                <a:cubicBezTo>
                  <a:pt x="6350" y="301625"/>
                  <a:pt x="0" y="242887"/>
                  <a:pt x="7937" y="196850"/>
                </a:cubicBezTo>
                <a:cubicBezTo>
                  <a:pt x="15874" y="150813"/>
                  <a:pt x="49212" y="87312"/>
                  <a:pt x="84137" y="63500"/>
                </a:cubicBezTo>
                <a:cubicBezTo>
                  <a:pt x="119062" y="39688"/>
                  <a:pt x="196850" y="0"/>
                  <a:pt x="217487" y="53975"/>
                </a:cubicBezTo>
                <a:cubicBezTo>
                  <a:pt x="238125" y="107950"/>
                  <a:pt x="188912" y="382588"/>
                  <a:pt x="207962" y="387350"/>
                </a:cubicBezTo>
                <a:cubicBezTo>
                  <a:pt x="227012" y="392112"/>
                  <a:pt x="320675" y="92075"/>
                  <a:pt x="331787" y="82550"/>
                </a:cubicBezTo>
                <a:cubicBezTo>
                  <a:pt x="342900" y="73025"/>
                  <a:pt x="265112" y="311150"/>
                  <a:pt x="274637" y="330200"/>
                </a:cubicBezTo>
                <a:cubicBezTo>
                  <a:pt x="284162" y="349250"/>
                  <a:pt x="428625" y="223838"/>
                  <a:pt x="388937" y="196850"/>
                </a:cubicBezTo>
                <a:cubicBezTo>
                  <a:pt x="349250" y="169863"/>
                  <a:pt x="71437" y="161925"/>
                  <a:pt x="46037" y="139700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" name="Полилиния 45">
            <a:hlinkClick r:id="rId11" action="ppaction://hlinksldjump"/>
          </p:cNvPr>
          <p:cNvSpPr/>
          <p:nvPr/>
        </p:nvSpPr>
        <p:spPr>
          <a:xfrm>
            <a:off x="5246688" y="3913981"/>
            <a:ext cx="393700" cy="340519"/>
          </a:xfrm>
          <a:custGeom>
            <a:avLst/>
            <a:gdLst>
              <a:gd name="connsiteX0" fmla="*/ 58737 w 393700"/>
              <a:gd name="connsiteY0" fmla="*/ 794 h 340519"/>
              <a:gd name="connsiteX1" fmla="*/ 115887 w 393700"/>
              <a:gd name="connsiteY1" fmla="*/ 794 h 340519"/>
              <a:gd name="connsiteX2" fmla="*/ 325437 w 393700"/>
              <a:gd name="connsiteY2" fmla="*/ 10319 h 340519"/>
              <a:gd name="connsiteX3" fmla="*/ 11112 w 393700"/>
              <a:gd name="connsiteY3" fmla="*/ 124619 h 340519"/>
              <a:gd name="connsiteX4" fmla="*/ 392112 w 393700"/>
              <a:gd name="connsiteY4" fmla="*/ 143669 h 340519"/>
              <a:gd name="connsiteX5" fmla="*/ 20637 w 393700"/>
              <a:gd name="connsiteY5" fmla="*/ 181769 h 340519"/>
              <a:gd name="connsiteX6" fmla="*/ 354012 w 393700"/>
              <a:gd name="connsiteY6" fmla="*/ 238919 h 340519"/>
              <a:gd name="connsiteX7" fmla="*/ 77787 w 393700"/>
              <a:gd name="connsiteY7" fmla="*/ 305594 h 340519"/>
              <a:gd name="connsiteX8" fmla="*/ 58737 w 393700"/>
              <a:gd name="connsiteY8" fmla="*/ 794 h 3405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93700" h="340519">
                <a:moveTo>
                  <a:pt x="58737" y="794"/>
                </a:moveTo>
                <a:cubicBezTo>
                  <a:pt x="65087" y="0"/>
                  <a:pt x="115887" y="794"/>
                  <a:pt x="115887" y="794"/>
                </a:cubicBezTo>
                <a:lnTo>
                  <a:pt x="325437" y="10319"/>
                </a:lnTo>
                <a:cubicBezTo>
                  <a:pt x="307975" y="30956"/>
                  <a:pt x="0" y="102394"/>
                  <a:pt x="11112" y="124619"/>
                </a:cubicBezTo>
                <a:cubicBezTo>
                  <a:pt x="22224" y="146844"/>
                  <a:pt x="390525" y="134144"/>
                  <a:pt x="392112" y="143669"/>
                </a:cubicBezTo>
                <a:cubicBezTo>
                  <a:pt x="393700" y="153194"/>
                  <a:pt x="26987" y="165894"/>
                  <a:pt x="20637" y="181769"/>
                </a:cubicBezTo>
                <a:cubicBezTo>
                  <a:pt x="14287" y="197644"/>
                  <a:pt x="344487" y="218282"/>
                  <a:pt x="354012" y="238919"/>
                </a:cubicBezTo>
                <a:cubicBezTo>
                  <a:pt x="363537" y="259556"/>
                  <a:pt x="128587" y="340519"/>
                  <a:pt x="77787" y="305594"/>
                </a:cubicBezTo>
                <a:cubicBezTo>
                  <a:pt x="26987" y="270669"/>
                  <a:pt x="38099" y="150019"/>
                  <a:pt x="58737" y="794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8" name="Полилиния 47"/>
          <p:cNvSpPr/>
          <p:nvPr/>
        </p:nvSpPr>
        <p:spPr>
          <a:xfrm>
            <a:off x="7739063" y="2776538"/>
            <a:ext cx="393699" cy="355599"/>
          </a:xfrm>
          <a:custGeom>
            <a:avLst/>
            <a:gdLst>
              <a:gd name="connsiteX0" fmla="*/ 23812 w 393699"/>
              <a:gd name="connsiteY0" fmla="*/ 109537 h 355599"/>
              <a:gd name="connsiteX1" fmla="*/ 33337 w 393699"/>
              <a:gd name="connsiteY1" fmla="*/ 309562 h 355599"/>
              <a:gd name="connsiteX2" fmla="*/ 223837 w 393699"/>
              <a:gd name="connsiteY2" fmla="*/ 347662 h 355599"/>
              <a:gd name="connsiteX3" fmla="*/ 328612 w 393699"/>
              <a:gd name="connsiteY3" fmla="*/ 261937 h 355599"/>
              <a:gd name="connsiteX4" fmla="*/ 385762 w 393699"/>
              <a:gd name="connsiteY4" fmla="*/ 176212 h 355599"/>
              <a:gd name="connsiteX5" fmla="*/ 280987 w 393699"/>
              <a:gd name="connsiteY5" fmla="*/ 42862 h 355599"/>
              <a:gd name="connsiteX6" fmla="*/ 90487 w 393699"/>
              <a:gd name="connsiteY6" fmla="*/ 14287 h 355599"/>
              <a:gd name="connsiteX7" fmla="*/ 23812 w 393699"/>
              <a:gd name="connsiteY7" fmla="*/ 109537 h 3555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93699" h="355599">
                <a:moveTo>
                  <a:pt x="23812" y="109537"/>
                </a:moveTo>
                <a:cubicBezTo>
                  <a:pt x="14287" y="158750"/>
                  <a:pt x="0" y="269875"/>
                  <a:pt x="33337" y="309562"/>
                </a:cubicBezTo>
                <a:cubicBezTo>
                  <a:pt x="66674" y="349249"/>
                  <a:pt x="174625" y="355599"/>
                  <a:pt x="223837" y="347662"/>
                </a:cubicBezTo>
                <a:cubicBezTo>
                  <a:pt x="273049" y="339725"/>
                  <a:pt x="301625" y="290512"/>
                  <a:pt x="328612" y="261937"/>
                </a:cubicBezTo>
                <a:cubicBezTo>
                  <a:pt x="355600" y="233362"/>
                  <a:pt x="393699" y="212724"/>
                  <a:pt x="385762" y="176212"/>
                </a:cubicBezTo>
                <a:cubicBezTo>
                  <a:pt x="377825" y="139700"/>
                  <a:pt x="330199" y="69849"/>
                  <a:pt x="280987" y="42862"/>
                </a:cubicBezTo>
                <a:cubicBezTo>
                  <a:pt x="231775" y="15875"/>
                  <a:pt x="138112" y="0"/>
                  <a:pt x="90487" y="14287"/>
                </a:cubicBezTo>
                <a:cubicBezTo>
                  <a:pt x="42862" y="28574"/>
                  <a:pt x="33337" y="60324"/>
                  <a:pt x="23812" y="109537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0" name="Полилиния 49">
            <a:hlinkClick r:id="rId11" action="ppaction://hlinksldjump"/>
          </p:cNvPr>
          <p:cNvSpPr/>
          <p:nvPr/>
        </p:nvSpPr>
        <p:spPr>
          <a:xfrm>
            <a:off x="5969000" y="1166813"/>
            <a:ext cx="292100" cy="279399"/>
          </a:xfrm>
          <a:custGeom>
            <a:avLst/>
            <a:gdLst>
              <a:gd name="connsiteX0" fmla="*/ 31750 w 292100"/>
              <a:gd name="connsiteY0" fmla="*/ 61912 h 279399"/>
              <a:gd name="connsiteX1" fmla="*/ 12700 w 292100"/>
              <a:gd name="connsiteY1" fmla="*/ 157162 h 279399"/>
              <a:gd name="connsiteX2" fmla="*/ 107950 w 292100"/>
              <a:gd name="connsiteY2" fmla="*/ 261937 h 279399"/>
              <a:gd name="connsiteX3" fmla="*/ 241300 w 292100"/>
              <a:gd name="connsiteY3" fmla="*/ 261937 h 279399"/>
              <a:gd name="connsiteX4" fmla="*/ 288925 w 292100"/>
              <a:gd name="connsiteY4" fmla="*/ 185737 h 279399"/>
              <a:gd name="connsiteX5" fmla="*/ 260350 w 292100"/>
              <a:gd name="connsiteY5" fmla="*/ 61912 h 279399"/>
              <a:gd name="connsiteX6" fmla="*/ 222250 w 292100"/>
              <a:gd name="connsiteY6" fmla="*/ 14287 h 279399"/>
              <a:gd name="connsiteX7" fmla="*/ 117475 w 292100"/>
              <a:gd name="connsiteY7" fmla="*/ 4762 h 279399"/>
              <a:gd name="connsiteX8" fmla="*/ 31750 w 292100"/>
              <a:gd name="connsiteY8" fmla="*/ 61912 h 2793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92100" h="279399">
                <a:moveTo>
                  <a:pt x="31750" y="61912"/>
                </a:moveTo>
                <a:cubicBezTo>
                  <a:pt x="14287" y="87312"/>
                  <a:pt x="0" y="123825"/>
                  <a:pt x="12700" y="157162"/>
                </a:cubicBezTo>
                <a:cubicBezTo>
                  <a:pt x="25400" y="190500"/>
                  <a:pt x="69850" y="244475"/>
                  <a:pt x="107950" y="261937"/>
                </a:cubicBezTo>
                <a:cubicBezTo>
                  <a:pt x="146050" y="279399"/>
                  <a:pt x="211138" y="274637"/>
                  <a:pt x="241300" y="261937"/>
                </a:cubicBezTo>
                <a:cubicBezTo>
                  <a:pt x="271463" y="249237"/>
                  <a:pt x="285750" y="219074"/>
                  <a:pt x="288925" y="185737"/>
                </a:cubicBezTo>
                <a:cubicBezTo>
                  <a:pt x="292100" y="152400"/>
                  <a:pt x="271462" y="90487"/>
                  <a:pt x="260350" y="61912"/>
                </a:cubicBezTo>
                <a:cubicBezTo>
                  <a:pt x="249238" y="33337"/>
                  <a:pt x="246063" y="23812"/>
                  <a:pt x="222250" y="14287"/>
                </a:cubicBezTo>
                <a:cubicBezTo>
                  <a:pt x="198438" y="4762"/>
                  <a:pt x="142875" y="0"/>
                  <a:pt x="117475" y="4762"/>
                </a:cubicBezTo>
                <a:cubicBezTo>
                  <a:pt x="92075" y="9524"/>
                  <a:pt x="49213" y="36512"/>
                  <a:pt x="31750" y="61912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1" name="Полилиния 50">
            <a:hlinkClick r:id="rId11" action="ppaction://hlinksldjump"/>
          </p:cNvPr>
          <p:cNvSpPr/>
          <p:nvPr/>
        </p:nvSpPr>
        <p:spPr>
          <a:xfrm>
            <a:off x="6015037" y="1163638"/>
            <a:ext cx="228601" cy="257175"/>
          </a:xfrm>
          <a:custGeom>
            <a:avLst/>
            <a:gdLst>
              <a:gd name="connsiteX0" fmla="*/ 33338 w 228601"/>
              <a:gd name="connsiteY0" fmla="*/ 55562 h 257175"/>
              <a:gd name="connsiteX1" fmla="*/ 195263 w 228601"/>
              <a:gd name="connsiteY1" fmla="*/ 74612 h 257175"/>
              <a:gd name="connsiteX2" fmla="*/ 4763 w 228601"/>
              <a:gd name="connsiteY2" fmla="*/ 131762 h 257175"/>
              <a:gd name="connsiteX3" fmla="*/ 223838 w 228601"/>
              <a:gd name="connsiteY3" fmla="*/ 150812 h 257175"/>
              <a:gd name="connsiteX4" fmla="*/ 33338 w 228601"/>
              <a:gd name="connsiteY4" fmla="*/ 188912 h 257175"/>
              <a:gd name="connsiteX5" fmla="*/ 109538 w 228601"/>
              <a:gd name="connsiteY5" fmla="*/ 227012 h 257175"/>
              <a:gd name="connsiteX6" fmla="*/ 109538 w 228601"/>
              <a:gd name="connsiteY6" fmla="*/ 7937 h 257175"/>
              <a:gd name="connsiteX7" fmla="*/ 195263 w 228601"/>
              <a:gd name="connsiteY7" fmla="*/ 179387 h 257175"/>
              <a:gd name="connsiteX8" fmla="*/ 33338 w 228601"/>
              <a:gd name="connsiteY8" fmla="*/ 55562 h 257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28601" h="257175">
                <a:moveTo>
                  <a:pt x="33338" y="55562"/>
                </a:moveTo>
                <a:cubicBezTo>
                  <a:pt x="33338" y="38100"/>
                  <a:pt x="200026" y="61912"/>
                  <a:pt x="195263" y="74612"/>
                </a:cubicBezTo>
                <a:cubicBezTo>
                  <a:pt x="190500" y="87312"/>
                  <a:pt x="0" y="119062"/>
                  <a:pt x="4763" y="131762"/>
                </a:cubicBezTo>
                <a:cubicBezTo>
                  <a:pt x="9526" y="144462"/>
                  <a:pt x="219075" y="141287"/>
                  <a:pt x="223838" y="150812"/>
                </a:cubicBezTo>
                <a:cubicBezTo>
                  <a:pt x="228601" y="160337"/>
                  <a:pt x="52388" y="176212"/>
                  <a:pt x="33338" y="188912"/>
                </a:cubicBezTo>
                <a:cubicBezTo>
                  <a:pt x="14288" y="201612"/>
                  <a:pt x="96838" y="257175"/>
                  <a:pt x="109538" y="227012"/>
                </a:cubicBezTo>
                <a:cubicBezTo>
                  <a:pt x="122238" y="196850"/>
                  <a:pt x="95251" y="15874"/>
                  <a:pt x="109538" y="7937"/>
                </a:cubicBezTo>
                <a:cubicBezTo>
                  <a:pt x="123825" y="0"/>
                  <a:pt x="209550" y="169862"/>
                  <a:pt x="195263" y="179387"/>
                </a:cubicBezTo>
                <a:cubicBezTo>
                  <a:pt x="180976" y="188912"/>
                  <a:pt x="33338" y="73024"/>
                  <a:pt x="33338" y="55562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2231740" y="591530"/>
            <a:ext cx="3096344" cy="432048"/>
          </a:xfrm>
          <a:prstGeom prst="roundRect">
            <a:avLst/>
          </a:prstGeom>
          <a:solidFill>
            <a:schemeClr val="bg1"/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Задания базового уровня 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3" name="триг СБРОС на первом"/>
          <p:cNvSpPr/>
          <p:nvPr/>
        </p:nvSpPr>
        <p:spPr>
          <a:xfrm>
            <a:off x="431540" y="1131590"/>
            <a:ext cx="1440160" cy="396044"/>
          </a:xfrm>
          <a:prstGeom prst="roundRect">
            <a:avLst>
              <a:gd name="adj" fmla="val 50000"/>
            </a:avLst>
          </a:prstGeom>
          <a:solidFill>
            <a:srgbClr val="C00000"/>
          </a:solidFill>
          <a:ln>
            <a:noFill/>
          </a:ln>
          <a:effectLst>
            <a:outerShdw blurRad="127000" dist="38100" dir="5400000" sx="104000" sy="104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 smtClean="0">
                <a:solidFill>
                  <a:schemeClr val="bg1"/>
                </a:solidFill>
              </a:rPr>
              <a:t>1</a:t>
            </a:r>
            <a:endParaRPr lang="ru-RU" b="1" u="sng" dirty="0">
              <a:solidFill>
                <a:schemeClr val="bg1"/>
              </a:solidFill>
            </a:endParaRPr>
          </a:p>
        </p:txBody>
      </p:sp>
      <p:pic>
        <p:nvPicPr>
          <p:cNvPr id="11266" name="круг1" descr="C:\Users\1\Desktop\кокурс плакат\картинки\imgpreview (1).jp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503548" y="1599642"/>
            <a:ext cx="1332148" cy="1397131"/>
          </a:xfrm>
          <a:prstGeom prst="rect">
            <a:avLst/>
          </a:prstGeom>
          <a:noFill/>
        </p:spPr>
      </p:pic>
      <p:sp>
        <p:nvSpPr>
          <p:cNvPr id="31" name="триг СБРОС на первом"/>
          <p:cNvSpPr/>
          <p:nvPr/>
        </p:nvSpPr>
        <p:spPr>
          <a:xfrm>
            <a:off x="3851920" y="1131590"/>
            <a:ext cx="1440160" cy="396044"/>
          </a:xfrm>
          <a:prstGeom prst="roundRect">
            <a:avLst>
              <a:gd name="adj" fmla="val 50000"/>
            </a:avLst>
          </a:prstGeom>
          <a:solidFill>
            <a:srgbClr val="C00000"/>
          </a:solidFill>
          <a:ln>
            <a:noFill/>
          </a:ln>
          <a:effectLst>
            <a:outerShdw blurRad="127000" dist="38100" dir="5400000" sx="104000" sy="104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 smtClean="0">
                <a:solidFill>
                  <a:schemeClr val="bg1"/>
                </a:solidFill>
              </a:rPr>
              <a:t>3</a:t>
            </a:r>
            <a:endParaRPr lang="ru-RU" b="1" u="sng" dirty="0">
              <a:solidFill>
                <a:schemeClr val="bg1"/>
              </a:solidFill>
            </a:endParaRPr>
          </a:p>
        </p:txBody>
      </p:sp>
      <p:sp>
        <p:nvSpPr>
          <p:cNvPr id="32" name="триг СБРОС на первом"/>
          <p:cNvSpPr/>
          <p:nvPr/>
        </p:nvSpPr>
        <p:spPr>
          <a:xfrm>
            <a:off x="395536" y="3111810"/>
            <a:ext cx="1440160" cy="396044"/>
          </a:xfrm>
          <a:prstGeom prst="roundRect">
            <a:avLst>
              <a:gd name="adj" fmla="val 50000"/>
            </a:avLst>
          </a:prstGeom>
          <a:solidFill>
            <a:srgbClr val="C00000"/>
          </a:solidFill>
          <a:ln>
            <a:noFill/>
          </a:ln>
          <a:effectLst>
            <a:outerShdw blurRad="127000" dist="38100" dir="5400000" sx="104000" sy="104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 smtClean="0">
                <a:solidFill>
                  <a:schemeClr val="bg1"/>
                </a:solidFill>
              </a:rPr>
              <a:t>4</a:t>
            </a:r>
            <a:endParaRPr lang="ru-RU" b="1" u="sng" dirty="0">
              <a:solidFill>
                <a:schemeClr val="bg1"/>
              </a:solidFill>
            </a:endParaRPr>
          </a:p>
        </p:txBody>
      </p:sp>
      <p:sp>
        <p:nvSpPr>
          <p:cNvPr id="33" name="триг СБРОС на первом"/>
          <p:cNvSpPr/>
          <p:nvPr/>
        </p:nvSpPr>
        <p:spPr>
          <a:xfrm>
            <a:off x="2159732" y="3111810"/>
            <a:ext cx="1440160" cy="396044"/>
          </a:xfrm>
          <a:prstGeom prst="roundRect">
            <a:avLst>
              <a:gd name="adj" fmla="val 50000"/>
            </a:avLst>
          </a:prstGeom>
          <a:solidFill>
            <a:srgbClr val="C00000"/>
          </a:solidFill>
          <a:ln>
            <a:noFill/>
          </a:ln>
          <a:effectLst>
            <a:outerShdw blurRad="127000" dist="38100" dir="5400000" sx="104000" sy="104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 smtClean="0">
                <a:solidFill>
                  <a:schemeClr val="bg1"/>
                </a:solidFill>
              </a:rPr>
              <a:t>5</a:t>
            </a:r>
            <a:endParaRPr lang="ru-RU" b="1" u="sng" dirty="0">
              <a:solidFill>
                <a:schemeClr val="bg1"/>
              </a:solidFill>
            </a:endParaRPr>
          </a:p>
        </p:txBody>
      </p:sp>
      <p:pic>
        <p:nvPicPr>
          <p:cNvPr id="11270" name="Picture 6" descr="C:\Users\1\Desktop\кокурс плакат\картинки\0002523b4a625cb494e385ce97c56aa2_i-1096.jpg"/>
          <p:cNvPicPr>
            <a:picLocks noChangeAspect="1" noChangeArrowheads="1"/>
          </p:cNvPicPr>
          <p:nvPr/>
        </p:nvPicPr>
        <p:blipFill>
          <a:blip r:embed="rId13" cstate="print"/>
          <a:srcRect b="3623"/>
          <a:stretch>
            <a:fillRect/>
          </a:stretch>
        </p:blipFill>
        <p:spPr bwMode="auto">
          <a:xfrm>
            <a:off x="5724128" y="741836"/>
            <a:ext cx="3037148" cy="4242182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34" name="Picture 2" descr="C:\Users\1\Desktop\кокурс плакат\картинки\imgpreview (1).jp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467544" y="3543858"/>
            <a:ext cx="1332148" cy="1397131"/>
          </a:xfrm>
          <a:prstGeom prst="rect">
            <a:avLst/>
          </a:prstGeom>
          <a:noFill/>
        </p:spPr>
      </p:pic>
      <p:pic>
        <p:nvPicPr>
          <p:cNvPr id="35" name="Picture 2" descr="C:\Users\1\Desktop\кокурс плакат\картинки\imgpreview (1).jp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3959932" y="1599642"/>
            <a:ext cx="1332148" cy="1397131"/>
          </a:xfrm>
          <a:prstGeom prst="rect">
            <a:avLst/>
          </a:prstGeom>
          <a:noFill/>
        </p:spPr>
      </p:pic>
      <p:pic>
        <p:nvPicPr>
          <p:cNvPr id="36" name="Picture 2" descr="C:\Users\1\Desktop\кокурс плакат\картинки\imgpreview (1).jp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2231740" y="3543858"/>
            <a:ext cx="1332148" cy="1397131"/>
          </a:xfrm>
          <a:prstGeom prst="rect">
            <a:avLst/>
          </a:prstGeom>
          <a:noFill/>
        </p:spPr>
      </p:pic>
      <p:sp>
        <p:nvSpPr>
          <p:cNvPr id="40" name="триг СБРОС на первом"/>
          <p:cNvSpPr/>
          <p:nvPr/>
        </p:nvSpPr>
        <p:spPr>
          <a:xfrm>
            <a:off x="2195736" y="1131590"/>
            <a:ext cx="1440160" cy="396044"/>
          </a:xfrm>
          <a:prstGeom prst="roundRect">
            <a:avLst>
              <a:gd name="adj" fmla="val 50000"/>
            </a:avLst>
          </a:prstGeom>
          <a:solidFill>
            <a:srgbClr val="C00000"/>
          </a:solidFill>
          <a:ln>
            <a:noFill/>
          </a:ln>
          <a:effectLst>
            <a:outerShdw blurRad="127000" dist="38100" dir="5400000" sx="104000" sy="104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 smtClean="0">
                <a:solidFill>
                  <a:schemeClr val="bg1"/>
                </a:solidFill>
              </a:rPr>
              <a:t>2</a:t>
            </a:r>
            <a:endParaRPr lang="ru-RU" b="1" u="sng" dirty="0">
              <a:solidFill>
                <a:schemeClr val="bg1"/>
              </a:solidFill>
            </a:endParaRPr>
          </a:p>
        </p:txBody>
      </p:sp>
      <p:sp>
        <p:nvSpPr>
          <p:cNvPr id="42" name="триг СБРОС на первом"/>
          <p:cNvSpPr/>
          <p:nvPr/>
        </p:nvSpPr>
        <p:spPr>
          <a:xfrm>
            <a:off x="3923928" y="3075806"/>
            <a:ext cx="1440160" cy="396044"/>
          </a:xfrm>
          <a:prstGeom prst="roundRect">
            <a:avLst>
              <a:gd name="adj" fmla="val 50000"/>
            </a:avLst>
          </a:prstGeom>
          <a:solidFill>
            <a:srgbClr val="C00000"/>
          </a:solidFill>
          <a:ln>
            <a:noFill/>
          </a:ln>
          <a:effectLst>
            <a:outerShdw blurRad="127000" dist="38100" dir="5400000" sx="104000" sy="104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 smtClean="0">
                <a:solidFill>
                  <a:schemeClr val="bg1"/>
                </a:solidFill>
              </a:rPr>
              <a:t>6</a:t>
            </a:r>
            <a:endParaRPr lang="ru-RU" b="1" u="sng" dirty="0">
              <a:solidFill>
                <a:schemeClr val="bg1"/>
              </a:solidFill>
            </a:endParaRPr>
          </a:p>
        </p:txBody>
      </p:sp>
      <p:pic>
        <p:nvPicPr>
          <p:cNvPr id="43" name="Picture 2" descr="C:\Users\1\Desktop\кокурс плакат\картинки\imgpreview (1).jp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3995936" y="3543858"/>
            <a:ext cx="1332148" cy="1397131"/>
          </a:xfrm>
          <a:prstGeom prst="rect">
            <a:avLst/>
          </a:prstGeom>
          <a:noFill/>
        </p:spPr>
      </p:pic>
      <p:pic>
        <p:nvPicPr>
          <p:cNvPr id="44" name="Picture 2" descr="C:\Users\1\Desktop\кокурс плакат\картинки\imgpreview (1).jp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2231740" y="1599642"/>
            <a:ext cx="1332148" cy="1397131"/>
          </a:xfrm>
          <a:prstGeom prst="rect">
            <a:avLst/>
          </a:prstGeom>
          <a:noFill/>
        </p:spPr>
      </p:pic>
      <p:sp>
        <p:nvSpPr>
          <p:cNvPr id="47" name="Прямоугольник 46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9" name="Скругленный прямоугольник 48"/>
          <p:cNvSpPr/>
          <p:nvPr/>
        </p:nvSpPr>
        <p:spPr>
          <a:xfrm>
            <a:off x="719572" y="483518"/>
            <a:ext cx="3132348" cy="4176464"/>
          </a:xfrm>
          <a:prstGeom prst="roundRect">
            <a:avLst/>
          </a:prstGeom>
          <a:solidFill>
            <a:schemeClr val="bg1"/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Сколько органоидов,  изученных </a:t>
            </a:r>
            <a:r>
              <a:rPr lang="ru-RU" b="1" dirty="0">
                <a:solidFill>
                  <a:schemeClr val="tx1"/>
                </a:solidFill>
              </a:rPr>
              <a:t>в</a:t>
            </a:r>
            <a:r>
              <a:rPr lang="ru-RU" b="1" dirty="0" smtClean="0">
                <a:solidFill>
                  <a:schemeClr val="tx1"/>
                </a:solidFill>
              </a:rPr>
              <a:t>ами сегодня, имеет животная клетка?</a:t>
            </a:r>
          </a:p>
          <a:p>
            <a:pPr algn="ctr"/>
            <a:endParaRPr lang="ru-RU" dirty="0" smtClean="0">
              <a:solidFill>
                <a:schemeClr val="tx1"/>
              </a:solidFill>
            </a:endParaRPr>
          </a:p>
          <a:p>
            <a:pPr algn="ctr"/>
            <a:r>
              <a:rPr lang="ru-RU" dirty="0" smtClean="0">
                <a:solidFill>
                  <a:schemeClr val="tx1"/>
                </a:solidFill>
              </a:rPr>
              <a:t>       1</a:t>
            </a:r>
          </a:p>
          <a:p>
            <a:pPr algn="ctr"/>
            <a:endParaRPr lang="ru-RU" dirty="0" smtClean="0">
              <a:solidFill>
                <a:schemeClr val="tx1"/>
              </a:solidFill>
            </a:endParaRPr>
          </a:p>
          <a:p>
            <a:pPr algn="ctr"/>
            <a:r>
              <a:rPr lang="ru-RU" dirty="0" smtClean="0">
                <a:solidFill>
                  <a:schemeClr val="tx1"/>
                </a:solidFill>
              </a:rPr>
              <a:t>       8</a:t>
            </a:r>
          </a:p>
          <a:p>
            <a:pPr algn="ctr"/>
            <a:endParaRPr lang="ru-RU" dirty="0" smtClean="0">
              <a:solidFill>
                <a:schemeClr val="tx1"/>
              </a:solidFill>
            </a:endParaRPr>
          </a:p>
          <a:p>
            <a:pPr algn="ctr"/>
            <a:r>
              <a:rPr lang="ru-RU" dirty="0" smtClean="0">
                <a:solidFill>
                  <a:schemeClr val="tx1"/>
                </a:solidFill>
              </a:rPr>
              <a:t>          10</a:t>
            </a:r>
          </a:p>
          <a:p>
            <a:pPr algn="ctr"/>
            <a:endParaRPr lang="ru-RU" dirty="0" smtClean="0">
              <a:solidFill>
                <a:schemeClr val="tx1"/>
              </a:solidFill>
            </a:endParaRPr>
          </a:p>
          <a:p>
            <a:pPr algn="ctr"/>
            <a:r>
              <a:rPr lang="ru-RU" dirty="0" smtClean="0">
                <a:solidFill>
                  <a:schemeClr val="tx1"/>
                </a:solidFill>
              </a:rPr>
              <a:t>        7</a:t>
            </a:r>
          </a:p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52" name="Блок-схема: узел 51"/>
          <p:cNvSpPr/>
          <p:nvPr/>
        </p:nvSpPr>
        <p:spPr>
          <a:xfrm>
            <a:off x="2051720" y="2031690"/>
            <a:ext cx="252028" cy="252028"/>
          </a:xfrm>
          <a:prstGeom prst="flowChartConnector">
            <a:avLst/>
          </a:prstGeom>
          <a:solidFill>
            <a:srgbClr val="FF0000"/>
          </a:solidFill>
          <a:ln>
            <a:solidFill>
              <a:srgbClr val="FF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3" name="Блок-схема: узел 52"/>
          <p:cNvSpPr/>
          <p:nvPr/>
        </p:nvSpPr>
        <p:spPr>
          <a:xfrm>
            <a:off x="2051720" y="2535746"/>
            <a:ext cx="252028" cy="252028"/>
          </a:xfrm>
          <a:prstGeom prst="flowChartConnector">
            <a:avLst/>
          </a:prstGeom>
          <a:solidFill>
            <a:srgbClr val="FF0000"/>
          </a:solidFill>
          <a:ln>
            <a:solidFill>
              <a:srgbClr val="FF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4" name="Блок-схема: узел 53"/>
          <p:cNvSpPr/>
          <p:nvPr/>
        </p:nvSpPr>
        <p:spPr>
          <a:xfrm>
            <a:off x="2051720" y="3111810"/>
            <a:ext cx="252028" cy="252028"/>
          </a:xfrm>
          <a:prstGeom prst="flowChartConnector">
            <a:avLst/>
          </a:prstGeom>
          <a:solidFill>
            <a:srgbClr val="FF0000"/>
          </a:solidFill>
          <a:ln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5" name="Блок-схема: узел 54"/>
          <p:cNvSpPr/>
          <p:nvPr/>
        </p:nvSpPr>
        <p:spPr>
          <a:xfrm>
            <a:off x="2051720" y="3651870"/>
            <a:ext cx="252028" cy="252028"/>
          </a:xfrm>
          <a:prstGeom prst="flowChartConnector">
            <a:avLst/>
          </a:prstGeom>
          <a:solidFill>
            <a:srgbClr val="FF0000"/>
          </a:solidFill>
          <a:ln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7" name="триг СБРОС на первом1"/>
          <p:cNvSpPr/>
          <p:nvPr/>
        </p:nvSpPr>
        <p:spPr>
          <a:xfrm>
            <a:off x="1583668" y="4119922"/>
            <a:ext cx="1440160" cy="396044"/>
          </a:xfrm>
          <a:prstGeom prst="roundRect">
            <a:avLst>
              <a:gd name="adj" fmla="val 50000"/>
            </a:avLst>
          </a:prstGeom>
          <a:solidFill>
            <a:srgbClr val="C00000"/>
          </a:solidFill>
          <a:ln>
            <a:noFill/>
          </a:ln>
          <a:effectLst>
            <a:outerShdw blurRad="127000" dist="38100" dir="5400000" sx="104000" sy="104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 smtClean="0">
                <a:solidFill>
                  <a:schemeClr val="bg1"/>
                </a:solidFill>
              </a:rPr>
              <a:t>Правильно </a:t>
            </a:r>
            <a:endParaRPr lang="ru-RU" b="1" u="sng" dirty="0">
              <a:solidFill>
                <a:schemeClr val="bg1"/>
              </a:solidFill>
            </a:endParaRPr>
          </a:p>
        </p:txBody>
      </p:sp>
      <p:sp>
        <p:nvSpPr>
          <p:cNvPr id="56" name="Стрелка вправо 55">
            <a:hlinkClick r:id="rId14" action="ppaction://hlinksldjump"/>
          </p:cNvPr>
          <p:cNvSpPr/>
          <p:nvPr/>
        </p:nvSpPr>
        <p:spPr>
          <a:xfrm>
            <a:off x="4031940" y="4443958"/>
            <a:ext cx="1044116" cy="540060"/>
          </a:xfrm>
          <a:prstGeom prst="rightArrow">
            <a:avLst/>
          </a:prstGeom>
          <a:solidFill>
            <a:srgbClr val="C00000"/>
          </a:solidFill>
          <a:ln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 smtClean="0"/>
              <a:t>Далее</a:t>
            </a:r>
            <a:endParaRPr lang="ru-RU" b="1" u="sng" dirty="0"/>
          </a:p>
        </p:txBody>
      </p:sp>
      <p:sp>
        <p:nvSpPr>
          <p:cNvPr id="58" name="Скругленный прямоугольник 57"/>
          <p:cNvSpPr/>
          <p:nvPr/>
        </p:nvSpPr>
        <p:spPr>
          <a:xfrm>
            <a:off x="5508104" y="519522"/>
            <a:ext cx="3060340" cy="4140460"/>
          </a:xfrm>
          <a:prstGeom prst="roundRect">
            <a:avLst/>
          </a:prstGeom>
          <a:solidFill>
            <a:schemeClr val="bg1"/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endParaRPr lang="ru-RU" dirty="0" smtClean="0">
              <a:solidFill>
                <a:schemeClr val="tx1"/>
              </a:solidFill>
            </a:endParaRPr>
          </a:p>
          <a:p>
            <a:pPr algn="ctr"/>
            <a:r>
              <a:rPr lang="ru-RU" b="1" dirty="0" smtClean="0">
                <a:solidFill>
                  <a:schemeClr val="tx1"/>
                </a:solidFill>
              </a:rPr>
              <a:t>Главная часть клетки это-</a:t>
            </a:r>
          </a:p>
          <a:p>
            <a:pPr algn="ctr"/>
            <a:endParaRPr lang="ru-RU" dirty="0" smtClean="0">
              <a:solidFill>
                <a:schemeClr val="tx1"/>
              </a:solidFill>
            </a:endParaRPr>
          </a:p>
          <a:p>
            <a:pPr algn="ctr"/>
            <a:r>
              <a:rPr lang="ru-RU" dirty="0" smtClean="0">
                <a:solidFill>
                  <a:schemeClr val="tx1"/>
                </a:solidFill>
              </a:rPr>
              <a:t>                 Митохондрии</a:t>
            </a:r>
          </a:p>
          <a:p>
            <a:pPr algn="ctr"/>
            <a:endParaRPr lang="ru-RU" dirty="0" smtClean="0">
              <a:solidFill>
                <a:schemeClr val="tx1"/>
              </a:solidFill>
            </a:endParaRPr>
          </a:p>
          <a:p>
            <a:pPr algn="ctr"/>
            <a:r>
              <a:rPr lang="ru-RU" dirty="0" smtClean="0">
                <a:solidFill>
                  <a:schemeClr val="tx1"/>
                </a:solidFill>
              </a:rPr>
              <a:t>Ядро</a:t>
            </a:r>
          </a:p>
          <a:p>
            <a:pPr algn="ctr"/>
            <a:endParaRPr lang="ru-RU" dirty="0" smtClean="0">
              <a:solidFill>
                <a:schemeClr val="tx1"/>
              </a:solidFill>
            </a:endParaRPr>
          </a:p>
          <a:p>
            <a:pPr algn="ctr"/>
            <a:r>
              <a:rPr lang="ru-RU" dirty="0" smtClean="0">
                <a:solidFill>
                  <a:schemeClr val="tx1"/>
                </a:solidFill>
              </a:rPr>
              <a:t>         Ядрышко</a:t>
            </a:r>
          </a:p>
          <a:p>
            <a:pPr algn="ctr"/>
            <a:endParaRPr lang="ru-RU" dirty="0" smtClean="0">
              <a:solidFill>
                <a:schemeClr val="tx1"/>
              </a:solidFill>
            </a:endParaRPr>
          </a:p>
          <a:p>
            <a:pPr algn="ctr"/>
            <a:r>
              <a:rPr lang="ru-RU" dirty="0" smtClean="0">
                <a:solidFill>
                  <a:schemeClr val="tx1"/>
                </a:solidFill>
              </a:rPr>
              <a:t>          Рибосома  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59" name="Блок-схема: узел 58"/>
          <p:cNvSpPr/>
          <p:nvPr/>
        </p:nvSpPr>
        <p:spPr>
          <a:xfrm>
            <a:off x="6444208" y="1527634"/>
            <a:ext cx="252028" cy="252028"/>
          </a:xfrm>
          <a:prstGeom prst="flowChartConnector">
            <a:avLst/>
          </a:prstGeom>
          <a:solidFill>
            <a:srgbClr val="FF0000"/>
          </a:solidFill>
          <a:ln>
            <a:solidFill>
              <a:srgbClr val="FF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0" name="Блок-схема: узел 59"/>
          <p:cNvSpPr/>
          <p:nvPr/>
        </p:nvSpPr>
        <p:spPr>
          <a:xfrm>
            <a:off x="6444208" y="2643758"/>
            <a:ext cx="252028" cy="252028"/>
          </a:xfrm>
          <a:prstGeom prst="flowChartConnector">
            <a:avLst/>
          </a:prstGeom>
          <a:solidFill>
            <a:srgbClr val="FF0000"/>
          </a:solidFill>
          <a:ln>
            <a:solidFill>
              <a:srgbClr val="FF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1" name="Блок-схема: узел 60"/>
          <p:cNvSpPr/>
          <p:nvPr/>
        </p:nvSpPr>
        <p:spPr>
          <a:xfrm>
            <a:off x="6444208" y="3183818"/>
            <a:ext cx="252028" cy="252028"/>
          </a:xfrm>
          <a:prstGeom prst="flowChartConnector">
            <a:avLst/>
          </a:prstGeom>
          <a:solidFill>
            <a:srgbClr val="FF0000"/>
          </a:solidFill>
          <a:ln>
            <a:solidFill>
              <a:srgbClr val="FF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3" name="триг СБРОС на первом11"/>
          <p:cNvSpPr/>
          <p:nvPr/>
        </p:nvSpPr>
        <p:spPr>
          <a:xfrm>
            <a:off x="6372200" y="4083918"/>
            <a:ext cx="1440160" cy="396044"/>
          </a:xfrm>
          <a:prstGeom prst="roundRect">
            <a:avLst>
              <a:gd name="adj" fmla="val 50000"/>
            </a:avLst>
          </a:prstGeom>
          <a:solidFill>
            <a:srgbClr val="C00000"/>
          </a:solidFill>
          <a:ln>
            <a:noFill/>
          </a:ln>
          <a:effectLst>
            <a:outerShdw blurRad="127000" dist="38100" dir="5400000" sx="104000" sy="104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 smtClean="0">
                <a:solidFill>
                  <a:schemeClr val="bg1"/>
                </a:solidFill>
              </a:rPr>
              <a:t>Правильно </a:t>
            </a:r>
            <a:endParaRPr lang="ru-RU" b="1" u="sng" dirty="0">
              <a:solidFill>
                <a:schemeClr val="bg1"/>
              </a:solidFill>
            </a:endParaRPr>
          </a:p>
        </p:txBody>
      </p:sp>
      <p:sp>
        <p:nvSpPr>
          <p:cNvPr id="64" name="Блок-схема: узел 63"/>
          <p:cNvSpPr/>
          <p:nvPr/>
        </p:nvSpPr>
        <p:spPr>
          <a:xfrm>
            <a:off x="6444208" y="2103698"/>
            <a:ext cx="252028" cy="252028"/>
          </a:xfrm>
          <a:prstGeom prst="flowChartConnector">
            <a:avLst/>
          </a:prstGeom>
          <a:solidFill>
            <a:srgbClr val="FF0000"/>
          </a:solidFill>
          <a:ln>
            <a:solidFill>
              <a:srgbClr val="FF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2" name="триг СБРОС на первом1"/>
          <p:cNvSpPr/>
          <p:nvPr/>
        </p:nvSpPr>
        <p:spPr>
          <a:xfrm rot="5400000">
            <a:off x="4004938" y="2302921"/>
            <a:ext cx="1242136" cy="699674"/>
          </a:xfrm>
          <a:prstGeom prst="ellipse">
            <a:avLst/>
          </a:prstGeom>
          <a:solidFill>
            <a:srgbClr val="C00000"/>
          </a:solidFill>
          <a:ln>
            <a:noFill/>
          </a:ln>
          <a:effectLst>
            <a:outerShdw blurRad="127000" dist="38100" dir="5400000" sx="104000" sy="104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ru-RU" sz="6000" b="1" u="sng" dirty="0" smtClean="0">
                <a:solidFill>
                  <a:schemeClr val="bg1"/>
                </a:solidFill>
              </a:rPr>
              <a:t>1 </a:t>
            </a:r>
            <a:endParaRPr lang="ru-RU" sz="6000" b="1" u="sng" dirty="0">
              <a:solidFill>
                <a:schemeClr val="bg1"/>
              </a:solidFill>
            </a:endParaRPr>
          </a:p>
        </p:txBody>
      </p:sp>
      <p:pic>
        <p:nvPicPr>
          <p:cNvPr id="66" name="Picture 2" descr="C:\Users\Учитель\Desktop\плакат потешина\картинки\depositphotos_8738932-stock-illustration-black-and-whitevector-mouse-cursor.jpg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60243" y="3968494"/>
            <a:ext cx="263273" cy="26327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C:\Users\Учитель\Desktop\плакат потешина\картинки\depositphotos_8738932-stock-illustration-black-and-whitevector-mouse-cursor.jpg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32762" y="3968493"/>
            <a:ext cx="263273" cy="26327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C:\Users\Учитель\Desktop\плакат потешина\картинки\depositphotos_8738932-stock-illustration-black-and-whitevector-mouse-cursor.jpg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0735" y="4852381"/>
            <a:ext cx="263273" cy="26327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Click="0">
        <p:checker/>
      </p:transition>
    </mc:Choice>
    <mc:Fallback xmlns="">
      <p:transition spd="slow" advClick="0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2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4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4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5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6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4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4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2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3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4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25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5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3"/>
                  </p:tgtEl>
                </p:cond>
              </p:nextCondLst>
            </p:seq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5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0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4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3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39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40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9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6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4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45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46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47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48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0"/>
                  </p:tgtEl>
                </p:cond>
              </p:nextCondLst>
            </p:seq>
            <p:seq concurrent="1" nextAc="seek">
              <p:cTn id="49" restart="whenNotActive" fill="hold" evtFilter="cancelBubble" nodeType="interactiveSeq">
                <p:stCondLst>
                  <p:cond evt="onClick" delay="0">
                    <p:tgtEl>
                      <p:spTgt spid="6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0" fill="hold">
                      <p:stCondLst>
                        <p:cond delay="0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4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53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54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55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56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6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4"/>
                  </p:tgtEl>
                </p:cond>
              </p:nextCondLst>
            </p:seq>
          </p:childTnLst>
        </p:cTn>
      </p:par>
    </p:tnLst>
    <p:bldLst>
      <p:bldP spid="52" grpId="0" animBg="1"/>
      <p:bldP spid="54" grpId="0" animBg="1"/>
      <p:bldP spid="55" grpId="0" animBg="1"/>
      <p:bldP spid="57" grpId="0" animBg="1"/>
      <p:bldP spid="59" grpId="0" animBg="1"/>
      <p:bldP spid="60" grpId="0" animBg="1"/>
      <p:bldP spid="61" grpId="0" animBg="1"/>
      <p:bldP spid="6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Скругленный прямоугольник 28"/>
          <p:cNvSpPr/>
          <p:nvPr/>
        </p:nvSpPr>
        <p:spPr>
          <a:xfrm>
            <a:off x="0" y="519522"/>
            <a:ext cx="2015716" cy="468052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hlinkClick r:id="rId2" action="ppaction://hlinksldjump"/>
              </a:rPr>
              <a:t>Начало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56" name="Выгнутая вправо стрелка 55"/>
          <p:cNvSpPr/>
          <p:nvPr/>
        </p:nvSpPr>
        <p:spPr>
          <a:xfrm>
            <a:off x="8244408" y="1599642"/>
            <a:ext cx="396044" cy="792088"/>
          </a:xfrm>
          <a:prstGeom prst="curvedLeftArrow">
            <a:avLst/>
          </a:prstGeom>
          <a:solidFill>
            <a:schemeClr val="bg1"/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50" name="Блок-схема: перфолента 49">
            <a:hlinkClick r:id="rId3" action="ppaction://hlinksldjump"/>
          </p:cNvPr>
          <p:cNvSpPr/>
          <p:nvPr/>
        </p:nvSpPr>
        <p:spPr>
          <a:xfrm>
            <a:off x="7452320" y="987574"/>
            <a:ext cx="1547664" cy="864096"/>
          </a:xfrm>
          <a:prstGeom prst="flowChartPunchedTape">
            <a:avLst/>
          </a:prstGeom>
          <a:solidFill>
            <a:schemeClr val="bg1"/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i="1" u="sng" dirty="0" smtClean="0">
                <a:solidFill>
                  <a:schemeClr val="tx1"/>
                </a:solidFill>
                <a:hlinkClick r:id="rId3" action="ppaction://hlinksldjump"/>
              </a:rPr>
              <a:t>О великих открытиях</a:t>
            </a:r>
            <a:endParaRPr lang="ru-RU" b="1" i="1" u="sng" dirty="0">
              <a:solidFill>
                <a:schemeClr val="tx1"/>
              </a:solidFill>
            </a:endParaRPr>
          </a:p>
        </p:txBody>
      </p:sp>
      <p:sp>
        <p:nvSpPr>
          <p:cNvPr id="49" name="Блок-схема: перфолента 48"/>
          <p:cNvSpPr/>
          <p:nvPr/>
        </p:nvSpPr>
        <p:spPr>
          <a:xfrm>
            <a:off x="5796136" y="4407954"/>
            <a:ext cx="1593608" cy="396044"/>
          </a:xfrm>
          <a:prstGeom prst="flowChartPunchedTape">
            <a:avLst/>
          </a:prstGeom>
          <a:solidFill>
            <a:schemeClr val="bg1"/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100" b="1" i="1" dirty="0" smtClean="0">
                <a:solidFill>
                  <a:schemeClr val="accent4">
                    <a:lumMod val="75000"/>
                  </a:schemeClr>
                </a:solidFill>
              </a:rPr>
              <a:t>Для любознательных  </a:t>
            </a:r>
            <a:endParaRPr lang="ru-RU" sz="1100" b="1" i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27" name="Скругленная прямоугольная выноска 26"/>
          <p:cNvSpPr/>
          <p:nvPr/>
        </p:nvSpPr>
        <p:spPr>
          <a:xfrm>
            <a:off x="4211960" y="753548"/>
            <a:ext cx="3168352" cy="1854206"/>
          </a:xfrm>
          <a:prstGeom prst="wedgeRoundRectCallout">
            <a:avLst>
              <a:gd name="adj1" fmla="val -50283"/>
              <a:gd name="adj2" fmla="val 80182"/>
              <a:gd name="adj3" fmla="val 16667"/>
            </a:avLst>
          </a:prstGeom>
          <a:solidFill>
            <a:schemeClr val="bg1"/>
          </a:solidFill>
          <a:ln w="53975" cmpd="dbl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rgbClr val="006699"/>
                </a:solidFill>
              </a:rPr>
              <a:t>Вы видели клетки невооруженным взглядом? Конечно, нет. Рассмотреть клетки можно только под микроскопом.</a:t>
            </a:r>
            <a:endParaRPr lang="ru-RU" sz="2000" dirty="0">
              <a:solidFill>
                <a:srgbClr val="006699"/>
              </a:solidFill>
            </a:endParaRPr>
          </a:p>
        </p:txBody>
      </p:sp>
      <p:sp>
        <p:nvSpPr>
          <p:cNvPr id="45" name="Прямоугольник 44">
            <a:hlinkClick r:id="rId3" action="ppaction://hlinksldjump" tooltip="История открытия клеток у растений"/>
          </p:cNvPr>
          <p:cNvSpPr/>
          <p:nvPr/>
        </p:nvSpPr>
        <p:spPr>
          <a:xfrm>
            <a:off x="0" y="0"/>
            <a:ext cx="2079850" cy="49050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  <a:effectLst>
            <a:outerShdw blurRad="127000" dist="38100" dir="5400000" sx="103000" sy="103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 smtClean="0">
                <a:solidFill>
                  <a:schemeClr val="bg1"/>
                </a:solidFill>
                <a:hlinkClick r:id="rId3" action="ppaction://hlinksldjump"/>
              </a:rPr>
              <a:t>Великие открытия</a:t>
            </a:r>
            <a:endParaRPr lang="ru-RU" b="1" u="sng" dirty="0">
              <a:solidFill>
                <a:schemeClr val="bg1"/>
              </a:solidFill>
            </a:endParaRPr>
          </a:p>
        </p:txBody>
      </p:sp>
      <p:sp>
        <p:nvSpPr>
          <p:cNvPr id="48" name="Прямоугольник 47">
            <a:hlinkClick r:id="rId4" action="ppaction://hlinksldjump" tooltip="Процессы жизнедеятельности в растительной клетке"/>
          </p:cNvPr>
          <p:cNvSpPr/>
          <p:nvPr/>
        </p:nvSpPr>
        <p:spPr>
          <a:xfrm>
            <a:off x="5400092" y="-1"/>
            <a:ext cx="2196244" cy="49050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  <a:effectLst>
            <a:outerShdw blurRad="127000" dist="38100" dir="5400000" sx="103000" sy="103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 smtClean="0">
                <a:solidFill>
                  <a:schemeClr val="bg1"/>
                </a:solidFill>
                <a:hlinkClick r:id="rId4" action="ppaction://hlinksldjump"/>
              </a:rPr>
              <a:t>Список заданий</a:t>
            </a:r>
            <a:endParaRPr lang="ru-RU" b="1" u="sng" dirty="0">
              <a:solidFill>
                <a:schemeClr val="bg1"/>
              </a:solidFill>
            </a:endParaRPr>
          </a:p>
        </p:txBody>
      </p:sp>
      <p:sp>
        <p:nvSpPr>
          <p:cNvPr id="52" name="Прямоугольник 51">
            <a:hlinkClick r:id="rId5" action="ppaction://hlinksldjump" tooltip="Устройство микроскопа и правила работы с ним"/>
          </p:cNvPr>
          <p:cNvSpPr/>
          <p:nvPr/>
        </p:nvSpPr>
        <p:spPr>
          <a:xfrm>
            <a:off x="2051720" y="0"/>
            <a:ext cx="1476164" cy="49050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  <a:effectLst>
            <a:outerShdw blurRad="127000" dist="38100" dir="5400000" sx="103000" sy="103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 smtClean="0">
                <a:solidFill>
                  <a:schemeClr val="bg1"/>
                </a:solidFill>
                <a:hlinkClick r:id="rId5" action="ppaction://hlinksldjump"/>
              </a:rPr>
              <a:t>Микроскоп</a:t>
            </a:r>
            <a:endParaRPr lang="ru-RU" b="1" u="sng" dirty="0">
              <a:solidFill>
                <a:schemeClr val="bg1"/>
              </a:solidFill>
            </a:endParaRPr>
          </a:p>
        </p:txBody>
      </p:sp>
      <p:sp>
        <p:nvSpPr>
          <p:cNvPr id="53" name="Прямоугольник 52">
            <a:hlinkClick r:id="rId6" action="ppaction://hlinksldjump" tooltip="Строение растительной клетки"/>
          </p:cNvPr>
          <p:cNvSpPr/>
          <p:nvPr/>
        </p:nvSpPr>
        <p:spPr>
          <a:xfrm>
            <a:off x="3527884" y="-34420"/>
            <a:ext cx="1872208" cy="49050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  <a:effectLst>
            <a:outerShdw blurRad="127000" dist="38100" dir="5400000" sx="103000" sy="103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 smtClean="0">
                <a:solidFill>
                  <a:schemeClr val="bg1"/>
                </a:solidFill>
                <a:hlinkClick r:id="rId6" action="ppaction://hlinksldjump"/>
              </a:rPr>
              <a:t>Строение клетки</a:t>
            </a:r>
            <a:endParaRPr lang="ru-RU" b="1" u="sng" dirty="0">
              <a:solidFill>
                <a:schemeClr val="bg1"/>
              </a:solidFill>
            </a:endParaRPr>
          </a:p>
        </p:txBody>
      </p:sp>
      <p:pic>
        <p:nvPicPr>
          <p:cNvPr id="1029" name="Picture 5" descr="C:\Users\1\Desktop\кокурс плакат\картинки\LEEUWENHOEK_cr.jpg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7" cstate="print"/>
          <a:srcRect l="30810" r="17269"/>
          <a:stretch>
            <a:fillRect/>
          </a:stretch>
        </p:blipFill>
        <p:spPr bwMode="auto">
          <a:xfrm>
            <a:off x="7452320" y="2463738"/>
            <a:ext cx="1404156" cy="135221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3074" name="Picture 2" descr="C:\Users\1\Desktop\кокурс плакат\картинки\241.jpg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 rot="20643711">
            <a:off x="414104" y="1561418"/>
            <a:ext cx="3742043" cy="2494696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pic>
        <p:nvPicPr>
          <p:cNvPr id="3075" name="круг 3" descr="C:\Users\1\Desktop\кокурс плакат\картинки\Illustration_Microscope.pn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4283968" y="2643758"/>
            <a:ext cx="1980547" cy="2291867"/>
          </a:xfrm>
          <a:prstGeom prst="rect">
            <a:avLst/>
          </a:prstGeom>
          <a:noFill/>
        </p:spPr>
      </p:pic>
      <p:grpSp>
        <p:nvGrpSpPr>
          <p:cNvPr id="34" name="круг 2"/>
          <p:cNvGrpSpPr/>
          <p:nvPr/>
        </p:nvGrpSpPr>
        <p:grpSpPr>
          <a:xfrm>
            <a:off x="7146540" y="3874356"/>
            <a:ext cx="2195736" cy="1295179"/>
            <a:chOff x="7314034" y="4251348"/>
            <a:chExt cx="1350981" cy="730260"/>
          </a:xfrm>
        </p:grpSpPr>
        <p:grpSp>
          <p:nvGrpSpPr>
            <p:cNvPr id="35" name="Группа 61"/>
            <p:cNvGrpSpPr/>
            <p:nvPr/>
          </p:nvGrpSpPr>
          <p:grpSpPr>
            <a:xfrm>
              <a:off x="7507893" y="4251348"/>
              <a:ext cx="949339" cy="730260"/>
              <a:chOff x="5265752" y="3082932"/>
              <a:chExt cx="1095391" cy="730260"/>
            </a:xfrm>
          </p:grpSpPr>
          <p:grpSp>
            <p:nvGrpSpPr>
              <p:cNvPr id="37" name="Группа 57"/>
              <p:cNvGrpSpPr/>
              <p:nvPr/>
            </p:nvGrpSpPr>
            <p:grpSpPr>
              <a:xfrm>
                <a:off x="5311999" y="3119445"/>
                <a:ext cx="1012628" cy="693747"/>
                <a:chOff x="5311999" y="3119445"/>
                <a:chExt cx="1012628" cy="693747"/>
              </a:xfrm>
            </p:grpSpPr>
            <p:grpSp>
              <p:nvGrpSpPr>
                <p:cNvPr id="41" name="Группа 53"/>
                <p:cNvGrpSpPr/>
                <p:nvPr/>
              </p:nvGrpSpPr>
              <p:grpSpPr>
                <a:xfrm>
                  <a:off x="5338776" y="3119445"/>
                  <a:ext cx="949338" cy="693747"/>
                  <a:chOff x="5192721" y="3119445"/>
                  <a:chExt cx="1168416" cy="803286"/>
                </a:xfrm>
                <a:effectLst>
                  <a:outerShdw blurRad="127000" dist="38100" dir="5400000" sx="104000" sy="104000" algn="t" rotWithShape="0">
                    <a:prstClr val="black">
                      <a:alpha val="40000"/>
                    </a:prstClr>
                  </a:outerShdw>
                </a:effectLst>
              </p:grpSpPr>
              <p:sp>
                <p:nvSpPr>
                  <p:cNvPr id="46" name="Блок-схема: сохраненные данные 45"/>
                  <p:cNvSpPr/>
                  <p:nvPr/>
                </p:nvSpPr>
                <p:spPr>
                  <a:xfrm rot="5400000">
                    <a:off x="5083182" y="3228984"/>
                    <a:ext cx="803286" cy="584208"/>
                  </a:xfrm>
                  <a:prstGeom prst="flowChartOnlineStorag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  <p:sp>
                <p:nvSpPr>
                  <p:cNvPr id="47" name="Блок-схема: сохраненные данные 46"/>
                  <p:cNvSpPr/>
                  <p:nvPr/>
                </p:nvSpPr>
                <p:spPr>
                  <a:xfrm rot="5400000">
                    <a:off x="5667390" y="3228984"/>
                    <a:ext cx="803286" cy="584208"/>
                  </a:xfrm>
                  <a:prstGeom prst="flowChartOnlineStorag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</p:grpSp>
            <p:grpSp>
              <p:nvGrpSpPr>
                <p:cNvPr id="42" name="Группа 54"/>
                <p:cNvGrpSpPr/>
                <p:nvPr/>
              </p:nvGrpSpPr>
              <p:grpSpPr>
                <a:xfrm>
                  <a:off x="5311999" y="3119445"/>
                  <a:ext cx="1012628" cy="657234"/>
                  <a:chOff x="5192721" y="3119445"/>
                  <a:chExt cx="1168416" cy="803286"/>
                </a:xfrm>
                <a:effectLst>
                  <a:outerShdw blurRad="127000" dist="38100" dir="5400000" sx="104000" sy="104000" algn="t" rotWithShape="0">
                    <a:prstClr val="black">
                      <a:alpha val="40000"/>
                    </a:prstClr>
                  </a:outerShdw>
                </a:effectLst>
              </p:grpSpPr>
              <p:sp>
                <p:nvSpPr>
                  <p:cNvPr id="43" name="Блок-схема: сохраненные данные 42"/>
                  <p:cNvSpPr/>
                  <p:nvPr/>
                </p:nvSpPr>
                <p:spPr>
                  <a:xfrm rot="5400000">
                    <a:off x="5083182" y="3228984"/>
                    <a:ext cx="803286" cy="584208"/>
                  </a:xfrm>
                  <a:prstGeom prst="flowChartOnlineStorag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  <p:sp>
                <p:nvSpPr>
                  <p:cNvPr id="44" name="Блок-схема: сохраненные данные 43"/>
                  <p:cNvSpPr/>
                  <p:nvPr/>
                </p:nvSpPr>
                <p:spPr>
                  <a:xfrm rot="5400000">
                    <a:off x="5667390" y="3228984"/>
                    <a:ext cx="803286" cy="584208"/>
                  </a:xfrm>
                  <a:prstGeom prst="flowChartOnlineStorag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</p:grpSp>
          </p:grpSp>
          <p:grpSp>
            <p:nvGrpSpPr>
              <p:cNvPr id="38" name="Группа 60"/>
              <p:cNvGrpSpPr/>
              <p:nvPr/>
            </p:nvGrpSpPr>
            <p:grpSpPr>
              <a:xfrm>
                <a:off x="5265752" y="3082932"/>
                <a:ext cx="1095391" cy="657234"/>
                <a:chOff x="5464395" y="3271845"/>
                <a:chExt cx="1012627" cy="657234"/>
              </a:xfrm>
              <a:effectLst>
                <a:outerShdw blurRad="127000" dist="38100" dir="5400000" sx="104000" sy="104000" algn="t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39" name="Блок-схема: сохраненные данные 38"/>
                <p:cNvSpPr/>
                <p:nvPr/>
              </p:nvSpPr>
              <p:spPr>
                <a:xfrm rot="5400000">
                  <a:off x="5388935" y="3347305"/>
                  <a:ext cx="657234" cy="506314"/>
                </a:xfrm>
                <a:prstGeom prst="flowChartOnlineStorag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40" name="Блок-схема: сохраненные данные 39"/>
                <p:cNvSpPr/>
                <p:nvPr/>
              </p:nvSpPr>
              <p:spPr>
                <a:xfrm rot="5400000">
                  <a:off x="5895248" y="3347305"/>
                  <a:ext cx="657234" cy="506314"/>
                </a:xfrm>
                <a:prstGeom prst="flowChartOnlineStorag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</p:grpSp>
        <p:sp>
          <p:nvSpPr>
            <p:cNvPr id="36" name="прямоугольник"/>
            <p:cNvSpPr txBox="1"/>
            <p:nvPr/>
          </p:nvSpPr>
          <p:spPr>
            <a:xfrm>
              <a:off x="7314034" y="4299345"/>
              <a:ext cx="1350981" cy="4685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600" b="1" i="1" u="sng" dirty="0" smtClean="0">
                  <a:solidFill>
                    <a:srgbClr val="7030A0"/>
                  </a:solidFill>
                </a:rPr>
                <a:t>Микроскоп </a:t>
              </a:r>
            </a:p>
            <a:p>
              <a:pPr algn="ctr"/>
              <a:r>
                <a:rPr lang="ru-RU" sz="1600" b="1" i="1" u="sng" dirty="0" smtClean="0">
                  <a:solidFill>
                    <a:srgbClr val="7030A0"/>
                  </a:solidFill>
                </a:rPr>
                <a:t>Антони </a:t>
              </a:r>
              <a:r>
                <a:rPr lang="ru-RU" sz="1600" b="1" i="1" u="sng" dirty="0" err="1" smtClean="0">
                  <a:solidFill>
                    <a:srgbClr val="7030A0"/>
                  </a:solidFill>
                </a:rPr>
                <a:t>ван</a:t>
              </a:r>
              <a:r>
                <a:rPr lang="ru-RU" sz="1600" b="1" i="1" u="sng" dirty="0" smtClean="0">
                  <a:solidFill>
                    <a:srgbClr val="7030A0"/>
                  </a:solidFill>
                </a:rPr>
                <a:t> Левенгука</a:t>
              </a:r>
            </a:p>
          </p:txBody>
        </p:sp>
      </p:grpSp>
      <p:grpSp>
        <p:nvGrpSpPr>
          <p:cNvPr id="32" name="прямоугольник 2"/>
          <p:cNvGrpSpPr/>
          <p:nvPr/>
        </p:nvGrpSpPr>
        <p:grpSpPr>
          <a:xfrm>
            <a:off x="333761" y="663004"/>
            <a:ext cx="8676964" cy="4320480"/>
            <a:chOff x="181589" y="663538"/>
            <a:chExt cx="8176434" cy="4320480"/>
          </a:xfrm>
        </p:grpSpPr>
        <p:sp>
          <p:nvSpPr>
            <p:cNvPr id="31" name="прямоугольн47ик77"/>
            <p:cNvSpPr/>
            <p:nvPr/>
          </p:nvSpPr>
          <p:spPr>
            <a:xfrm>
              <a:off x="181589" y="699542"/>
              <a:ext cx="4410524" cy="4212468"/>
            </a:xfrm>
            <a:prstGeom prst="flowChartAlternateProcess">
              <a:avLst/>
            </a:prstGeom>
            <a:solidFill>
              <a:schemeClr val="bg1"/>
            </a:solidFill>
            <a:ln>
              <a:solidFill>
                <a:schemeClr val="accent4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dirty="0" smtClean="0">
                  <a:solidFill>
                    <a:schemeClr val="tx1"/>
                  </a:solidFill>
                </a:rPr>
                <a:t>Микроскоп Антони </a:t>
              </a:r>
              <a:r>
                <a:rPr lang="ru-RU" dirty="0" err="1" smtClean="0">
                  <a:solidFill>
                    <a:schemeClr val="tx1"/>
                  </a:solidFill>
                </a:rPr>
                <a:t>ван</a:t>
              </a:r>
              <a:r>
                <a:rPr lang="ru-RU" dirty="0" smtClean="0">
                  <a:solidFill>
                    <a:schemeClr val="tx1"/>
                  </a:solidFill>
                </a:rPr>
                <a:t> Левенгука – это изделие, состоящее из бронзовой пластинки с прикрепленной к ней линзе и крепежом. Устройство с легкостью помещалось на руке, но скрывало чрезвычайную мощь: оно позволяло увеличивать объекты в 275-500 раз. Это было обеспечено благодаря установке плоско-выпуклой линзы маленького размера. И что интересно, до 1970 года ведущие физики не могли придумать, как же  Левенгук создал такие увеличители. </a:t>
              </a:r>
              <a:endParaRPr lang="ru-RU" dirty="0">
                <a:solidFill>
                  <a:schemeClr val="tx1"/>
                </a:solidFill>
              </a:endParaRPr>
            </a:p>
          </p:txBody>
        </p:sp>
        <p:pic>
          <p:nvPicPr>
            <p:cNvPr id="51" name="878" descr="C:\Users\1\Desktop\кокурс плакат\картинки\tool_1_leuw-scope.png"/>
            <p:cNvPicPr>
              <a:picLocks noChangeAspect="1" noChangeArrowheads="1"/>
            </p:cNvPicPr>
            <p:nvPr/>
          </p:nvPicPr>
          <p:blipFill>
            <a:blip r:embed="rId10" cstate="print"/>
            <a:srcRect/>
            <a:stretch>
              <a:fillRect/>
            </a:stretch>
          </p:blipFill>
          <p:spPr bwMode="auto">
            <a:xfrm>
              <a:off x="4524259" y="663538"/>
              <a:ext cx="3833764" cy="4320480"/>
            </a:xfrm>
            <a:prstGeom prst="round2DiagRect">
              <a:avLst>
                <a:gd name="adj1" fmla="val 16667"/>
                <a:gd name="adj2" fmla="val 0"/>
              </a:avLst>
            </a:prstGeom>
            <a:ln w="88900" cap="sq">
              <a:solidFill>
                <a:schemeClr val="accent4">
                  <a:lumMod val="20000"/>
                  <a:lumOff val="80000"/>
                </a:schemeClr>
              </a:solidFill>
              <a:miter lim="800000"/>
            </a:ln>
            <a:effectLst>
              <a:outerShdw blurRad="254000" algn="tl" rotWithShape="0">
                <a:srgbClr val="000000">
                  <a:alpha val="43000"/>
                </a:srgbClr>
              </a:outerShdw>
            </a:effectLst>
          </p:spPr>
        </p:pic>
      </p:grpSp>
      <p:sp>
        <p:nvSpPr>
          <p:cNvPr id="2" name="Стрелка вправо 1"/>
          <p:cNvSpPr/>
          <p:nvPr/>
        </p:nvSpPr>
        <p:spPr>
          <a:xfrm>
            <a:off x="6892469" y="4475230"/>
            <a:ext cx="252028" cy="45719"/>
          </a:xfrm>
          <a:prstGeom prst="rightArrow">
            <a:avLst/>
          </a:prstGeom>
          <a:solidFill>
            <a:schemeClr val="accent4"/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5" name="Picture 2" descr="C:\Users\Учитель\Desktop\плакат потешина\картинки\depositphotos_8738932-stock-illustration-black-and-whitevector-mouse-cursor.jp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337439">
            <a:off x="2470239" y="3716685"/>
            <a:ext cx="263273" cy="26327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7" name="Picture 2" descr="C:\Users\Учитель\Desktop\плакат потешина\картинки\depositphotos_8738932-stock-illustration-black-and-whitevector-mouse-cursor.jp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6822" y="4560465"/>
            <a:ext cx="263273" cy="26327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8" name="Picture 2" descr="C:\Users\Учитель\Desktop\плакат потешина\картинки\depositphotos_8738932-stock-illustration-black-and-whitevector-mouse-cursor.jp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07312" y="3596255"/>
            <a:ext cx="163884" cy="16388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9" name="Picture 2" descr="C:\Users\Учитель\Desktop\плакат потешина\картинки\depositphotos_8738932-stock-illustration-black-and-whitevector-mouse-cursor.jpg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48464" y="1012287"/>
            <a:ext cx="208854" cy="20885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0" name="Picture 2" descr="C:\Users\Учитель\Desktop\плакат потешина\картинки\depositphotos_8738932-stock-illustration-black-and-whitevector-mouse-cursor.jpg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760" y="4615323"/>
            <a:ext cx="204178" cy="20417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4" name="прямоугольник3"/>
          <p:cNvGrpSpPr/>
          <p:nvPr/>
        </p:nvGrpSpPr>
        <p:grpSpPr>
          <a:xfrm>
            <a:off x="57461" y="475060"/>
            <a:ext cx="8964488" cy="4248472"/>
            <a:chOff x="179512" y="699542"/>
            <a:chExt cx="8964488" cy="4248472"/>
          </a:xfrm>
        </p:grpSpPr>
        <p:sp>
          <p:nvSpPr>
            <p:cNvPr id="33" name="Скругленный прямоугольник 32"/>
            <p:cNvSpPr/>
            <p:nvPr/>
          </p:nvSpPr>
          <p:spPr>
            <a:xfrm>
              <a:off x="179512" y="699542"/>
              <a:ext cx="4247964" cy="4176464"/>
            </a:xfrm>
            <a:prstGeom prst="roundRect">
              <a:avLst/>
            </a:prstGeom>
            <a:solidFill>
              <a:schemeClr val="bg1"/>
            </a:solidFill>
            <a:ln w="47625">
              <a:solidFill>
                <a:schemeClr val="accent4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b="1" dirty="0" smtClean="0">
                  <a:solidFill>
                    <a:schemeClr val="tx1"/>
                  </a:solidFill>
                </a:rPr>
                <a:t>Микроскоп</a:t>
              </a:r>
              <a:r>
                <a:rPr lang="ru-RU" dirty="0" smtClean="0">
                  <a:solidFill>
                    <a:schemeClr val="tx1"/>
                  </a:solidFill>
                </a:rPr>
                <a:t> — прибор, предназначенный для получения увеличенных изображений, а также измерения  объектов или деталей, невидимых или плохо видимых невооружённым глазом. Первые микроскопы могли увеличивать изображение в 250-500 раз, современные же имеют увеличение в 10.000 раз и более.</a:t>
              </a:r>
            </a:p>
            <a:p>
              <a:pPr algn="ctr"/>
              <a:r>
                <a:rPr lang="ru-RU" dirty="0" smtClean="0">
                  <a:solidFill>
                    <a:schemeClr val="tx1"/>
                  </a:solidFill>
                </a:rPr>
                <a:t>В современном мире существуют: оптические, электронные, сканирующие,  зондовые и рентгеновские микроскопы.</a:t>
              </a:r>
              <a:endParaRPr lang="ru-RU" dirty="0">
                <a:solidFill>
                  <a:schemeClr val="tx1"/>
                </a:solidFill>
              </a:endParaRPr>
            </a:p>
          </p:txBody>
        </p:sp>
        <p:pic>
          <p:nvPicPr>
            <p:cNvPr id="1026" name="Picture 2" descr="C:\Users\1\Desktop\кокурс плакат\картинки\micro-history-800x800.jpg"/>
            <p:cNvPicPr>
              <a:picLocks noChangeAspect="1" noChangeArrowheads="1"/>
            </p:cNvPicPr>
            <p:nvPr/>
          </p:nvPicPr>
          <p:blipFill>
            <a:blip r:embed="rId15" cstate="print"/>
            <a:srcRect t="21735" b="21094"/>
            <a:stretch>
              <a:fillRect/>
            </a:stretch>
          </p:blipFill>
          <p:spPr bwMode="auto">
            <a:xfrm>
              <a:off x="4190926" y="915566"/>
              <a:ext cx="4953074" cy="4032448"/>
            </a:xfrm>
            <a:prstGeom prst="snip2DiagRect">
              <a:avLst/>
            </a:prstGeom>
            <a:solidFill>
              <a:srgbClr val="FFFFFF">
                <a:shade val="85000"/>
              </a:srgbClr>
            </a:solidFill>
            <a:ln w="88900" cap="sq">
              <a:solidFill>
                <a:srgbClr val="FFFFFF"/>
              </a:solidFill>
              <a:miter lim="800000"/>
            </a:ln>
            <a:effectLst>
              <a:outerShdw blurRad="88900" algn="tl" rotWithShape="0">
                <a:srgbClr val="000000">
                  <a:alpha val="45000"/>
                </a:srgbClr>
              </a:outerShdw>
            </a:effectLst>
            <a:scene3d>
              <a:camera prst="orthographicFront"/>
              <a:lightRig rig="twoPt" dir="t">
                <a:rot lat="0" lon="0" rev="7200000"/>
              </a:lightRig>
            </a:scene3d>
            <a:sp3d>
              <a:bevelT w="25400" h="19050"/>
              <a:contourClr>
                <a:srgbClr val="FFFFFF"/>
              </a:contourClr>
            </a:sp3d>
          </p:spPr>
        </p:pic>
      </p:grpSp>
    </p:spTree>
  </p:cSld>
  <p:clrMapOvr>
    <a:masterClrMapping/>
  </p:clrMapOvr>
  <p:transition advClick="0">
    <p:fad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307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75"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4"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Прямоугольник 65">
            <a:hlinkClick r:id="rId3" action="ppaction://hlinksldjump" tooltip="Процессы жизнедеятельности в растительной клетке"/>
          </p:cNvPr>
          <p:cNvSpPr/>
          <p:nvPr/>
        </p:nvSpPr>
        <p:spPr>
          <a:xfrm>
            <a:off x="5400092" y="-1"/>
            <a:ext cx="2196244" cy="49050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  <a:effectLst>
            <a:outerShdw blurRad="127000" dist="38100" dir="5400000" sx="103000" sy="103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 smtClean="0">
                <a:solidFill>
                  <a:schemeClr val="bg1"/>
                </a:solidFill>
                <a:hlinkClick r:id="rId3" action="ppaction://hlinksldjump"/>
              </a:rPr>
              <a:t>Список заданий</a:t>
            </a:r>
            <a:endParaRPr lang="ru-RU" b="1" u="sng" dirty="0">
              <a:solidFill>
                <a:schemeClr val="bg1"/>
              </a:solidFill>
            </a:endParaRPr>
          </a:p>
        </p:txBody>
      </p:sp>
      <p:sp>
        <p:nvSpPr>
          <p:cNvPr id="143" name="Прямоугольник 142"/>
          <p:cNvSpPr/>
          <p:nvPr/>
        </p:nvSpPr>
        <p:spPr>
          <a:xfrm>
            <a:off x="3491880" y="0"/>
            <a:ext cx="1913023" cy="490509"/>
          </a:xfrm>
          <a:prstGeom prst="rect">
            <a:avLst/>
          </a:prstGeom>
          <a:solidFill>
            <a:srgbClr val="1C2F5A"/>
          </a:solidFill>
          <a:ln>
            <a:noFill/>
          </a:ln>
          <a:effectLst>
            <a:outerShdw blurRad="127000" dist="38100" dir="5400000" sx="103000" sy="103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Строение клетки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146" name="Прямоугольник 145">
            <a:hlinkClick r:id="rId4" action="ppaction://hlinksldjump" tooltip="Устройство микроскопа и правила работы с ним"/>
          </p:cNvPr>
          <p:cNvSpPr/>
          <p:nvPr/>
        </p:nvSpPr>
        <p:spPr>
          <a:xfrm>
            <a:off x="1" y="0"/>
            <a:ext cx="1763687" cy="49050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  <a:effectLst>
            <a:outerShdw blurRad="127000" dist="38100" dir="5400000" sx="103000" sy="103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/>
                </a:solidFill>
                <a:hlinkClick r:id="rId5" action="ppaction://hlinksldjump"/>
              </a:rPr>
              <a:t>Великие открытия 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151" name="Прямоугольник 150">
            <a:hlinkClick r:id="rId6" action="ppaction://hlinksldjump" tooltip="Устройство микроскопа и правила работы с ним"/>
          </p:cNvPr>
          <p:cNvSpPr/>
          <p:nvPr/>
        </p:nvSpPr>
        <p:spPr>
          <a:xfrm>
            <a:off x="1763688" y="0"/>
            <a:ext cx="1728192" cy="49050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  <a:effectLst>
            <a:outerShdw blurRad="127000" dist="38100" dir="5400000" sx="103000" sy="103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 smtClean="0">
                <a:solidFill>
                  <a:schemeClr val="bg1"/>
                </a:solidFill>
                <a:hlinkClick r:id="rId6" action="ppaction://hlinksldjump"/>
              </a:rPr>
              <a:t>Микроскоп</a:t>
            </a:r>
            <a:endParaRPr lang="ru-RU" b="1" u="sng" dirty="0">
              <a:solidFill>
                <a:schemeClr val="bg1"/>
              </a:solidFill>
            </a:endParaRPr>
          </a:p>
        </p:txBody>
      </p:sp>
      <p:sp>
        <p:nvSpPr>
          <p:cNvPr id="22" name="Полилиния 21"/>
          <p:cNvSpPr/>
          <p:nvPr/>
        </p:nvSpPr>
        <p:spPr>
          <a:xfrm>
            <a:off x="6048164" y="3399842"/>
            <a:ext cx="1234646" cy="668294"/>
          </a:xfrm>
          <a:custGeom>
            <a:avLst/>
            <a:gdLst>
              <a:gd name="connsiteX0" fmla="*/ 560173 w 1234646"/>
              <a:gd name="connsiteY0" fmla="*/ 187410 h 668294"/>
              <a:gd name="connsiteX1" fmla="*/ 442784 w 1234646"/>
              <a:gd name="connsiteY1" fmla="*/ 255372 h 668294"/>
              <a:gd name="connsiteX2" fmla="*/ 325394 w 1234646"/>
              <a:gd name="connsiteY2" fmla="*/ 286264 h 668294"/>
              <a:gd name="connsiteX3" fmla="*/ 84438 w 1234646"/>
              <a:gd name="connsiteY3" fmla="*/ 360405 h 668294"/>
              <a:gd name="connsiteX4" fmla="*/ 22654 w 1234646"/>
              <a:gd name="connsiteY4" fmla="*/ 391296 h 668294"/>
              <a:gd name="connsiteX5" fmla="*/ 4119 w 1234646"/>
              <a:gd name="connsiteY5" fmla="*/ 514864 h 668294"/>
              <a:gd name="connsiteX6" fmla="*/ 47367 w 1234646"/>
              <a:gd name="connsiteY6" fmla="*/ 607540 h 668294"/>
              <a:gd name="connsiteX7" fmla="*/ 90616 w 1234646"/>
              <a:gd name="connsiteY7" fmla="*/ 644610 h 668294"/>
              <a:gd name="connsiteX8" fmla="*/ 189470 w 1234646"/>
              <a:gd name="connsiteY8" fmla="*/ 656967 h 668294"/>
              <a:gd name="connsiteX9" fmla="*/ 374821 w 1234646"/>
              <a:gd name="connsiteY9" fmla="*/ 656967 h 668294"/>
              <a:gd name="connsiteX10" fmla="*/ 566351 w 1234646"/>
              <a:gd name="connsiteY10" fmla="*/ 589005 h 668294"/>
              <a:gd name="connsiteX11" fmla="*/ 757881 w 1234646"/>
              <a:gd name="connsiteY11" fmla="*/ 527221 h 668294"/>
              <a:gd name="connsiteX12" fmla="*/ 980303 w 1234646"/>
              <a:gd name="connsiteY12" fmla="*/ 440723 h 668294"/>
              <a:gd name="connsiteX13" fmla="*/ 1085335 w 1234646"/>
              <a:gd name="connsiteY13" fmla="*/ 366583 h 668294"/>
              <a:gd name="connsiteX14" fmla="*/ 1196546 w 1234646"/>
              <a:gd name="connsiteY14" fmla="*/ 292442 h 668294"/>
              <a:gd name="connsiteX15" fmla="*/ 1233616 w 1234646"/>
              <a:gd name="connsiteY15" fmla="*/ 193588 h 668294"/>
              <a:gd name="connsiteX16" fmla="*/ 1202724 w 1234646"/>
              <a:gd name="connsiteY16" fmla="*/ 94734 h 668294"/>
              <a:gd name="connsiteX17" fmla="*/ 1128584 w 1234646"/>
              <a:gd name="connsiteY17" fmla="*/ 26772 h 668294"/>
              <a:gd name="connsiteX18" fmla="*/ 998838 w 1234646"/>
              <a:gd name="connsiteY18" fmla="*/ 2059 h 668294"/>
              <a:gd name="connsiteX19" fmla="*/ 850557 w 1234646"/>
              <a:gd name="connsiteY19" fmla="*/ 39129 h 668294"/>
              <a:gd name="connsiteX20" fmla="*/ 739346 w 1234646"/>
              <a:gd name="connsiteY20" fmla="*/ 125626 h 668294"/>
              <a:gd name="connsiteX21" fmla="*/ 640492 w 1234646"/>
              <a:gd name="connsiteY21" fmla="*/ 168875 h 668294"/>
              <a:gd name="connsiteX22" fmla="*/ 560173 w 1234646"/>
              <a:gd name="connsiteY22" fmla="*/ 187410 h 6682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1234646" h="668294">
                <a:moveTo>
                  <a:pt x="560173" y="187410"/>
                </a:moveTo>
                <a:cubicBezTo>
                  <a:pt x="527222" y="201826"/>
                  <a:pt x="481914" y="238896"/>
                  <a:pt x="442784" y="255372"/>
                </a:cubicBezTo>
                <a:cubicBezTo>
                  <a:pt x="403654" y="271848"/>
                  <a:pt x="385118" y="268759"/>
                  <a:pt x="325394" y="286264"/>
                </a:cubicBezTo>
                <a:cubicBezTo>
                  <a:pt x="265670" y="303769"/>
                  <a:pt x="134895" y="342900"/>
                  <a:pt x="84438" y="360405"/>
                </a:cubicBezTo>
                <a:cubicBezTo>
                  <a:pt x="33981" y="377910"/>
                  <a:pt x="36040" y="365553"/>
                  <a:pt x="22654" y="391296"/>
                </a:cubicBezTo>
                <a:cubicBezTo>
                  <a:pt x="9268" y="417039"/>
                  <a:pt x="0" y="478823"/>
                  <a:pt x="4119" y="514864"/>
                </a:cubicBezTo>
                <a:cubicBezTo>
                  <a:pt x="8238" y="550905"/>
                  <a:pt x="32951" y="585916"/>
                  <a:pt x="47367" y="607540"/>
                </a:cubicBezTo>
                <a:cubicBezTo>
                  <a:pt x="61783" y="629164"/>
                  <a:pt x="66932" y="636372"/>
                  <a:pt x="90616" y="644610"/>
                </a:cubicBezTo>
                <a:cubicBezTo>
                  <a:pt x="114300" y="652848"/>
                  <a:pt x="142103" y="654908"/>
                  <a:pt x="189470" y="656967"/>
                </a:cubicBezTo>
                <a:cubicBezTo>
                  <a:pt x="236837" y="659026"/>
                  <a:pt x="312008" y="668294"/>
                  <a:pt x="374821" y="656967"/>
                </a:cubicBezTo>
                <a:cubicBezTo>
                  <a:pt x="437634" y="645640"/>
                  <a:pt x="502508" y="610629"/>
                  <a:pt x="566351" y="589005"/>
                </a:cubicBezTo>
                <a:cubicBezTo>
                  <a:pt x="630194" y="567381"/>
                  <a:pt x="688889" y="551935"/>
                  <a:pt x="757881" y="527221"/>
                </a:cubicBezTo>
                <a:cubicBezTo>
                  <a:pt x="826873" y="502507"/>
                  <a:pt x="925727" y="467496"/>
                  <a:pt x="980303" y="440723"/>
                </a:cubicBezTo>
                <a:cubicBezTo>
                  <a:pt x="1034879" y="413950"/>
                  <a:pt x="1049295" y="391296"/>
                  <a:pt x="1085335" y="366583"/>
                </a:cubicBezTo>
                <a:cubicBezTo>
                  <a:pt x="1121375" y="341870"/>
                  <a:pt x="1171833" y="321274"/>
                  <a:pt x="1196546" y="292442"/>
                </a:cubicBezTo>
                <a:cubicBezTo>
                  <a:pt x="1221259" y="263610"/>
                  <a:pt x="1232586" y="226539"/>
                  <a:pt x="1233616" y="193588"/>
                </a:cubicBezTo>
                <a:cubicBezTo>
                  <a:pt x="1234646" y="160637"/>
                  <a:pt x="1220229" y="122537"/>
                  <a:pt x="1202724" y="94734"/>
                </a:cubicBezTo>
                <a:cubicBezTo>
                  <a:pt x="1185219" y="66931"/>
                  <a:pt x="1162565" y="42218"/>
                  <a:pt x="1128584" y="26772"/>
                </a:cubicBezTo>
                <a:cubicBezTo>
                  <a:pt x="1094603" y="11326"/>
                  <a:pt x="1045176" y="0"/>
                  <a:pt x="998838" y="2059"/>
                </a:cubicBezTo>
                <a:cubicBezTo>
                  <a:pt x="952500" y="4118"/>
                  <a:pt x="893806" y="18535"/>
                  <a:pt x="850557" y="39129"/>
                </a:cubicBezTo>
                <a:cubicBezTo>
                  <a:pt x="807308" y="59724"/>
                  <a:pt x="774357" y="104002"/>
                  <a:pt x="739346" y="125626"/>
                </a:cubicBezTo>
                <a:cubicBezTo>
                  <a:pt x="704335" y="147250"/>
                  <a:pt x="667265" y="155489"/>
                  <a:pt x="640492" y="168875"/>
                </a:cubicBezTo>
                <a:cubicBezTo>
                  <a:pt x="613719" y="182261"/>
                  <a:pt x="593124" y="172994"/>
                  <a:pt x="560173" y="187410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Прямоугольник 23">
            <a:hlinkClick r:id="rId7" action="ppaction://hlinksldjump" tooltip="Устройство микроскопа и правила работы с ним"/>
          </p:cNvPr>
          <p:cNvSpPr/>
          <p:nvPr/>
        </p:nvSpPr>
        <p:spPr>
          <a:xfrm>
            <a:off x="0" y="519522"/>
            <a:ext cx="1727684" cy="504056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  <a:effectLst>
            <a:outerShdw blurRad="127000" dist="38100" dir="5400000" sx="103000" sy="103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/>
                </a:solidFill>
                <a:hlinkClick r:id="rId7" action="ppaction://hlinksldjump"/>
              </a:rPr>
              <a:t>Начало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28" name="Полилиния 27"/>
          <p:cNvSpPr/>
          <p:nvPr/>
        </p:nvSpPr>
        <p:spPr>
          <a:xfrm>
            <a:off x="6007100" y="1309688"/>
            <a:ext cx="1350963" cy="452437"/>
          </a:xfrm>
          <a:custGeom>
            <a:avLst/>
            <a:gdLst>
              <a:gd name="connsiteX0" fmla="*/ 60325 w 1350963"/>
              <a:gd name="connsiteY0" fmla="*/ 223837 h 452437"/>
              <a:gd name="connsiteX1" fmla="*/ 231775 w 1350963"/>
              <a:gd name="connsiteY1" fmla="*/ 138112 h 452437"/>
              <a:gd name="connsiteX2" fmla="*/ 317500 w 1350963"/>
              <a:gd name="connsiteY2" fmla="*/ 119062 h 452437"/>
              <a:gd name="connsiteX3" fmla="*/ 460375 w 1350963"/>
              <a:gd name="connsiteY3" fmla="*/ 80962 h 452437"/>
              <a:gd name="connsiteX4" fmla="*/ 688975 w 1350963"/>
              <a:gd name="connsiteY4" fmla="*/ 42862 h 452437"/>
              <a:gd name="connsiteX5" fmla="*/ 841375 w 1350963"/>
              <a:gd name="connsiteY5" fmla="*/ 4762 h 452437"/>
              <a:gd name="connsiteX6" fmla="*/ 1050925 w 1350963"/>
              <a:gd name="connsiteY6" fmla="*/ 14287 h 452437"/>
              <a:gd name="connsiteX7" fmla="*/ 1222375 w 1350963"/>
              <a:gd name="connsiteY7" fmla="*/ 42862 h 452437"/>
              <a:gd name="connsiteX8" fmla="*/ 1336675 w 1350963"/>
              <a:gd name="connsiteY8" fmla="*/ 80962 h 452437"/>
              <a:gd name="connsiteX9" fmla="*/ 1308100 w 1350963"/>
              <a:gd name="connsiteY9" fmla="*/ 233362 h 452437"/>
              <a:gd name="connsiteX10" fmla="*/ 1174750 w 1350963"/>
              <a:gd name="connsiteY10" fmla="*/ 261937 h 452437"/>
              <a:gd name="connsiteX11" fmla="*/ 1031875 w 1350963"/>
              <a:gd name="connsiteY11" fmla="*/ 280987 h 452437"/>
              <a:gd name="connsiteX12" fmla="*/ 879475 w 1350963"/>
              <a:gd name="connsiteY12" fmla="*/ 300037 h 452437"/>
              <a:gd name="connsiteX13" fmla="*/ 688975 w 1350963"/>
              <a:gd name="connsiteY13" fmla="*/ 338137 h 452437"/>
              <a:gd name="connsiteX14" fmla="*/ 479425 w 1350963"/>
              <a:gd name="connsiteY14" fmla="*/ 376237 h 452437"/>
              <a:gd name="connsiteX15" fmla="*/ 384175 w 1350963"/>
              <a:gd name="connsiteY15" fmla="*/ 433387 h 452437"/>
              <a:gd name="connsiteX16" fmla="*/ 117475 w 1350963"/>
              <a:gd name="connsiteY16" fmla="*/ 442912 h 452437"/>
              <a:gd name="connsiteX17" fmla="*/ 50800 w 1350963"/>
              <a:gd name="connsiteY17" fmla="*/ 433387 h 452437"/>
              <a:gd name="connsiteX18" fmla="*/ 3175 w 1350963"/>
              <a:gd name="connsiteY18" fmla="*/ 328612 h 452437"/>
              <a:gd name="connsiteX19" fmla="*/ 60325 w 1350963"/>
              <a:gd name="connsiteY19" fmla="*/ 223837 h 4524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1350963" h="452437">
                <a:moveTo>
                  <a:pt x="60325" y="223837"/>
                </a:moveTo>
                <a:cubicBezTo>
                  <a:pt x="98425" y="192087"/>
                  <a:pt x="188913" y="155574"/>
                  <a:pt x="231775" y="138112"/>
                </a:cubicBezTo>
                <a:cubicBezTo>
                  <a:pt x="274637" y="120650"/>
                  <a:pt x="279400" y="128587"/>
                  <a:pt x="317500" y="119062"/>
                </a:cubicBezTo>
                <a:cubicBezTo>
                  <a:pt x="355600" y="109537"/>
                  <a:pt x="398463" y="93662"/>
                  <a:pt x="460375" y="80962"/>
                </a:cubicBezTo>
                <a:cubicBezTo>
                  <a:pt x="522288" y="68262"/>
                  <a:pt x="625475" y="55562"/>
                  <a:pt x="688975" y="42862"/>
                </a:cubicBezTo>
                <a:cubicBezTo>
                  <a:pt x="752475" y="30162"/>
                  <a:pt x="781050" y="9525"/>
                  <a:pt x="841375" y="4762"/>
                </a:cubicBezTo>
                <a:cubicBezTo>
                  <a:pt x="901700" y="0"/>
                  <a:pt x="987425" y="7937"/>
                  <a:pt x="1050925" y="14287"/>
                </a:cubicBezTo>
                <a:cubicBezTo>
                  <a:pt x="1114425" y="20637"/>
                  <a:pt x="1174750" y="31750"/>
                  <a:pt x="1222375" y="42862"/>
                </a:cubicBezTo>
                <a:cubicBezTo>
                  <a:pt x="1270000" y="53974"/>
                  <a:pt x="1322388" y="49212"/>
                  <a:pt x="1336675" y="80962"/>
                </a:cubicBezTo>
                <a:cubicBezTo>
                  <a:pt x="1350963" y="112712"/>
                  <a:pt x="1335088" y="203200"/>
                  <a:pt x="1308100" y="233362"/>
                </a:cubicBezTo>
                <a:cubicBezTo>
                  <a:pt x="1281113" y="263525"/>
                  <a:pt x="1220787" y="254000"/>
                  <a:pt x="1174750" y="261937"/>
                </a:cubicBezTo>
                <a:cubicBezTo>
                  <a:pt x="1128713" y="269874"/>
                  <a:pt x="1031875" y="280987"/>
                  <a:pt x="1031875" y="280987"/>
                </a:cubicBezTo>
                <a:cubicBezTo>
                  <a:pt x="982662" y="287337"/>
                  <a:pt x="936625" y="290512"/>
                  <a:pt x="879475" y="300037"/>
                </a:cubicBezTo>
                <a:cubicBezTo>
                  <a:pt x="822325" y="309562"/>
                  <a:pt x="688975" y="338137"/>
                  <a:pt x="688975" y="338137"/>
                </a:cubicBezTo>
                <a:cubicBezTo>
                  <a:pt x="622300" y="350837"/>
                  <a:pt x="530225" y="360362"/>
                  <a:pt x="479425" y="376237"/>
                </a:cubicBezTo>
                <a:cubicBezTo>
                  <a:pt x="428625" y="392112"/>
                  <a:pt x="444500" y="422275"/>
                  <a:pt x="384175" y="433387"/>
                </a:cubicBezTo>
                <a:cubicBezTo>
                  <a:pt x="323850" y="444499"/>
                  <a:pt x="173037" y="442912"/>
                  <a:pt x="117475" y="442912"/>
                </a:cubicBezTo>
                <a:cubicBezTo>
                  <a:pt x="61913" y="442912"/>
                  <a:pt x="69850" y="452437"/>
                  <a:pt x="50800" y="433387"/>
                </a:cubicBezTo>
                <a:cubicBezTo>
                  <a:pt x="31750" y="414337"/>
                  <a:pt x="6350" y="357187"/>
                  <a:pt x="3175" y="328612"/>
                </a:cubicBezTo>
                <a:cubicBezTo>
                  <a:pt x="0" y="300037"/>
                  <a:pt x="22225" y="255587"/>
                  <a:pt x="60325" y="223837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Полилиния 28">
            <a:hlinkClick r:id="rId8" action="ppaction://hlinksldjump"/>
          </p:cNvPr>
          <p:cNvSpPr/>
          <p:nvPr/>
        </p:nvSpPr>
        <p:spPr>
          <a:xfrm>
            <a:off x="5894388" y="1301750"/>
            <a:ext cx="1501775" cy="457200"/>
          </a:xfrm>
          <a:custGeom>
            <a:avLst/>
            <a:gdLst>
              <a:gd name="connsiteX0" fmla="*/ 173037 w 1501775"/>
              <a:gd name="connsiteY0" fmla="*/ 260350 h 457200"/>
              <a:gd name="connsiteX1" fmla="*/ 392112 w 1501775"/>
              <a:gd name="connsiteY1" fmla="*/ 165100 h 457200"/>
              <a:gd name="connsiteX2" fmla="*/ 611187 w 1501775"/>
              <a:gd name="connsiteY2" fmla="*/ 127000 h 457200"/>
              <a:gd name="connsiteX3" fmla="*/ 839787 w 1501775"/>
              <a:gd name="connsiteY3" fmla="*/ 107950 h 457200"/>
              <a:gd name="connsiteX4" fmla="*/ 1058862 w 1501775"/>
              <a:gd name="connsiteY4" fmla="*/ 50800 h 457200"/>
              <a:gd name="connsiteX5" fmla="*/ 1230312 w 1501775"/>
              <a:gd name="connsiteY5" fmla="*/ 50800 h 457200"/>
              <a:gd name="connsiteX6" fmla="*/ 1363662 w 1501775"/>
              <a:gd name="connsiteY6" fmla="*/ 79375 h 457200"/>
              <a:gd name="connsiteX7" fmla="*/ 1163637 w 1501775"/>
              <a:gd name="connsiteY7" fmla="*/ 250825 h 457200"/>
              <a:gd name="connsiteX8" fmla="*/ 1325562 w 1501775"/>
              <a:gd name="connsiteY8" fmla="*/ 222250 h 457200"/>
              <a:gd name="connsiteX9" fmla="*/ 1011237 w 1501775"/>
              <a:gd name="connsiteY9" fmla="*/ 117475 h 457200"/>
              <a:gd name="connsiteX10" fmla="*/ 1068387 w 1501775"/>
              <a:gd name="connsiteY10" fmla="*/ 260350 h 457200"/>
              <a:gd name="connsiteX11" fmla="*/ 877887 w 1501775"/>
              <a:gd name="connsiteY11" fmla="*/ 298450 h 457200"/>
              <a:gd name="connsiteX12" fmla="*/ 687387 w 1501775"/>
              <a:gd name="connsiteY12" fmla="*/ 317500 h 457200"/>
              <a:gd name="connsiteX13" fmla="*/ 515937 w 1501775"/>
              <a:gd name="connsiteY13" fmla="*/ 317500 h 457200"/>
              <a:gd name="connsiteX14" fmla="*/ 354012 w 1501775"/>
              <a:gd name="connsiteY14" fmla="*/ 374650 h 457200"/>
              <a:gd name="connsiteX15" fmla="*/ 239712 w 1501775"/>
              <a:gd name="connsiteY15" fmla="*/ 307975 h 457200"/>
              <a:gd name="connsiteX16" fmla="*/ 506412 w 1501775"/>
              <a:gd name="connsiteY16" fmla="*/ 231775 h 457200"/>
              <a:gd name="connsiteX17" fmla="*/ 735012 w 1501775"/>
              <a:gd name="connsiteY17" fmla="*/ 203200 h 457200"/>
              <a:gd name="connsiteX18" fmla="*/ 992187 w 1501775"/>
              <a:gd name="connsiteY18" fmla="*/ 136525 h 457200"/>
              <a:gd name="connsiteX19" fmla="*/ 1268412 w 1501775"/>
              <a:gd name="connsiteY19" fmla="*/ 79375 h 457200"/>
              <a:gd name="connsiteX20" fmla="*/ 1306512 w 1501775"/>
              <a:gd name="connsiteY20" fmla="*/ 165100 h 457200"/>
              <a:gd name="connsiteX21" fmla="*/ 1020762 w 1501775"/>
              <a:gd name="connsiteY21" fmla="*/ 41275 h 457200"/>
              <a:gd name="connsiteX22" fmla="*/ 1135062 w 1501775"/>
              <a:gd name="connsiteY22" fmla="*/ 279400 h 457200"/>
              <a:gd name="connsiteX23" fmla="*/ 744537 w 1501775"/>
              <a:gd name="connsiteY23" fmla="*/ 98425 h 457200"/>
              <a:gd name="connsiteX24" fmla="*/ 735012 w 1501775"/>
              <a:gd name="connsiteY24" fmla="*/ 269875 h 457200"/>
              <a:gd name="connsiteX25" fmla="*/ 354012 w 1501775"/>
              <a:gd name="connsiteY25" fmla="*/ 107950 h 457200"/>
              <a:gd name="connsiteX26" fmla="*/ 534987 w 1501775"/>
              <a:gd name="connsiteY26" fmla="*/ 441325 h 457200"/>
              <a:gd name="connsiteX27" fmla="*/ 239712 w 1501775"/>
              <a:gd name="connsiteY27" fmla="*/ 203200 h 457200"/>
              <a:gd name="connsiteX28" fmla="*/ 192087 w 1501775"/>
              <a:gd name="connsiteY28" fmla="*/ 317500 h 457200"/>
              <a:gd name="connsiteX29" fmla="*/ 1392237 w 1501775"/>
              <a:gd name="connsiteY29" fmla="*/ 127000 h 457200"/>
              <a:gd name="connsiteX30" fmla="*/ 849312 w 1501775"/>
              <a:gd name="connsiteY30" fmla="*/ 222250 h 457200"/>
              <a:gd name="connsiteX31" fmla="*/ 363537 w 1501775"/>
              <a:gd name="connsiteY31" fmla="*/ 422275 h 457200"/>
              <a:gd name="connsiteX32" fmla="*/ 725487 w 1501775"/>
              <a:gd name="connsiteY32" fmla="*/ 60325 h 457200"/>
              <a:gd name="connsiteX33" fmla="*/ 963612 w 1501775"/>
              <a:gd name="connsiteY33" fmla="*/ 88900 h 457200"/>
              <a:gd name="connsiteX34" fmla="*/ 1316037 w 1501775"/>
              <a:gd name="connsiteY34" fmla="*/ 269875 h 457200"/>
              <a:gd name="connsiteX35" fmla="*/ 1439862 w 1501775"/>
              <a:gd name="connsiteY35" fmla="*/ 107950 h 457200"/>
              <a:gd name="connsiteX36" fmla="*/ 1401762 w 1501775"/>
              <a:gd name="connsiteY36" fmla="*/ 60325 h 457200"/>
              <a:gd name="connsiteX37" fmla="*/ 1220787 w 1501775"/>
              <a:gd name="connsiteY37" fmla="*/ 31750 h 457200"/>
              <a:gd name="connsiteX38" fmla="*/ 754062 w 1501775"/>
              <a:gd name="connsiteY38" fmla="*/ 12700 h 457200"/>
              <a:gd name="connsiteX39" fmla="*/ 468312 w 1501775"/>
              <a:gd name="connsiteY39" fmla="*/ 107950 h 457200"/>
              <a:gd name="connsiteX40" fmla="*/ 173037 w 1501775"/>
              <a:gd name="connsiteY40" fmla="*/ 260350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1501775" h="457200">
                <a:moveTo>
                  <a:pt x="173037" y="260350"/>
                </a:moveTo>
                <a:cubicBezTo>
                  <a:pt x="160337" y="269875"/>
                  <a:pt x="319087" y="187325"/>
                  <a:pt x="392112" y="165100"/>
                </a:cubicBezTo>
                <a:cubicBezTo>
                  <a:pt x="465137" y="142875"/>
                  <a:pt x="536575" y="136525"/>
                  <a:pt x="611187" y="127000"/>
                </a:cubicBezTo>
                <a:cubicBezTo>
                  <a:pt x="685799" y="117475"/>
                  <a:pt x="765175" y="120650"/>
                  <a:pt x="839787" y="107950"/>
                </a:cubicBezTo>
                <a:cubicBezTo>
                  <a:pt x="914399" y="95250"/>
                  <a:pt x="993775" y="60325"/>
                  <a:pt x="1058862" y="50800"/>
                </a:cubicBezTo>
                <a:cubicBezTo>
                  <a:pt x="1123949" y="41275"/>
                  <a:pt x="1179512" y="46038"/>
                  <a:pt x="1230312" y="50800"/>
                </a:cubicBezTo>
                <a:cubicBezTo>
                  <a:pt x="1281112" y="55562"/>
                  <a:pt x="1374774" y="46038"/>
                  <a:pt x="1363662" y="79375"/>
                </a:cubicBezTo>
                <a:cubicBezTo>
                  <a:pt x="1352550" y="112712"/>
                  <a:pt x="1169987" y="227013"/>
                  <a:pt x="1163637" y="250825"/>
                </a:cubicBezTo>
                <a:cubicBezTo>
                  <a:pt x="1157287" y="274637"/>
                  <a:pt x="1350962" y="244475"/>
                  <a:pt x="1325562" y="222250"/>
                </a:cubicBezTo>
                <a:cubicBezTo>
                  <a:pt x="1300162" y="200025"/>
                  <a:pt x="1054099" y="111125"/>
                  <a:pt x="1011237" y="117475"/>
                </a:cubicBezTo>
                <a:cubicBezTo>
                  <a:pt x="968375" y="123825"/>
                  <a:pt x="1090612" y="230188"/>
                  <a:pt x="1068387" y="260350"/>
                </a:cubicBezTo>
                <a:cubicBezTo>
                  <a:pt x="1046162" y="290512"/>
                  <a:pt x="941387" y="288925"/>
                  <a:pt x="877887" y="298450"/>
                </a:cubicBezTo>
                <a:cubicBezTo>
                  <a:pt x="814387" y="307975"/>
                  <a:pt x="747712" y="314325"/>
                  <a:pt x="687387" y="317500"/>
                </a:cubicBezTo>
                <a:cubicBezTo>
                  <a:pt x="627062" y="320675"/>
                  <a:pt x="571499" y="307975"/>
                  <a:pt x="515937" y="317500"/>
                </a:cubicBezTo>
                <a:cubicBezTo>
                  <a:pt x="460375" y="327025"/>
                  <a:pt x="400049" y="376237"/>
                  <a:pt x="354012" y="374650"/>
                </a:cubicBezTo>
                <a:cubicBezTo>
                  <a:pt x="307975" y="373063"/>
                  <a:pt x="214312" y="331788"/>
                  <a:pt x="239712" y="307975"/>
                </a:cubicBezTo>
                <a:cubicBezTo>
                  <a:pt x="265112" y="284163"/>
                  <a:pt x="423862" y="249237"/>
                  <a:pt x="506412" y="231775"/>
                </a:cubicBezTo>
                <a:cubicBezTo>
                  <a:pt x="588962" y="214313"/>
                  <a:pt x="654050" y="219075"/>
                  <a:pt x="735012" y="203200"/>
                </a:cubicBezTo>
                <a:cubicBezTo>
                  <a:pt x="815975" y="187325"/>
                  <a:pt x="903287" y="157162"/>
                  <a:pt x="992187" y="136525"/>
                </a:cubicBezTo>
                <a:cubicBezTo>
                  <a:pt x="1081087" y="115888"/>
                  <a:pt x="1216025" y="74613"/>
                  <a:pt x="1268412" y="79375"/>
                </a:cubicBezTo>
                <a:cubicBezTo>
                  <a:pt x="1320799" y="84137"/>
                  <a:pt x="1347787" y="171450"/>
                  <a:pt x="1306512" y="165100"/>
                </a:cubicBezTo>
                <a:cubicBezTo>
                  <a:pt x="1265237" y="158750"/>
                  <a:pt x="1049337" y="22225"/>
                  <a:pt x="1020762" y="41275"/>
                </a:cubicBezTo>
                <a:cubicBezTo>
                  <a:pt x="992187" y="60325"/>
                  <a:pt x="1181100" y="269875"/>
                  <a:pt x="1135062" y="279400"/>
                </a:cubicBezTo>
                <a:cubicBezTo>
                  <a:pt x="1089025" y="288925"/>
                  <a:pt x="811212" y="100012"/>
                  <a:pt x="744537" y="98425"/>
                </a:cubicBezTo>
                <a:cubicBezTo>
                  <a:pt x="677862" y="96838"/>
                  <a:pt x="800099" y="268288"/>
                  <a:pt x="735012" y="269875"/>
                </a:cubicBezTo>
                <a:cubicBezTo>
                  <a:pt x="669925" y="271462"/>
                  <a:pt x="387350" y="79375"/>
                  <a:pt x="354012" y="107950"/>
                </a:cubicBezTo>
                <a:cubicBezTo>
                  <a:pt x="320675" y="136525"/>
                  <a:pt x="554037" y="425450"/>
                  <a:pt x="534987" y="441325"/>
                </a:cubicBezTo>
                <a:cubicBezTo>
                  <a:pt x="515937" y="457200"/>
                  <a:pt x="296862" y="223837"/>
                  <a:pt x="239712" y="203200"/>
                </a:cubicBezTo>
                <a:cubicBezTo>
                  <a:pt x="182562" y="182563"/>
                  <a:pt x="0" y="330200"/>
                  <a:pt x="192087" y="317500"/>
                </a:cubicBezTo>
                <a:cubicBezTo>
                  <a:pt x="384174" y="304800"/>
                  <a:pt x="1282700" y="142875"/>
                  <a:pt x="1392237" y="127000"/>
                </a:cubicBezTo>
                <a:cubicBezTo>
                  <a:pt x="1501775" y="111125"/>
                  <a:pt x="1020762" y="173037"/>
                  <a:pt x="849312" y="222250"/>
                </a:cubicBezTo>
                <a:cubicBezTo>
                  <a:pt x="677862" y="271463"/>
                  <a:pt x="384175" y="449263"/>
                  <a:pt x="363537" y="422275"/>
                </a:cubicBezTo>
                <a:cubicBezTo>
                  <a:pt x="342899" y="395287"/>
                  <a:pt x="625475" y="115888"/>
                  <a:pt x="725487" y="60325"/>
                </a:cubicBezTo>
                <a:cubicBezTo>
                  <a:pt x="825500" y="4763"/>
                  <a:pt x="865187" y="53975"/>
                  <a:pt x="963612" y="88900"/>
                </a:cubicBezTo>
                <a:cubicBezTo>
                  <a:pt x="1062037" y="123825"/>
                  <a:pt x="1236662" y="266700"/>
                  <a:pt x="1316037" y="269875"/>
                </a:cubicBezTo>
                <a:cubicBezTo>
                  <a:pt x="1395412" y="273050"/>
                  <a:pt x="1425575" y="142875"/>
                  <a:pt x="1439862" y="107950"/>
                </a:cubicBezTo>
                <a:cubicBezTo>
                  <a:pt x="1454150" y="73025"/>
                  <a:pt x="1438275" y="73025"/>
                  <a:pt x="1401762" y="60325"/>
                </a:cubicBezTo>
                <a:cubicBezTo>
                  <a:pt x="1365250" y="47625"/>
                  <a:pt x="1328737" y="39688"/>
                  <a:pt x="1220787" y="31750"/>
                </a:cubicBezTo>
                <a:cubicBezTo>
                  <a:pt x="1112837" y="23813"/>
                  <a:pt x="879475" y="0"/>
                  <a:pt x="754062" y="12700"/>
                </a:cubicBezTo>
                <a:cubicBezTo>
                  <a:pt x="628650" y="25400"/>
                  <a:pt x="571499" y="63500"/>
                  <a:pt x="468312" y="107950"/>
                </a:cubicBezTo>
                <a:cubicBezTo>
                  <a:pt x="365125" y="152400"/>
                  <a:pt x="185737" y="250825"/>
                  <a:pt x="173037" y="260350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Полилиния 36">
            <a:hlinkClick r:id="rId9" action="ppaction://hlinksldjump"/>
          </p:cNvPr>
          <p:cNvSpPr/>
          <p:nvPr/>
        </p:nvSpPr>
        <p:spPr>
          <a:xfrm>
            <a:off x="5464175" y="2165350"/>
            <a:ext cx="587375" cy="434975"/>
          </a:xfrm>
          <a:custGeom>
            <a:avLst/>
            <a:gdLst>
              <a:gd name="connsiteX0" fmla="*/ 50800 w 587375"/>
              <a:gd name="connsiteY0" fmla="*/ 349250 h 434975"/>
              <a:gd name="connsiteX1" fmla="*/ 450850 w 587375"/>
              <a:gd name="connsiteY1" fmla="*/ 53975 h 434975"/>
              <a:gd name="connsiteX2" fmla="*/ 155575 w 587375"/>
              <a:gd name="connsiteY2" fmla="*/ 368300 h 434975"/>
              <a:gd name="connsiteX3" fmla="*/ 498475 w 587375"/>
              <a:gd name="connsiteY3" fmla="*/ 92075 h 434975"/>
              <a:gd name="connsiteX4" fmla="*/ 279400 w 587375"/>
              <a:gd name="connsiteY4" fmla="*/ 396875 h 434975"/>
              <a:gd name="connsiteX5" fmla="*/ 574675 w 587375"/>
              <a:gd name="connsiteY5" fmla="*/ 158750 h 434975"/>
              <a:gd name="connsiteX6" fmla="*/ 355600 w 587375"/>
              <a:gd name="connsiteY6" fmla="*/ 25400 h 434975"/>
              <a:gd name="connsiteX7" fmla="*/ 536575 w 587375"/>
              <a:gd name="connsiteY7" fmla="*/ 311150 h 434975"/>
              <a:gd name="connsiteX8" fmla="*/ 222250 w 587375"/>
              <a:gd name="connsiteY8" fmla="*/ 44450 h 434975"/>
              <a:gd name="connsiteX9" fmla="*/ 403225 w 587375"/>
              <a:gd name="connsiteY9" fmla="*/ 396875 h 434975"/>
              <a:gd name="connsiteX10" fmla="*/ 136525 w 587375"/>
              <a:gd name="connsiteY10" fmla="*/ 130175 h 434975"/>
              <a:gd name="connsiteX11" fmla="*/ 231775 w 587375"/>
              <a:gd name="connsiteY11" fmla="*/ 415925 h 434975"/>
              <a:gd name="connsiteX12" fmla="*/ 31750 w 587375"/>
              <a:gd name="connsiteY12" fmla="*/ 244475 h 434975"/>
              <a:gd name="connsiteX13" fmla="*/ 422275 w 587375"/>
              <a:gd name="connsiteY13" fmla="*/ 34925 h 434975"/>
              <a:gd name="connsiteX14" fmla="*/ 241300 w 587375"/>
              <a:gd name="connsiteY14" fmla="*/ 415925 h 434975"/>
              <a:gd name="connsiteX15" fmla="*/ 536575 w 587375"/>
              <a:gd name="connsiteY15" fmla="*/ 130175 h 434975"/>
              <a:gd name="connsiteX16" fmla="*/ 469900 w 587375"/>
              <a:gd name="connsiteY16" fmla="*/ 320675 h 434975"/>
              <a:gd name="connsiteX17" fmla="*/ 69850 w 587375"/>
              <a:gd name="connsiteY17" fmla="*/ 225425 h 434975"/>
              <a:gd name="connsiteX18" fmla="*/ 193675 w 587375"/>
              <a:gd name="connsiteY18" fmla="*/ 396875 h 434975"/>
              <a:gd name="connsiteX19" fmla="*/ 327025 w 587375"/>
              <a:gd name="connsiteY19" fmla="*/ 63500 h 434975"/>
              <a:gd name="connsiteX20" fmla="*/ 288925 w 587375"/>
              <a:gd name="connsiteY20" fmla="*/ 25400 h 434975"/>
              <a:gd name="connsiteX21" fmla="*/ 536575 w 587375"/>
              <a:gd name="connsiteY21" fmla="*/ 215900 h 434975"/>
              <a:gd name="connsiteX22" fmla="*/ 412750 w 587375"/>
              <a:gd name="connsiteY22" fmla="*/ 254000 h 434975"/>
              <a:gd name="connsiteX23" fmla="*/ 165100 w 587375"/>
              <a:gd name="connsiteY23" fmla="*/ 339725 h 434975"/>
              <a:gd name="connsiteX24" fmla="*/ 307975 w 587375"/>
              <a:gd name="connsiteY24" fmla="*/ 273050 h 4349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587375" h="434975">
                <a:moveTo>
                  <a:pt x="50800" y="349250"/>
                </a:moveTo>
                <a:cubicBezTo>
                  <a:pt x="242094" y="200025"/>
                  <a:pt x="433388" y="50800"/>
                  <a:pt x="450850" y="53975"/>
                </a:cubicBezTo>
                <a:cubicBezTo>
                  <a:pt x="468313" y="57150"/>
                  <a:pt x="147638" y="361950"/>
                  <a:pt x="155575" y="368300"/>
                </a:cubicBezTo>
                <a:cubicBezTo>
                  <a:pt x="163512" y="374650"/>
                  <a:pt x="477838" y="87313"/>
                  <a:pt x="498475" y="92075"/>
                </a:cubicBezTo>
                <a:cubicBezTo>
                  <a:pt x="519112" y="96837"/>
                  <a:pt x="266700" y="385763"/>
                  <a:pt x="279400" y="396875"/>
                </a:cubicBezTo>
                <a:cubicBezTo>
                  <a:pt x="292100" y="407987"/>
                  <a:pt x="561975" y="220663"/>
                  <a:pt x="574675" y="158750"/>
                </a:cubicBezTo>
                <a:cubicBezTo>
                  <a:pt x="587375" y="96838"/>
                  <a:pt x="361950" y="0"/>
                  <a:pt x="355600" y="25400"/>
                </a:cubicBezTo>
                <a:cubicBezTo>
                  <a:pt x="349250" y="50800"/>
                  <a:pt x="558800" y="307975"/>
                  <a:pt x="536575" y="311150"/>
                </a:cubicBezTo>
                <a:cubicBezTo>
                  <a:pt x="514350" y="314325"/>
                  <a:pt x="244475" y="30162"/>
                  <a:pt x="222250" y="44450"/>
                </a:cubicBezTo>
                <a:cubicBezTo>
                  <a:pt x="200025" y="58738"/>
                  <a:pt x="417512" y="382588"/>
                  <a:pt x="403225" y="396875"/>
                </a:cubicBezTo>
                <a:cubicBezTo>
                  <a:pt x="388938" y="411162"/>
                  <a:pt x="165100" y="127000"/>
                  <a:pt x="136525" y="130175"/>
                </a:cubicBezTo>
                <a:cubicBezTo>
                  <a:pt x="107950" y="133350"/>
                  <a:pt x="249237" y="396875"/>
                  <a:pt x="231775" y="415925"/>
                </a:cubicBezTo>
                <a:cubicBezTo>
                  <a:pt x="214313" y="434975"/>
                  <a:pt x="0" y="307975"/>
                  <a:pt x="31750" y="244475"/>
                </a:cubicBezTo>
                <a:cubicBezTo>
                  <a:pt x="63500" y="180975"/>
                  <a:pt x="387350" y="6350"/>
                  <a:pt x="422275" y="34925"/>
                </a:cubicBezTo>
                <a:cubicBezTo>
                  <a:pt x="457200" y="63500"/>
                  <a:pt x="222250" y="400050"/>
                  <a:pt x="241300" y="415925"/>
                </a:cubicBezTo>
                <a:cubicBezTo>
                  <a:pt x="260350" y="431800"/>
                  <a:pt x="498475" y="146050"/>
                  <a:pt x="536575" y="130175"/>
                </a:cubicBezTo>
                <a:cubicBezTo>
                  <a:pt x="574675" y="114300"/>
                  <a:pt x="547687" y="304800"/>
                  <a:pt x="469900" y="320675"/>
                </a:cubicBezTo>
                <a:cubicBezTo>
                  <a:pt x="392113" y="336550"/>
                  <a:pt x="115887" y="212725"/>
                  <a:pt x="69850" y="225425"/>
                </a:cubicBezTo>
                <a:cubicBezTo>
                  <a:pt x="23813" y="238125"/>
                  <a:pt x="150813" y="423862"/>
                  <a:pt x="193675" y="396875"/>
                </a:cubicBezTo>
                <a:cubicBezTo>
                  <a:pt x="236537" y="369888"/>
                  <a:pt x="311150" y="125413"/>
                  <a:pt x="327025" y="63500"/>
                </a:cubicBezTo>
                <a:cubicBezTo>
                  <a:pt x="342900" y="1588"/>
                  <a:pt x="254000" y="0"/>
                  <a:pt x="288925" y="25400"/>
                </a:cubicBezTo>
                <a:cubicBezTo>
                  <a:pt x="323850" y="50800"/>
                  <a:pt x="515938" y="177800"/>
                  <a:pt x="536575" y="215900"/>
                </a:cubicBezTo>
                <a:cubicBezTo>
                  <a:pt x="557212" y="254000"/>
                  <a:pt x="474662" y="233363"/>
                  <a:pt x="412750" y="254000"/>
                </a:cubicBezTo>
                <a:cubicBezTo>
                  <a:pt x="350838" y="274637"/>
                  <a:pt x="182563" y="336550"/>
                  <a:pt x="165100" y="339725"/>
                </a:cubicBezTo>
                <a:cubicBezTo>
                  <a:pt x="147638" y="342900"/>
                  <a:pt x="227806" y="307975"/>
                  <a:pt x="307975" y="273050"/>
                </a:cubicBezTo>
              </a:path>
            </a:pathLst>
          </a:custGeom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Полилиния 37">
            <a:hlinkClick r:id="rId10" action="ppaction://hlinksldjump"/>
          </p:cNvPr>
          <p:cNvSpPr/>
          <p:nvPr/>
        </p:nvSpPr>
        <p:spPr>
          <a:xfrm>
            <a:off x="6059488" y="2286000"/>
            <a:ext cx="301624" cy="339725"/>
          </a:xfrm>
          <a:custGeom>
            <a:avLst/>
            <a:gdLst>
              <a:gd name="connsiteX0" fmla="*/ 274637 w 301624"/>
              <a:gd name="connsiteY0" fmla="*/ 9525 h 339725"/>
              <a:gd name="connsiteX1" fmla="*/ 26987 w 301624"/>
              <a:gd name="connsiteY1" fmla="*/ 276225 h 339725"/>
              <a:gd name="connsiteX2" fmla="*/ 112712 w 301624"/>
              <a:gd name="connsiteY2" fmla="*/ 9525 h 339725"/>
              <a:gd name="connsiteX3" fmla="*/ 227012 w 301624"/>
              <a:gd name="connsiteY3" fmla="*/ 323850 h 339725"/>
              <a:gd name="connsiteX4" fmla="*/ 265112 w 301624"/>
              <a:gd name="connsiteY4" fmla="*/ 66675 h 339725"/>
              <a:gd name="connsiteX5" fmla="*/ 93662 w 301624"/>
              <a:gd name="connsiteY5" fmla="*/ 38100 h 339725"/>
              <a:gd name="connsiteX6" fmla="*/ 46037 w 301624"/>
              <a:gd name="connsiteY6" fmla="*/ 295275 h 339725"/>
              <a:gd name="connsiteX7" fmla="*/ 236537 w 301624"/>
              <a:gd name="connsiteY7" fmla="*/ 304800 h 339725"/>
              <a:gd name="connsiteX8" fmla="*/ 227012 w 301624"/>
              <a:gd name="connsiteY8" fmla="*/ 142875 h 339725"/>
              <a:gd name="connsiteX9" fmla="*/ 84137 w 301624"/>
              <a:gd name="connsiteY9" fmla="*/ 133350 h 339725"/>
              <a:gd name="connsiteX10" fmla="*/ 169862 w 301624"/>
              <a:gd name="connsiteY10" fmla="*/ 47625 h 339725"/>
              <a:gd name="connsiteX11" fmla="*/ 141287 w 301624"/>
              <a:gd name="connsiteY11" fmla="*/ 285750 h 339725"/>
              <a:gd name="connsiteX12" fmla="*/ 74612 w 301624"/>
              <a:gd name="connsiteY12" fmla="*/ 180975 h 339725"/>
              <a:gd name="connsiteX13" fmla="*/ 207962 w 301624"/>
              <a:gd name="connsiteY13" fmla="*/ 133350 h 339725"/>
              <a:gd name="connsiteX14" fmla="*/ 188912 w 301624"/>
              <a:gd name="connsiteY14" fmla="*/ 266700 h 339725"/>
              <a:gd name="connsiteX15" fmla="*/ 274637 w 301624"/>
              <a:gd name="connsiteY15" fmla="*/ 9525 h 339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301624" h="339725">
                <a:moveTo>
                  <a:pt x="274637" y="9525"/>
                </a:moveTo>
                <a:cubicBezTo>
                  <a:pt x="247650" y="11112"/>
                  <a:pt x="53974" y="276225"/>
                  <a:pt x="26987" y="276225"/>
                </a:cubicBezTo>
                <a:cubicBezTo>
                  <a:pt x="0" y="276225"/>
                  <a:pt x="79375" y="1588"/>
                  <a:pt x="112712" y="9525"/>
                </a:cubicBezTo>
                <a:cubicBezTo>
                  <a:pt x="146049" y="17462"/>
                  <a:pt x="201612" y="314325"/>
                  <a:pt x="227012" y="323850"/>
                </a:cubicBezTo>
                <a:cubicBezTo>
                  <a:pt x="252412" y="333375"/>
                  <a:pt x="287337" y="114300"/>
                  <a:pt x="265112" y="66675"/>
                </a:cubicBezTo>
                <a:cubicBezTo>
                  <a:pt x="242887" y="19050"/>
                  <a:pt x="130174" y="0"/>
                  <a:pt x="93662" y="38100"/>
                </a:cubicBezTo>
                <a:cubicBezTo>
                  <a:pt x="57150" y="76200"/>
                  <a:pt x="22225" y="250825"/>
                  <a:pt x="46037" y="295275"/>
                </a:cubicBezTo>
                <a:cubicBezTo>
                  <a:pt x="69849" y="339725"/>
                  <a:pt x="206374" y="330200"/>
                  <a:pt x="236537" y="304800"/>
                </a:cubicBezTo>
                <a:cubicBezTo>
                  <a:pt x="266700" y="279400"/>
                  <a:pt x="252412" y="171450"/>
                  <a:pt x="227012" y="142875"/>
                </a:cubicBezTo>
                <a:cubicBezTo>
                  <a:pt x="201612" y="114300"/>
                  <a:pt x="93662" y="149225"/>
                  <a:pt x="84137" y="133350"/>
                </a:cubicBezTo>
                <a:cubicBezTo>
                  <a:pt x="74612" y="117475"/>
                  <a:pt x="160337" y="22225"/>
                  <a:pt x="169862" y="47625"/>
                </a:cubicBezTo>
                <a:cubicBezTo>
                  <a:pt x="179387" y="73025"/>
                  <a:pt x="157162" y="263525"/>
                  <a:pt x="141287" y="285750"/>
                </a:cubicBezTo>
                <a:cubicBezTo>
                  <a:pt x="125412" y="307975"/>
                  <a:pt x="63500" y="206375"/>
                  <a:pt x="74612" y="180975"/>
                </a:cubicBezTo>
                <a:cubicBezTo>
                  <a:pt x="85724" y="155575"/>
                  <a:pt x="188912" y="119063"/>
                  <a:pt x="207962" y="133350"/>
                </a:cubicBezTo>
                <a:cubicBezTo>
                  <a:pt x="227012" y="147638"/>
                  <a:pt x="179387" y="280987"/>
                  <a:pt x="188912" y="266700"/>
                </a:cubicBezTo>
                <a:cubicBezTo>
                  <a:pt x="198437" y="252413"/>
                  <a:pt x="301624" y="7938"/>
                  <a:pt x="274637" y="9525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Полилиния 38">
            <a:hlinkClick r:id="rId10" action="ppaction://hlinksldjump"/>
          </p:cNvPr>
          <p:cNvSpPr/>
          <p:nvPr/>
        </p:nvSpPr>
        <p:spPr>
          <a:xfrm>
            <a:off x="5354638" y="2614613"/>
            <a:ext cx="661987" cy="123824"/>
          </a:xfrm>
          <a:custGeom>
            <a:avLst/>
            <a:gdLst>
              <a:gd name="connsiteX0" fmla="*/ 74612 w 661987"/>
              <a:gd name="connsiteY0" fmla="*/ 90487 h 123824"/>
              <a:gd name="connsiteX1" fmla="*/ 579437 w 661987"/>
              <a:gd name="connsiteY1" fmla="*/ 4762 h 123824"/>
              <a:gd name="connsiteX2" fmla="*/ 569912 w 661987"/>
              <a:gd name="connsiteY2" fmla="*/ 119062 h 123824"/>
              <a:gd name="connsiteX3" fmla="*/ 293687 w 661987"/>
              <a:gd name="connsiteY3" fmla="*/ 33337 h 123824"/>
              <a:gd name="connsiteX4" fmla="*/ 131762 w 661987"/>
              <a:gd name="connsiteY4" fmla="*/ 14287 h 123824"/>
              <a:gd name="connsiteX5" fmla="*/ 74612 w 661987"/>
              <a:gd name="connsiteY5" fmla="*/ 90487 h 1238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61987" h="123824">
                <a:moveTo>
                  <a:pt x="74612" y="90487"/>
                </a:moveTo>
                <a:cubicBezTo>
                  <a:pt x="149224" y="88900"/>
                  <a:pt x="496887" y="0"/>
                  <a:pt x="579437" y="4762"/>
                </a:cubicBezTo>
                <a:cubicBezTo>
                  <a:pt x="661987" y="9524"/>
                  <a:pt x="617537" y="114300"/>
                  <a:pt x="569912" y="119062"/>
                </a:cubicBezTo>
                <a:cubicBezTo>
                  <a:pt x="522287" y="123824"/>
                  <a:pt x="366712" y="50799"/>
                  <a:pt x="293687" y="33337"/>
                </a:cubicBezTo>
                <a:cubicBezTo>
                  <a:pt x="220662" y="15875"/>
                  <a:pt x="161924" y="4762"/>
                  <a:pt x="131762" y="14287"/>
                </a:cubicBezTo>
                <a:cubicBezTo>
                  <a:pt x="101600" y="23812"/>
                  <a:pt x="0" y="92074"/>
                  <a:pt x="74612" y="90487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" name="Полилиния 40">
            <a:hlinkClick r:id="rId10" action="ppaction://hlinksldjump"/>
          </p:cNvPr>
          <p:cNvSpPr/>
          <p:nvPr/>
        </p:nvSpPr>
        <p:spPr>
          <a:xfrm>
            <a:off x="5426075" y="2613025"/>
            <a:ext cx="550862" cy="155575"/>
          </a:xfrm>
          <a:custGeom>
            <a:avLst/>
            <a:gdLst>
              <a:gd name="connsiteX0" fmla="*/ 498475 w 550862"/>
              <a:gd name="connsiteY0" fmla="*/ 44450 h 155575"/>
              <a:gd name="connsiteX1" fmla="*/ 488950 w 550862"/>
              <a:gd name="connsiteY1" fmla="*/ 149225 h 155575"/>
              <a:gd name="connsiteX2" fmla="*/ 450850 w 550862"/>
              <a:gd name="connsiteY2" fmla="*/ 6350 h 155575"/>
              <a:gd name="connsiteX3" fmla="*/ 346075 w 550862"/>
              <a:gd name="connsiteY3" fmla="*/ 111125 h 155575"/>
              <a:gd name="connsiteX4" fmla="*/ 317500 w 550862"/>
              <a:gd name="connsiteY4" fmla="*/ 25400 h 155575"/>
              <a:gd name="connsiteX5" fmla="*/ 203200 w 550862"/>
              <a:gd name="connsiteY5" fmla="*/ 82550 h 155575"/>
              <a:gd name="connsiteX6" fmla="*/ 12700 w 550862"/>
              <a:gd name="connsiteY6" fmla="*/ 92075 h 155575"/>
              <a:gd name="connsiteX7" fmla="*/ 127000 w 550862"/>
              <a:gd name="connsiteY7" fmla="*/ 44450 h 155575"/>
              <a:gd name="connsiteX8" fmla="*/ 403225 w 550862"/>
              <a:gd name="connsiteY8" fmla="*/ 53975 h 155575"/>
              <a:gd name="connsiteX9" fmla="*/ 479425 w 550862"/>
              <a:gd name="connsiteY9" fmla="*/ 92075 h 155575"/>
              <a:gd name="connsiteX10" fmla="*/ 174625 w 550862"/>
              <a:gd name="connsiteY10" fmla="*/ 120650 h 155575"/>
              <a:gd name="connsiteX11" fmla="*/ 498475 w 550862"/>
              <a:gd name="connsiteY11" fmla="*/ 44450 h 1555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550862" h="155575">
                <a:moveTo>
                  <a:pt x="498475" y="44450"/>
                </a:moveTo>
                <a:cubicBezTo>
                  <a:pt x="550862" y="49212"/>
                  <a:pt x="496887" y="155575"/>
                  <a:pt x="488950" y="149225"/>
                </a:cubicBezTo>
                <a:cubicBezTo>
                  <a:pt x="481013" y="142875"/>
                  <a:pt x="474662" y="12700"/>
                  <a:pt x="450850" y="6350"/>
                </a:cubicBezTo>
                <a:cubicBezTo>
                  <a:pt x="427038" y="0"/>
                  <a:pt x="368300" y="107950"/>
                  <a:pt x="346075" y="111125"/>
                </a:cubicBezTo>
                <a:cubicBezTo>
                  <a:pt x="323850" y="114300"/>
                  <a:pt x="341312" y="30162"/>
                  <a:pt x="317500" y="25400"/>
                </a:cubicBezTo>
                <a:cubicBezTo>
                  <a:pt x="293688" y="20638"/>
                  <a:pt x="254000" y="71438"/>
                  <a:pt x="203200" y="82550"/>
                </a:cubicBezTo>
                <a:cubicBezTo>
                  <a:pt x="152400" y="93663"/>
                  <a:pt x="25400" y="98425"/>
                  <a:pt x="12700" y="92075"/>
                </a:cubicBezTo>
                <a:cubicBezTo>
                  <a:pt x="0" y="85725"/>
                  <a:pt x="61913" y="50800"/>
                  <a:pt x="127000" y="44450"/>
                </a:cubicBezTo>
                <a:cubicBezTo>
                  <a:pt x="192087" y="38100"/>
                  <a:pt x="344488" y="46038"/>
                  <a:pt x="403225" y="53975"/>
                </a:cubicBezTo>
                <a:cubicBezTo>
                  <a:pt x="461963" y="61913"/>
                  <a:pt x="517525" y="80963"/>
                  <a:pt x="479425" y="92075"/>
                </a:cubicBezTo>
                <a:cubicBezTo>
                  <a:pt x="441325" y="103187"/>
                  <a:pt x="173038" y="134937"/>
                  <a:pt x="174625" y="120650"/>
                </a:cubicBezTo>
                <a:cubicBezTo>
                  <a:pt x="176212" y="106363"/>
                  <a:pt x="446088" y="39688"/>
                  <a:pt x="498475" y="44450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Полилиния 44">
            <a:hlinkClick r:id="rId11" action="ppaction://hlinksldjump"/>
          </p:cNvPr>
          <p:cNvSpPr/>
          <p:nvPr/>
        </p:nvSpPr>
        <p:spPr>
          <a:xfrm>
            <a:off x="5221288" y="3832225"/>
            <a:ext cx="436562" cy="430212"/>
          </a:xfrm>
          <a:custGeom>
            <a:avLst/>
            <a:gdLst>
              <a:gd name="connsiteX0" fmla="*/ 46037 w 436562"/>
              <a:gd name="connsiteY0" fmla="*/ 139700 h 430212"/>
              <a:gd name="connsiteX1" fmla="*/ 236537 w 436562"/>
              <a:gd name="connsiteY1" fmla="*/ 63500 h 430212"/>
              <a:gd name="connsiteX2" fmla="*/ 407987 w 436562"/>
              <a:gd name="connsiteY2" fmla="*/ 120650 h 430212"/>
              <a:gd name="connsiteX3" fmla="*/ 407987 w 436562"/>
              <a:gd name="connsiteY3" fmla="*/ 282575 h 430212"/>
              <a:gd name="connsiteX4" fmla="*/ 341312 w 436562"/>
              <a:gd name="connsiteY4" fmla="*/ 368300 h 430212"/>
              <a:gd name="connsiteX5" fmla="*/ 188912 w 436562"/>
              <a:gd name="connsiteY5" fmla="*/ 425450 h 430212"/>
              <a:gd name="connsiteX6" fmla="*/ 36512 w 436562"/>
              <a:gd name="connsiteY6" fmla="*/ 339725 h 430212"/>
              <a:gd name="connsiteX7" fmla="*/ 7937 w 436562"/>
              <a:gd name="connsiteY7" fmla="*/ 196850 h 430212"/>
              <a:gd name="connsiteX8" fmla="*/ 84137 w 436562"/>
              <a:gd name="connsiteY8" fmla="*/ 63500 h 430212"/>
              <a:gd name="connsiteX9" fmla="*/ 217487 w 436562"/>
              <a:gd name="connsiteY9" fmla="*/ 53975 h 430212"/>
              <a:gd name="connsiteX10" fmla="*/ 207962 w 436562"/>
              <a:gd name="connsiteY10" fmla="*/ 387350 h 430212"/>
              <a:gd name="connsiteX11" fmla="*/ 331787 w 436562"/>
              <a:gd name="connsiteY11" fmla="*/ 82550 h 430212"/>
              <a:gd name="connsiteX12" fmla="*/ 274637 w 436562"/>
              <a:gd name="connsiteY12" fmla="*/ 330200 h 430212"/>
              <a:gd name="connsiteX13" fmla="*/ 388937 w 436562"/>
              <a:gd name="connsiteY13" fmla="*/ 196850 h 430212"/>
              <a:gd name="connsiteX14" fmla="*/ 46037 w 436562"/>
              <a:gd name="connsiteY14" fmla="*/ 139700 h 4302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436562" h="430212">
                <a:moveTo>
                  <a:pt x="46037" y="139700"/>
                </a:moveTo>
                <a:cubicBezTo>
                  <a:pt x="20637" y="117475"/>
                  <a:pt x="176212" y="66675"/>
                  <a:pt x="236537" y="63500"/>
                </a:cubicBezTo>
                <a:cubicBezTo>
                  <a:pt x="296862" y="60325"/>
                  <a:pt x="379412" y="84138"/>
                  <a:pt x="407987" y="120650"/>
                </a:cubicBezTo>
                <a:cubicBezTo>
                  <a:pt x="436562" y="157162"/>
                  <a:pt x="419099" y="241300"/>
                  <a:pt x="407987" y="282575"/>
                </a:cubicBezTo>
                <a:cubicBezTo>
                  <a:pt x="396875" y="323850"/>
                  <a:pt x="377824" y="344488"/>
                  <a:pt x="341312" y="368300"/>
                </a:cubicBezTo>
                <a:cubicBezTo>
                  <a:pt x="304800" y="392112"/>
                  <a:pt x="239712" y="430212"/>
                  <a:pt x="188912" y="425450"/>
                </a:cubicBezTo>
                <a:cubicBezTo>
                  <a:pt x="138112" y="420688"/>
                  <a:pt x="66674" y="377825"/>
                  <a:pt x="36512" y="339725"/>
                </a:cubicBezTo>
                <a:cubicBezTo>
                  <a:pt x="6350" y="301625"/>
                  <a:pt x="0" y="242887"/>
                  <a:pt x="7937" y="196850"/>
                </a:cubicBezTo>
                <a:cubicBezTo>
                  <a:pt x="15874" y="150813"/>
                  <a:pt x="49212" y="87312"/>
                  <a:pt x="84137" y="63500"/>
                </a:cubicBezTo>
                <a:cubicBezTo>
                  <a:pt x="119062" y="39688"/>
                  <a:pt x="196850" y="0"/>
                  <a:pt x="217487" y="53975"/>
                </a:cubicBezTo>
                <a:cubicBezTo>
                  <a:pt x="238125" y="107950"/>
                  <a:pt x="188912" y="382588"/>
                  <a:pt x="207962" y="387350"/>
                </a:cubicBezTo>
                <a:cubicBezTo>
                  <a:pt x="227012" y="392112"/>
                  <a:pt x="320675" y="92075"/>
                  <a:pt x="331787" y="82550"/>
                </a:cubicBezTo>
                <a:cubicBezTo>
                  <a:pt x="342900" y="73025"/>
                  <a:pt x="265112" y="311150"/>
                  <a:pt x="274637" y="330200"/>
                </a:cubicBezTo>
                <a:cubicBezTo>
                  <a:pt x="284162" y="349250"/>
                  <a:pt x="428625" y="223838"/>
                  <a:pt x="388937" y="196850"/>
                </a:cubicBezTo>
                <a:cubicBezTo>
                  <a:pt x="349250" y="169863"/>
                  <a:pt x="71437" y="161925"/>
                  <a:pt x="46037" y="139700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" name="Полилиния 45">
            <a:hlinkClick r:id="rId11" action="ppaction://hlinksldjump"/>
          </p:cNvPr>
          <p:cNvSpPr/>
          <p:nvPr/>
        </p:nvSpPr>
        <p:spPr>
          <a:xfrm>
            <a:off x="5246688" y="3913981"/>
            <a:ext cx="393700" cy="340519"/>
          </a:xfrm>
          <a:custGeom>
            <a:avLst/>
            <a:gdLst>
              <a:gd name="connsiteX0" fmla="*/ 58737 w 393700"/>
              <a:gd name="connsiteY0" fmla="*/ 794 h 340519"/>
              <a:gd name="connsiteX1" fmla="*/ 115887 w 393700"/>
              <a:gd name="connsiteY1" fmla="*/ 794 h 340519"/>
              <a:gd name="connsiteX2" fmla="*/ 325437 w 393700"/>
              <a:gd name="connsiteY2" fmla="*/ 10319 h 340519"/>
              <a:gd name="connsiteX3" fmla="*/ 11112 w 393700"/>
              <a:gd name="connsiteY3" fmla="*/ 124619 h 340519"/>
              <a:gd name="connsiteX4" fmla="*/ 392112 w 393700"/>
              <a:gd name="connsiteY4" fmla="*/ 143669 h 340519"/>
              <a:gd name="connsiteX5" fmla="*/ 20637 w 393700"/>
              <a:gd name="connsiteY5" fmla="*/ 181769 h 340519"/>
              <a:gd name="connsiteX6" fmla="*/ 354012 w 393700"/>
              <a:gd name="connsiteY6" fmla="*/ 238919 h 340519"/>
              <a:gd name="connsiteX7" fmla="*/ 77787 w 393700"/>
              <a:gd name="connsiteY7" fmla="*/ 305594 h 340519"/>
              <a:gd name="connsiteX8" fmla="*/ 58737 w 393700"/>
              <a:gd name="connsiteY8" fmla="*/ 794 h 3405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93700" h="340519">
                <a:moveTo>
                  <a:pt x="58737" y="794"/>
                </a:moveTo>
                <a:cubicBezTo>
                  <a:pt x="65087" y="0"/>
                  <a:pt x="115887" y="794"/>
                  <a:pt x="115887" y="794"/>
                </a:cubicBezTo>
                <a:lnTo>
                  <a:pt x="325437" y="10319"/>
                </a:lnTo>
                <a:cubicBezTo>
                  <a:pt x="307975" y="30956"/>
                  <a:pt x="0" y="102394"/>
                  <a:pt x="11112" y="124619"/>
                </a:cubicBezTo>
                <a:cubicBezTo>
                  <a:pt x="22224" y="146844"/>
                  <a:pt x="390525" y="134144"/>
                  <a:pt x="392112" y="143669"/>
                </a:cubicBezTo>
                <a:cubicBezTo>
                  <a:pt x="393700" y="153194"/>
                  <a:pt x="26987" y="165894"/>
                  <a:pt x="20637" y="181769"/>
                </a:cubicBezTo>
                <a:cubicBezTo>
                  <a:pt x="14287" y="197644"/>
                  <a:pt x="344487" y="218282"/>
                  <a:pt x="354012" y="238919"/>
                </a:cubicBezTo>
                <a:cubicBezTo>
                  <a:pt x="363537" y="259556"/>
                  <a:pt x="128587" y="340519"/>
                  <a:pt x="77787" y="305594"/>
                </a:cubicBezTo>
                <a:cubicBezTo>
                  <a:pt x="26987" y="270669"/>
                  <a:pt x="38099" y="150019"/>
                  <a:pt x="58737" y="794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8" name="Полилиния 47"/>
          <p:cNvSpPr/>
          <p:nvPr/>
        </p:nvSpPr>
        <p:spPr>
          <a:xfrm>
            <a:off x="7739063" y="2776538"/>
            <a:ext cx="393699" cy="355599"/>
          </a:xfrm>
          <a:custGeom>
            <a:avLst/>
            <a:gdLst>
              <a:gd name="connsiteX0" fmla="*/ 23812 w 393699"/>
              <a:gd name="connsiteY0" fmla="*/ 109537 h 355599"/>
              <a:gd name="connsiteX1" fmla="*/ 33337 w 393699"/>
              <a:gd name="connsiteY1" fmla="*/ 309562 h 355599"/>
              <a:gd name="connsiteX2" fmla="*/ 223837 w 393699"/>
              <a:gd name="connsiteY2" fmla="*/ 347662 h 355599"/>
              <a:gd name="connsiteX3" fmla="*/ 328612 w 393699"/>
              <a:gd name="connsiteY3" fmla="*/ 261937 h 355599"/>
              <a:gd name="connsiteX4" fmla="*/ 385762 w 393699"/>
              <a:gd name="connsiteY4" fmla="*/ 176212 h 355599"/>
              <a:gd name="connsiteX5" fmla="*/ 280987 w 393699"/>
              <a:gd name="connsiteY5" fmla="*/ 42862 h 355599"/>
              <a:gd name="connsiteX6" fmla="*/ 90487 w 393699"/>
              <a:gd name="connsiteY6" fmla="*/ 14287 h 355599"/>
              <a:gd name="connsiteX7" fmla="*/ 23812 w 393699"/>
              <a:gd name="connsiteY7" fmla="*/ 109537 h 3555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93699" h="355599">
                <a:moveTo>
                  <a:pt x="23812" y="109537"/>
                </a:moveTo>
                <a:cubicBezTo>
                  <a:pt x="14287" y="158750"/>
                  <a:pt x="0" y="269875"/>
                  <a:pt x="33337" y="309562"/>
                </a:cubicBezTo>
                <a:cubicBezTo>
                  <a:pt x="66674" y="349249"/>
                  <a:pt x="174625" y="355599"/>
                  <a:pt x="223837" y="347662"/>
                </a:cubicBezTo>
                <a:cubicBezTo>
                  <a:pt x="273049" y="339725"/>
                  <a:pt x="301625" y="290512"/>
                  <a:pt x="328612" y="261937"/>
                </a:cubicBezTo>
                <a:cubicBezTo>
                  <a:pt x="355600" y="233362"/>
                  <a:pt x="393699" y="212724"/>
                  <a:pt x="385762" y="176212"/>
                </a:cubicBezTo>
                <a:cubicBezTo>
                  <a:pt x="377825" y="139700"/>
                  <a:pt x="330199" y="69849"/>
                  <a:pt x="280987" y="42862"/>
                </a:cubicBezTo>
                <a:cubicBezTo>
                  <a:pt x="231775" y="15875"/>
                  <a:pt x="138112" y="0"/>
                  <a:pt x="90487" y="14287"/>
                </a:cubicBezTo>
                <a:cubicBezTo>
                  <a:pt x="42862" y="28574"/>
                  <a:pt x="33337" y="60324"/>
                  <a:pt x="23812" y="109537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0" name="Полилиния 49">
            <a:hlinkClick r:id="rId11" action="ppaction://hlinksldjump"/>
          </p:cNvPr>
          <p:cNvSpPr/>
          <p:nvPr/>
        </p:nvSpPr>
        <p:spPr>
          <a:xfrm>
            <a:off x="5969000" y="1166813"/>
            <a:ext cx="292100" cy="279399"/>
          </a:xfrm>
          <a:custGeom>
            <a:avLst/>
            <a:gdLst>
              <a:gd name="connsiteX0" fmla="*/ 31750 w 292100"/>
              <a:gd name="connsiteY0" fmla="*/ 61912 h 279399"/>
              <a:gd name="connsiteX1" fmla="*/ 12700 w 292100"/>
              <a:gd name="connsiteY1" fmla="*/ 157162 h 279399"/>
              <a:gd name="connsiteX2" fmla="*/ 107950 w 292100"/>
              <a:gd name="connsiteY2" fmla="*/ 261937 h 279399"/>
              <a:gd name="connsiteX3" fmla="*/ 241300 w 292100"/>
              <a:gd name="connsiteY3" fmla="*/ 261937 h 279399"/>
              <a:gd name="connsiteX4" fmla="*/ 288925 w 292100"/>
              <a:gd name="connsiteY4" fmla="*/ 185737 h 279399"/>
              <a:gd name="connsiteX5" fmla="*/ 260350 w 292100"/>
              <a:gd name="connsiteY5" fmla="*/ 61912 h 279399"/>
              <a:gd name="connsiteX6" fmla="*/ 222250 w 292100"/>
              <a:gd name="connsiteY6" fmla="*/ 14287 h 279399"/>
              <a:gd name="connsiteX7" fmla="*/ 117475 w 292100"/>
              <a:gd name="connsiteY7" fmla="*/ 4762 h 279399"/>
              <a:gd name="connsiteX8" fmla="*/ 31750 w 292100"/>
              <a:gd name="connsiteY8" fmla="*/ 61912 h 2793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92100" h="279399">
                <a:moveTo>
                  <a:pt x="31750" y="61912"/>
                </a:moveTo>
                <a:cubicBezTo>
                  <a:pt x="14287" y="87312"/>
                  <a:pt x="0" y="123825"/>
                  <a:pt x="12700" y="157162"/>
                </a:cubicBezTo>
                <a:cubicBezTo>
                  <a:pt x="25400" y="190500"/>
                  <a:pt x="69850" y="244475"/>
                  <a:pt x="107950" y="261937"/>
                </a:cubicBezTo>
                <a:cubicBezTo>
                  <a:pt x="146050" y="279399"/>
                  <a:pt x="211138" y="274637"/>
                  <a:pt x="241300" y="261937"/>
                </a:cubicBezTo>
                <a:cubicBezTo>
                  <a:pt x="271463" y="249237"/>
                  <a:pt x="285750" y="219074"/>
                  <a:pt x="288925" y="185737"/>
                </a:cubicBezTo>
                <a:cubicBezTo>
                  <a:pt x="292100" y="152400"/>
                  <a:pt x="271462" y="90487"/>
                  <a:pt x="260350" y="61912"/>
                </a:cubicBezTo>
                <a:cubicBezTo>
                  <a:pt x="249238" y="33337"/>
                  <a:pt x="246063" y="23812"/>
                  <a:pt x="222250" y="14287"/>
                </a:cubicBezTo>
                <a:cubicBezTo>
                  <a:pt x="198438" y="4762"/>
                  <a:pt x="142875" y="0"/>
                  <a:pt x="117475" y="4762"/>
                </a:cubicBezTo>
                <a:cubicBezTo>
                  <a:pt x="92075" y="9524"/>
                  <a:pt x="49213" y="36512"/>
                  <a:pt x="31750" y="61912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1" name="Полилиния 50">
            <a:hlinkClick r:id="rId11" action="ppaction://hlinksldjump"/>
          </p:cNvPr>
          <p:cNvSpPr/>
          <p:nvPr/>
        </p:nvSpPr>
        <p:spPr>
          <a:xfrm>
            <a:off x="6015037" y="1163638"/>
            <a:ext cx="228601" cy="257175"/>
          </a:xfrm>
          <a:custGeom>
            <a:avLst/>
            <a:gdLst>
              <a:gd name="connsiteX0" fmla="*/ 33338 w 228601"/>
              <a:gd name="connsiteY0" fmla="*/ 55562 h 257175"/>
              <a:gd name="connsiteX1" fmla="*/ 195263 w 228601"/>
              <a:gd name="connsiteY1" fmla="*/ 74612 h 257175"/>
              <a:gd name="connsiteX2" fmla="*/ 4763 w 228601"/>
              <a:gd name="connsiteY2" fmla="*/ 131762 h 257175"/>
              <a:gd name="connsiteX3" fmla="*/ 223838 w 228601"/>
              <a:gd name="connsiteY3" fmla="*/ 150812 h 257175"/>
              <a:gd name="connsiteX4" fmla="*/ 33338 w 228601"/>
              <a:gd name="connsiteY4" fmla="*/ 188912 h 257175"/>
              <a:gd name="connsiteX5" fmla="*/ 109538 w 228601"/>
              <a:gd name="connsiteY5" fmla="*/ 227012 h 257175"/>
              <a:gd name="connsiteX6" fmla="*/ 109538 w 228601"/>
              <a:gd name="connsiteY6" fmla="*/ 7937 h 257175"/>
              <a:gd name="connsiteX7" fmla="*/ 195263 w 228601"/>
              <a:gd name="connsiteY7" fmla="*/ 179387 h 257175"/>
              <a:gd name="connsiteX8" fmla="*/ 33338 w 228601"/>
              <a:gd name="connsiteY8" fmla="*/ 55562 h 257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28601" h="257175">
                <a:moveTo>
                  <a:pt x="33338" y="55562"/>
                </a:moveTo>
                <a:cubicBezTo>
                  <a:pt x="33338" y="38100"/>
                  <a:pt x="200026" y="61912"/>
                  <a:pt x="195263" y="74612"/>
                </a:cubicBezTo>
                <a:cubicBezTo>
                  <a:pt x="190500" y="87312"/>
                  <a:pt x="0" y="119062"/>
                  <a:pt x="4763" y="131762"/>
                </a:cubicBezTo>
                <a:cubicBezTo>
                  <a:pt x="9526" y="144462"/>
                  <a:pt x="219075" y="141287"/>
                  <a:pt x="223838" y="150812"/>
                </a:cubicBezTo>
                <a:cubicBezTo>
                  <a:pt x="228601" y="160337"/>
                  <a:pt x="52388" y="176212"/>
                  <a:pt x="33338" y="188912"/>
                </a:cubicBezTo>
                <a:cubicBezTo>
                  <a:pt x="14288" y="201612"/>
                  <a:pt x="96838" y="257175"/>
                  <a:pt x="109538" y="227012"/>
                </a:cubicBezTo>
                <a:cubicBezTo>
                  <a:pt x="122238" y="196850"/>
                  <a:pt x="95251" y="15874"/>
                  <a:pt x="109538" y="7937"/>
                </a:cubicBezTo>
                <a:cubicBezTo>
                  <a:pt x="123825" y="0"/>
                  <a:pt x="209550" y="169862"/>
                  <a:pt x="195263" y="179387"/>
                </a:cubicBezTo>
                <a:cubicBezTo>
                  <a:pt x="180976" y="188912"/>
                  <a:pt x="33338" y="73024"/>
                  <a:pt x="33338" y="55562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2231740" y="591530"/>
            <a:ext cx="3096344" cy="432048"/>
          </a:xfrm>
          <a:prstGeom prst="roundRect">
            <a:avLst/>
          </a:prstGeom>
          <a:solidFill>
            <a:schemeClr val="bg1"/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Задания базового уровня 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3" name="триг СБРОС на первом"/>
          <p:cNvSpPr/>
          <p:nvPr/>
        </p:nvSpPr>
        <p:spPr>
          <a:xfrm>
            <a:off x="431540" y="1131590"/>
            <a:ext cx="1440160" cy="396044"/>
          </a:xfrm>
          <a:prstGeom prst="roundRect">
            <a:avLst>
              <a:gd name="adj" fmla="val 50000"/>
            </a:avLst>
          </a:prstGeom>
          <a:solidFill>
            <a:srgbClr val="C00000"/>
          </a:solidFill>
          <a:ln>
            <a:noFill/>
          </a:ln>
          <a:effectLst>
            <a:outerShdw blurRad="127000" dist="38100" dir="5400000" sx="104000" sy="104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 smtClean="0">
                <a:solidFill>
                  <a:schemeClr val="bg1"/>
                </a:solidFill>
              </a:rPr>
              <a:t>1</a:t>
            </a:r>
            <a:endParaRPr lang="ru-RU" b="1" u="sng" dirty="0">
              <a:solidFill>
                <a:schemeClr val="bg1"/>
              </a:solidFill>
            </a:endParaRPr>
          </a:p>
        </p:txBody>
      </p:sp>
      <p:pic>
        <p:nvPicPr>
          <p:cNvPr id="11266" name="круг1" descr="C:\Users\1\Desktop\кокурс плакат\картинки\imgpreview (1).jp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503548" y="1599642"/>
            <a:ext cx="1332148" cy="1397131"/>
          </a:xfrm>
          <a:prstGeom prst="rect">
            <a:avLst/>
          </a:prstGeom>
          <a:noFill/>
        </p:spPr>
      </p:pic>
      <p:sp>
        <p:nvSpPr>
          <p:cNvPr id="31" name="триг СБРОС на первом"/>
          <p:cNvSpPr/>
          <p:nvPr/>
        </p:nvSpPr>
        <p:spPr>
          <a:xfrm>
            <a:off x="3851920" y="1131590"/>
            <a:ext cx="1440160" cy="396044"/>
          </a:xfrm>
          <a:prstGeom prst="roundRect">
            <a:avLst>
              <a:gd name="adj" fmla="val 50000"/>
            </a:avLst>
          </a:prstGeom>
          <a:solidFill>
            <a:srgbClr val="C00000"/>
          </a:solidFill>
          <a:ln>
            <a:noFill/>
          </a:ln>
          <a:effectLst>
            <a:outerShdw blurRad="127000" dist="38100" dir="5400000" sx="104000" sy="104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 smtClean="0">
                <a:solidFill>
                  <a:schemeClr val="bg1"/>
                </a:solidFill>
              </a:rPr>
              <a:t>3</a:t>
            </a:r>
            <a:endParaRPr lang="ru-RU" b="1" u="sng" dirty="0">
              <a:solidFill>
                <a:schemeClr val="bg1"/>
              </a:solidFill>
            </a:endParaRPr>
          </a:p>
        </p:txBody>
      </p:sp>
      <p:sp>
        <p:nvSpPr>
          <p:cNvPr id="32" name="триг СБРОС на первом"/>
          <p:cNvSpPr/>
          <p:nvPr/>
        </p:nvSpPr>
        <p:spPr>
          <a:xfrm>
            <a:off x="395536" y="3111810"/>
            <a:ext cx="1440160" cy="396044"/>
          </a:xfrm>
          <a:prstGeom prst="roundRect">
            <a:avLst>
              <a:gd name="adj" fmla="val 50000"/>
            </a:avLst>
          </a:prstGeom>
          <a:solidFill>
            <a:srgbClr val="C00000"/>
          </a:solidFill>
          <a:ln>
            <a:noFill/>
          </a:ln>
          <a:effectLst>
            <a:outerShdw blurRad="127000" dist="38100" dir="5400000" sx="104000" sy="104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 smtClean="0">
                <a:solidFill>
                  <a:schemeClr val="bg1"/>
                </a:solidFill>
              </a:rPr>
              <a:t>4</a:t>
            </a:r>
            <a:endParaRPr lang="ru-RU" b="1" u="sng" dirty="0">
              <a:solidFill>
                <a:schemeClr val="bg1"/>
              </a:solidFill>
            </a:endParaRPr>
          </a:p>
        </p:txBody>
      </p:sp>
      <p:sp>
        <p:nvSpPr>
          <p:cNvPr id="33" name="триг СБРОС на первом"/>
          <p:cNvSpPr/>
          <p:nvPr/>
        </p:nvSpPr>
        <p:spPr>
          <a:xfrm>
            <a:off x="2159732" y="3111810"/>
            <a:ext cx="1440160" cy="396044"/>
          </a:xfrm>
          <a:prstGeom prst="roundRect">
            <a:avLst>
              <a:gd name="adj" fmla="val 50000"/>
            </a:avLst>
          </a:prstGeom>
          <a:solidFill>
            <a:srgbClr val="C00000"/>
          </a:solidFill>
          <a:ln>
            <a:noFill/>
          </a:ln>
          <a:effectLst>
            <a:outerShdw blurRad="127000" dist="38100" dir="5400000" sx="104000" sy="104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 smtClean="0">
                <a:solidFill>
                  <a:schemeClr val="bg1"/>
                </a:solidFill>
              </a:rPr>
              <a:t>5</a:t>
            </a:r>
            <a:endParaRPr lang="ru-RU" b="1" u="sng" dirty="0">
              <a:solidFill>
                <a:schemeClr val="bg1"/>
              </a:solidFill>
            </a:endParaRPr>
          </a:p>
        </p:txBody>
      </p:sp>
      <p:pic>
        <p:nvPicPr>
          <p:cNvPr id="11270" name="Picture 6" descr="C:\Users\1\Desktop\кокурс плакат\картинки\0002523b4a625cb494e385ce97c56aa2_i-1096.jpg"/>
          <p:cNvPicPr>
            <a:picLocks noChangeAspect="1" noChangeArrowheads="1"/>
          </p:cNvPicPr>
          <p:nvPr/>
        </p:nvPicPr>
        <p:blipFill>
          <a:blip r:embed="rId13" cstate="print"/>
          <a:srcRect b="3623"/>
          <a:stretch>
            <a:fillRect/>
          </a:stretch>
        </p:blipFill>
        <p:spPr bwMode="auto">
          <a:xfrm>
            <a:off x="5724128" y="741836"/>
            <a:ext cx="3037148" cy="4242182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34" name="Picture 2" descr="C:\Users\1\Desktop\кокурс плакат\картинки\imgpreview (1).jp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467544" y="3543858"/>
            <a:ext cx="1332148" cy="1397131"/>
          </a:xfrm>
          <a:prstGeom prst="rect">
            <a:avLst/>
          </a:prstGeom>
          <a:noFill/>
        </p:spPr>
      </p:pic>
      <p:pic>
        <p:nvPicPr>
          <p:cNvPr id="35" name="Picture 2" descr="C:\Users\1\Desktop\кокурс плакат\картинки\imgpreview (1).jp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3959932" y="1599642"/>
            <a:ext cx="1332148" cy="1397131"/>
          </a:xfrm>
          <a:prstGeom prst="rect">
            <a:avLst/>
          </a:prstGeom>
          <a:noFill/>
        </p:spPr>
      </p:pic>
      <p:pic>
        <p:nvPicPr>
          <p:cNvPr id="36" name="Picture 2" descr="C:\Users\1\Desktop\кокурс плакат\картинки\imgpreview (1).jp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2231740" y="3543858"/>
            <a:ext cx="1332148" cy="1397131"/>
          </a:xfrm>
          <a:prstGeom prst="rect">
            <a:avLst/>
          </a:prstGeom>
          <a:noFill/>
        </p:spPr>
      </p:pic>
      <p:sp>
        <p:nvSpPr>
          <p:cNvPr id="40" name="триг СБРОС на первом"/>
          <p:cNvSpPr/>
          <p:nvPr/>
        </p:nvSpPr>
        <p:spPr>
          <a:xfrm>
            <a:off x="2195736" y="1131590"/>
            <a:ext cx="1440160" cy="396044"/>
          </a:xfrm>
          <a:prstGeom prst="roundRect">
            <a:avLst>
              <a:gd name="adj" fmla="val 50000"/>
            </a:avLst>
          </a:prstGeom>
          <a:solidFill>
            <a:srgbClr val="C00000"/>
          </a:solidFill>
          <a:ln>
            <a:noFill/>
          </a:ln>
          <a:effectLst>
            <a:outerShdw blurRad="127000" dist="38100" dir="5400000" sx="104000" sy="104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 smtClean="0">
                <a:solidFill>
                  <a:schemeClr val="bg1"/>
                </a:solidFill>
              </a:rPr>
              <a:t>2</a:t>
            </a:r>
            <a:endParaRPr lang="ru-RU" b="1" u="sng" dirty="0">
              <a:solidFill>
                <a:schemeClr val="bg1"/>
              </a:solidFill>
            </a:endParaRPr>
          </a:p>
        </p:txBody>
      </p:sp>
      <p:sp>
        <p:nvSpPr>
          <p:cNvPr id="42" name="триг СБРОС на первом"/>
          <p:cNvSpPr/>
          <p:nvPr/>
        </p:nvSpPr>
        <p:spPr>
          <a:xfrm>
            <a:off x="3923928" y="3075806"/>
            <a:ext cx="1440160" cy="396044"/>
          </a:xfrm>
          <a:prstGeom prst="roundRect">
            <a:avLst>
              <a:gd name="adj" fmla="val 50000"/>
            </a:avLst>
          </a:prstGeom>
          <a:solidFill>
            <a:srgbClr val="C00000"/>
          </a:solidFill>
          <a:ln>
            <a:noFill/>
          </a:ln>
          <a:effectLst>
            <a:outerShdw blurRad="127000" dist="38100" dir="5400000" sx="104000" sy="104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 smtClean="0">
                <a:solidFill>
                  <a:schemeClr val="bg1"/>
                </a:solidFill>
              </a:rPr>
              <a:t>6</a:t>
            </a:r>
            <a:endParaRPr lang="ru-RU" b="1" u="sng" dirty="0">
              <a:solidFill>
                <a:schemeClr val="bg1"/>
              </a:solidFill>
            </a:endParaRPr>
          </a:p>
        </p:txBody>
      </p:sp>
      <p:pic>
        <p:nvPicPr>
          <p:cNvPr id="43" name="Picture 2" descr="C:\Users\1\Desktop\кокурс плакат\картинки\imgpreview (1).jp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3995936" y="3543858"/>
            <a:ext cx="1332148" cy="1397131"/>
          </a:xfrm>
          <a:prstGeom prst="rect">
            <a:avLst/>
          </a:prstGeom>
          <a:noFill/>
        </p:spPr>
      </p:pic>
      <p:pic>
        <p:nvPicPr>
          <p:cNvPr id="44" name="Picture 2" descr="C:\Users\1\Desktop\кокурс плакат\картинки\imgpreview (1).jp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2231740" y="1599642"/>
            <a:ext cx="1332148" cy="1397131"/>
          </a:xfrm>
          <a:prstGeom prst="rect">
            <a:avLst/>
          </a:prstGeom>
          <a:noFill/>
        </p:spPr>
      </p:pic>
      <p:grpSp>
        <p:nvGrpSpPr>
          <p:cNvPr id="2" name="Группа 57"/>
          <p:cNvGrpSpPr/>
          <p:nvPr/>
        </p:nvGrpSpPr>
        <p:grpSpPr>
          <a:xfrm>
            <a:off x="0" y="0"/>
            <a:ext cx="9144000" cy="5143500"/>
            <a:chOff x="0" y="0"/>
            <a:chExt cx="9144000" cy="5143500"/>
          </a:xfrm>
        </p:grpSpPr>
        <p:sp>
          <p:nvSpPr>
            <p:cNvPr id="47" name="Прямоугольник 46"/>
            <p:cNvSpPr/>
            <p:nvPr/>
          </p:nvSpPr>
          <p:spPr>
            <a:xfrm>
              <a:off x="0" y="0"/>
              <a:ext cx="9144000" cy="5143500"/>
            </a:xfrm>
            <a:prstGeom prst="rect">
              <a:avLst/>
            </a:prstGeom>
            <a:solidFill>
              <a:schemeClr val="bg1">
                <a:alpha val="8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9" name="Скругленный прямоугольник 48"/>
            <p:cNvSpPr/>
            <p:nvPr/>
          </p:nvSpPr>
          <p:spPr>
            <a:xfrm>
              <a:off x="719572" y="483518"/>
              <a:ext cx="3132348" cy="4176464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dirty="0" smtClean="0">
                  <a:solidFill>
                    <a:schemeClr val="tx1"/>
                  </a:solidFill>
                </a:rPr>
                <a:t> </a:t>
              </a:r>
              <a:r>
                <a:rPr lang="ru-RU" b="1" dirty="0" smtClean="0">
                  <a:solidFill>
                    <a:schemeClr val="tx1"/>
                  </a:solidFill>
                </a:rPr>
                <a:t>Увидеть движение цитоплазмы можно…</a:t>
              </a:r>
            </a:p>
            <a:p>
              <a:pPr algn="ctr"/>
              <a:r>
                <a:rPr lang="ru-RU" dirty="0" smtClean="0">
                  <a:solidFill>
                    <a:schemeClr val="tx1"/>
                  </a:solidFill>
                </a:rPr>
                <a:t>                 </a:t>
              </a:r>
            </a:p>
            <a:p>
              <a:r>
                <a:rPr lang="ru-RU" dirty="0" smtClean="0">
                  <a:solidFill>
                    <a:schemeClr val="tx1"/>
                  </a:solidFill>
                </a:rPr>
                <a:t>     Невооруженным взглядом</a:t>
              </a:r>
            </a:p>
            <a:p>
              <a:r>
                <a:rPr lang="ru-RU" dirty="0" smtClean="0">
                  <a:solidFill>
                    <a:schemeClr val="tx1"/>
                  </a:solidFill>
                </a:rPr>
                <a:t>           </a:t>
              </a:r>
            </a:p>
            <a:p>
              <a:r>
                <a:rPr lang="ru-RU" dirty="0" smtClean="0">
                  <a:solidFill>
                    <a:schemeClr val="tx1"/>
                  </a:solidFill>
                </a:rPr>
                <a:t>     Под микроскопом</a:t>
              </a:r>
            </a:p>
            <a:p>
              <a:r>
                <a:rPr lang="ru-RU" dirty="0" smtClean="0">
                  <a:solidFill>
                    <a:schemeClr val="tx1"/>
                  </a:solidFill>
                </a:rPr>
                <a:t> </a:t>
              </a:r>
            </a:p>
            <a:p>
              <a:r>
                <a:rPr lang="ru-RU" dirty="0" smtClean="0">
                  <a:solidFill>
                    <a:schemeClr val="tx1"/>
                  </a:solidFill>
                </a:rPr>
                <a:t>     С помощью лупы</a:t>
              </a:r>
            </a:p>
            <a:p>
              <a:endParaRPr lang="ru-RU" dirty="0" smtClean="0">
                <a:solidFill>
                  <a:schemeClr val="tx1"/>
                </a:solidFill>
              </a:endParaRPr>
            </a:p>
            <a:p>
              <a:r>
                <a:rPr lang="ru-RU" dirty="0" smtClean="0">
                  <a:solidFill>
                    <a:schemeClr val="tx1"/>
                  </a:solidFill>
                </a:rPr>
                <a:t>     Под любым оптическим   прибором</a:t>
              </a:r>
            </a:p>
            <a:p>
              <a:pPr algn="ctr"/>
              <a:endParaRPr lang="ru-RU" dirty="0" smtClean="0">
                <a:solidFill>
                  <a:schemeClr val="tx1"/>
                </a:solidFill>
              </a:endParaRPr>
            </a:p>
            <a:p>
              <a:pPr algn="ctr"/>
              <a:r>
                <a:rPr lang="ru-RU" dirty="0" smtClean="0">
                  <a:solidFill>
                    <a:schemeClr val="tx1"/>
                  </a:solidFill>
                </a:rPr>
                <a:t>        </a:t>
              </a:r>
            </a:p>
            <a:p>
              <a:pPr algn="ctr"/>
              <a:endParaRPr lang="ru-RU" dirty="0">
                <a:solidFill>
                  <a:schemeClr val="tx1"/>
                </a:solidFill>
              </a:endParaRPr>
            </a:p>
          </p:txBody>
        </p:sp>
      </p:grpSp>
      <p:sp>
        <p:nvSpPr>
          <p:cNvPr id="52" name="Блок-схема: узел 511"/>
          <p:cNvSpPr/>
          <p:nvPr/>
        </p:nvSpPr>
        <p:spPr>
          <a:xfrm>
            <a:off x="899592" y="1347614"/>
            <a:ext cx="252028" cy="252028"/>
          </a:xfrm>
          <a:prstGeom prst="flowChartConnector">
            <a:avLst/>
          </a:prstGeom>
          <a:solidFill>
            <a:srgbClr val="FF0000"/>
          </a:solidFill>
          <a:ln>
            <a:solidFill>
              <a:srgbClr val="FF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3" name="Блок-схема: узел 521"/>
          <p:cNvSpPr/>
          <p:nvPr/>
        </p:nvSpPr>
        <p:spPr>
          <a:xfrm>
            <a:off x="881844" y="2172193"/>
            <a:ext cx="252028" cy="252028"/>
          </a:xfrm>
          <a:prstGeom prst="flowChartConnector">
            <a:avLst/>
          </a:prstGeom>
          <a:solidFill>
            <a:srgbClr val="FF0000"/>
          </a:solidFill>
          <a:ln>
            <a:solidFill>
              <a:srgbClr val="FF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4" name="Блок-схема: узел 531"/>
          <p:cNvSpPr/>
          <p:nvPr/>
        </p:nvSpPr>
        <p:spPr>
          <a:xfrm>
            <a:off x="863588" y="2733768"/>
            <a:ext cx="252028" cy="252028"/>
          </a:xfrm>
          <a:prstGeom prst="flowChartConnector">
            <a:avLst/>
          </a:prstGeom>
          <a:solidFill>
            <a:srgbClr val="FF0000"/>
          </a:solidFill>
          <a:ln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5" name="Блок-схема: узел 541"/>
          <p:cNvSpPr/>
          <p:nvPr/>
        </p:nvSpPr>
        <p:spPr>
          <a:xfrm>
            <a:off x="863588" y="3255150"/>
            <a:ext cx="252028" cy="252028"/>
          </a:xfrm>
          <a:prstGeom prst="flowChartConnector">
            <a:avLst/>
          </a:prstGeom>
          <a:solidFill>
            <a:srgbClr val="FF0000"/>
          </a:solidFill>
          <a:ln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7" name="триг СБРОС на первом22"/>
          <p:cNvSpPr/>
          <p:nvPr/>
        </p:nvSpPr>
        <p:spPr>
          <a:xfrm>
            <a:off x="1583668" y="4119922"/>
            <a:ext cx="1440160" cy="396044"/>
          </a:xfrm>
          <a:prstGeom prst="roundRect">
            <a:avLst>
              <a:gd name="adj" fmla="val 50000"/>
            </a:avLst>
          </a:prstGeom>
          <a:solidFill>
            <a:srgbClr val="C00000"/>
          </a:solidFill>
          <a:ln>
            <a:noFill/>
          </a:ln>
          <a:effectLst>
            <a:outerShdw blurRad="127000" dist="38100" dir="5400000" sx="104000" sy="104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 smtClean="0">
                <a:solidFill>
                  <a:schemeClr val="bg1"/>
                </a:solidFill>
              </a:rPr>
              <a:t>Правильно </a:t>
            </a:r>
            <a:endParaRPr lang="ru-RU" b="1" u="sng" dirty="0">
              <a:solidFill>
                <a:schemeClr val="bg1"/>
              </a:solidFill>
            </a:endParaRPr>
          </a:p>
        </p:txBody>
      </p:sp>
      <p:sp>
        <p:nvSpPr>
          <p:cNvPr id="56" name="Стрелка вправо 55">
            <a:hlinkClick r:id="rId14" action="ppaction://hlinksldjump"/>
          </p:cNvPr>
          <p:cNvSpPr/>
          <p:nvPr/>
        </p:nvSpPr>
        <p:spPr>
          <a:xfrm>
            <a:off x="4031940" y="4443958"/>
            <a:ext cx="1044116" cy="540060"/>
          </a:xfrm>
          <a:prstGeom prst="rightArrow">
            <a:avLst/>
          </a:prstGeom>
          <a:solidFill>
            <a:srgbClr val="C00000"/>
          </a:solidFill>
          <a:ln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 smtClean="0"/>
              <a:t>Далее</a:t>
            </a:r>
            <a:endParaRPr lang="ru-RU" b="1" u="sng" dirty="0"/>
          </a:p>
        </p:txBody>
      </p:sp>
      <p:sp>
        <p:nvSpPr>
          <p:cNvPr id="58" name="Скругленный прямоугольник 57"/>
          <p:cNvSpPr/>
          <p:nvPr/>
        </p:nvSpPr>
        <p:spPr>
          <a:xfrm>
            <a:off x="5508104" y="519522"/>
            <a:ext cx="3060340" cy="4140460"/>
          </a:xfrm>
          <a:prstGeom prst="roundRect">
            <a:avLst/>
          </a:prstGeom>
          <a:solidFill>
            <a:schemeClr val="bg1"/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Митохондрии …</a:t>
            </a:r>
          </a:p>
          <a:p>
            <a:pPr algn="ctr"/>
            <a:endParaRPr lang="ru-RU" dirty="0" smtClean="0">
              <a:solidFill>
                <a:schemeClr val="tx1"/>
              </a:solidFill>
            </a:endParaRPr>
          </a:p>
          <a:p>
            <a:r>
              <a:rPr lang="ru-RU" dirty="0" smtClean="0">
                <a:solidFill>
                  <a:schemeClr val="tx1"/>
                </a:solidFill>
              </a:rPr>
              <a:t>       Обеспечивают клетку энергией</a:t>
            </a:r>
          </a:p>
          <a:p>
            <a:pPr algn="ctr"/>
            <a:endParaRPr lang="ru-RU" dirty="0" smtClean="0">
              <a:solidFill>
                <a:schemeClr val="tx1"/>
              </a:solidFill>
            </a:endParaRPr>
          </a:p>
          <a:p>
            <a:pPr algn="ctr"/>
            <a:r>
              <a:rPr lang="ru-RU" dirty="0" smtClean="0">
                <a:solidFill>
                  <a:schemeClr val="tx1"/>
                </a:solidFill>
              </a:rPr>
              <a:t> Синтезируют белки</a:t>
            </a:r>
          </a:p>
          <a:p>
            <a:endParaRPr lang="ru-RU" dirty="0" smtClean="0">
              <a:solidFill>
                <a:schemeClr val="tx1"/>
              </a:solidFill>
            </a:endParaRPr>
          </a:p>
          <a:p>
            <a:r>
              <a:rPr lang="ru-RU" dirty="0" smtClean="0">
                <a:solidFill>
                  <a:schemeClr val="tx1"/>
                </a:solidFill>
              </a:rPr>
              <a:t>       Участвуют во внутриклеточном пищеварении</a:t>
            </a:r>
          </a:p>
          <a:p>
            <a:endParaRPr lang="ru-RU" dirty="0" smtClean="0">
              <a:solidFill>
                <a:schemeClr val="tx1"/>
              </a:solidFill>
            </a:endParaRPr>
          </a:p>
          <a:p>
            <a:r>
              <a:rPr lang="ru-RU" dirty="0" smtClean="0">
                <a:solidFill>
                  <a:schemeClr val="tx1"/>
                </a:solidFill>
              </a:rPr>
              <a:t>       Содержат гены</a:t>
            </a:r>
          </a:p>
        </p:txBody>
      </p:sp>
      <p:sp>
        <p:nvSpPr>
          <p:cNvPr id="59" name="Блок-схема: узел 581"/>
          <p:cNvSpPr/>
          <p:nvPr/>
        </p:nvSpPr>
        <p:spPr>
          <a:xfrm>
            <a:off x="5652120" y="2103698"/>
            <a:ext cx="252028" cy="252028"/>
          </a:xfrm>
          <a:prstGeom prst="flowChartConnector">
            <a:avLst/>
          </a:prstGeom>
          <a:solidFill>
            <a:srgbClr val="FF0000"/>
          </a:solidFill>
          <a:ln>
            <a:solidFill>
              <a:srgbClr val="FF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0" name="Блок-схема: узел 591"/>
          <p:cNvSpPr/>
          <p:nvPr/>
        </p:nvSpPr>
        <p:spPr>
          <a:xfrm>
            <a:off x="5652120" y="2607754"/>
            <a:ext cx="252028" cy="252028"/>
          </a:xfrm>
          <a:prstGeom prst="flowChartConnector">
            <a:avLst/>
          </a:prstGeom>
          <a:solidFill>
            <a:srgbClr val="FF0000"/>
          </a:solidFill>
          <a:ln>
            <a:solidFill>
              <a:srgbClr val="FF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1" name="Блок-схема: узел 601"/>
          <p:cNvSpPr/>
          <p:nvPr/>
        </p:nvSpPr>
        <p:spPr>
          <a:xfrm>
            <a:off x="5652120" y="3723878"/>
            <a:ext cx="252028" cy="252028"/>
          </a:xfrm>
          <a:prstGeom prst="flowChartConnector">
            <a:avLst/>
          </a:prstGeom>
          <a:solidFill>
            <a:srgbClr val="FF0000"/>
          </a:solidFill>
          <a:ln>
            <a:solidFill>
              <a:srgbClr val="FF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3" name="триг СБРОС на первом1111"/>
          <p:cNvSpPr/>
          <p:nvPr/>
        </p:nvSpPr>
        <p:spPr>
          <a:xfrm>
            <a:off x="6372200" y="4083918"/>
            <a:ext cx="1440160" cy="396044"/>
          </a:xfrm>
          <a:prstGeom prst="roundRect">
            <a:avLst>
              <a:gd name="adj" fmla="val 50000"/>
            </a:avLst>
          </a:prstGeom>
          <a:solidFill>
            <a:srgbClr val="C00000"/>
          </a:solidFill>
          <a:ln>
            <a:noFill/>
          </a:ln>
          <a:effectLst>
            <a:outerShdw blurRad="127000" dist="38100" dir="5400000" sx="104000" sy="104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 smtClean="0">
                <a:solidFill>
                  <a:schemeClr val="bg1"/>
                </a:solidFill>
              </a:rPr>
              <a:t>Правильно </a:t>
            </a:r>
            <a:endParaRPr lang="ru-RU" b="1" u="sng" dirty="0">
              <a:solidFill>
                <a:schemeClr val="bg1"/>
              </a:solidFill>
            </a:endParaRPr>
          </a:p>
        </p:txBody>
      </p:sp>
      <p:sp>
        <p:nvSpPr>
          <p:cNvPr id="64" name="Блок-схема: узел 631"/>
          <p:cNvSpPr/>
          <p:nvPr/>
        </p:nvSpPr>
        <p:spPr>
          <a:xfrm>
            <a:off x="5652120" y="1275606"/>
            <a:ext cx="252028" cy="252028"/>
          </a:xfrm>
          <a:prstGeom prst="flowChartConnector">
            <a:avLst/>
          </a:prstGeom>
          <a:solidFill>
            <a:srgbClr val="FF0000"/>
          </a:solidFill>
          <a:ln>
            <a:solidFill>
              <a:srgbClr val="FF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5" name="триг СБРОС на первом1"/>
          <p:cNvSpPr/>
          <p:nvPr/>
        </p:nvSpPr>
        <p:spPr>
          <a:xfrm rot="5400000">
            <a:off x="4004938" y="2302921"/>
            <a:ext cx="1242136" cy="699674"/>
          </a:xfrm>
          <a:prstGeom prst="ellipse">
            <a:avLst/>
          </a:prstGeom>
          <a:solidFill>
            <a:srgbClr val="C00000"/>
          </a:solidFill>
          <a:ln>
            <a:noFill/>
          </a:ln>
          <a:effectLst>
            <a:outerShdw blurRad="127000" dist="38100" dir="5400000" sx="104000" sy="104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ru-RU" sz="6000" b="1" u="sng" dirty="0">
                <a:solidFill>
                  <a:schemeClr val="bg1"/>
                </a:solidFill>
              </a:rPr>
              <a:t>2</a:t>
            </a:r>
            <a:r>
              <a:rPr lang="ru-RU" sz="6000" b="1" u="sng" dirty="0" smtClean="0">
                <a:solidFill>
                  <a:schemeClr val="bg1"/>
                </a:solidFill>
              </a:rPr>
              <a:t> </a:t>
            </a:r>
            <a:endParaRPr lang="ru-RU" sz="6000" b="1" u="sng" dirty="0">
              <a:solidFill>
                <a:schemeClr val="bg1"/>
              </a:solidFill>
            </a:endParaRPr>
          </a:p>
        </p:txBody>
      </p:sp>
      <p:pic>
        <p:nvPicPr>
          <p:cNvPr id="62" name="Picture 2" descr="C:\Users\Учитель\Desktop\плакат потешина\картинки\depositphotos_8738932-stock-illustration-black-and-whitevector-mouse-cursor.jpg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32762" y="4122863"/>
            <a:ext cx="263273" cy="26327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C:\Users\Учитель\Desktop\плакат потешина\картинки\depositphotos_8738932-stock-illustration-black-and-whitevector-mouse-cursor.jpg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1136" y="4809352"/>
            <a:ext cx="263273" cy="26327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C:\Users\Учитель\Desktop\плакат потешина\картинки\depositphotos_8738932-stock-illustration-black-and-whitevector-mouse-cursor.jpg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05019" y="4122863"/>
            <a:ext cx="263273" cy="26327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Click="0">
        <p:checker/>
      </p:transition>
    </mc:Choice>
    <mc:Fallback xmlns="">
      <p:transition spd="slow" advClick="0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2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4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4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5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6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4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4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2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3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4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25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5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3"/>
                  </p:tgtEl>
                </p:cond>
              </p:nextCondLst>
            </p:seq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6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0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4"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5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4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44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45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46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4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9"/>
                  </p:tgtEl>
                </p:cond>
              </p:nextCondLst>
            </p:seq>
            <p:seq concurrent="1" nextAc="seek">
              <p:cTn id="48" restart="whenNotActive" fill="hold" evtFilter="cancelBubble" nodeType="interactiveSeq">
                <p:stCondLst>
                  <p:cond evt="onClick" delay="0">
                    <p:tgtEl>
                      <p:spTgt spid="6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" fill="hold">
                      <p:stCondLst>
                        <p:cond delay="0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4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52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53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54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55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0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6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4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0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61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62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63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"/>
                  </p:tgtEl>
                </p:cond>
              </p:nextCondLst>
            </p:seq>
          </p:childTnLst>
        </p:cTn>
      </p:par>
    </p:tnLst>
    <p:bldLst>
      <p:bldP spid="52" grpId="0" animBg="1"/>
      <p:bldP spid="54" grpId="0" animBg="1"/>
      <p:bldP spid="55" grpId="0" animBg="1"/>
      <p:bldP spid="57" grpId="0" animBg="1"/>
      <p:bldP spid="59" grpId="0" animBg="1"/>
      <p:bldP spid="60" grpId="0" animBg="1"/>
      <p:bldP spid="61" grpId="0" animBg="1"/>
      <p:bldP spid="63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Прямоугольник 55">
            <a:hlinkClick r:id="rId3" action="ppaction://hlinksldjump" tooltip="Процессы жизнедеятельности в растительной клетке"/>
          </p:cNvPr>
          <p:cNvSpPr/>
          <p:nvPr/>
        </p:nvSpPr>
        <p:spPr>
          <a:xfrm>
            <a:off x="5400092" y="-1"/>
            <a:ext cx="2196244" cy="49050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  <a:effectLst>
            <a:outerShdw blurRad="127000" dist="38100" dir="5400000" sx="103000" sy="103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 smtClean="0">
                <a:solidFill>
                  <a:schemeClr val="bg1"/>
                </a:solidFill>
                <a:hlinkClick r:id="rId3" action="ppaction://hlinksldjump"/>
              </a:rPr>
              <a:t>Список заданий</a:t>
            </a:r>
            <a:endParaRPr lang="ru-RU" b="1" u="sng" dirty="0">
              <a:solidFill>
                <a:schemeClr val="bg1"/>
              </a:solidFill>
            </a:endParaRPr>
          </a:p>
        </p:txBody>
      </p:sp>
      <p:sp>
        <p:nvSpPr>
          <p:cNvPr id="143" name="Прямоугольник 142"/>
          <p:cNvSpPr/>
          <p:nvPr/>
        </p:nvSpPr>
        <p:spPr>
          <a:xfrm>
            <a:off x="3491880" y="0"/>
            <a:ext cx="1913023" cy="490509"/>
          </a:xfrm>
          <a:prstGeom prst="rect">
            <a:avLst/>
          </a:prstGeom>
          <a:solidFill>
            <a:srgbClr val="1C2F5A"/>
          </a:solidFill>
          <a:ln>
            <a:noFill/>
          </a:ln>
          <a:effectLst>
            <a:outerShdw blurRad="127000" dist="38100" dir="5400000" sx="103000" sy="103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Строение клетки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146" name="Прямоугольник 145">
            <a:hlinkClick r:id="rId4" action="ppaction://hlinksldjump" tooltip="Устройство микроскопа и правила работы с ним"/>
          </p:cNvPr>
          <p:cNvSpPr/>
          <p:nvPr/>
        </p:nvSpPr>
        <p:spPr>
          <a:xfrm>
            <a:off x="1" y="0"/>
            <a:ext cx="1763687" cy="49050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  <a:effectLst>
            <a:outerShdw blurRad="127000" dist="38100" dir="5400000" sx="103000" sy="103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/>
                </a:solidFill>
                <a:hlinkClick r:id="rId5" action="ppaction://hlinksldjump"/>
              </a:rPr>
              <a:t>Великие открытия 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151" name="Прямоугольник 150">
            <a:hlinkClick r:id="rId6" action="ppaction://hlinksldjump" tooltip="Устройство микроскопа и правила работы с ним"/>
          </p:cNvPr>
          <p:cNvSpPr/>
          <p:nvPr/>
        </p:nvSpPr>
        <p:spPr>
          <a:xfrm>
            <a:off x="1763688" y="0"/>
            <a:ext cx="1728192" cy="49050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  <a:effectLst>
            <a:outerShdw blurRad="127000" dist="38100" dir="5400000" sx="103000" sy="103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 smtClean="0">
                <a:solidFill>
                  <a:schemeClr val="bg1"/>
                </a:solidFill>
                <a:hlinkClick r:id="rId6" action="ppaction://hlinksldjump"/>
              </a:rPr>
              <a:t>Микроскоп</a:t>
            </a:r>
            <a:endParaRPr lang="ru-RU" b="1" u="sng" dirty="0">
              <a:solidFill>
                <a:schemeClr val="bg1"/>
              </a:solidFill>
            </a:endParaRPr>
          </a:p>
        </p:txBody>
      </p:sp>
      <p:sp>
        <p:nvSpPr>
          <p:cNvPr id="22" name="Полилиния 21"/>
          <p:cNvSpPr/>
          <p:nvPr/>
        </p:nvSpPr>
        <p:spPr>
          <a:xfrm>
            <a:off x="6048164" y="3399842"/>
            <a:ext cx="1234646" cy="668294"/>
          </a:xfrm>
          <a:custGeom>
            <a:avLst/>
            <a:gdLst>
              <a:gd name="connsiteX0" fmla="*/ 560173 w 1234646"/>
              <a:gd name="connsiteY0" fmla="*/ 187410 h 668294"/>
              <a:gd name="connsiteX1" fmla="*/ 442784 w 1234646"/>
              <a:gd name="connsiteY1" fmla="*/ 255372 h 668294"/>
              <a:gd name="connsiteX2" fmla="*/ 325394 w 1234646"/>
              <a:gd name="connsiteY2" fmla="*/ 286264 h 668294"/>
              <a:gd name="connsiteX3" fmla="*/ 84438 w 1234646"/>
              <a:gd name="connsiteY3" fmla="*/ 360405 h 668294"/>
              <a:gd name="connsiteX4" fmla="*/ 22654 w 1234646"/>
              <a:gd name="connsiteY4" fmla="*/ 391296 h 668294"/>
              <a:gd name="connsiteX5" fmla="*/ 4119 w 1234646"/>
              <a:gd name="connsiteY5" fmla="*/ 514864 h 668294"/>
              <a:gd name="connsiteX6" fmla="*/ 47367 w 1234646"/>
              <a:gd name="connsiteY6" fmla="*/ 607540 h 668294"/>
              <a:gd name="connsiteX7" fmla="*/ 90616 w 1234646"/>
              <a:gd name="connsiteY7" fmla="*/ 644610 h 668294"/>
              <a:gd name="connsiteX8" fmla="*/ 189470 w 1234646"/>
              <a:gd name="connsiteY8" fmla="*/ 656967 h 668294"/>
              <a:gd name="connsiteX9" fmla="*/ 374821 w 1234646"/>
              <a:gd name="connsiteY9" fmla="*/ 656967 h 668294"/>
              <a:gd name="connsiteX10" fmla="*/ 566351 w 1234646"/>
              <a:gd name="connsiteY10" fmla="*/ 589005 h 668294"/>
              <a:gd name="connsiteX11" fmla="*/ 757881 w 1234646"/>
              <a:gd name="connsiteY11" fmla="*/ 527221 h 668294"/>
              <a:gd name="connsiteX12" fmla="*/ 980303 w 1234646"/>
              <a:gd name="connsiteY12" fmla="*/ 440723 h 668294"/>
              <a:gd name="connsiteX13" fmla="*/ 1085335 w 1234646"/>
              <a:gd name="connsiteY13" fmla="*/ 366583 h 668294"/>
              <a:gd name="connsiteX14" fmla="*/ 1196546 w 1234646"/>
              <a:gd name="connsiteY14" fmla="*/ 292442 h 668294"/>
              <a:gd name="connsiteX15" fmla="*/ 1233616 w 1234646"/>
              <a:gd name="connsiteY15" fmla="*/ 193588 h 668294"/>
              <a:gd name="connsiteX16" fmla="*/ 1202724 w 1234646"/>
              <a:gd name="connsiteY16" fmla="*/ 94734 h 668294"/>
              <a:gd name="connsiteX17" fmla="*/ 1128584 w 1234646"/>
              <a:gd name="connsiteY17" fmla="*/ 26772 h 668294"/>
              <a:gd name="connsiteX18" fmla="*/ 998838 w 1234646"/>
              <a:gd name="connsiteY18" fmla="*/ 2059 h 668294"/>
              <a:gd name="connsiteX19" fmla="*/ 850557 w 1234646"/>
              <a:gd name="connsiteY19" fmla="*/ 39129 h 668294"/>
              <a:gd name="connsiteX20" fmla="*/ 739346 w 1234646"/>
              <a:gd name="connsiteY20" fmla="*/ 125626 h 668294"/>
              <a:gd name="connsiteX21" fmla="*/ 640492 w 1234646"/>
              <a:gd name="connsiteY21" fmla="*/ 168875 h 668294"/>
              <a:gd name="connsiteX22" fmla="*/ 560173 w 1234646"/>
              <a:gd name="connsiteY22" fmla="*/ 187410 h 6682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1234646" h="668294">
                <a:moveTo>
                  <a:pt x="560173" y="187410"/>
                </a:moveTo>
                <a:cubicBezTo>
                  <a:pt x="527222" y="201826"/>
                  <a:pt x="481914" y="238896"/>
                  <a:pt x="442784" y="255372"/>
                </a:cubicBezTo>
                <a:cubicBezTo>
                  <a:pt x="403654" y="271848"/>
                  <a:pt x="385118" y="268759"/>
                  <a:pt x="325394" y="286264"/>
                </a:cubicBezTo>
                <a:cubicBezTo>
                  <a:pt x="265670" y="303769"/>
                  <a:pt x="134895" y="342900"/>
                  <a:pt x="84438" y="360405"/>
                </a:cubicBezTo>
                <a:cubicBezTo>
                  <a:pt x="33981" y="377910"/>
                  <a:pt x="36040" y="365553"/>
                  <a:pt x="22654" y="391296"/>
                </a:cubicBezTo>
                <a:cubicBezTo>
                  <a:pt x="9268" y="417039"/>
                  <a:pt x="0" y="478823"/>
                  <a:pt x="4119" y="514864"/>
                </a:cubicBezTo>
                <a:cubicBezTo>
                  <a:pt x="8238" y="550905"/>
                  <a:pt x="32951" y="585916"/>
                  <a:pt x="47367" y="607540"/>
                </a:cubicBezTo>
                <a:cubicBezTo>
                  <a:pt x="61783" y="629164"/>
                  <a:pt x="66932" y="636372"/>
                  <a:pt x="90616" y="644610"/>
                </a:cubicBezTo>
                <a:cubicBezTo>
                  <a:pt x="114300" y="652848"/>
                  <a:pt x="142103" y="654908"/>
                  <a:pt x="189470" y="656967"/>
                </a:cubicBezTo>
                <a:cubicBezTo>
                  <a:pt x="236837" y="659026"/>
                  <a:pt x="312008" y="668294"/>
                  <a:pt x="374821" y="656967"/>
                </a:cubicBezTo>
                <a:cubicBezTo>
                  <a:pt x="437634" y="645640"/>
                  <a:pt x="502508" y="610629"/>
                  <a:pt x="566351" y="589005"/>
                </a:cubicBezTo>
                <a:cubicBezTo>
                  <a:pt x="630194" y="567381"/>
                  <a:pt x="688889" y="551935"/>
                  <a:pt x="757881" y="527221"/>
                </a:cubicBezTo>
                <a:cubicBezTo>
                  <a:pt x="826873" y="502507"/>
                  <a:pt x="925727" y="467496"/>
                  <a:pt x="980303" y="440723"/>
                </a:cubicBezTo>
                <a:cubicBezTo>
                  <a:pt x="1034879" y="413950"/>
                  <a:pt x="1049295" y="391296"/>
                  <a:pt x="1085335" y="366583"/>
                </a:cubicBezTo>
                <a:cubicBezTo>
                  <a:pt x="1121375" y="341870"/>
                  <a:pt x="1171833" y="321274"/>
                  <a:pt x="1196546" y="292442"/>
                </a:cubicBezTo>
                <a:cubicBezTo>
                  <a:pt x="1221259" y="263610"/>
                  <a:pt x="1232586" y="226539"/>
                  <a:pt x="1233616" y="193588"/>
                </a:cubicBezTo>
                <a:cubicBezTo>
                  <a:pt x="1234646" y="160637"/>
                  <a:pt x="1220229" y="122537"/>
                  <a:pt x="1202724" y="94734"/>
                </a:cubicBezTo>
                <a:cubicBezTo>
                  <a:pt x="1185219" y="66931"/>
                  <a:pt x="1162565" y="42218"/>
                  <a:pt x="1128584" y="26772"/>
                </a:cubicBezTo>
                <a:cubicBezTo>
                  <a:pt x="1094603" y="11326"/>
                  <a:pt x="1045176" y="0"/>
                  <a:pt x="998838" y="2059"/>
                </a:cubicBezTo>
                <a:cubicBezTo>
                  <a:pt x="952500" y="4118"/>
                  <a:pt x="893806" y="18535"/>
                  <a:pt x="850557" y="39129"/>
                </a:cubicBezTo>
                <a:cubicBezTo>
                  <a:pt x="807308" y="59724"/>
                  <a:pt x="774357" y="104002"/>
                  <a:pt x="739346" y="125626"/>
                </a:cubicBezTo>
                <a:cubicBezTo>
                  <a:pt x="704335" y="147250"/>
                  <a:pt x="667265" y="155489"/>
                  <a:pt x="640492" y="168875"/>
                </a:cubicBezTo>
                <a:cubicBezTo>
                  <a:pt x="613719" y="182261"/>
                  <a:pt x="593124" y="172994"/>
                  <a:pt x="560173" y="187410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Прямоугольник 23">
            <a:hlinkClick r:id="rId7" action="ppaction://hlinksldjump" tooltip="Устройство микроскопа и правила работы с ним"/>
          </p:cNvPr>
          <p:cNvSpPr/>
          <p:nvPr/>
        </p:nvSpPr>
        <p:spPr>
          <a:xfrm>
            <a:off x="0" y="519522"/>
            <a:ext cx="1727684" cy="504056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  <a:effectLst>
            <a:outerShdw blurRad="127000" dist="38100" dir="5400000" sx="103000" sy="103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/>
                </a:solidFill>
                <a:hlinkClick r:id="rId7" action="ppaction://hlinksldjump"/>
              </a:rPr>
              <a:t>Начало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28" name="Полилиния 27"/>
          <p:cNvSpPr/>
          <p:nvPr/>
        </p:nvSpPr>
        <p:spPr>
          <a:xfrm>
            <a:off x="6007100" y="1309688"/>
            <a:ext cx="1350963" cy="452437"/>
          </a:xfrm>
          <a:custGeom>
            <a:avLst/>
            <a:gdLst>
              <a:gd name="connsiteX0" fmla="*/ 60325 w 1350963"/>
              <a:gd name="connsiteY0" fmla="*/ 223837 h 452437"/>
              <a:gd name="connsiteX1" fmla="*/ 231775 w 1350963"/>
              <a:gd name="connsiteY1" fmla="*/ 138112 h 452437"/>
              <a:gd name="connsiteX2" fmla="*/ 317500 w 1350963"/>
              <a:gd name="connsiteY2" fmla="*/ 119062 h 452437"/>
              <a:gd name="connsiteX3" fmla="*/ 460375 w 1350963"/>
              <a:gd name="connsiteY3" fmla="*/ 80962 h 452437"/>
              <a:gd name="connsiteX4" fmla="*/ 688975 w 1350963"/>
              <a:gd name="connsiteY4" fmla="*/ 42862 h 452437"/>
              <a:gd name="connsiteX5" fmla="*/ 841375 w 1350963"/>
              <a:gd name="connsiteY5" fmla="*/ 4762 h 452437"/>
              <a:gd name="connsiteX6" fmla="*/ 1050925 w 1350963"/>
              <a:gd name="connsiteY6" fmla="*/ 14287 h 452437"/>
              <a:gd name="connsiteX7" fmla="*/ 1222375 w 1350963"/>
              <a:gd name="connsiteY7" fmla="*/ 42862 h 452437"/>
              <a:gd name="connsiteX8" fmla="*/ 1336675 w 1350963"/>
              <a:gd name="connsiteY8" fmla="*/ 80962 h 452437"/>
              <a:gd name="connsiteX9" fmla="*/ 1308100 w 1350963"/>
              <a:gd name="connsiteY9" fmla="*/ 233362 h 452437"/>
              <a:gd name="connsiteX10" fmla="*/ 1174750 w 1350963"/>
              <a:gd name="connsiteY10" fmla="*/ 261937 h 452437"/>
              <a:gd name="connsiteX11" fmla="*/ 1031875 w 1350963"/>
              <a:gd name="connsiteY11" fmla="*/ 280987 h 452437"/>
              <a:gd name="connsiteX12" fmla="*/ 879475 w 1350963"/>
              <a:gd name="connsiteY12" fmla="*/ 300037 h 452437"/>
              <a:gd name="connsiteX13" fmla="*/ 688975 w 1350963"/>
              <a:gd name="connsiteY13" fmla="*/ 338137 h 452437"/>
              <a:gd name="connsiteX14" fmla="*/ 479425 w 1350963"/>
              <a:gd name="connsiteY14" fmla="*/ 376237 h 452437"/>
              <a:gd name="connsiteX15" fmla="*/ 384175 w 1350963"/>
              <a:gd name="connsiteY15" fmla="*/ 433387 h 452437"/>
              <a:gd name="connsiteX16" fmla="*/ 117475 w 1350963"/>
              <a:gd name="connsiteY16" fmla="*/ 442912 h 452437"/>
              <a:gd name="connsiteX17" fmla="*/ 50800 w 1350963"/>
              <a:gd name="connsiteY17" fmla="*/ 433387 h 452437"/>
              <a:gd name="connsiteX18" fmla="*/ 3175 w 1350963"/>
              <a:gd name="connsiteY18" fmla="*/ 328612 h 452437"/>
              <a:gd name="connsiteX19" fmla="*/ 60325 w 1350963"/>
              <a:gd name="connsiteY19" fmla="*/ 223837 h 4524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1350963" h="452437">
                <a:moveTo>
                  <a:pt x="60325" y="223837"/>
                </a:moveTo>
                <a:cubicBezTo>
                  <a:pt x="98425" y="192087"/>
                  <a:pt x="188913" y="155574"/>
                  <a:pt x="231775" y="138112"/>
                </a:cubicBezTo>
                <a:cubicBezTo>
                  <a:pt x="274637" y="120650"/>
                  <a:pt x="279400" y="128587"/>
                  <a:pt x="317500" y="119062"/>
                </a:cubicBezTo>
                <a:cubicBezTo>
                  <a:pt x="355600" y="109537"/>
                  <a:pt x="398463" y="93662"/>
                  <a:pt x="460375" y="80962"/>
                </a:cubicBezTo>
                <a:cubicBezTo>
                  <a:pt x="522288" y="68262"/>
                  <a:pt x="625475" y="55562"/>
                  <a:pt x="688975" y="42862"/>
                </a:cubicBezTo>
                <a:cubicBezTo>
                  <a:pt x="752475" y="30162"/>
                  <a:pt x="781050" y="9525"/>
                  <a:pt x="841375" y="4762"/>
                </a:cubicBezTo>
                <a:cubicBezTo>
                  <a:pt x="901700" y="0"/>
                  <a:pt x="987425" y="7937"/>
                  <a:pt x="1050925" y="14287"/>
                </a:cubicBezTo>
                <a:cubicBezTo>
                  <a:pt x="1114425" y="20637"/>
                  <a:pt x="1174750" y="31750"/>
                  <a:pt x="1222375" y="42862"/>
                </a:cubicBezTo>
                <a:cubicBezTo>
                  <a:pt x="1270000" y="53974"/>
                  <a:pt x="1322388" y="49212"/>
                  <a:pt x="1336675" y="80962"/>
                </a:cubicBezTo>
                <a:cubicBezTo>
                  <a:pt x="1350963" y="112712"/>
                  <a:pt x="1335088" y="203200"/>
                  <a:pt x="1308100" y="233362"/>
                </a:cubicBezTo>
                <a:cubicBezTo>
                  <a:pt x="1281113" y="263525"/>
                  <a:pt x="1220787" y="254000"/>
                  <a:pt x="1174750" y="261937"/>
                </a:cubicBezTo>
                <a:cubicBezTo>
                  <a:pt x="1128713" y="269874"/>
                  <a:pt x="1031875" y="280987"/>
                  <a:pt x="1031875" y="280987"/>
                </a:cubicBezTo>
                <a:cubicBezTo>
                  <a:pt x="982662" y="287337"/>
                  <a:pt x="936625" y="290512"/>
                  <a:pt x="879475" y="300037"/>
                </a:cubicBezTo>
                <a:cubicBezTo>
                  <a:pt x="822325" y="309562"/>
                  <a:pt x="688975" y="338137"/>
                  <a:pt x="688975" y="338137"/>
                </a:cubicBezTo>
                <a:cubicBezTo>
                  <a:pt x="622300" y="350837"/>
                  <a:pt x="530225" y="360362"/>
                  <a:pt x="479425" y="376237"/>
                </a:cubicBezTo>
                <a:cubicBezTo>
                  <a:pt x="428625" y="392112"/>
                  <a:pt x="444500" y="422275"/>
                  <a:pt x="384175" y="433387"/>
                </a:cubicBezTo>
                <a:cubicBezTo>
                  <a:pt x="323850" y="444499"/>
                  <a:pt x="173037" y="442912"/>
                  <a:pt x="117475" y="442912"/>
                </a:cubicBezTo>
                <a:cubicBezTo>
                  <a:pt x="61913" y="442912"/>
                  <a:pt x="69850" y="452437"/>
                  <a:pt x="50800" y="433387"/>
                </a:cubicBezTo>
                <a:cubicBezTo>
                  <a:pt x="31750" y="414337"/>
                  <a:pt x="6350" y="357187"/>
                  <a:pt x="3175" y="328612"/>
                </a:cubicBezTo>
                <a:cubicBezTo>
                  <a:pt x="0" y="300037"/>
                  <a:pt x="22225" y="255587"/>
                  <a:pt x="60325" y="223837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Полилиния 28">
            <a:hlinkClick r:id="rId8" action="ppaction://hlinksldjump"/>
          </p:cNvPr>
          <p:cNvSpPr/>
          <p:nvPr/>
        </p:nvSpPr>
        <p:spPr>
          <a:xfrm>
            <a:off x="5894388" y="1301750"/>
            <a:ext cx="1501775" cy="457200"/>
          </a:xfrm>
          <a:custGeom>
            <a:avLst/>
            <a:gdLst>
              <a:gd name="connsiteX0" fmla="*/ 173037 w 1501775"/>
              <a:gd name="connsiteY0" fmla="*/ 260350 h 457200"/>
              <a:gd name="connsiteX1" fmla="*/ 392112 w 1501775"/>
              <a:gd name="connsiteY1" fmla="*/ 165100 h 457200"/>
              <a:gd name="connsiteX2" fmla="*/ 611187 w 1501775"/>
              <a:gd name="connsiteY2" fmla="*/ 127000 h 457200"/>
              <a:gd name="connsiteX3" fmla="*/ 839787 w 1501775"/>
              <a:gd name="connsiteY3" fmla="*/ 107950 h 457200"/>
              <a:gd name="connsiteX4" fmla="*/ 1058862 w 1501775"/>
              <a:gd name="connsiteY4" fmla="*/ 50800 h 457200"/>
              <a:gd name="connsiteX5" fmla="*/ 1230312 w 1501775"/>
              <a:gd name="connsiteY5" fmla="*/ 50800 h 457200"/>
              <a:gd name="connsiteX6" fmla="*/ 1363662 w 1501775"/>
              <a:gd name="connsiteY6" fmla="*/ 79375 h 457200"/>
              <a:gd name="connsiteX7" fmla="*/ 1163637 w 1501775"/>
              <a:gd name="connsiteY7" fmla="*/ 250825 h 457200"/>
              <a:gd name="connsiteX8" fmla="*/ 1325562 w 1501775"/>
              <a:gd name="connsiteY8" fmla="*/ 222250 h 457200"/>
              <a:gd name="connsiteX9" fmla="*/ 1011237 w 1501775"/>
              <a:gd name="connsiteY9" fmla="*/ 117475 h 457200"/>
              <a:gd name="connsiteX10" fmla="*/ 1068387 w 1501775"/>
              <a:gd name="connsiteY10" fmla="*/ 260350 h 457200"/>
              <a:gd name="connsiteX11" fmla="*/ 877887 w 1501775"/>
              <a:gd name="connsiteY11" fmla="*/ 298450 h 457200"/>
              <a:gd name="connsiteX12" fmla="*/ 687387 w 1501775"/>
              <a:gd name="connsiteY12" fmla="*/ 317500 h 457200"/>
              <a:gd name="connsiteX13" fmla="*/ 515937 w 1501775"/>
              <a:gd name="connsiteY13" fmla="*/ 317500 h 457200"/>
              <a:gd name="connsiteX14" fmla="*/ 354012 w 1501775"/>
              <a:gd name="connsiteY14" fmla="*/ 374650 h 457200"/>
              <a:gd name="connsiteX15" fmla="*/ 239712 w 1501775"/>
              <a:gd name="connsiteY15" fmla="*/ 307975 h 457200"/>
              <a:gd name="connsiteX16" fmla="*/ 506412 w 1501775"/>
              <a:gd name="connsiteY16" fmla="*/ 231775 h 457200"/>
              <a:gd name="connsiteX17" fmla="*/ 735012 w 1501775"/>
              <a:gd name="connsiteY17" fmla="*/ 203200 h 457200"/>
              <a:gd name="connsiteX18" fmla="*/ 992187 w 1501775"/>
              <a:gd name="connsiteY18" fmla="*/ 136525 h 457200"/>
              <a:gd name="connsiteX19" fmla="*/ 1268412 w 1501775"/>
              <a:gd name="connsiteY19" fmla="*/ 79375 h 457200"/>
              <a:gd name="connsiteX20" fmla="*/ 1306512 w 1501775"/>
              <a:gd name="connsiteY20" fmla="*/ 165100 h 457200"/>
              <a:gd name="connsiteX21" fmla="*/ 1020762 w 1501775"/>
              <a:gd name="connsiteY21" fmla="*/ 41275 h 457200"/>
              <a:gd name="connsiteX22" fmla="*/ 1135062 w 1501775"/>
              <a:gd name="connsiteY22" fmla="*/ 279400 h 457200"/>
              <a:gd name="connsiteX23" fmla="*/ 744537 w 1501775"/>
              <a:gd name="connsiteY23" fmla="*/ 98425 h 457200"/>
              <a:gd name="connsiteX24" fmla="*/ 735012 w 1501775"/>
              <a:gd name="connsiteY24" fmla="*/ 269875 h 457200"/>
              <a:gd name="connsiteX25" fmla="*/ 354012 w 1501775"/>
              <a:gd name="connsiteY25" fmla="*/ 107950 h 457200"/>
              <a:gd name="connsiteX26" fmla="*/ 534987 w 1501775"/>
              <a:gd name="connsiteY26" fmla="*/ 441325 h 457200"/>
              <a:gd name="connsiteX27" fmla="*/ 239712 w 1501775"/>
              <a:gd name="connsiteY27" fmla="*/ 203200 h 457200"/>
              <a:gd name="connsiteX28" fmla="*/ 192087 w 1501775"/>
              <a:gd name="connsiteY28" fmla="*/ 317500 h 457200"/>
              <a:gd name="connsiteX29" fmla="*/ 1392237 w 1501775"/>
              <a:gd name="connsiteY29" fmla="*/ 127000 h 457200"/>
              <a:gd name="connsiteX30" fmla="*/ 849312 w 1501775"/>
              <a:gd name="connsiteY30" fmla="*/ 222250 h 457200"/>
              <a:gd name="connsiteX31" fmla="*/ 363537 w 1501775"/>
              <a:gd name="connsiteY31" fmla="*/ 422275 h 457200"/>
              <a:gd name="connsiteX32" fmla="*/ 725487 w 1501775"/>
              <a:gd name="connsiteY32" fmla="*/ 60325 h 457200"/>
              <a:gd name="connsiteX33" fmla="*/ 963612 w 1501775"/>
              <a:gd name="connsiteY33" fmla="*/ 88900 h 457200"/>
              <a:gd name="connsiteX34" fmla="*/ 1316037 w 1501775"/>
              <a:gd name="connsiteY34" fmla="*/ 269875 h 457200"/>
              <a:gd name="connsiteX35" fmla="*/ 1439862 w 1501775"/>
              <a:gd name="connsiteY35" fmla="*/ 107950 h 457200"/>
              <a:gd name="connsiteX36" fmla="*/ 1401762 w 1501775"/>
              <a:gd name="connsiteY36" fmla="*/ 60325 h 457200"/>
              <a:gd name="connsiteX37" fmla="*/ 1220787 w 1501775"/>
              <a:gd name="connsiteY37" fmla="*/ 31750 h 457200"/>
              <a:gd name="connsiteX38" fmla="*/ 754062 w 1501775"/>
              <a:gd name="connsiteY38" fmla="*/ 12700 h 457200"/>
              <a:gd name="connsiteX39" fmla="*/ 468312 w 1501775"/>
              <a:gd name="connsiteY39" fmla="*/ 107950 h 457200"/>
              <a:gd name="connsiteX40" fmla="*/ 173037 w 1501775"/>
              <a:gd name="connsiteY40" fmla="*/ 260350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1501775" h="457200">
                <a:moveTo>
                  <a:pt x="173037" y="260350"/>
                </a:moveTo>
                <a:cubicBezTo>
                  <a:pt x="160337" y="269875"/>
                  <a:pt x="319087" y="187325"/>
                  <a:pt x="392112" y="165100"/>
                </a:cubicBezTo>
                <a:cubicBezTo>
                  <a:pt x="465137" y="142875"/>
                  <a:pt x="536575" y="136525"/>
                  <a:pt x="611187" y="127000"/>
                </a:cubicBezTo>
                <a:cubicBezTo>
                  <a:pt x="685799" y="117475"/>
                  <a:pt x="765175" y="120650"/>
                  <a:pt x="839787" y="107950"/>
                </a:cubicBezTo>
                <a:cubicBezTo>
                  <a:pt x="914399" y="95250"/>
                  <a:pt x="993775" y="60325"/>
                  <a:pt x="1058862" y="50800"/>
                </a:cubicBezTo>
                <a:cubicBezTo>
                  <a:pt x="1123949" y="41275"/>
                  <a:pt x="1179512" y="46038"/>
                  <a:pt x="1230312" y="50800"/>
                </a:cubicBezTo>
                <a:cubicBezTo>
                  <a:pt x="1281112" y="55562"/>
                  <a:pt x="1374774" y="46038"/>
                  <a:pt x="1363662" y="79375"/>
                </a:cubicBezTo>
                <a:cubicBezTo>
                  <a:pt x="1352550" y="112712"/>
                  <a:pt x="1169987" y="227013"/>
                  <a:pt x="1163637" y="250825"/>
                </a:cubicBezTo>
                <a:cubicBezTo>
                  <a:pt x="1157287" y="274637"/>
                  <a:pt x="1350962" y="244475"/>
                  <a:pt x="1325562" y="222250"/>
                </a:cubicBezTo>
                <a:cubicBezTo>
                  <a:pt x="1300162" y="200025"/>
                  <a:pt x="1054099" y="111125"/>
                  <a:pt x="1011237" y="117475"/>
                </a:cubicBezTo>
                <a:cubicBezTo>
                  <a:pt x="968375" y="123825"/>
                  <a:pt x="1090612" y="230188"/>
                  <a:pt x="1068387" y="260350"/>
                </a:cubicBezTo>
                <a:cubicBezTo>
                  <a:pt x="1046162" y="290512"/>
                  <a:pt x="941387" y="288925"/>
                  <a:pt x="877887" y="298450"/>
                </a:cubicBezTo>
                <a:cubicBezTo>
                  <a:pt x="814387" y="307975"/>
                  <a:pt x="747712" y="314325"/>
                  <a:pt x="687387" y="317500"/>
                </a:cubicBezTo>
                <a:cubicBezTo>
                  <a:pt x="627062" y="320675"/>
                  <a:pt x="571499" y="307975"/>
                  <a:pt x="515937" y="317500"/>
                </a:cubicBezTo>
                <a:cubicBezTo>
                  <a:pt x="460375" y="327025"/>
                  <a:pt x="400049" y="376237"/>
                  <a:pt x="354012" y="374650"/>
                </a:cubicBezTo>
                <a:cubicBezTo>
                  <a:pt x="307975" y="373063"/>
                  <a:pt x="214312" y="331788"/>
                  <a:pt x="239712" y="307975"/>
                </a:cubicBezTo>
                <a:cubicBezTo>
                  <a:pt x="265112" y="284163"/>
                  <a:pt x="423862" y="249237"/>
                  <a:pt x="506412" y="231775"/>
                </a:cubicBezTo>
                <a:cubicBezTo>
                  <a:pt x="588962" y="214313"/>
                  <a:pt x="654050" y="219075"/>
                  <a:pt x="735012" y="203200"/>
                </a:cubicBezTo>
                <a:cubicBezTo>
                  <a:pt x="815975" y="187325"/>
                  <a:pt x="903287" y="157162"/>
                  <a:pt x="992187" y="136525"/>
                </a:cubicBezTo>
                <a:cubicBezTo>
                  <a:pt x="1081087" y="115888"/>
                  <a:pt x="1216025" y="74613"/>
                  <a:pt x="1268412" y="79375"/>
                </a:cubicBezTo>
                <a:cubicBezTo>
                  <a:pt x="1320799" y="84137"/>
                  <a:pt x="1347787" y="171450"/>
                  <a:pt x="1306512" y="165100"/>
                </a:cubicBezTo>
                <a:cubicBezTo>
                  <a:pt x="1265237" y="158750"/>
                  <a:pt x="1049337" y="22225"/>
                  <a:pt x="1020762" y="41275"/>
                </a:cubicBezTo>
                <a:cubicBezTo>
                  <a:pt x="992187" y="60325"/>
                  <a:pt x="1181100" y="269875"/>
                  <a:pt x="1135062" y="279400"/>
                </a:cubicBezTo>
                <a:cubicBezTo>
                  <a:pt x="1089025" y="288925"/>
                  <a:pt x="811212" y="100012"/>
                  <a:pt x="744537" y="98425"/>
                </a:cubicBezTo>
                <a:cubicBezTo>
                  <a:pt x="677862" y="96838"/>
                  <a:pt x="800099" y="268288"/>
                  <a:pt x="735012" y="269875"/>
                </a:cubicBezTo>
                <a:cubicBezTo>
                  <a:pt x="669925" y="271462"/>
                  <a:pt x="387350" y="79375"/>
                  <a:pt x="354012" y="107950"/>
                </a:cubicBezTo>
                <a:cubicBezTo>
                  <a:pt x="320675" y="136525"/>
                  <a:pt x="554037" y="425450"/>
                  <a:pt x="534987" y="441325"/>
                </a:cubicBezTo>
                <a:cubicBezTo>
                  <a:pt x="515937" y="457200"/>
                  <a:pt x="296862" y="223837"/>
                  <a:pt x="239712" y="203200"/>
                </a:cubicBezTo>
                <a:cubicBezTo>
                  <a:pt x="182562" y="182563"/>
                  <a:pt x="0" y="330200"/>
                  <a:pt x="192087" y="317500"/>
                </a:cubicBezTo>
                <a:cubicBezTo>
                  <a:pt x="384174" y="304800"/>
                  <a:pt x="1282700" y="142875"/>
                  <a:pt x="1392237" y="127000"/>
                </a:cubicBezTo>
                <a:cubicBezTo>
                  <a:pt x="1501775" y="111125"/>
                  <a:pt x="1020762" y="173037"/>
                  <a:pt x="849312" y="222250"/>
                </a:cubicBezTo>
                <a:cubicBezTo>
                  <a:pt x="677862" y="271463"/>
                  <a:pt x="384175" y="449263"/>
                  <a:pt x="363537" y="422275"/>
                </a:cubicBezTo>
                <a:cubicBezTo>
                  <a:pt x="342899" y="395287"/>
                  <a:pt x="625475" y="115888"/>
                  <a:pt x="725487" y="60325"/>
                </a:cubicBezTo>
                <a:cubicBezTo>
                  <a:pt x="825500" y="4763"/>
                  <a:pt x="865187" y="53975"/>
                  <a:pt x="963612" y="88900"/>
                </a:cubicBezTo>
                <a:cubicBezTo>
                  <a:pt x="1062037" y="123825"/>
                  <a:pt x="1236662" y="266700"/>
                  <a:pt x="1316037" y="269875"/>
                </a:cubicBezTo>
                <a:cubicBezTo>
                  <a:pt x="1395412" y="273050"/>
                  <a:pt x="1425575" y="142875"/>
                  <a:pt x="1439862" y="107950"/>
                </a:cubicBezTo>
                <a:cubicBezTo>
                  <a:pt x="1454150" y="73025"/>
                  <a:pt x="1438275" y="73025"/>
                  <a:pt x="1401762" y="60325"/>
                </a:cubicBezTo>
                <a:cubicBezTo>
                  <a:pt x="1365250" y="47625"/>
                  <a:pt x="1328737" y="39688"/>
                  <a:pt x="1220787" y="31750"/>
                </a:cubicBezTo>
                <a:cubicBezTo>
                  <a:pt x="1112837" y="23813"/>
                  <a:pt x="879475" y="0"/>
                  <a:pt x="754062" y="12700"/>
                </a:cubicBezTo>
                <a:cubicBezTo>
                  <a:pt x="628650" y="25400"/>
                  <a:pt x="571499" y="63500"/>
                  <a:pt x="468312" y="107950"/>
                </a:cubicBezTo>
                <a:cubicBezTo>
                  <a:pt x="365125" y="152400"/>
                  <a:pt x="185737" y="250825"/>
                  <a:pt x="173037" y="260350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Полилиния 36">
            <a:hlinkClick r:id="rId9" action="ppaction://hlinksldjump"/>
          </p:cNvPr>
          <p:cNvSpPr/>
          <p:nvPr/>
        </p:nvSpPr>
        <p:spPr>
          <a:xfrm>
            <a:off x="5464175" y="2165350"/>
            <a:ext cx="587375" cy="434975"/>
          </a:xfrm>
          <a:custGeom>
            <a:avLst/>
            <a:gdLst>
              <a:gd name="connsiteX0" fmla="*/ 50800 w 587375"/>
              <a:gd name="connsiteY0" fmla="*/ 349250 h 434975"/>
              <a:gd name="connsiteX1" fmla="*/ 450850 w 587375"/>
              <a:gd name="connsiteY1" fmla="*/ 53975 h 434975"/>
              <a:gd name="connsiteX2" fmla="*/ 155575 w 587375"/>
              <a:gd name="connsiteY2" fmla="*/ 368300 h 434975"/>
              <a:gd name="connsiteX3" fmla="*/ 498475 w 587375"/>
              <a:gd name="connsiteY3" fmla="*/ 92075 h 434975"/>
              <a:gd name="connsiteX4" fmla="*/ 279400 w 587375"/>
              <a:gd name="connsiteY4" fmla="*/ 396875 h 434975"/>
              <a:gd name="connsiteX5" fmla="*/ 574675 w 587375"/>
              <a:gd name="connsiteY5" fmla="*/ 158750 h 434975"/>
              <a:gd name="connsiteX6" fmla="*/ 355600 w 587375"/>
              <a:gd name="connsiteY6" fmla="*/ 25400 h 434975"/>
              <a:gd name="connsiteX7" fmla="*/ 536575 w 587375"/>
              <a:gd name="connsiteY7" fmla="*/ 311150 h 434975"/>
              <a:gd name="connsiteX8" fmla="*/ 222250 w 587375"/>
              <a:gd name="connsiteY8" fmla="*/ 44450 h 434975"/>
              <a:gd name="connsiteX9" fmla="*/ 403225 w 587375"/>
              <a:gd name="connsiteY9" fmla="*/ 396875 h 434975"/>
              <a:gd name="connsiteX10" fmla="*/ 136525 w 587375"/>
              <a:gd name="connsiteY10" fmla="*/ 130175 h 434975"/>
              <a:gd name="connsiteX11" fmla="*/ 231775 w 587375"/>
              <a:gd name="connsiteY11" fmla="*/ 415925 h 434975"/>
              <a:gd name="connsiteX12" fmla="*/ 31750 w 587375"/>
              <a:gd name="connsiteY12" fmla="*/ 244475 h 434975"/>
              <a:gd name="connsiteX13" fmla="*/ 422275 w 587375"/>
              <a:gd name="connsiteY13" fmla="*/ 34925 h 434975"/>
              <a:gd name="connsiteX14" fmla="*/ 241300 w 587375"/>
              <a:gd name="connsiteY14" fmla="*/ 415925 h 434975"/>
              <a:gd name="connsiteX15" fmla="*/ 536575 w 587375"/>
              <a:gd name="connsiteY15" fmla="*/ 130175 h 434975"/>
              <a:gd name="connsiteX16" fmla="*/ 469900 w 587375"/>
              <a:gd name="connsiteY16" fmla="*/ 320675 h 434975"/>
              <a:gd name="connsiteX17" fmla="*/ 69850 w 587375"/>
              <a:gd name="connsiteY17" fmla="*/ 225425 h 434975"/>
              <a:gd name="connsiteX18" fmla="*/ 193675 w 587375"/>
              <a:gd name="connsiteY18" fmla="*/ 396875 h 434975"/>
              <a:gd name="connsiteX19" fmla="*/ 327025 w 587375"/>
              <a:gd name="connsiteY19" fmla="*/ 63500 h 434975"/>
              <a:gd name="connsiteX20" fmla="*/ 288925 w 587375"/>
              <a:gd name="connsiteY20" fmla="*/ 25400 h 434975"/>
              <a:gd name="connsiteX21" fmla="*/ 536575 w 587375"/>
              <a:gd name="connsiteY21" fmla="*/ 215900 h 434975"/>
              <a:gd name="connsiteX22" fmla="*/ 412750 w 587375"/>
              <a:gd name="connsiteY22" fmla="*/ 254000 h 434975"/>
              <a:gd name="connsiteX23" fmla="*/ 165100 w 587375"/>
              <a:gd name="connsiteY23" fmla="*/ 339725 h 434975"/>
              <a:gd name="connsiteX24" fmla="*/ 307975 w 587375"/>
              <a:gd name="connsiteY24" fmla="*/ 273050 h 4349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587375" h="434975">
                <a:moveTo>
                  <a:pt x="50800" y="349250"/>
                </a:moveTo>
                <a:cubicBezTo>
                  <a:pt x="242094" y="200025"/>
                  <a:pt x="433388" y="50800"/>
                  <a:pt x="450850" y="53975"/>
                </a:cubicBezTo>
                <a:cubicBezTo>
                  <a:pt x="468313" y="57150"/>
                  <a:pt x="147638" y="361950"/>
                  <a:pt x="155575" y="368300"/>
                </a:cubicBezTo>
                <a:cubicBezTo>
                  <a:pt x="163512" y="374650"/>
                  <a:pt x="477838" y="87313"/>
                  <a:pt x="498475" y="92075"/>
                </a:cubicBezTo>
                <a:cubicBezTo>
                  <a:pt x="519112" y="96837"/>
                  <a:pt x="266700" y="385763"/>
                  <a:pt x="279400" y="396875"/>
                </a:cubicBezTo>
                <a:cubicBezTo>
                  <a:pt x="292100" y="407987"/>
                  <a:pt x="561975" y="220663"/>
                  <a:pt x="574675" y="158750"/>
                </a:cubicBezTo>
                <a:cubicBezTo>
                  <a:pt x="587375" y="96838"/>
                  <a:pt x="361950" y="0"/>
                  <a:pt x="355600" y="25400"/>
                </a:cubicBezTo>
                <a:cubicBezTo>
                  <a:pt x="349250" y="50800"/>
                  <a:pt x="558800" y="307975"/>
                  <a:pt x="536575" y="311150"/>
                </a:cubicBezTo>
                <a:cubicBezTo>
                  <a:pt x="514350" y="314325"/>
                  <a:pt x="244475" y="30162"/>
                  <a:pt x="222250" y="44450"/>
                </a:cubicBezTo>
                <a:cubicBezTo>
                  <a:pt x="200025" y="58738"/>
                  <a:pt x="417512" y="382588"/>
                  <a:pt x="403225" y="396875"/>
                </a:cubicBezTo>
                <a:cubicBezTo>
                  <a:pt x="388938" y="411162"/>
                  <a:pt x="165100" y="127000"/>
                  <a:pt x="136525" y="130175"/>
                </a:cubicBezTo>
                <a:cubicBezTo>
                  <a:pt x="107950" y="133350"/>
                  <a:pt x="249237" y="396875"/>
                  <a:pt x="231775" y="415925"/>
                </a:cubicBezTo>
                <a:cubicBezTo>
                  <a:pt x="214313" y="434975"/>
                  <a:pt x="0" y="307975"/>
                  <a:pt x="31750" y="244475"/>
                </a:cubicBezTo>
                <a:cubicBezTo>
                  <a:pt x="63500" y="180975"/>
                  <a:pt x="387350" y="6350"/>
                  <a:pt x="422275" y="34925"/>
                </a:cubicBezTo>
                <a:cubicBezTo>
                  <a:pt x="457200" y="63500"/>
                  <a:pt x="222250" y="400050"/>
                  <a:pt x="241300" y="415925"/>
                </a:cubicBezTo>
                <a:cubicBezTo>
                  <a:pt x="260350" y="431800"/>
                  <a:pt x="498475" y="146050"/>
                  <a:pt x="536575" y="130175"/>
                </a:cubicBezTo>
                <a:cubicBezTo>
                  <a:pt x="574675" y="114300"/>
                  <a:pt x="547687" y="304800"/>
                  <a:pt x="469900" y="320675"/>
                </a:cubicBezTo>
                <a:cubicBezTo>
                  <a:pt x="392113" y="336550"/>
                  <a:pt x="115887" y="212725"/>
                  <a:pt x="69850" y="225425"/>
                </a:cubicBezTo>
                <a:cubicBezTo>
                  <a:pt x="23813" y="238125"/>
                  <a:pt x="150813" y="423862"/>
                  <a:pt x="193675" y="396875"/>
                </a:cubicBezTo>
                <a:cubicBezTo>
                  <a:pt x="236537" y="369888"/>
                  <a:pt x="311150" y="125413"/>
                  <a:pt x="327025" y="63500"/>
                </a:cubicBezTo>
                <a:cubicBezTo>
                  <a:pt x="342900" y="1588"/>
                  <a:pt x="254000" y="0"/>
                  <a:pt x="288925" y="25400"/>
                </a:cubicBezTo>
                <a:cubicBezTo>
                  <a:pt x="323850" y="50800"/>
                  <a:pt x="515938" y="177800"/>
                  <a:pt x="536575" y="215900"/>
                </a:cubicBezTo>
                <a:cubicBezTo>
                  <a:pt x="557212" y="254000"/>
                  <a:pt x="474662" y="233363"/>
                  <a:pt x="412750" y="254000"/>
                </a:cubicBezTo>
                <a:cubicBezTo>
                  <a:pt x="350838" y="274637"/>
                  <a:pt x="182563" y="336550"/>
                  <a:pt x="165100" y="339725"/>
                </a:cubicBezTo>
                <a:cubicBezTo>
                  <a:pt x="147638" y="342900"/>
                  <a:pt x="227806" y="307975"/>
                  <a:pt x="307975" y="273050"/>
                </a:cubicBezTo>
              </a:path>
            </a:pathLst>
          </a:custGeom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Полилиния 37">
            <a:hlinkClick r:id="rId10" action="ppaction://hlinksldjump"/>
          </p:cNvPr>
          <p:cNvSpPr/>
          <p:nvPr/>
        </p:nvSpPr>
        <p:spPr>
          <a:xfrm>
            <a:off x="6059488" y="2286000"/>
            <a:ext cx="301624" cy="339725"/>
          </a:xfrm>
          <a:custGeom>
            <a:avLst/>
            <a:gdLst>
              <a:gd name="connsiteX0" fmla="*/ 274637 w 301624"/>
              <a:gd name="connsiteY0" fmla="*/ 9525 h 339725"/>
              <a:gd name="connsiteX1" fmla="*/ 26987 w 301624"/>
              <a:gd name="connsiteY1" fmla="*/ 276225 h 339725"/>
              <a:gd name="connsiteX2" fmla="*/ 112712 w 301624"/>
              <a:gd name="connsiteY2" fmla="*/ 9525 h 339725"/>
              <a:gd name="connsiteX3" fmla="*/ 227012 w 301624"/>
              <a:gd name="connsiteY3" fmla="*/ 323850 h 339725"/>
              <a:gd name="connsiteX4" fmla="*/ 265112 w 301624"/>
              <a:gd name="connsiteY4" fmla="*/ 66675 h 339725"/>
              <a:gd name="connsiteX5" fmla="*/ 93662 w 301624"/>
              <a:gd name="connsiteY5" fmla="*/ 38100 h 339725"/>
              <a:gd name="connsiteX6" fmla="*/ 46037 w 301624"/>
              <a:gd name="connsiteY6" fmla="*/ 295275 h 339725"/>
              <a:gd name="connsiteX7" fmla="*/ 236537 w 301624"/>
              <a:gd name="connsiteY7" fmla="*/ 304800 h 339725"/>
              <a:gd name="connsiteX8" fmla="*/ 227012 w 301624"/>
              <a:gd name="connsiteY8" fmla="*/ 142875 h 339725"/>
              <a:gd name="connsiteX9" fmla="*/ 84137 w 301624"/>
              <a:gd name="connsiteY9" fmla="*/ 133350 h 339725"/>
              <a:gd name="connsiteX10" fmla="*/ 169862 w 301624"/>
              <a:gd name="connsiteY10" fmla="*/ 47625 h 339725"/>
              <a:gd name="connsiteX11" fmla="*/ 141287 w 301624"/>
              <a:gd name="connsiteY11" fmla="*/ 285750 h 339725"/>
              <a:gd name="connsiteX12" fmla="*/ 74612 w 301624"/>
              <a:gd name="connsiteY12" fmla="*/ 180975 h 339725"/>
              <a:gd name="connsiteX13" fmla="*/ 207962 w 301624"/>
              <a:gd name="connsiteY13" fmla="*/ 133350 h 339725"/>
              <a:gd name="connsiteX14" fmla="*/ 188912 w 301624"/>
              <a:gd name="connsiteY14" fmla="*/ 266700 h 339725"/>
              <a:gd name="connsiteX15" fmla="*/ 274637 w 301624"/>
              <a:gd name="connsiteY15" fmla="*/ 9525 h 339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301624" h="339725">
                <a:moveTo>
                  <a:pt x="274637" y="9525"/>
                </a:moveTo>
                <a:cubicBezTo>
                  <a:pt x="247650" y="11112"/>
                  <a:pt x="53974" y="276225"/>
                  <a:pt x="26987" y="276225"/>
                </a:cubicBezTo>
                <a:cubicBezTo>
                  <a:pt x="0" y="276225"/>
                  <a:pt x="79375" y="1588"/>
                  <a:pt x="112712" y="9525"/>
                </a:cubicBezTo>
                <a:cubicBezTo>
                  <a:pt x="146049" y="17462"/>
                  <a:pt x="201612" y="314325"/>
                  <a:pt x="227012" y="323850"/>
                </a:cubicBezTo>
                <a:cubicBezTo>
                  <a:pt x="252412" y="333375"/>
                  <a:pt x="287337" y="114300"/>
                  <a:pt x="265112" y="66675"/>
                </a:cubicBezTo>
                <a:cubicBezTo>
                  <a:pt x="242887" y="19050"/>
                  <a:pt x="130174" y="0"/>
                  <a:pt x="93662" y="38100"/>
                </a:cubicBezTo>
                <a:cubicBezTo>
                  <a:pt x="57150" y="76200"/>
                  <a:pt x="22225" y="250825"/>
                  <a:pt x="46037" y="295275"/>
                </a:cubicBezTo>
                <a:cubicBezTo>
                  <a:pt x="69849" y="339725"/>
                  <a:pt x="206374" y="330200"/>
                  <a:pt x="236537" y="304800"/>
                </a:cubicBezTo>
                <a:cubicBezTo>
                  <a:pt x="266700" y="279400"/>
                  <a:pt x="252412" y="171450"/>
                  <a:pt x="227012" y="142875"/>
                </a:cubicBezTo>
                <a:cubicBezTo>
                  <a:pt x="201612" y="114300"/>
                  <a:pt x="93662" y="149225"/>
                  <a:pt x="84137" y="133350"/>
                </a:cubicBezTo>
                <a:cubicBezTo>
                  <a:pt x="74612" y="117475"/>
                  <a:pt x="160337" y="22225"/>
                  <a:pt x="169862" y="47625"/>
                </a:cubicBezTo>
                <a:cubicBezTo>
                  <a:pt x="179387" y="73025"/>
                  <a:pt x="157162" y="263525"/>
                  <a:pt x="141287" y="285750"/>
                </a:cubicBezTo>
                <a:cubicBezTo>
                  <a:pt x="125412" y="307975"/>
                  <a:pt x="63500" y="206375"/>
                  <a:pt x="74612" y="180975"/>
                </a:cubicBezTo>
                <a:cubicBezTo>
                  <a:pt x="85724" y="155575"/>
                  <a:pt x="188912" y="119063"/>
                  <a:pt x="207962" y="133350"/>
                </a:cubicBezTo>
                <a:cubicBezTo>
                  <a:pt x="227012" y="147638"/>
                  <a:pt x="179387" y="280987"/>
                  <a:pt x="188912" y="266700"/>
                </a:cubicBezTo>
                <a:cubicBezTo>
                  <a:pt x="198437" y="252413"/>
                  <a:pt x="301624" y="7938"/>
                  <a:pt x="274637" y="9525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Полилиния 38">
            <a:hlinkClick r:id="rId10" action="ppaction://hlinksldjump"/>
          </p:cNvPr>
          <p:cNvSpPr/>
          <p:nvPr/>
        </p:nvSpPr>
        <p:spPr>
          <a:xfrm>
            <a:off x="5354638" y="2614613"/>
            <a:ext cx="661987" cy="123824"/>
          </a:xfrm>
          <a:custGeom>
            <a:avLst/>
            <a:gdLst>
              <a:gd name="connsiteX0" fmla="*/ 74612 w 661987"/>
              <a:gd name="connsiteY0" fmla="*/ 90487 h 123824"/>
              <a:gd name="connsiteX1" fmla="*/ 579437 w 661987"/>
              <a:gd name="connsiteY1" fmla="*/ 4762 h 123824"/>
              <a:gd name="connsiteX2" fmla="*/ 569912 w 661987"/>
              <a:gd name="connsiteY2" fmla="*/ 119062 h 123824"/>
              <a:gd name="connsiteX3" fmla="*/ 293687 w 661987"/>
              <a:gd name="connsiteY3" fmla="*/ 33337 h 123824"/>
              <a:gd name="connsiteX4" fmla="*/ 131762 w 661987"/>
              <a:gd name="connsiteY4" fmla="*/ 14287 h 123824"/>
              <a:gd name="connsiteX5" fmla="*/ 74612 w 661987"/>
              <a:gd name="connsiteY5" fmla="*/ 90487 h 1238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61987" h="123824">
                <a:moveTo>
                  <a:pt x="74612" y="90487"/>
                </a:moveTo>
                <a:cubicBezTo>
                  <a:pt x="149224" y="88900"/>
                  <a:pt x="496887" y="0"/>
                  <a:pt x="579437" y="4762"/>
                </a:cubicBezTo>
                <a:cubicBezTo>
                  <a:pt x="661987" y="9524"/>
                  <a:pt x="617537" y="114300"/>
                  <a:pt x="569912" y="119062"/>
                </a:cubicBezTo>
                <a:cubicBezTo>
                  <a:pt x="522287" y="123824"/>
                  <a:pt x="366712" y="50799"/>
                  <a:pt x="293687" y="33337"/>
                </a:cubicBezTo>
                <a:cubicBezTo>
                  <a:pt x="220662" y="15875"/>
                  <a:pt x="161924" y="4762"/>
                  <a:pt x="131762" y="14287"/>
                </a:cubicBezTo>
                <a:cubicBezTo>
                  <a:pt x="101600" y="23812"/>
                  <a:pt x="0" y="92074"/>
                  <a:pt x="74612" y="90487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" name="Полилиния 40">
            <a:hlinkClick r:id="rId10" action="ppaction://hlinksldjump"/>
          </p:cNvPr>
          <p:cNvSpPr/>
          <p:nvPr/>
        </p:nvSpPr>
        <p:spPr>
          <a:xfrm>
            <a:off x="5426075" y="2613025"/>
            <a:ext cx="550862" cy="155575"/>
          </a:xfrm>
          <a:custGeom>
            <a:avLst/>
            <a:gdLst>
              <a:gd name="connsiteX0" fmla="*/ 498475 w 550862"/>
              <a:gd name="connsiteY0" fmla="*/ 44450 h 155575"/>
              <a:gd name="connsiteX1" fmla="*/ 488950 w 550862"/>
              <a:gd name="connsiteY1" fmla="*/ 149225 h 155575"/>
              <a:gd name="connsiteX2" fmla="*/ 450850 w 550862"/>
              <a:gd name="connsiteY2" fmla="*/ 6350 h 155575"/>
              <a:gd name="connsiteX3" fmla="*/ 346075 w 550862"/>
              <a:gd name="connsiteY3" fmla="*/ 111125 h 155575"/>
              <a:gd name="connsiteX4" fmla="*/ 317500 w 550862"/>
              <a:gd name="connsiteY4" fmla="*/ 25400 h 155575"/>
              <a:gd name="connsiteX5" fmla="*/ 203200 w 550862"/>
              <a:gd name="connsiteY5" fmla="*/ 82550 h 155575"/>
              <a:gd name="connsiteX6" fmla="*/ 12700 w 550862"/>
              <a:gd name="connsiteY6" fmla="*/ 92075 h 155575"/>
              <a:gd name="connsiteX7" fmla="*/ 127000 w 550862"/>
              <a:gd name="connsiteY7" fmla="*/ 44450 h 155575"/>
              <a:gd name="connsiteX8" fmla="*/ 403225 w 550862"/>
              <a:gd name="connsiteY8" fmla="*/ 53975 h 155575"/>
              <a:gd name="connsiteX9" fmla="*/ 479425 w 550862"/>
              <a:gd name="connsiteY9" fmla="*/ 92075 h 155575"/>
              <a:gd name="connsiteX10" fmla="*/ 174625 w 550862"/>
              <a:gd name="connsiteY10" fmla="*/ 120650 h 155575"/>
              <a:gd name="connsiteX11" fmla="*/ 498475 w 550862"/>
              <a:gd name="connsiteY11" fmla="*/ 44450 h 1555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550862" h="155575">
                <a:moveTo>
                  <a:pt x="498475" y="44450"/>
                </a:moveTo>
                <a:cubicBezTo>
                  <a:pt x="550862" y="49212"/>
                  <a:pt x="496887" y="155575"/>
                  <a:pt x="488950" y="149225"/>
                </a:cubicBezTo>
                <a:cubicBezTo>
                  <a:pt x="481013" y="142875"/>
                  <a:pt x="474662" y="12700"/>
                  <a:pt x="450850" y="6350"/>
                </a:cubicBezTo>
                <a:cubicBezTo>
                  <a:pt x="427038" y="0"/>
                  <a:pt x="368300" y="107950"/>
                  <a:pt x="346075" y="111125"/>
                </a:cubicBezTo>
                <a:cubicBezTo>
                  <a:pt x="323850" y="114300"/>
                  <a:pt x="341312" y="30162"/>
                  <a:pt x="317500" y="25400"/>
                </a:cubicBezTo>
                <a:cubicBezTo>
                  <a:pt x="293688" y="20638"/>
                  <a:pt x="254000" y="71438"/>
                  <a:pt x="203200" y="82550"/>
                </a:cubicBezTo>
                <a:cubicBezTo>
                  <a:pt x="152400" y="93663"/>
                  <a:pt x="25400" y="98425"/>
                  <a:pt x="12700" y="92075"/>
                </a:cubicBezTo>
                <a:cubicBezTo>
                  <a:pt x="0" y="85725"/>
                  <a:pt x="61913" y="50800"/>
                  <a:pt x="127000" y="44450"/>
                </a:cubicBezTo>
                <a:cubicBezTo>
                  <a:pt x="192087" y="38100"/>
                  <a:pt x="344488" y="46038"/>
                  <a:pt x="403225" y="53975"/>
                </a:cubicBezTo>
                <a:cubicBezTo>
                  <a:pt x="461963" y="61913"/>
                  <a:pt x="517525" y="80963"/>
                  <a:pt x="479425" y="92075"/>
                </a:cubicBezTo>
                <a:cubicBezTo>
                  <a:pt x="441325" y="103187"/>
                  <a:pt x="173038" y="134937"/>
                  <a:pt x="174625" y="120650"/>
                </a:cubicBezTo>
                <a:cubicBezTo>
                  <a:pt x="176212" y="106363"/>
                  <a:pt x="446088" y="39688"/>
                  <a:pt x="498475" y="44450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Полилиния 44">
            <a:hlinkClick r:id="rId11" action="ppaction://hlinksldjump"/>
          </p:cNvPr>
          <p:cNvSpPr/>
          <p:nvPr/>
        </p:nvSpPr>
        <p:spPr>
          <a:xfrm>
            <a:off x="5221288" y="3832225"/>
            <a:ext cx="436562" cy="430212"/>
          </a:xfrm>
          <a:custGeom>
            <a:avLst/>
            <a:gdLst>
              <a:gd name="connsiteX0" fmla="*/ 46037 w 436562"/>
              <a:gd name="connsiteY0" fmla="*/ 139700 h 430212"/>
              <a:gd name="connsiteX1" fmla="*/ 236537 w 436562"/>
              <a:gd name="connsiteY1" fmla="*/ 63500 h 430212"/>
              <a:gd name="connsiteX2" fmla="*/ 407987 w 436562"/>
              <a:gd name="connsiteY2" fmla="*/ 120650 h 430212"/>
              <a:gd name="connsiteX3" fmla="*/ 407987 w 436562"/>
              <a:gd name="connsiteY3" fmla="*/ 282575 h 430212"/>
              <a:gd name="connsiteX4" fmla="*/ 341312 w 436562"/>
              <a:gd name="connsiteY4" fmla="*/ 368300 h 430212"/>
              <a:gd name="connsiteX5" fmla="*/ 188912 w 436562"/>
              <a:gd name="connsiteY5" fmla="*/ 425450 h 430212"/>
              <a:gd name="connsiteX6" fmla="*/ 36512 w 436562"/>
              <a:gd name="connsiteY6" fmla="*/ 339725 h 430212"/>
              <a:gd name="connsiteX7" fmla="*/ 7937 w 436562"/>
              <a:gd name="connsiteY7" fmla="*/ 196850 h 430212"/>
              <a:gd name="connsiteX8" fmla="*/ 84137 w 436562"/>
              <a:gd name="connsiteY8" fmla="*/ 63500 h 430212"/>
              <a:gd name="connsiteX9" fmla="*/ 217487 w 436562"/>
              <a:gd name="connsiteY9" fmla="*/ 53975 h 430212"/>
              <a:gd name="connsiteX10" fmla="*/ 207962 w 436562"/>
              <a:gd name="connsiteY10" fmla="*/ 387350 h 430212"/>
              <a:gd name="connsiteX11" fmla="*/ 331787 w 436562"/>
              <a:gd name="connsiteY11" fmla="*/ 82550 h 430212"/>
              <a:gd name="connsiteX12" fmla="*/ 274637 w 436562"/>
              <a:gd name="connsiteY12" fmla="*/ 330200 h 430212"/>
              <a:gd name="connsiteX13" fmla="*/ 388937 w 436562"/>
              <a:gd name="connsiteY13" fmla="*/ 196850 h 430212"/>
              <a:gd name="connsiteX14" fmla="*/ 46037 w 436562"/>
              <a:gd name="connsiteY14" fmla="*/ 139700 h 4302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436562" h="430212">
                <a:moveTo>
                  <a:pt x="46037" y="139700"/>
                </a:moveTo>
                <a:cubicBezTo>
                  <a:pt x="20637" y="117475"/>
                  <a:pt x="176212" y="66675"/>
                  <a:pt x="236537" y="63500"/>
                </a:cubicBezTo>
                <a:cubicBezTo>
                  <a:pt x="296862" y="60325"/>
                  <a:pt x="379412" y="84138"/>
                  <a:pt x="407987" y="120650"/>
                </a:cubicBezTo>
                <a:cubicBezTo>
                  <a:pt x="436562" y="157162"/>
                  <a:pt x="419099" y="241300"/>
                  <a:pt x="407987" y="282575"/>
                </a:cubicBezTo>
                <a:cubicBezTo>
                  <a:pt x="396875" y="323850"/>
                  <a:pt x="377824" y="344488"/>
                  <a:pt x="341312" y="368300"/>
                </a:cubicBezTo>
                <a:cubicBezTo>
                  <a:pt x="304800" y="392112"/>
                  <a:pt x="239712" y="430212"/>
                  <a:pt x="188912" y="425450"/>
                </a:cubicBezTo>
                <a:cubicBezTo>
                  <a:pt x="138112" y="420688"/>
                  <a:pt x="66674" y="377825"/>
                  <a:pt x="36512" y="339725"/>
                </a:cubicBezTo>
                <a:cubicBezTo>
                  <a:pt x="6350" y="301625"/>
                  <a:pt x="0" y="242887"/>
                  <a:pt x="7937" y="196850"/>
                </a:cubicBezTo>
                <a:cubicBezTo>
                  <a:pt x="15874" y="150813"/>
                  <a:pt x="49212" y="87312"/>
                  <a:pt x="84137" y="63500"/>
                </a:cubicBezTo>
                <a:cubicBezTo>
                  <a:pt x="119062" y="39688"/>
                  <a:pt x="196850" y="0"/>
                  <a:pt x="217487" y="53975"/>
                </a:cubicBezTo>
                <a:cubicBezTo>
                  <a:pt x="238125" y="107950"/>
                  <a:pt x="188912" y="382588"/>
                  <a:pt x="207962" y="387350"/>
                </a:cubicBezTo>
                <a:cubicBezTo>
                  <a:pt x="227012" y="392112"/>
                  <a:pt x="320675" y="92075"/>
                  <a:pt x="331787" y="82550"/>
                </a:cubicBezTo>
                <a:cubicBezTo>
                  <a:pt x="342900" y="73025"/>
                  <a:pt x="265112" y="311150"/>
                  <a:pt x="274637" y="330200"/>
                </a:cubicBezTo>
                <a:cubicBezTo>
                  <a:pt x="284162" y="349250"/>
                  <a:pt x="428625" y="223838"/>
                  <a:pt x="388937" y="196850"/>
                </a:cubicBezTo>
                <a:cubicBezTo>
                  <a:pt x="349250" y="169863"/>
                  <a:pt x="71437" y="161925"/>
                  <a:pt x="46037" y="139700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" name="Полилиния 45">
            <a:hlinkClick r:id="rId11" action="ppaction://hlinksldjump"/>
          </p:cNvPr>
          <p:cNvSpPr/>
          <p:nvPr/>
        </p:nvSpPr>
        <p:spPr>
          <a:xfrm>
            <a:off x="5246688" y="3913981"/>
            <a:ext cx="393700" cy="340519"/>
          </a:xfrm>
          <a:custGeom>
            <a:avLst/>
            <a:gdLst>
              <a:gd name="connsiteX0" fmla="*/ 58737 w 393700"/>
              <a:gd name="connsiteY0" fmla="*/ 794 h 340519"/>
              <a:gd name="connsiteX1" fmla="*/ 115887 w 393700"/>
              <a:gd name="connsiteY1" fmla="*/ 794 h 340519"/>
              <a:gd name="connsiteX2" fmla="*/ 325437 w 393700"/>
              <a:gd name="connsiteY2" fmla="*/ 10319 h 340519"/>
              <a:gd name="connsiteX3" fmla="*/ 11112 w 393700"/>
              <a:gd name="connsiteY3" fmla="*/ 124619 h 340519"/>
              <a:gd name="connsiteX4" fmla="*/ 392112 w 393700"/>
              <a:gd name="connsiteY4" fmla="*/ 143669 h 340519"/>
              <a:gd name="connsiteX5" fmla="*/ 20637 w 393700"/>
              <a:gd name="connsiteY5" fmla="*/ 181769 h 340519"/>
              <a:gd name="connsiteX6" fmla="*/ 354012 w 393700"/>
              <a:gd name="connsiteY6" fmla="*/ 238919 h 340519"/>
              <a:gd name="connsiteX7" fmla="*/ 77787 w 393700"/>
              <a:gd name="connsiteY7" fmla="*/ 305594 h 340519"/>
              <a:gd name="connsiteX8" fmla="*/ 58737 w 393700"/>
              <a:gd name="connsiteY8" fmla="*/ 794 h 3405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93700" h="340519">
                <a:moveTo>
                  <a:pt x="58737" y="794"/>
                </a:moveTo>
                <a:cubicBezTo>
                  <a:pt x="65087" y="0"/>
                  <a:pt x="115887" y="794"/>
                  <a:pt x="115887" y="794"/>
                </a:cubicBezTo>
                <a:lnTo>
                  <a:pt x="325437" y="10319"/>
                </a:lnTo>
                <a:cubicBezTo>
                  <a:pt x="307975" y="30956"/>
                  <a:pt x="0" y="102394"/>
                  <a:pt x="11112" y="124619"/>
                </a:cubicBezTo>
                <a:cubicBezTo>
                  <a:pt x="22224" y="146844"/>
                  <a:pt x="390525" y="134144"/>
                  <a:pt x="392112" y="143669"/>
                </a:cubicBezTo>
                <a:cubicBezTo>
                  <a:pt x="393700" y="153194"/>
                  <a:pt x="26987" y="165894"/>
                  <a:pt x="20637" y="181769"/>
                </a:cubicBezTo>
                <a:cubicBezTo>
                  <a:pt x="14287" y="197644"/>
                  <a:pt x="344487" y="218282"/>
                  <a:pt x="354012" y="238919"/>
                </a:cubicBezTo>
                <a:cubicBezTo>
                  <a:pt x="363537" y="259556"/>
                  <a:pt x="128587" y="340519"/>
                  <a:pt x="77787" y="305594"/>
                </a:cubicBezTo>
                <a:cubicBezTo>
                  <a:pt x="26987" y="270669"/>
                  <a:pt x="38099" y="150019"/>
                  <a:pt x="58737" y="794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8" name="Полилиния 47"/>
          <p:cNvSpPr/>
          <p:nvPr/>
        </p:nvSpPr>
        <p:spPr>
          <a:xfrm>
            <a:off x="7739063" y="2776538"/>
            <a:ext cx="393699" cy="355599"/>
          </a:xfrm>
          <a:custGeom>
            <a:avLst/>
            <a:gdLst>
              <a:gd name="connsiteX0" fmla="*/ 23812 w 393699"/>
              <a:gd name="connsiteY0" fmla="*/ 109537 h 355599"/>
              <a:gd name="connsiteX1" fmla="*/ 33337 w 393699"/>
              <a:gd name="connsiteY1" fmla="*/ 309562 h 355599"/>
              <a:gd name="connsiteX2" fmla="*/ 223837 w 393699"/>
              <a:gd name="connsiteY2" fmla="*/ 347662 h 355599"/>
              <a:gd name="connsiteX3" fmla="*/ 328612 w 393699"/>
              <a:gd name="connsiteY3" fmla="*/ 261937 h 355599"/>
              <a:gd name="connsiteX4" fmla="*/ 385762 w 393699"/>
              <a:gd name="connsiteY4" fmla="*/ 176212 h 355599"/>
              <a:gd name="connsiteX5" fmla="*/ 280987 w 393699"/>
              <a:gd name="connsiteY5" fmla="*/ 42862 h 355599"/>
              <a:gd name="connsiteX6" fmla="*/ 90487 w 393699"/>
              <a:gd name="connsiteY6" fmla="*/ 14287 h 355599"/>
              <a:gd name="connsiteX7" fmla="*/ 23812 w 393699"/>
              <a:gd name="connsiteY7" fmla="*/ 109537 h 3555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93699" h="355599">
                <a:moveTo>
                  <a:pt x="23812" y="109537"/>
                </a:moveTo>
                <a:cubicBezTo>
                  <a:pt x="14287" y="158750"/>
                  <a:pt x="0" y="269875"/>
                  <a:pt x="33337" y="309562"/>
                </a:cubicBezTo>
                <a:cubicBezTo>
                  <a:pt x="66674" y="349249"/>
                  <a:pt x="174625" y="355599"/>
                  <a:pt x="223837" y="347662"/>
                </a:cubicBezTo>
                <a:cubicBezTo>
                  <a:pt x="273049" y="339725"/>
                  <a:pt x="301625" y="290512"/>
                  <a:pt x="328612" y="261937"/>
                </a:cubicBezTo>
                <a:cubicBezTo>
                  <a:pt x="355600" y="233362"/>
                  <a:pt x="393699" y="212724"/>
                  <a:pt x="385762" y="176212"/>
                </a:cubicBezTo>
                <a:cubicBezTo>
                  <a:pt x="377825" y="139700"/>
                  <a:pt x="330199" y="69849"/>
                  <a:pt x="280987" y="42862"/>
                </a:cubicBezTo>
                <a:cubicBezTo>
                  <a:pt x="231775" y="15875"/>
                  <a:pt x="138112" y="0"/>
                  <a:pt x="90487" y="14287"/>
                </a:cubicBezTo>
                <a:cubicBezTo>
                  <a:pt x="42862" y="28574"/>
                  <a:pt x="33337" y="60324"/>
                  <a:pt x="23812" y="109537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0" name="Полилиния 49">
            <a:hlinkClick r:id="rId11" action="ppaction://hlinksldjump"/>
          </p:cNvPr>
          <p:cNvSpPr/>
          <p:nvPr/>
        </p:nvSpPr>
        <p:spPr>
          <a:xfrm>
            <a:off x="5969000" y="1166813"/>
            <a:ext cx="292100" cy="279399"/>
          </a:xfrm>
          <a:custGeom>
            <a:avLst/>
            <a:gdLst>
              <a:gd name="connsiteX0" fmla="*/ 31750 w 292100"/>
              <a:gd name="connsiteY0" fmla="*/ 61912 h 279399"/>
              <a:gd name="connsiteX1" fmla="*/ 12700 w 292100"/>
              <a:gd name="connsiteY1" fmla="*/ 157162 h 279399"/>
              <a:gd name="connsiteX2" fmla="*/ 107950 w 292100"/>
              <a:gd name="connsiteY2" fmla="*/ 261937 h 279399"/>
              <a:gd name="connsiteX3" fmla="*/ 241300 w 292100"/>
              <a:gd name="connsiteY3" fmla="*/ 261937 h 279399"/>
              <a:gd name="connsiteX4" fmla="*/ 288925 w 292100"/>
              <a:gd name="connsiteY4" fmla="*/ 185737 h 279399"/>
              <a:gd name="connsiteX5" fmla="*/ 260350 w 292100"/>
              <a:gd name="connsiteY5" fmla="*/ 61912 h 279399"/>
              <a:gd name="connsiteX6" fmla="*/ 222250 w 292100"/>
              <a:gd name="connsiteY6" fmla="*/ 14287 h 279399"/>
              <a:gd name="connsiteX7" fmla="*/ 117475 w 292100"/>
              <a:gd name="connsiteY7" fmla="*/ 4762 h 279399"/>
              <a:gd name="connsiteX8" fmla="*/ 31750 w 292100"/>
              <a:gd name="connsiteY8" fmla="*/ 61912 h 2793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92100" h="279399">
                <a:moveTo>
                  <a:pt x="31750" y="61912"/>
                </a:moveTo>
                <a:cubicBezTo>
                  <a:pt x="14287" y="87312"/>
                  <a:pt x="0" y="123825"/>
                  <a:pt x="12700" y="157162"/>
                </a:cubicBezTo>
                <a:cubicBezTo>
                  <a:pt x="25400" y="190500"/>
                  <a:pt x="69850" y="244475"/>
                  <a:pt x="107950" y="261937"/>
                </a:cubicBezTo>
                <a:cubicBezTo>
                  <a:pt x="146050" y="279399"/>
                  <a:pt x="211138" y="274637"/>
                  <a:pt x="241300" y="261937"/>
                </a:cubicBezTo>
                <a:cubicBezTo>
                  <a:pt x="271463" y="249237"/>
                  <a:pt x="285750" y="219074"/>
                  <a:pt x="288925" y="185737"/>
                </a:cubicBezTo>
                <a:cubicBezTo>
                  <a:pt x="292100" y="152400"/>
                  <a:pt x="271462" y="90487"/>
                  <a:pt x="260350" y="61912"/>
                </a:cubicBezTo>
                <a:cubicBezTo>
                  <a:pt x="249238" y="33337"/>
                  <a:pt x="246063" y="23812"/>
                  <a:pt x="222250" y="14287"/>
                </a:cubicBezTo>
                <a:cubicBezTo>
                  <a:pt x="198438" y="4762"/>
                  <a:pt x="142875" y="0"/>
                  <a:pt x="117475" y="4762"/>
                </a:cubicBezTo>
                <a:cubicBezTo>
                  <a:pt x="92075" y="9524"/>
                  <a:pt x="49213" y="36512"/>
                  <a:pt x="31750" y="61912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1" name="Полилиния 50">
            <a:hlinkClick r:id="rId11" action="ppaction://hlinksldjump"/>
          </p:cNvPr>
          <p:cNvSpPr/>
          <p:nvPr/>
        </p:nvSpPr>
        <p:spPr>
          <a:xfrm>
            <a:off x="6015037" y="1163638"/>
            <a:ext cx="228601" cy="257175"/>
          </a:xfrm>
          <a:custGeom>
            <a:avLst/>
            <a:gdLst>
              <a:gd name="connsiteX0" fmla="*/ 33338 w 228601"/>
              <a:gd name="connsiteY0" fmla="*/ 55562 h 257175"/>
              <a:gd name="connsiteX1" fmla="*/ 195263 w 228601"/>
              <a:gd name="connsiteY1" fmla="*/ 74612 h 257175"/>
              <a:gd name="connsiteX2" fmla="*/ 4763 w 228601"/>
              <a:gd name="connsiteY2" fmla="*/ 131762 h 257175"/>
              <a:gd name="connsiteX3" fmla="*/ 223838 w 228601"/>
              <a:gd name="connsiteY3" fmla="*/ 150812 h 257175"/>
              <a:gd name="connsiteX4" fmla="*/ 33338 w 228601"/>
              <a:gd name="connsiteY4" fmla="*/ 188912 h 257175"/>
              <a:gd name="connsiteX5" fmla="*/ 109538 w 228601"/>
              <a:gd name="connsiteY5" fmla="*/ 227012 h 257175"/>
              <a:gd name="connsiteX6" fmla="*/ 109538 w 228601"/>
              <a:gd name="connsiteY6" fmla="*/ 7937 h 257175"/>
              <a:gd name="connsiteX7" fmla="*/ 195263 w 228601"/>
              <a:gd name="connsiteY7" fmla="*/ 179387 h 257175"/>
              <a:gd name="connsiteX8" fmla="*/ 33338 w 228601"/>
              <a:gd name="connsiteY8" fmla="*/ 55562 h 257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28601" h="257175">
                <a:moveTo>
                  <a:pt x="33338" y="55562"/>
                </a:moveTo>
                <a:cubicBezTo>
                  <a:pt x="33338" y="38100"/>
                  <a:pt x="200026" y="61912"/>
                  <a:pt x="195263" y="74612"/>
                </a:cubicBezTo>
                <a:cubicBezTo>
                  <a:pt x="190500" y="87312"/>
                  <a:pt x="0" y="119062"/>
                  <a:pt x="4763" y="131762"/>
                </a:cubicBezTo>
                <a:cubicBezTo>
                  <a:pt x="9526" y="144462"/>
                  <a:pt x="219075" y="141287"/>
                  <a:pt x="223838" y="150812"/>
                </a:cubicBezTo>
                <a:cubicBezTo>
                  <a:pt x="228601" y="160337"/>
                  <a:pt x="52388" y="176212"/>
                  <a:pt x="33338" y="188912"/>
                </a:cubicBezTo>
                <a:cubicBezTo>
                  <a:pt x="14288" y="201612"/>
                  <a:pt x="96838" y="257175"/>
                  <a:pt x="109538" y="227012"/>
                </a:cubicBezTo>
                <a:cubicBezTo>
                  <a:pt x="122238" y="196850"/>
                  <a:pt x="95251" y="15874"/>
                  <a:pt x="109538" y="7937"/>
                </a:cubicBezTo>
                <a:cubicBezTo>
                  <a:pt x="123825" y="0"/>
                  <a:pt x="209550" y="169862"/>
                  <a:pt x="195263" y="179387"/>
                </a:cubicBezTo>
                <a:cubicBezTo>
                  <a:pt x="180976" y="188912"/>
                  <a:pt x="33338" y="73024"/>
                  <a:pt x="33338" y="55562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2231740" y="591530"/>
            <a:ext cx="3096344" cy="432048"/>
          </a:xfrm>
          <a:prstGeom prst="roundRect">
            <a:avLst/>
          </a:prstGeom>
          <a:solidFill>
            <a:schemeClr val="bg1"/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Задания базового уровня 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3" name="триг СБРОС на первом"/>
          <p:cNvSpPr/>
          <p:nvPr/>
        </p:nvSpPr>
        <p:spPr>
          <a:xfrm>
            <a:off x="431540" y="1131590"/>
            <a:ext cx="1440160" cy="396044"/>
          </a:xfrm>
          <a:prstGeom prst="roundRect">
            <a:avLst>
              <a:gd name="adj" fmla="val 50000"/>
            </a:avLst>
          </a:prstGeom>
          <a:solidFill>
            <a:srgbClr val="C00000"/>
          </a:solidFill>
          <a:ln>
            <a:noFill/>
          </a:ln>
          <a:effectLst>
            <a:outerShdw blurRad="127000" dist="38100" dir="5400000" sx="104000" sy="104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 smtClean="0">
                <a:solidFill>
                  <a:schemeClr val="bg1"/>
                </a:solidFill>
              </a:rPr>
              <a:t>1</a:t>
            </a:r>
            <a:endParaRPr lang="ru-RU" b="1" u="sng" dirty="0">
              <a:solidFill>
                <a:schemeClr val="bg1"/>
              </a:solidFill>
            </a:endParaRPr>
          </a:p>
        </p:txBody>
      </p:sp>
      <p:pic>
        <p:nvPicPr>
          <p:cNvPr id="11266" name="круг1" descr="C:\Users\1\Desktop\кокурс плакат\картинки\imgpreview (1).jp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503548" y="1599642"/>
            <a:ext cx="1332148" cy="1397131"/>
          </a:xfrm>
          <a:prstGeom prst="rect">
            <a:avLst/>
          </a:prstGeom>
          <a:noFill/>
        </p:spPr>
      </p:pic>
      <p:sp>
        <p:nvSpPr>
          <p:cNvPr id="31" name="триг СБРОС на первом"/>
          <p:cNvSpPr/>
          <p:nvPr/>
        </p:nvSpPr>
        <p:spPr>
          <a:xfrm>
            <a:off x="3851920" y="1131590"/>
            <a:ext cx="1440160" cy="396044"/>
          </a:xfrm>
          <a:prstGeom prst="roundRect">
            <a:avLst>
              <a:gd name="adj" fmla="val 50000"/>
            </a:avLst>
          </a:prstGeom>
          <a:solidFill>
            <a:srgbClr val="C00000"/>
          </a:solidFill>
          <a:ln>
            <a:noFill/>
          </a:ln>
          <a:effectLst>
            <a:outerShdw blurRad="127000" dist="38100" dir="5400000" sx="104000" sy="104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 smtClean="0">
                <a:solidFill>
                  <a:schemeClr val="bg1"/>
                </a:solidFill>
              </a:rPr>
              <a:t>3</a:t>
            </a:r>
            <a:endParaRPr lang="ru-RU" b="1" u="sng" dirty="0">
              <a:solidFill>
                <a:schemeClr val="bg1"/>
              </a:solidFill>
            </a:endParaRPr>
          </a:p>
        </p:txBody>
      </p:sp>
      <p:sp>
        <p:nvSpPr>
          <p:cNvPr id="32" name="триг СБРОС на первом"/>
          <p:cNvSpPr/>
          <p:nvPr/>
        </p:nvSpPr>
        <p:spPr>
          <a:xfrm>
            <a:off x="395536" y="3111810"/>
            <a:ext cx="1440160" cy="396044"/>
          </a:xfrm>
          <a:prstGeom prst="roundRect">
            <a:avLst>
              <a:gd name="adj" fmla="val 50000"/>
            </a:avLst>
          </a:prstGeom>
          <a:solidFill>
            <a:srgbClr val="C00000"/>
          </a:solidFill>
          <a:ln>
            <a:noFill/>
          </a:ln>
          <a:effectLst>
            <a:outerShdw blurRad="127000" dist="38100" dir="5400000" sx="104000" sy="104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 smtClean="0">
                <a:solidFill>
                  <a:schemeClr val="bg1"/>
                </a:solidFill>
              </a:rPr>
              <a:t>4</a:t>
            </a:r>
            <a:endParaRPr lang="ru-RU" b="1" u="sng" dirty="0">
              <a:solidFill>
                <a:schemeClr val="bg1"/>
              </a:solidFill>
            </a:endParaRPr>
          </a:p>
        </p:txBody>
      </p:sp>
      <p:sp>
        <p:nvSpPr>
          <p:cNvPr id="33" name="триг СБРОС на первом"/>
          <p:cNvSpPr/>
          <p:nvPr/>
        </p:nvSpPr>
        <p:spPr>
          <a:xfrm>
            <a:off x="2159732" y="3111810"/>
            <a:ext cx="1440160" cy="396044"/>
          </a:xfrm>
          <a:prstGeom prst="roundRect">
            <a:avLst>
              <a:gd name="adj" fmla="val 50000"/>
            </a:avLst>
          </a:prstGeom>
          <a:solidFill>
            <a:srgbClr val="C00000"/>
          </a:solidFill>
          <a:ln>
            <a:noFill/>
          </a:ln>
          <a:effectLst>
            <a:outerShdw blurRad="127000" dist="38100" dir="5400000" sx="104000" sy="104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 smtClean="0">
                <a:solidFill>
                  <a:schemeClr val="bg1"/>
                </a:solidFill>
              </a:rPr>
              <a:t>5</a:t>
            </a:r>
            <a:endParaRPr lang="ru-RU" b="1" u="sng" dirty="0">
              <a:solidFill>
                <a:schemeClr val="bg1"/>
              </a:solidFill>
            </a:endParaRPr>
          </a:p>
        </p:txBody>
      </p:sp>
      <p:pic>
        <p:nvPicPr>
          <p:cNvPr id="11270" name="Picture 6" descr="C:\Users\1\Desktop\кокурс плакат\картинки\0002523b4a625cb494e385ce97c56aa2_i-1096.jpg"/>
          <p:cNvPicPr>
            <a:picLocks noChangeAspect="1" noChangeArrowheads="1"/>
          </p:cNvPicPr>
          <p:nvPr/>
        </p:nvPicPr>
        <p:blipFill>
          <a:blip r:embed="rId13" cstate="print"/>
          <a:srcRect b="3623"/>
          <a:stretch>
            <a:fillRect/>
          </a:stretch>
        </p:blipFill>
        <p:spPr bwMode="auto">
          <a:xfrm>
            <a:off x="5724128" y="741836"/>
            <a:ext cx="3037148" cy="4242182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34" name="Picture 2" descr="C:\Users\1\Desktop\кокурс плакат\картинки\imgpreview (1).jp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467544" y="3543858"/>
            <a:ext cx="1332148" cy="1397131"/>
          </a:xfrm>
          <a:prstGeom prst="rect">
            <a:avLst/>
          </a:prstGeom>
          <a:noFill/>
        </p:spPr>
      </p:pic>
      <p:pic>
        <p:nvPicPr>
          <p:cNvPr id="35" name="Picture 2" descr="C:\Users\1\Desktop\кокурс плакат\картинки\imgpreview (1).jp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3959932" y="1599642"/>
            <a:ext cx="1332148" cy="1397131"/>
          </a:xfrm>
          <a:prstGeom prst="rect">
            <a:avLst/>
          </a:prstGeom>
          <a:noFill/>
        </p:spPr>
      </p:pic>
      <p:pic>
        <p:nvPicPr>
          <p:cNvPr id="36" name="Picture 2" descr="C:\Users\1\Desktop\кокурс плакат\картинки\imgpreview (1).jp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2231740" y="3543858"/>
            <a:ext cx="1332148" cy="1397131"/>
          </a:xfrm>
          <a:prstGeom prst="rect">
            <a:avLst/>
          </a:prstGeom>
          <a:noFill/>
        </p:spPr>
      </p:pic>
      <p:sp>
        <p:nvSpPr>
          <p:cNvPr id="40" name="триг СБРОС на первом"/>
          <p:cNvSpPr/>
          <p:nvPr/>
        </p:nvSpPr>
        <p:spPr>
          <a:xfrm>
            <a:off x="2195736" y="1131590"/>
            <a:ext cx="1440160" cy="396044"/>
          </a:xfrm>
          <a:prstGeom prst="roundRect">
            <a:avLst>
              <a:gd name="adj" fmla="val 50000"/>
            </a:avLst>
          </a:prstGeom>
          <a:solidFill>
            <a:srgbClr val="C00000"/>
          </a:solidFill>
          <a:ln>
            <a:noFill/>
          </a:ln>
          <a:effectLst>
            <a:outerShdw blurRad="127000" dist="38100" dir="5400000" sx="104000" sy="104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 smtClean="0">
                <a:solidFill>
                  <a:schemeClr val="bg1"/>
                </a:solidFill>
              </a:rPr>
              <a:t>2</a:t>
            </a:r>
            <a:endParaRPr lang="ru-RU" b="1" u="sng" dirty="0">
              <a:solidFill>
                <a:schemeClr val="bg1"/>
              </a:solidFill>
            </a:endParaRPr>
          </a:p>
        </p:txBody>
      </p:sp>
      <p:sp>
        <p:nvSpPr>
          <p:cNvPr id="42" name="триг СБРОС на первом"/>
          <p:cNvSpPr/>
          <p:nvPr/>
        </p:nvSpPr>
        <p:spPr>
          <a:xfrm>
            <a:off x="3923928" y="3075806"/>
            <a:ext cx="1440160" cy="396044"/>
          </a:xfrm>
          <a:prstGeom prst="roundRect">
            <a:avLst>
              <a:gd name="adj" fmla="val 50000"/>
            </a:avLst>
          </a:prstGeom>
          <a:solidFill>
            <a:srgbClr val="C00000"/>
          </a:solidFill>
          <a:ln>
            <a:noFill/>
          </a:ln>
          <a:effectLst>
            <a:outerShdw blurRad="127000" dist="38100" dir="5400000" sx="104000" sy="104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 smtClean="0">
                <a:solidFill>
                  <a:schemeClr val="bg1"/>
                </a:solidFill>
              </a:rPr>
              <a:t>6</a:t>
            </a:r>
            <a:endParaRPr lang="ru-RU" b="1" u="sng" dirty="0">
              <a:solidFill>
                <a:schemeClr val="bg1"/>
              </a:solidFill>
            </a:endParaRPr>
          </a:p>
        </p:txBody>
      </p:sp>
      <p:pic>
        <p:nvPicPr>
          <p:cNvPr id="43" name="Picture 2" descr="C:\Users\1\Desktop\кокурс плакат\картинки\imgpreview (1).jp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3995936" y="3543858"/>
            <a:ext cx="1332148" cy="1397131"/>
          </a:xfrm>
          <a:prstGeom prst="rect">
            <a:avLst/>
          </a:prstGeom>
          <a:noFill/>
        </p:spPr>
      </p:pic>
      <p:pic>
        <p:nvPicPr>
          <p:cNvPr id="44" name="Picture 2" descr="C:\Users\1\Desktop\кокурс плакат\картинки\imgpreview (1).jp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2231740" y="1599642"/>
            <a:ext cx="1332148" cy="1397131"/>
          </a:xfrm>
          <a:prstGeom prst="rect">
            <a:avLst/>
          </a:prstGeom>
          <a:noFill/>
        </p:spPr>
      </p:pic>
      <p:grpSp>
        <p:nvGrpSpPr>
          <p:cNvPr id="2" name="Группа 57"/>
          <p:cNvGrpSpPr/>
          <p:nvPr/>
        </p:nvGrpSpPr>
        <p:grpSpPr>
          <a:xfrm>
            <a:off x="0" y="0"/>
            <a:ext cx="9144000" cy="5143500"/>
            <a:chOff x="0" y="0"/>
            <a:chExt cx="9144000" cy="5143500"/>
          </a:xfrm>
        </p:grpSpPr>
        <p:sp>
          <p:nvSpPr>
            <p:cNvPr id="47" name="Прямоугольник 46"/>
            <p:cNvSpPr/>
            <p:nvPr/>
          </p:nvSpPr>
          <p:spPr>
            <a:xfrm>
              <a:off x="0" y="0"/>
              <a:ext cx="9144000" cy="5143500"/>
            </a:xfrm>
            <a:prstGeom prst="rect">
              <a:avLst/>
            </a:prstGeom>
            <a:solidFill>
              <a:schemeClr val="bg1">
                <a:alpha val="8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9" name="Скругленный прямоугольник 48"/>
            <p:cNvSpPr/>
            <p:nvPr/>
          </p:nvSpPr>
          <p:spPr>
            <a:xfrm>
              <a:off x="719572" y="483518"/>
              <a:ext cx="3132348" cy="4176464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b="1" dirty="0" smtClean="0">
                  <a:solidFill>
                    <a:schemeClr val="tx1"/>
                  </a:solidFill>
                </a:rPr>
                <a:t>Какую первую органеллу в составе клетки открыли </a:t>
              </a:r>
              <a:r>
                <a:rPr lang="ru-RU" b="1" dirty="0">
                  <a:solidFill>
                    <a:schemeClr val="tx1"/>
                  </a:solidFill>
                </a:rPr>
                <a:t>ученые ?</a:t>
              </a:r>
              <a:endParaRPr lang="ru-RU" b="1" dirty="0" smtClean="0">
                <a:solidFill>
                  <a:schemeClr val="tx1"/>
                </a:solidFill>
              </a:endParaRPr>
            </a:p>
            <a:p>
              <a:pPr algn="ctr"/>
              <a:r>
                <a:rPr lang="ru-RU" dirty="0" smtClean="0">
                  <a:solidFill>
                    <a:schemeClr val="tx1"/>
                  </a:solidFill>
                </a:rPr>
                <a:t>                 </a:t>
              </a:r>
            </a:p>
            <a:p>
              <a:pPr algn="ctr"/>
              <a:r>
                <a:rPr lang="ru-RU" dirty="0" smtClean="0">
                  <a:solidFill>
                    <a:schemeClr val="tx1"/>
                  </a:solidFill>
                </a:rPr>
                <a:t> Клеточную мембрану</a:t>
              </a:r>
            </a:p>
            <a:p>
              <a:r>
                <a:rPr lang="ru-RU" dirty="0" smtClean="0">
                  <a:solidFill>
                    <a:schemeClr val="tx1"/>
                  </a:solidFill>
                </a:rPr>
                <a:t>           </a:t>
              </a:r>
            </a:p>
            <a:p>
              <a:r>
                <a:rPr lang="ru-RU" dirty="0" smtClean="0">
                  <a:solidFill>
                    <a:schemeClr val="tx1"/>
                  </a:solidFill>
                </a:rPr>
                <a:t>     Цитоплазму</a:t>
              </a:r>
            </a:p>
            <a:p>
              <a:r>
                <a:rPr lang="ru-RU" dirty="0" smtClean="0">
                  <a:solidFill>
                    <a:schemeClr val="tx1"/>
                  </a:solidFill>
                </a:rPr>
                <a:t> </a:t>
              </a:r>
            </a:p>
            <a:p>
              <a:r>
                <a:rPr lang="ru-RU" dirty="0" smtClean="0">
                  <a:solidFill>
                    <a:schemeClr val="tx1"/>
                  </a:solidFill>
                </a:rPr>
                <a:t>     Ядро</a:t>
              </a:r>
            </a:p>
            <a:p>
              <a:endParaRPr lang="ru-RU" dirty="0" smtClean="0">
                <a:solidFill>
                  <a:schemeClr val="tx1"/>
                </a:solidFill>
              </a:endParaRPr>
            </a:p>
            <a:p>
              <a:r>
                <a:rPr lang="ru-RU" dirty="0" smtClean="0">
                  <a:solidFill>
                    <a:schemeClr val="tx1"/>
                  </a:solidFill>
                </a:rPr>
                <a:t>     Клеточный центр</a:t>
              </a:r>
            </a:p>
            <a:p>
              <a:pPr algn="ctr"/>
              <a:endParaRPr lang="ru-RU" dirty="0" smtClean="0">
                <a:solidFill>
                  <a:schemeClr val="tx1"/>
                </a:solidFill>
              </a:endParaRPr>
            </a:p>
            <a:p>
              <a:pPr algn="ctr"/>
              <a:r>
                <a:rPr lang="ru-RU" dirty="0" smtClean="0">
                  <a:solidFill>
                    <a:schemeClr val="tx1"/>
                  </a:solidFill>
                </a:rPr>
                <a:t>        </a:t>
              </a:r>
            </a:p>
            <a:p>
              <a:pPr algn="ctr"/>
              <a:endParaRPr lang="ru-RU" dirty="0">
                <a:solidFill>
                  <a:schemeClr val="tx1"/>
                </a:solidFill>
              </a:endParaRPr>
            </a:p>
          </p:txBody>
        </p:sp>
      </p:grpSp>
      <p:sp>
        <p:nvSpPr>
          <p:cNvPr id="52" name="Блок-схема: узел 5111"/>
          <p:cNvSpPr/>
          <p:nvPr/>
        </p:nvSpPr>
        <p:spPr>
          <a:xfrm>
            <a:off x="899592" y="1758950"/>
            <a:ext cx="252028" cy="252028"/>
          </a:xfrm>
          <a:prstGeom prst="flowChartConnector">
            <a:avLst/>
          </a:prstGeom>
          <a:solidFill>
            <a:srgbClr val="FF0000"/>
          </a:solidFill>
          <a:ln>
            <a:solidFill>
              <a:srgbClr val="FF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3" name="Блок-схема: узел 5211"/>
          <p:cNvSpPr/>
          <p:nvPr/>
        </p:nvSpPr>
        <p:spPr>
          <a:xfrm>
            <a:off x="899592" y="2859782"/>
            <a:ext cx="252028" cy="252028"/>
          </a:xfrm>
          <a:prstGeom prst="flowChartConnector">
            <a:avLst/>
          </a:prstGeom>
          <a:solidFill>
            <a:srgbClr val="FF0000"/>
          </a:solidFill>
          <a:ln>
            <a:solidFill>
              <a:srgbClr val="FF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4" name="Блок-схема: узел 5311"/>
          <p:cNvSpPr/>
          <p:nvPr/>
        </p:nvSpPr>
        <p:spPr>
          <a:xfrm>
            <a:off x="899592" y="2297426"/>
            <a:ext cx="252028" cy="252028"/>
          </a:xfrm>
          <a:prstGeom prst="flowChartConnector">
            <a:avLst/>
          </a:prstGeom>
          <a:solidFill>
            <a:srgbClr val="FF0000"/>
          </a:solidFill>
          <a:ln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5" name="Блок-схема: узел 5411"/>
          <p:cNvSpPr/>
          <p:nvPr/>
        </p:nvSpPr>
        <p:spPr>
          <a:xfrm>
            <a:off x="899592" y="3381840"/>
            <a:ext cx="252028" cy="252028"/>
          </a:xfrm>
          <a:prstGeom prst="flowChartConnector">
            <a:avLst/>
          </a:prstGeom>
          <a:solidFill>
            <a:srgbClr val="FF0000"/>
          </a:solidFill>
          <a:ln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7" name="триг СБРОС на первом33"/>
          <p:cNvSpPr/>
          <p:nvPr/>
        </p:nvSpPr>
        <p:spPr>
          <a:xfrm>
            <a:off x="1583668" y="4119922"/>
            <a:ext cx="1440160" cy="396044"/>
          </a:xfrm>
          <a:prstGeom prst="roundRect">
            <a:avLst>
              <a:gd name="adj" fmla="val 50000"/>
            </a:avLst>
          </a:prstGeom>
          <a:solidFill>
            <a:srgbClr val="C00000"/>
          </a:solidFill>
          <a:ln>
            <a:noFill/>
          </a:ln>
          <a:effectLst>
            <a:outerShdw blurRad="127000" dist="38100" dir="5400000" sx="104000" sy="104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 smtClean="0">
                <a:solidFill>
                  <a:schemeClr val="bg1"/>
                </a:solidFill>
              </a:rPr>
              <a:t>Правильно </a:t>
            </a:r>
            <a:endParaRPr lang="ru-RU" b="1" u="sng" dirty="0">
              <a:solidFill>
                <a:schemeClr val="bg1"/>
              </a:solidFill>
            </a:endParaRPr>
          </a:p>
        </p:txBody>
      </p:sp>
      <p:sp>
        <p:nvSpPr>
          <p:cNvPr id="58" name="Скругленный прямоугольник 57"/>
          <p:cNvSpPr/>
          <p:nvPr/>
        </p:nvSpPr>
        <p:spPr>
          <a:xfrm>
            <a:off x="5508104" y="519522"/>
            <a:ext cx="3060340" cy="4140460"/>
          </a:xfrm>
          <a:prstGeom prst="roundRect">
            <a:avLst/>
          </a:prstGeom>
          <a:solidFill>
            <a:schemeClr val="bg1"/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Лизосома содержит …</a:t>
            </a:r>
          </a:p>
          <a:p>
            <a:pPr algn="ctr"/>
            <a:endParaRPr lang="ru-RU" dirty="0" smtClean="0">
              <a:solidFill>
                <a:schemeClr val="tx1"/>
              </a:solidFill>
            </a:endParaRPr>
          </a:p>
          <a:p>
            <a:r>
              <a:rPr lang="ru-RU" dirty="0" smtClean="0">
                <a:solidFill>
                  <a:schemeClr val="tx1"/>
                </a:solidFill>
              </a:rPr>
              <a:t>        Кислую среду</a:t>
            </a:r>
          </a:p>
          <a:p>
            <a:pPr algn="ctr"/>
            <a:endParaRPr lang="ru-RU" dirty="0" smtClean="0">
              <a:solidFill>
                <a:schemeClr val="tx1"/>
              </a:solidFill>
            </a:endParaRPr>
          </a:p>
          <a:p>
            <a:pPr algn="ctr"/>
            <a:r>
              <a:rPr lang="ru-RU" dirty="0" smtClean="0">
                <a:solidFill>
                  <a:schemeClr val="tx1"/>
                </a:solidFill>
              </a:rPr>
              <a:t>Щелочную среду</a:t>
            </a:r>
          </a:p>
          <a:p>
            <a:endParaRPr lang="ru-RU" dirty="0" smtClean="0">
              <a:solidFill>
                <a:schemeClr val="tx1"/>
              </a:solidFill>
            </a:endParaRPr>
          </a:p>
          <a:p>
            <a:r>
              <a:rPr lang="ru-RU" dirty="0" smtClean="0">
                <a:solidFill>
                  <a:schemeClr val="tx1"/>
                </a:solidFill>
              </a:rPr>
              <a:t>         Нейтральную среду</a:t>
            </a:r>
          </a:p>
          <a:p>
            <a:endParaRPr lang="ru-RU" dirty="0" smtClean="0">
              <a:solidFill>
                <a:schemeClr val="tx1"/>
              </a:solidFill>
            </a:endParaRPr>
          </a:p>
          <a:p>
            <a:r>
              <a:rPr lang="ru-RU" dirty="0" smtClean="0">
                <a:solidFill>
                  <a:schemeClr val="tx1"/>
                </a:solidFill>
              </a:rPr>
              <a:t>         Острую среду</a:t>
            </a:r>
          </a:p>
        </p:txBody>
      </p:sp>
      <p:sp>
        <p:nvSpPr>
          <p:cNvPr id="59" name="Блок-схема: узел 5811"/>
          <p:cNvSpPr/>
          <p:nvPr/>
        </p:nvSpPr>
        <p:spPr>
          <a:xfrm>
            <a:off x="5676874" y="1844020"/>
            <a:ext cx="252028" cy="252028"/>
          </a:xfrm>
          <a:prstGeom prst="flowChartConnector">
            <a:avLst/>
          </a:prstGeom>
          <a:solidFill>
            <a:srgbClr val="FF0000"/>
          </a:solidFill>
          <a:ln>
            <a:solidFill>
              <a:srgbClr val="FF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0" name="Блок-схема: узел 5911"/>
          <p:cNvSpPr/>
          <p:nvPr/>
        </p:nvSpPr>
        <p:spPr>
          <a:xfrm>
            <a:off x="5671396" y="2384090"/>
            <a:ext cx="252028" cy="252028"/>
          </a:xfrm>
          <a:prstGeom prst="flowChartConnector">
            <a:avLst/>
          </a:prstGeom>
          <a:solidFill>
            <a:srgbClr val="FF0000"/>
          </a:solidFill>
          <a:ln>
            <a:solidFill>
              <a:srgbClr val="FF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1" name="Блок-схема: узел 6011"/>
          <p:cNvSpPr/>
          <p:nvPr/>
        </p:nvSpPr>
        <p:spPr>
          <a:xfrm>
            <a:off x="5680550" y="2893986"/>
            <a:ext cx="252028" cy="252028"/>
          </a:xfrm>
          <a:prstGeom prst="flowChartConnector">
            <a:avLst/>
          </a:prstGeom>
          <a:solidFill>
            <a:srgbClr val="FF0000"/>
          </a:solidFill>
          <a:ln>
            <a:solidFill>
              <a:srgbClr val="FF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3" name="триг СБРОС на первом1144"/>
          <p:cNvSpPr/>
          <p:nvPr/>
        </p:nvSpPr>
        <p:spPr>
          <a:xfrm>
            <a:off x="6372200" y="4083918"/>
            <a:ext cx="1440160" cy="396044"/>
          </a:xfrm>
          <a:prstGeom prst="roundRect">
            <a:avLst>
              <a:gd name="adj" fmla="val 50000"/>
            </a:avLst>
          </a:prstGeom>
          <a:solidFill>
            <a:srgbClr val="C00000"/>
          </a:solidFill>
          <a:ln>
            <a:noFill/>
          </a:ln>
          <a:effectLst>
            <a:outerShdw blurRad="127000" dist="38100" dir="5400000" sx="104000" sy="104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 smtClean="0">
                <a:solidFill>
                  <a:schemeClr val="bg1"/>
                </a:solidFill>
              </a:rPr>
              <a:t>Правильно </a:t>
            </a:r>
            <a:endParaRPr lang="ru-RU" b="1" u="sng" dirty="0">
              <a:solidFill>
                <a:schemeClr val="bg1"/>
              </a:solidFill>
            </a:endParaRPr>
          </a:p>
        </p:txBody>
      </p:sp>
      <p:sp>
        <p:nvSpPr>
          <p:cNvPr id="64" name="Блок-схема: узел 6311"/>
          <p:cNvSpPr/>
          <p:nvPr/>
        </p:nvSpPr>
        <p:spPr>
          <a:xfrm>
            <a:off x="5691841" y="1275606"/>
            <a:ext cx="252028" cy="252028"/>
          </a:xfrm>
          <a:prstGeom prst="flowChartConnector">
            <a:avLst/>
          </a:prstGeom>
          <a:solidFill>
            <a:srgbClr val="FF0000"/>
          </a:solidFill>
          <a:ln>
            <a:solidFill>
              <a:srgbClr val="FF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2" name="триг СБРОС на первом223">
            <a:hlinkClick r:id="rId14" action="ppaction://hlinksldjump"/>
          </p:cNvPr>
          <p:cNvSpPr/>
          <p:nvPr/>
        </p:nvSpPr>
        <p:spPr>
          <a:xfrm>
            <a:off x="3804838" y="4395574"/>
            <a:ext cx="1714344" cy="396044"/>
          </a:xfrm>
          <a:prstGeom prst="roundRect">
            <a:avLst>
              <a:gd name="adj" fmla="val 50000"/>
            </a:avLst>
          </a:prstGeom>
          <a:solidFill>
            <a:srgbClr val="C00000"/>
          </a:solidFill>
          <a:ln>
            <a:noFill/>
          </a:ln>
          <a:effectLst>
            <a:outerShdw blurRad="127000" dist="38100" dir="5400000" sx="104000" sy="104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/>
              <a:t>Завершить</a:t>
            </a:r>
          </a:p>
        </p:txBody>
      </p:sp>
      <p:sp>
        <p:nvSpPr>
          <p:cNvPr id="65" name="триг СБРОС на первом1"/>
          <p:cNvSpPr/>
          <p:nvPr/>
        </p:nvSpPr>
        <p:spPr>
          <a:xfrm rot="5400000">
            <a:off x="4004938" y="2302921"/>
            <a:ext cx="1242136" cy="699674"/>
          </a:xfrm>
          <a:prstGeom prst="ellipse">
            <a:avLst/>
          </a:prstGeom>
          <a:solidFill>
            <a:srgbClr val="C00000"/>
          </a:solidFill>
          <a:ln>
            <a:noFill/>
          </a:ln>
          <a:effectLst>
            <a:outerShdw blurRad="127000" dist="38100" dir="5400000" sx="104000" sy="104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ru-RU" sz="6000" b="1" u="sng" dirty="0">
                <a:solidFill>
                  <a:schemeClr val="bg1"/>
                </a:solidFill>
              </a:rPr>
              <a:t>3</a:t>
            </a:r>
            <a:r>
              <a:rPr lang="ru-RU" sz="6000" b="1" u="sng" dirty="0" smtClean="0">
                <a:solidFill>
                  <a:schemeClr val="bg1"/>
                </a:solidFill>
              </a:rPr>
              <a:t> </a:t>
            </a:r>
            <a:endParaRPr lang="ru-RU" sz="6000" b="1" u="sng" dirty="0">
              <a:solidFill>
                <a:schemeClr val="bg1"/>
              </a:solidFill>
            </a:endParaRPr>
          </a:p>
        </p:txBody>
      </p:sp>
      <p:pic>
        <p:nvPicPr>
          <p:cNvPr id="66" name="Picture 2" descr="C:\Users\Учитель\Desktop\плакат потешина\картинки\depositphotos_8738932-stock-illustration-black-and-whitevector-mouse-cursor.jpg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12371" y="4809352"/>
            <a:ext cx="263273" cy="26327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C:\Users\Учитель\Desktop\плакат потешина\картинки\depositphotos_8738932-stock-illustration-black-and-whitevector-mouse-cursor.jpg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32762" y="4130800"/>
            <a:ext cx="263273" cy="26327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C:\Users\Учитель\Desktop\плакат потешина\картинки\depositphotos_8738932-stock-illustration-black-and-whitevector-mouse-cursor.jpg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32251" y="4099741"/>
            <a:ext cx="263273" cy="26327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Click="0">
        <p:checker/>
      </p:transition>
    </mc:Choice>
    <mc:Fallback xmlns="">
      <p:transition spd="slow" advClick="0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2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4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4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5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6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4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4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2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3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4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25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5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3"/>
                  </p:tgtEl>
                </p:cond>
              </p:nextCondLst>
            </p:seq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5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0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4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3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39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40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9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6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4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45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46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47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48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0"/>
                  </p:tgtEl>
                </p:cond>
              </p:nextCondLst>
            </p:seq>
            <p:seq concurrent="1" nextAc="seek">
              <p:cTn id="49" restart="whenNotActive" fill="hold" evtFilter="cancelBubble" nodeType="interactiveSeq">
                <p:stCondLst>
                  <p:cond evt="onClick" delay="0">
                    <p:tgtEl>
                      <p:spTgt spid="6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0" fill="hold">
                      <p:stCondLst>
                        <p:cond delay="0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4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53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54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55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56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6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4"/>
                  </p:tgtEl>
                </p:cond>
              </p:nextCondLst>
            </p:seq>
          </p:childTnLst>
        </p:cTn>
      </p:par>
    </p:tnLst>
    <p:bldLst>
      <p:bldP spid="52" grpId="0" animBg="1"/>
      <p:bldP spid="54" grpId="0" animBg="1"/>
      <p:bldP spid="55" grpId="0" animBg="1"/>
      <p:bldP spid="57" grpId="1" animBg="1"/>
      <p:bldP spid="59" grpId="0" animBg="1"/>
      <p:bldP spid="60" grpId="0" animBg="1"/>
      <p:bldP spid="61" grpId="0" animBg="1"/>
      <p:bldP spid="63" grpId="1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Прямоугольник 58">
            <a:hlinkClick r:id="rId3" action="ppaction://hlinksldjump" tooltip="Процессы жизнедеятельности в растительной клетке"/>
          </p:cNvPr>
          <p:cNvSpPr/>
          <p:nvPr/>
        </p:nvSpPr>
        <p:spPr>
          <a:xfrm>
            <a:off x="5400092" y="-1"/>
            <a:ext cx="2196244" cy="49050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  <a:effectLst>
            <a:outerShdw blurRad="127000" dist="38100" dir="5400000" sx="103000" sy="103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 smtClean="0">
                <a:solidFill>
                  <a:schemeClr val="bg1"/>
                </a:solidFill>
                <a:hlinkClick r:id="rId3" action="ppaction://hlinksldjump"/>
              </a:rPr>
              <a:t>Список заданий</a:t>
            </a:r>
            <a:endParaRPr lang="ru-RU" b="1" u="sng" dirty="0">
              <a:solidFill>
                <a:schemeClr val="bg1"/>
              </a:solidFill>
            </a:endParaRPr>
          </a:p>
        </p:txBody>
      </p:sp>
      <p:sp>
        <p:nvSpPr>
          <p:cNvPr id="143" name="Прямоугольник 142"/>
          <p:cNvSpPr/>
          <p:nvPr/>
        </p:nvSpPr>
        <p:spPr>
          <a:xfrm>
            <a:off x="3527884" y="0"/>
            <a:ext cx="1913023" cy="490509"/>
          </a:xfrm>
          <a:prstGeom prst="rect">
            <a:avLst/>
          </a:prstGeom>
          <a:solidFill>
            <a:srgbClr val="1C2F5A"/>
          </a:solidFill>
          <a:ln>
            <a:noFill/>
          </a:ln>
          <a:effectLst>
            <a:outerShdw blurRad="127000" dist="38100" dir="5400000" sx="103000" sy="103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Строение клетки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146" name="Прямоугольник 145">
            <a:hlinkClick r:id="rId4" action="ppaction://hlinksldjump" tooltip="Устройство микроскопа и правила работы с ним"/>
          </p:cNvPr>
          <p:cNvSpPr/>
          <p:nvPr/>
        </p:nvSpPr>
        <p:spPr>
          <a:xfrm>
            <a:off x="1" y="0"/>
            <a:ext cx="1763687" cy="49050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  <a:effectLst>
            <a:outerShdw blurRad="127000" dist="38100" dir="5400000" sx="103000" sy="103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/>
                </a:solidFill>
                <a:hlinkClick r:id="rId5" action="ppaction://hlinksldjump"/>
              </a:rPr>
              <a:t>Великие открытия 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151" name="Прямоугольник 150">
            <a:hlinkClick r:id="rId6" action="ppaction://hlinksldjump" tooltip="Устройство микроскопа и правила работы с ним"/>
          </p:cNvPr>
          <p:cNvSpPr/>
          <p:nvPr/>
        </p:nvSpPr>
        <p:spPr>
          <a:xfrm>
            <a:off x="1763688" y="0"/>
            <a:ext cx="1764196" cy="49050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  <a:effectLst>
            <a:outerShdw blurRad="127000" dist="38100" dir="5400000" sx="103000" sy="103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 smtClean="0">
                <a:solidFill>
                  <a:schemeClr val="bg1"/>
                </a:solidFill>
                <a:hlinkClick r:id="rId6" action="ppaction://hlinksldjump"/>
              </a:rPr>
              <a:t>Микроскоп</a:t>
            </a:r>
            <a:endParaRPr lang="ru-RU" b="1" u="sng" dirty="0">
              <a:solidFill>
                <a:schemeClr val="bg1"/>
              </a:solidFill>
            </a:endParaRPr>
          </a:p>
        </p:txBody>
      </p:sp>
      <p:sp>
        <p:nvSpPr>
          <p:cNvPr id="22" name="Полилиния 21"/>
          <p:cNvSpPr/>
          <p:nvPr/>
        </p:nvSpPr>
        <p:spPr>
          <a:xfrm>
            <a:off x="6048164" y="3399842"/>
            <a:ext cx="1234646" cy="668294"/>
          </a:xfrm>
          <a:custGeom>
            <a:avLst/>
            <a:gdLst>
              <a:gd name="connsiteX0" fmla="*/ 560173 w 1234646"/>
              <a:gd name="connsiteY0" fmla="*/ 187410 h 668294"/>
              <a:gd name="connsiteX1" fmla="*/ 442784 w 1234646"/>
              <a:gd name="connsiteY1" fmla="*/ 255372 h 668294"/>
              <a:gd name="connsiteX2" fmla="*/ 325394 w 1234646"/>
              <a:gd name="connsiteY2" fmla="*/ 286264 h 668294"/>
              <a:gd name="connsiteX3" fmla="*/ 84438 w 1234646"/>
              <a:gd name="connsiteY3" fmla="*/ 360405 h 668294"/>
              <a:gd name="connsiteX4" fmla="*/ 22654 w 1234646"/>
              <a:gd name="connsiteY4" fmla="*/ 391296 h 668294"/>
              <a:gd name="connsiteX5" fmla="*/ 4119 w 1234646"/>
              <a:gd name="connsiteY5" fmla="*/ 514864 h 668294"/>
              <a:gd name="connsiteX6" fmla="*/ 47367 w 1234646"/>
              <a:gd name="connsiteY6" fmla="*/ 607540 h 668294"/>
              <a:gd name="connsiteX7" fmla="*/ 90616 w 1234646"/>
              <a:gd name="connsiteY7" fmla="*/ 644610 h 668294"/>
              <a:gd name="connsiteX8" fmla="*/ 189470 w 1234646"/>
              <a:gd name="connsiteY8" fmla="*/ 656967 h 668294"/>
              <a:gd name="connsiteX9" fmla="*/ 374821 w 1234646"/>
              <a:gd name="connsiteY9" fmla="*/ 656967 h 668294"/>
              <a:gd name="connsiteX10" fmla="*/ 566351 w 1234646"/>
              <a:gd name="connsiteY10" fmla="*/ 589005 h 668294"/>
              <a:gd name="connsiteX11" fmla="*/ 757881 w 1234646"/>
              <a:gd name="connsiteY11" fmla="*/ 527221 h 668294"/>
              <a:gd name="connsiteX12" fmla="*/ 980303 w 1234646"/>
              <a:gd name="connsiteY12" fmla="*/ 440723 h 668294"/>
              <a:gd name="connsiteX13" fmla="*/ 1085335 w 1234646"/>
              <a:gd name="connsiteY13" fmla="*/ 366583 h 668294"/>
              <a:gd name="connsiteX14" fmla="*/ 1196546 w 1234646"/>
              <a:gd name="connsiteY14" fmla="*/ 292442 h 668294"/>
              <a:gd name="connsiteX15" fmla="*/ 1233616 w 1234646"/>
              <a:gd name="connsiteY15" fmla="*/ 193588 h 668294"/>
              <a:gd name="connsiteX16" fmla="*/ 1202724 w 1234646"/>
              <a:gd name="connsiteY16" fmla="*/ 94734 h 668294"/>
              <a:gd name="connsiteX17" fmla="*/ 1128584 w 1234646"/>
              <a:gd name="connsiteY17" fmla="*/ 26772 h 668294"/>
              <a:gd name="connsiteX18" fmla="*/ 998838 w 1234646"/>
              <a:gd name="connsiteY18" fmla="*/ 2059 h 668294"/>
              <a:gd name="connsiteX19" fmla="*/ 850557 w 1234646"/>
              <a:gd name="connsiteY19" fmla="*/ 39129 h 668294"/>
              <a:gd name="connsiteX20" fmla="*/ 739346 w 1234646"/>
              <a:gd name="connsiteY20" fmla="*/ 125626 h 668294"/>
              <a:gd name="connsiteX21" fmla="*/ 640492 w 1234646"/>
              <a:gd name="connsiteY21" fmla="*/ 168875 h 668294"/>
              <a:gd name="connsiteX22" fmla="*/ 560173 w 1234646"/>
              <a:gd name="connsiteY22" fmla="*/ 187410 h 6682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1234646" h="668294">
                <a:moveTo>
                  <a:pt x="560173" y="187410"/>
                </a:moveTo>
                <a:cubicBezTo>
                  <a:pt x="527222" y="201826"/>
                  <a:pt x="481914" y="238896"/>
                  <a:pt x="442784" y="255372"/>
                </a:cubicBezTo>
                <a:cubicBezTo>
                  <a:pt x="403654" y="271848"/>
                  <a:pt x="385118" y="268759"/>
                  <a:pt x="325394" y="286264"/>
                </a:cubicBezTo>
                <a:cubicBezTo>
                  <a:pt x="265670" y="303769"/>
                  <a:pt x="134895" y="342900"/>
                  <a:pt x="84438" y="360405"/>
                </a:cubicBezTo>
                <a:cubicBezTo>
                  <a:pt x="33981" y="377910"/>
                  <a:pt x="36040" y="365553"/>
                  <a:pt x="22654" y="391296"/>
                </a:cubicBezTo>
                <a:cubicBezTo>
                  <a:pt x="9268" y="417039"/>
                  <a:pt x="0" y="478823"/>
                  <a:pt x="4119" y="514864"/>
                </a:cubicBezTo>
                <a:cubicBezTo>
                  <a:pt x="8238" y="550905"/>
                  <a:pt x="32951" y="585916"/>
                  <a:pt x="47367" y="607540"/>
                </a:cubicBezTo>
                <a:cubicBezTo>
                  <a:pt x="61783" y="629164"/>
                  <a:pt x="66932" y="636372"/>
                  <a:pt x="90616" y="644610"/>
                </a:cubicBezTo>
                <a:cubicBezTo>
                  <a:pt x="114300" y="652848"/>
                  <a:pt x="142103" y="654908"/>
                  <a:pt x="189470" y="656967"/>
                </a:cubicBezTo>
                <a:cubicBezTo>
                  <a:pt x="236837" y="659026"/>
                  <a:pt x="312008" y="668294"/>
                  <a:pt x="374821" y="656967"/>
                </a:cubicBezTo>
                <a:cubicBezTo>
                  <a:pt x="437634" y="645640"/>
                  <a:pt x="502508" y="610629"/>
                  <a:pt x="566351" y="589005"/>
                </a:cubicBezTo>
                <a:cubicBezTo>
                  <a:pt x="630194" y="567381"/>
                  <a:pt x="688889" y="551935"/>
                  <a:pt x="757881" y="527221"/>
                </a:cubicBezTo>
                <a:cubicBezTo>
                  <a:pt x="826873" y="502507"/>
                  <a:pt x="925727" y="467496"/>
                  <a:pt x="980303" y="440723"/>
                </a:cubicBezTo>
                <a:cubicBezTo>
                  <a:pt x="1034879" y="413950"/>
                  <a:pt x="1049295" y="391296"/>
                  <a:pt x="1085335" y="366583"/>
                </a:cubicBezTo>
                <a:cubicBezTo>
                  <a:pt x="1121375" y="341870"/>
                  <a:pt x="1171833" y="321274"/>
                  <a:pt x="1196546" y="292442"/>
                </a:cubicBezTo>
                <a:cubicBezTo>
                  <a:pt x="1221259" y="263610"/>
                  <a:pt x="1232586" y="226539"/>
                  <a:pt x="1233616" y="193588"/>
                </a:cubicBezTo>
                <a:cubicBezTo>
                  <a:pt x="1234646" y="160637"/>
                  <a:pt x="1220229" y="122537"/>
                  <a:pt x="1202724" y="94734"/>
                </a:cubicBezTo>
                <a:cubicBezTo>
                  <a:pt x="1185219" y="66931"/>
                  <a:pt x="1162565" y="42218"/>
                  <a:pt x="1128584" y="26772"/>
                </a:cubicBezTo>
                <a:cubicBezTo>
                  <a:pt x="1094603" y="11326"/>
                  <a:pt x="1045176" y="0"/>
                  <a:pt x="998838" y="2059"/>
                </a:cubicBezTo>
                <a:cubicBezTo>
                  <a:pt x="952500" y="4118"/>
                  <a:pt x="893806" y="18535"/>
                  <a:pt x="850557" y="39129"/>
                </a:cubicBezTo>
                <a:cubicBezTo>
                  <a:pt x="807308" y="59724"/>
                  <a:pt x="774357" y="104002"/>
                  <a:pt x="739346" y="125626"/>
                </a:cubicBezTo>
                <a:cubicBezTo>
                  <a:pt x="704335" y="147250"/>
                  <a:pt x="667265" y="155489"/>
                  <a:pt x="640492" y="168875"/>
                </a:cubicBezTo>
                <a:cubicBezTo>
                  <a:pt x="613719" y="182261"/>
                  <a:pt x="593124" y="172994"/>
                  <a:pt x="560173" y="187410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Прямоугольник 23">
            <a:hlinkClick r:id="rId7" action="ppaction://hlinksldjump" tooltip="Устройство микроскопа и правила работы с ним"/>
          </p:cNvPr>
          <p:cNvSpPr/>
          <p:nvPr/>
        </p:nvSpPr>
        <p:spPr>
          <a:xfrm>
            <a:off x="0" y="519522"/>
            <a:ext cx="1727684" cy="504056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  <a:effectLst>
            <a:outerShdw blurRad="127000" dist="38100" dir="5400000" sx="103000" sy="103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/>
                </a:solidFill>
                <a:hlinkClick r:id="rId7" action="ppaction://hlinksldjump"/>
              </a:rPr>
              <a:t>Начало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28" name="Полилиния 27"/>
          <p:cNvSpPr/>
          <p:nvPr/>
        </p:nvSpPr>
        <p:spPr>
          <a:xfrm>
            <a:off x="6007100" y="1309688"/>
            <a:ext cx="1350963" cy="452437"/>
          </a:xfrm>
          <a:custGeom>
            <a:avLst/>
            <a:gdLst>
              <a:gd name="connsiteX0" fmla="*/ 60325 w 1350963"/>
              <a:gd name="connsiteY0" fmla="*/ 223837 h 452437"/>
              <a:gd name="connsiteX1" fmla="*/ 231775 w 1350963"/>
              <a:gd name="connsiteY1" fmla="*/ 138112 h 452437"/>
              <a:gd name="connsiteX2" fmla="*/ 317500 w 1350963"/>
              <a:gd name="connsiteY2" fmla="*/ 119062 h 452437"/>
              <a:gd name="connsiteX3" fmla="*/ 460375 w 1350963"/>
              <a:gd name="connsiteY3" fmla="*/ 80962 h 452437"/>
              <a:gd name="connsiteX4" fmla="*/ 688975 w 1350963"/>
              <a:gd name="connsiteY4" fmla="*/ 42862 h 452437"/>
              <a:gd name="connsiteX5" fmla="*/ 841375 w 1350963"/>
              <a:gd name="connsiteY5" fmla="*/ 4762 h 452437"/>
              <a:gd name="connsiteX6" fmla="*/ 1050925 w 1350963"/>
              <a:gd name="connsiteY6" fmla="*/ 14287 h 452437"/>
              <a:gd name="connsiteX7" fmla="*/ 1222375 w 1350963"/>
              <a:gd name="connsiteY7" fmla="*/ 42862 h 452437"/>
              <a:gd name="connsiteX8" fmla="*/ 1336675 w 1350963"/>
              <a:gd name="connsiteY8" fmla="*/ 80962 h 452437"/>
              <a:gd name="connsiteX9" fmla="*/ 1308100 w 1350963"/>
              <a:gd name="connsiteY9" fmla="*/ 233362 h 452437"/>
              <a:gd name="connsiteX10" fmla="*/ 1174750 w 1350963"/>
              <a:gd name="connsiteY10" fmla="*/ 261937 h 452437"/>
              <a:gd name="connsiteX11" fmla="*/ 1031875 w 1350963"/>
              <a:gd name="connsiteY11" fmla="*/ 280987 h 452437"/>
              <a:gd name="connsiteX12" fmla="*/ 879475 w 1350963"/>
              <a:gd name="connsiteY12" fmla="*/ 300037 h 452437"/>
              <a:gd name="connsiteX13" fmla="*/ 688975 w 1350963"/>
              <a:gd name="connsiteY13" fmla="*/ 338137 h 452437"/>
              <a:gd name="connsiteX14" fmla="*/ 479425 w 1350963"/>
              <a:gd name="connsiteY14" fmla="*/ 376237 h 452437"/>
              <a:gd name="connsiteX15" fmla="*/ 384175 w 1350963"/>
              <a:gd name="connsiteY15" fmla="*/ 433387 h 452437"/>
              <a:gd name="connsiteX16" fmla="*/ 117475 w 1350963"/>
              <a:gd name="connsiteY16" fmla="*/ 442912 h 452437"/>
              <a:gd name="connsiteX17" fmla="*/ 50800 w 1350963"/>
              <a:gd name="connsiteY17" fmla="*/ 433387 h 452437"/>
              <a:gd name="connsiteX18" fmla="*/ 3175 w 1350963"/>
              <a:gd name="connsiteY18" fmla="*/ 328612 h 452437"/>
              <a:gd name="connsiteX19" fmla="*/ 60325 w 1350963"/>
              <a:gd name="connsiteY19" fmla="*/ 223837 h 4524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1350963" h="452437">
                <a:moveTo>
                  <a:pt x="60325" y="223837"/>
                </a:moveTo>
                <a:cubicBezTo>
                  <a:pt x="98425" y="192087"/>
                  <a:pt x="188913" y="155574"/>
                  <a:pt x="231775" y="138112"/>
                </a:cubicBezTo>
                <a:cubicBezTo>
                  <a:pt x="274637" y="120650"/>
                  <a:pt x="279400" y="128587"/>
                  <a:pt x="317500" y="119062"/>
                </a:cubicBezTo>
                <a:cubicBezTo>
                  <a:pt x="355600" y="109537"/>
                  <a:pt x="398463" y="93662"/>
                  <a:pt x="460375" y="80962"/>
                </a:cubicBezTo>
                <a:cubicBezTo>
                  <a:pt x="522288" y="68262"/>
                  <a:pt x="625475" y="55562"/>
                  <a:pt x="688975" y="42862"/>
                </a:cubicBezTo>
                <a:cubicBezTo>
                  <a:pt x="752475" y="30162"/>
                  <a:pt x="781050" y="9525"/>
                  <a:pt x="841375" y="4762"/>
                </a:cubicBezTo>
                <a:cubicBezTo>
                  <a:pt x="901700" y="0"/>
                  <a:pt x="987425" y="7937"/>
                  <a:pt x="1050925" y="14287"/>
                </a:cubicBezTo>
                <a:cubicBezTo>
                  <a:pt x="1114425" y="20637"/>
                  <a:pt x="1174750" y="31750"/>
                  <a:pt x="1222375" y="42862"/>
                </a:cubicBezTo>
                <a:cubicBezTo>
                  <a:pt x="1270000" y="53974"/>
                  <a:pt x="1322388" y="49212"/>
                  <a:pt x="1336675" y="80962"/>
                </a:cubicBezTo>
                <a:cubicBezTo>
                  <a:pt x="1350963" y="112712"/>
                  <a:pt x="1335088" y="203200"/>
                  <a:pt x="1308100" y="233362"/>
                </a:cubicBezTo>
                <a:cubicBezTo>
                  <a:pt x="1281113" y="263525"/>
                  <a:pt x="1220787" y="254000"/>
                  <a:pt x="1174750" y="261937"/>
                </a:cubicBezTo>
                <a:cubicBezTo>
                  <a:pt x="1128713" y="269874"/>
                  <a:pt x="1031875" y="280987"/>
                  <a:pt x="1031875" y="280987"/>
                </a:cubicBezTo>
                <a:cubicBezTo>
                  <a:pt x="982662" y="287337"/>
                  <a:pt x="936625" y="290512"/>
                  <a:pt x="879475" y="300037"/>
                </a:cubicBezTo>
                <a:cubicBezTo>
                  <a:pt x="822325" y="309562"/>
                  <a:pt x="688975" y="338137"/>
                  <a:pt x="688975" y="338137"/>
                </a:cubicBezTo>
                <a:cubicBezTo>
                  <a:pt x="622300" y="350837"/>
                  <a:pt x="530225" y="360362"/>
                  <a:pt x="479425" y="376237"/>
                </a:cubicBezTo>
                <a:cubicBezTo>
                  <a:pt x="428625" y="392112"/>
                  <a:pt x="444500" y="422275"/>
                  <a:pt x="384175" y="433387"/>
                </a:cubicBezTo>
                <a:cubicBezTo>
                  <a:pt x="323850" y="444499"/>
                  <a:pt x="173037" y="442912"/>
                  <a:pt x="117475" y="442912"/>
                </a:cubicBezTo>
                <a:cubicBezTo>
                  <a:pt x="61913" y="442912"/>
                  <a:pt x="69850" y="452437"/>
                  <a:pt x="50800" y="433387"/>
                </a:cubicBezTo>
                <a:cubicBezTo>
                  <a:pt x="31750" y="414337"/>
                  <a:pt x="6350" y="357187"/>
                  <a:pt x="3175" y="328612"/>
                </a:cubicBezTo>
                <a:cubicBezTo>
                  <a:pt x="0" y="300037"/>
                  <a:pt x="22225" y="255587"/>
                  <a:pt x="60325" y="223837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Полилиния 28">
            <a:hlinkClick r:id="rId8" action="ppaction://hlinksldjump"/>
          </p:cNvPr>
          <p:cNvSpPr/>
          <p:nvPr/>
        </p:nvSpPr>
        <p:spPr>
          <a:xfrm>
            <a:off x="5894388" y="1301750"/>
            <a:ext cx="1501775" cy="457200"/>
          </a:xfrm>
          <a:custGeom>
            <a:avLst/>
            <a:gdLst>
              <a:gd name="connsiteX0" fmla="*/ 173037 w 1501775"/>
              <a:gd name="connsiteY0" fmla="*/ 260350 h 457200"/>
              <a:gd name="connsiteX1" fmla="*/ 392112 w 1501775"/>
              <a:gd name="connsiteY1" fmla="*/ 165100 h 457200"/>
              <a:gd name="connsiteX2" fmla="*/ 611187 w 1501775"/>
              <a:gd name="connsiteY2" fmla="*/ 127000 h 457200"/>
              <a:gd name="connsiteX3" fmla="*/ 839787 w 1501775"/>
              <a:gd name="connsiteY3" fmla="*/ 107950 h 457200"/>
              <a:gd name="connsiteX4" fmla="*/ 1058862 w 1501775"/>
              <a:gd name="connsiteY4" fmla="*/ 50800 h 457200"/>
              <a:gd name="connsiteX5" fmla="*/ 1230312 w 1501775"/>
              <a:gd name="connsiteY5" fmla="*/ 50800 h 457200"/>
              <a:gd name="connsiteX6" fmla="*/ 1363662 w 1501775"/>
              <a:gd name="connsiteY6" fmla="*/ 79375 h 457200"/>
              <a:gd name="connsiteX7" fmla="*/ 1163637 w 1501775"/>
              <a:gd name="connsiteY7" fmla="*/ 250825 h 457200"/>
              <a:gd name="connsiteX8" fmla="*/ 1325562 w 1501775"/>
              <a:gd name="connsiteY8" fmla="*/ 222250 h 457200"/>
              <a:gd name="connsiteX9" fmla="*/ 1011237 w 1501775"/>
              <a:gd name="connsiteY9" fmla="*/ 117475 h 457200"/>
              <a:gd name="connsiteX10" fmla="*/ 1068387 w 1501775"/>
              <a:gd name="connsiteY10" fmla="*/ 260350 h 457200"/>
              <a:gd name="connsiteX11" fmla="*/ 877887 w 1501775"/>
              <a:gd name="connsiteY11" fmla="*/ 298450 h 457200"/>
              <a:gd name="connsiteX12" fmla="*/ 687387 w 1501775"/>
              <a:gd name="connsiteY12" fmla="*/ 317500 h 457200"/>
              <a:gd name="connsiteX13" fmla="*/ 515937 w 1501775"/>
              <a:gd name="connsiteY13" fmla="*/ 317500 h 457200"/>
              <a:gd name="connsiteX14" fmla="*/ 354012 w 1501775"/>
              <a:gd name="connsiteY14" fmla="*/ 374650 h 457200"/>
              <a:gd name="connsiteX15" fmla="*/ 239712 w 1501775"/>
              <a:gd name="connsiteY15" fmla="*/ 307975 h 457200"/>
              <a:gd name="connsiteX16" fmla="*/ 506412 w 1501775"/>
              <a:gd name="connsiteY16" fmla="*/ 231775 h 457200"/>
              <a:gd name="connsiteX17" fmla="*/ 735012 w 1501775"/>
              <a:gd name="connsiteY17" fmla="*/ 203200 h 457200"/>
              <a:gd name="connsiteX18" fmla="*/ 992187 w 1501775"/>
              <a:gd name="connsiteY18" fmla="*/ 136525 h 457200"/>
              <a:gd name="connsiteX19" fmla="*/ 1268412 w 1501775"/>
              <a:gd name="connsiteY19" fmla="*/ 79375 h 457200"/>
              <a:gd name="connsiteX20" fmla="*/ 1306512 w 1501775"/>
              <a:gd name="connsiteY20" fmla="*/ 165100 h 457200"/>
              <a:gd name="connsiteX21" fmla="*/ 1020762 w 1501775"/>
              <a:gd name="connsiteY21" fmla="*/ 41275 h 457200"/>
              <a:gd name="connsiteX22" fmla="*/ 1135062 w 1501775"/>
              <a:gd name="connsiteY22" fmla="*/ 279400 h 457200"/>
              <a:gd name="connsiteX23" fmla="*/ 744537 w 1501775"/>
              <a:gd name="connsiteY23" fmla="*/ 98425 h 457200"/>
              <a:gd name="connsiteX24" fmla="*/ 735012 w 1501775"/>
              <a:gd name="connsiteY24" fmla="*/ 269875 h 457200"/>
              <a:gd name="connsiteX25" fmla="*/ 354012 w 1501775"/>
              <a:gd name="connsiteY25" fmla="*/ 107950 h 457200"/>
              <a:gd name="connsiteX26" fmla="*/ 534987 w 1501775"/>
              <a:gd name="connsiteY26" fmla="*/ 441325 h 457200"/>
              <a:gd name="connsiteX27" fmla="*/ 239712 w 1501775"/>
              <a:gd name="connsiteY27" fmla="*/ 203200 h 457200"/>
              <a:gd name="connsiteX28" fmla="*/ 192087 w 1501775"/>
              <a:gd name="connsiteY28" fmla="*/ 317500 h 457200"/>
              <a:gd name="connsiteX29" fmla="*/ 1392237 w 1501775"/>
              <a:gd name="connsiteY29" fmla="*/ 127000 h 457200"/>
              <a:gd name="connsiteX30" fmla="*/ 849312 w 1501775"/>
              <a:gd name="connsiteY30" fmla="*/ 222250 h 457200"/>
              <a:gd name="connsiteX31" fmla="*/ 363537 w 1501775"/>
              <a:gd name="connsiteY31" fmla="*/ 422275 h 457200"/>
              <a:gd name="connsiteX32" fmla="*/ 725487 w 1501775"/>
              <a:gd name="connsiteY32" fmla="*/ 60325 h 457200"/>
              <a:gd name="connsiteX33" fmla="*/ 963612 w 1501775"/>
              <a:gd name="connsiteY33" fmla="*/ 88900 h 457200"/>
              <a:gd name="connsiteX34" fmla="*/ 1316037 w 1501775"/>
              <a:gd name="connsiteY34" fmla="*/ 269875 h 457200"/>
              <a:gd name="connsiteX35" fmla="*/ 1439862 w 1501775"/>
              <a:gd name="connsiteY35" fmla="*/ 107950 h 457200"/>
              <a:gd name="connsiteX36" fmla="*/ 1401762 w 1501775"/>
              <a:gd name="connsiteY36" fmla="*/ 60325 h 457200"/>
              <a:gd name="connsiteX37" fmla="*/ 1220787 w 1501775"/>
              <a:gd name="connsiteY37" fmla="*/ 31750 h 457200"/>
              <a:gd name="connsiteX38" fmla="*/ 754062 w 1501775"/>
              <a:gd name="connsiteY38" fmla="*/ 12700 h 457200"/>
              <a:gd name="connsiteX39" fmla="*/ 468312 w 1501775"/>
              <a:gd name="connsiteY39" fmla="*/ 107950 h 457200"/>
              <a:gd name="connsiteX40" fmla="*/ 173037 w 1501775"/>
              <a:gd name="connsiteY40" fmla="*/ 260350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1501775" h="457200">
                <a:moveTo>
                  <a:pt x="173037" y="260350"/>
                </a:moveTo>
                <a:cubicBezTo>
                  <a:pt x="160337" y="269875"/>
                  <a:pt x="319087" y="187325"/>
                  <a:pt x="392112" y="165100"/>
                </a:cubicBezTo>
                <a:cubicBezTo>
                  <a:pt x="465137" y="142875"/>
                  <a:pt x="536575" y="136525"/>
                  <a:pt x="611187" y="127000"/>
                </a:cubicBezTo>
                <a:cubicBezTo>
                  <a:pt x="685799" y="117475"/>
                  <a:pt x="765175" y="120650"/>
                  <a:pt x="839787" y="107950"/>
                </a:cubicBezTo>
                <a:cubicBezTo>
                  <a:pt x="914399" y="95250"/>
                  <a:pt x="993775" y="60325"/>
                  <a:pt x="1058862" y="50800"/>
                </a:cubicBezTo>
                <a:cubicBezTo>
                  <a:pt x="1123949" y="41275"/>
                  <a:pt x="1179512" y="46038"/>
                  <a:pt x="1230312" y="50800"/>
                </a:cubicBezTo>
                <a:cubicBezTo>
                  <a:pt x="1281112" y="55562"/>
                  <a:pt x="1374774" y="46038"/>
                  <a:pt x="1363662" y="79375"/>
                </a:cubicBezTo>
                <a:cubicBezTo>
                  <a:pt x="1352550" y="112712"/>
                  <a:pt x="1169987" y="227013"/>
                  <a:pt x="1163637" y="250825"/>
                </a:cubicBezTo>
                <a:cubicBezTo>
                  <a:pt x="1157287" y="274637"/>
                  <a:pt x="1350962" y="244475"/>
                  <a:pt x="1325562" y="222250"/>
                </a:cubicBezTo>
                <a:cubicBezTo>
                  <a:pt x="1300162" y="200025"/>
                  <a:pt x="1054099" y="111125"/>
                  <a:pt x="1011237" y="117475"/>
                </a:cubicBezTo>
                <a:cubicBezTo>
                  <a:pt x="968375" y="123825"/>
                  <a:pt x="1090612" y="230188"/>
                  <a:pt x="1068387" y="260350"/>
                </a:cubicBezTo>
                <a:cubicBezTo>
                  <a:pt x="1046162" y="290512"/>
                  <a:pt x="941387" y="288925"/>
                  <a:pt x="877887" y="298450"/>
                </a:cubicBezTo>
                <a:cubicBezTo>
                  <a:pt x="814387" y="307975"/>
                  <a:pt x="747712" y="314325"/>
                  <a:pt x="687387" y="317500"/>
                </a:cubicBezTo>
                <a:cubicBezTo>
                  <a:pt x="627062" y="320675"/>
                  <a:pt x="571499" y="307975"/>
                  <a:pt x="515937" y="317500"/>
                </a:cubicBezTo>
                <a:cubicBezTo>
                  <a:pt x="460375" y="327025"/>
                  <a:pt x="400049" y="376237"/>
                  <a:pt x="354012" y="374650"/>
                </a:cubicBezTo>
                <a:cubicBezTo>
                  <a:pt x="307975" y="373063"/>
                  <a:pt x="214312" y="331788"/>
                  <a:pt x="239712" y="307975"/>
                </a:cubicBezTo>
                <a:cubicBezTo>
                  <a:pt x="265112" y="284163"/>
                  <a:pt x="423862" y="249237"/>
                  <a:pt x="506412" y="231775"/>
                </a:cubicBezTo>
                <a:cubicBezTo>
                  <a:pt x="588962" y="214313"/>
                  <a:pt x="654050" y="219075"/>
                  <a:pt x="735012" y="203200"/>
                </a:cubicBezTo>
                <a:cubicBezTo>
                  <a:pt x="815975" y="187325"/>
                  <a:pt x="903287" y="157162"/>
                  <a:pt x="992187" y="136525"/>
                </a:cubicBezTo>
                <a:cubicBezTo>
                  <a:pt x="1081087" y="115888"/>
                  <a:pt x="1216025" y="74613"/>
                  <a:pt x="1268412" y="79375"/>
                </a:cubicBezTo>
                <a:cubicBezTo>
                  <a:pt x="1320799" y="84137"/>
                  <a:pt x="1347787" y="171450"/>
                  <a:pt x="1306512" y="165100"/>
                </a:cubicBezTo>
                <a:cubicBezTo>
                  <a:pt x="1265237" y="158750"/>
                  <a:pt x="1049337" y="22225"/>
                  <a:pt x="1020762" y="41275"/>
                </a:cubicBezTo>
                <a:cubicBezTo>
                  <a:pt x="992187" y="60325"/>
                  <a:pt x="1181100" y="269875"/>
                  <a:pt x="1135062" y="279400"/>
                </a:cubicBezTo>
                <a:cubicBezTo>
                  <a:pt x="1089025" y="288925"/>
                  <a:pt x="811212" y="100012"/>
                  <a:pt x="744537" y="98425"/>
                </a:cubicBezTo>
                <a:cubicBezTo>
                  <a:pt x="677862" y="96838"/>
                  <a:pt x="800099" y="268288"/>
                  <a:pt x="735012" y="269875"/>
                </a:cubicBezTo>
                <a:cubicBezTo>
                  <a:pt x="669925" y="271462"/>
                  <a:pt x="387350" y="79375"/>
                  <a:pt x="354012" y="107950"/>
                </a:cubicBezTo>
                <a:cubicBezTo>
                  <a:pt x="320675" y="136525"/>
                  <a:pt x="554037" y="425450"/>
                  <a:pt x="534987" y="441325"/>
                </a:cubicBezTo>
                <a:cubicBezTo>
                  <a:pt x="515937" y="457200"/>
                  <a:pt x="296862" y="223837"/>
                  <a:pt x="239712" y="203200"/>
                </a:cubicBezTo>
                <a:cubicBezTo>
                  <a:pt x="182562" y="182563"/>
                  <a:pt x="0" y="330200"/>
                  <a:pt x="192087" y="317500"/>
                </a:cubicBezTo>
                <a:cubicBezTo>
                  <a:pt x="384174" y="304800"/>
                  <a:pt x="1282700" y="142875"/>
                  <a:pt x="1392237" y="127000"/>
                </a:cubicBezTo>
                <a:cubicBezTo>
                  <a:pt x="1501775" y="111125"/>
                  <a:pt x="1020762" y="173037"/>
                  <a:pt x="849312" y="222250"/>
                </a:cubicBezTo>
                <a:cubicBezTo>
                  <a:pt x="677862" y="271463"/>
                  <a:pt x="384175" y="449263"/>
                  <a:pt x="363537" y="422275"/>
                </a:cubicBezTo>
                <a:cubicBezTo>
                  <a:pt x="342899" y="395287"/>
                  <a:pt x="625475" y="115888"/>
                  <a:pt x="725487" y="60325"/>
                </a:cubicBezTo>
                <a:cubicBezTo>
                  <a:pt x="825500" y="4763"/>
                  <a:pt x="865187" y="53975"/>
                  <a:pt x="963612" y="88900"/>
                </a:cubicBezTo>
                <a:cubicBezTo>
                  <a:pt x="1062037" y="123825"/>
                  <a:pt x="1236662" y="266700"/>
                  <a:pt x="1316037" y="269875"/>
                </a:cubicBezTo>
                <a:cubicBezTo>
                  <a:pt x="1395412" y="273050"/>
                  <a:pt x="1425575" y="142875"/>
                  <a:pt x="1439862" y="107950"/>
                </a:cubicBezTo>
                <a:cubicBezTo>
                  <a:pt x="1454150" y="73025"/>
                  <a:pt x="1438275" y="73025"/>
                  <a:pt x="1401762" y="60325"/>
                </a:cubicBezTo>
                <a:cubicBezTo>
                  <a:pt x="1365250" y="47625"/>
                  <a:pt x="1328737" y="39688"/>
                  <a:pt x="1220787" y="31750"/>
                </a:cubicBezTo>
                <a:cubicBezTo>
                  <a:pt x="1112837" y="23813"/>
                  <a:pt x="879475" y="0"/>
                  <a:pt x="754062" y="12700"/>
                </a:cubicBezTo>
                <a:cubicBezTo>
                  <a:pt x="628650" y="25400"/>
                  <a:pt x="571499" y="63500"/>
                  <a:pt x="468312" y="107950"/>
                </a:cubicBezTo>
                <a:cubicBezTo>
                  <a:pt x="365125" y="152400"/>
                  <a:pt x="185737" y="250825"/>
                  <a:pt x="173037" y="260350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Полилиния 36">
            <a:hlinkClick r:id="rId9" action="ppaction://hlinksldjump"/>
          </p:cNvPr>
          <p:cNvSpPr/>
          <p:nvPr/>
        </p:nvSpPr>
        <p:spPr>
          <a:xfrm>
            <a:off x="5464175" y="2165350"/>
            <a:ext cx="587375" cy="434975"/>
          </a:xfrm>
          <a:custGeom>
            <a:avLst/>
            <a:gdLst>
              <a:gd name="connsiteX0" fmla="*/ 50800 w 587375"/>
              <a:gd name="connsiteY0" fmla="*/ 349250 h 434975"/>
              <a:gd name="connsiteX1" fmla="*/ 450850 w 587375"/>
              <a:gd name="connsiteY1" fmla="*/ 53975 h 434975"/>
              <a:gd name="connsiteX2" fmla="*/ 155575 w 587375"/>
              <a:gd name="connsiteY2" fmla="*/ 368300 h 434975"/>
              <a:gd name="connsiteX3" fmla="*/ 498475 w 587375"/>
              <a:gd name="connsiteY3" fmla="*/ 92075 h 434975"/>
              <a:gd name="connsiteX4" fmla="*/ 279400 w 587375"/>
              <a:gd name="connsiteY4" fmla="*/ 396875 h 434975"/>
              <a:gd name="connsiteX5" fmla="*/ 574675 w 587375"/>
              <a:gd name="connsiteY5" fmla="*/ 158750 h 434975"/>
              <a:gd name="connsiteX6" fmla="*/ 355600 w 587375"/>
              <a:gd name="connsiteY6" fmla="*/ 25400 h 434975"/>
              <a:gd name="connsiteX7" fmla="*/ 536575 w 587375"/>
              <a:gd name="connsiteY7" fmla="*/ 311150 h 434975"/>
              <a:gd name="connsiteX8" fmla="*/ 222250 w 587375"/>
              <a:gd name="connsiteY8" fmla="*/ 44450 h 434975"/>
              <a:gd name="connsiteX9" fmla="*/ 403225 w 587375"/>
              <a:gd name="connsiteY9" fmla="*/ 396875 h 434975"/>
              <a:gd name="connsiteX10" fmla="*/ 136525 w 587375"/>
              <a:gd name="connsiteY10" fmla="*/ 130175 h 434975"/>
              <a:gd name="connsiteX11" fmla="*/ 231775 w 587375"/>
              <a:gd name="connsiteY11" fmla="*/ 415925 h 434975"/>
              <a:gd name="connsiteX12" fmla="*/ 31750 w 587375"/>
              <a:gd name="connsiteY12" fmla="*/ 244475 h 434975"/>
              <a:gd name="connsiteX13" fmla="*/ 422275 w 587375"/>
              <a:gd name="connsiteY13" fmla="*/ 34925 h 434975"/>
              <a:gd name="connsiteX14" fmla="*/ 241300 w 587375"/>
              <a:gd name="connsiteY14" fmla="*/ 415925 h 434975"/>
              <a:gd name="connsiteX15" fmla="*/ 536575 w 587375"/>
              <a:gd name="connsiteY15" fmla="*/ 130175 h 434975"/>
              <a:gd name="connsiteX16" fmla="*/ 469900 w 587375"/>
              <a:gd name="connsiteY16" fmla="*/ 320675 h 434975"/>
              <a:gd name="connsiteX17" fmla="*/ 69850 w 587375"/>
              <a:gd name="connsiteY17" fmla="*/ 225425 h 434975"/>
              <a:gd name="connsiteX18" fmla="*/ 193675 w 587375"/>
              <a:gd name="connsiteY18" fmla="*/ 396875 h 434975"/>
              <a:gd name="connsiteX19" fmla="*/ 327025 w 587375"/>
              <a:gd name="connsiteY19" fmla="*/ 63500 h 434975"/>
              <a:gd name="connsiteX20" fmla="*/ 288925 w 587375"/>
              <a:gd name="connsiteY20" fmla="*/ 25400 h 434975"/>
              <a:gd name="connsiteX21" fmla="*/ 536575 w 587375"/>
              <a:gd name="connsiteY21" fmla="*/ 215900 h 434975"/>
              <a:gd name="connsiteX22" fmla="*/ 412750 w 587375"/>
              <a:gd name="connsiteY22" fmla="*/ 254000 h 434975"/>
              <a:gd name="connsiteX23" fmla="*/ 165100 w 587375"/>
              <a:gd name="connsiteY23" fmla="*/ 339725 h 434975"/>
              <a:gd name="connsiteX24" fmla="*/ 307975 w 587375"/>
              <a:gd name="connsiteY24" fmla="*/ 273050 h 4349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587375" h="434975">
                <a:moveTo>
                  <a:pt x="50800" y="349250"/>
                </a:moveTo>
                <a:cubicBezTo>
                  <a:pt x="242094" y="200025"/>
                  <a:pt x="433388" y="50800"/>
                  <a:pt x="450850" y="53975"/>
                </a:cubicBezTo>
                <a:cubicBezTo>
                  <a:pt x="468313" y="57150"/>
                  <a:pt x="147638" y="361950"/>
                  <a:pt x="155575" y="368300"/>
                </a:cubicBezTo>
                <a:cubicBezTo>
                  <a:pt x="163512" y="374650"/>
                  <a:pt x="477838" y="87313"/>
                  <a:pt x="498475" y="92075"/>
                </a:cubicBezTo>
                <a:cubicBezTo>
                  <a:pt x="519112" y="96837"/>
                  <a:pt x="266700" y="385763"/>
                  <a:pt x="279400" y="396875"/>
                </a:cubicBezTo>
                <a:cubicBezTo>
                  <a:pt x="292100" y="407987"/>
                  <a:pt x="561975" y="220663"/>
                  <a:pt x="574675" y="158750"/>
                </a:cubicBezTo>
                <a:cubicBezTo>
                  <a:pt x="587375" y="96838"/>
                  <a:pt x="361950" y="0"/>
                  <a:pt x="355600" y="25400"/>
                </a:cubicBezTo>
                <a:cubicBezTo>
                  <a:pt x="349250" y="50800"/>
                  <a:pt x="558800" y="307975"/>
                  <a:pt x="536575" y="311150"/>
                </a:cubicBezTo>
                <a:cubicBezTo>
                  <a:pt x="514350" y="314325"/>
                  <a:pt x="244475" y="30162"/>
                  <a:pt x="222250" y="44450"/>
                </a:cubicBezTo>
                <a:cubicBezTo>
                  <a:pt x="200025" y="58738"/>
                  <a:pt x="417512" y="382588"/>
                  <a:pt x="403225" y="396875"/>
                </a:cubicBezTo>
                <a:cubicBezTo>
                  <a:pt x="388938" y="411162"/>
                  <a:pt x="165100" y="127000"/>
                  <a:pt x="136525" y="130175"/>
                </a:cubicBezTo>
                <a:cubicBezTo>
                  <a:pt x="107950" y="133350"/>
                  <a:pt x="249237" y="396875"/>
                  <a:pt x="231775" y="415925"/>
                </a:cubicBezTo>
                <a:cubicBezTo>
                  <a:pt x="214313" y="434975"/>
                  <a:pt x="0" y="307975"/>
                  <a:pt x="31750" y="244475"/>
                </a:cubicBezTo>
                <a:cubicBezTo>
                  <a:pt x="63500" y="180975"/>
                  <a:pt x="387350" y="6350"/>
                  <a:pt x="422275" y="34925"/>
                </a:cubicBezTo>
                <a:cubicBezTo>
                  <a:pt x="457200" y="63500"/>
                  <a:pt x="222250" y="400050"/>
                  <a:pt x="241300" y="415925"/>
                </a:cubicBezTo>
                <a:cubicBezTo>
                  <a:pt x="260350" y="431800"/>
                  <a:pt x="498475" y="146050"/>
                  <a:pt x="536575" y="130175"/>
                </a:cubicBezTo>
                <a:cubicBezTo>
                  <a:pt x="574675" y="114300"/>
                  <a:pt x="547687" y="304800"/>
                  <a:pt x="469900" y="320675"/>
                </a:cubicBezTo>
                <a:cubicBezTo>
                  <a:pt x="392113" y="336550"/>
                  <a:pt x="115887" y="212725"/>
                  <a:pt x="69850" y="225425"/>
                </a:cubicBezTo>
                <a:cubicBezTo>
                  <a:pt x="23813" y="238125"/>
                  <a:pt x="150813" y="423862"/>
                  <a:pt x="193675" y="396875"/>
                </a:cubicBezTo>
                <a:cubicBezTo>
                  <a:pt x="236537" y="369888"/>
                  <a:pt x="311150" y="125413"/>
                  <a:pt x="327025" y="63500"/>
                </a:cubicBezTo>
                <a:cubicBezTo>
                  <a:pt x="342900" y="1588"/>
                  <a:pt x="254000" y="0"/>
                  <a:pt x="288925" y="25400"/>
                </a:cubicBezTo>
                <a:cubicBezTo>
                  <a:pt x="323850" y="50800"/>
                  <a:pt x="515938" y="177800"/>
                  <a:pt x="536575" y="215900"/>
                </a:cubicBezTo>
                <a:cubicBezTo>
                  <a:pt x="557212" y="254000"/>
                  <a:pt x="474662" y="233363"/>
                  <a:pt x="412750" y="254000"/>
                </a:cubicBezTo>
                <a:cubicBezTo>
                  <a:pt x="350838" y="274637"/>
                  <a:pt x="182563" y="336550"/>
                  <a:pt x="165100" y="339725"/>
                </a:cubicBezTo>
                <a:cubicBezTo>
                  <a:pt x="147638" y="342900"/>
                  <a:pt x="227806" y="307975"/>
                  <a:pt x="307975" y="273050"/>
                </a:cubicBezTo>
              </a:path>
            </a:pathLst>
          </a:custGeom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Полилиния 37">
            <a:hlinkClick r:id="rId10" action="ppaction://hlinksldjump"/>
          </p:cNvPr>
          <p:cNvSpPr/>
          <p:nvPr/>
        </p:nvSpPr>
        <p:spPr>
          <a:xfrm>
            <a:off x="6059488" y="2286000"/>
            <a:ext cx="301624" cy="339725"/>
          </a:xfrm>
          <a:custGeom>
            <a:avLst/>
            <a:gdLst>
              <a:gd name="connsiteX0" fmla="*/ 274637 w 301624"/>
              <a:gd name="connsiteY0" fmla="*/ 9525 h 339725"/>
              <a:gd name="connsiteX1" fmla="*/ 26987 w 301624"/>
              <a:gd name="connsiteY1" fmla="*/ 276225 h 339725"/>
              <a:gd name="connsiteX2" fmla="*/ 112712 w 301624"/>
              <a:gd name="connsiteY2" fmla="*/ 9525 h 339725"/>
              <a:gd name="connsiteX3" fmla="*/ 227012 w 301624"/>
              <a:gd name="connsiteY3" fmla="*/ 323850 h 339725"/>
              <a:gd name="connsiteX4" fmla="*/ 265112 w 301624"/>
              <a:gd name="connsiteY4" fmla="*/ 66675 h 339725"/>
              <a:gd name="connsiteX5" fmla="*/ 93662 w 301624"/>
              <a:gd name="connsiteY5" fmla="*/ 38100 h 339725"/>
              <a:gd name="connsiteX6" fmla="*/ 46037 w 301624"/>
              <a:gd name="connsiteY6" fmla="*/ 295275 h 339725"/>
              <a:gd name="connsiteX7" fmla="*/ 236537 w 301624"/>
              <a:gd name="connsiteY7" fmla="*/ 304800 h 339725"/>
              <a:gd name="connsiteX8" fmla="*/ 227012 w 301624"/>
              <a:gd name="connsiteY8" fmla="*/ 142875 h 339725"/>
              <a:gd name="connsiteX9" fmla="*/ 84137 w 301624"/>
              <a:gd name="connsiteY9" fmla="*/ 133350 h 339725"/>
              <a:gd name="connsiteX10" fmla="*/ 169862 w 301624"/>
              <a:gd name="connsiteY10" fmla="*/ 47625 h 339725"/>
              <a:gd name="connsiteX11" fmla="*/ 141287 w 301624"/>
              <a:gd name="connsiteY11" fmla="*/ 285750 h 339725"/>
              <a:gd name="connsiteX12" fmla="*/ 74612 w 301624"/>
              <a:gd name="connsiteY12" fmla="*/ 180975 h 339725"/>
              <a:gd name="connsiteX13" fmla="*/ 207962 w 301624"/>
              <a:gd name="connsiteY13" fmla="*/ 133350 h 339725"/>
              <a:gd name="connsiteX14" fmla="*/ 188912 w 301624"/>
              <a:gd name="connsiteY14" fmla="*/ 266700 h 339725"/>
              <a:gd name="connsiteX15" fmla="*/ 274637 w 301624"/>
              <a:gd name="connsiteY15" fmla="*/ 9525 h 339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301624" h="339725">
                <a:moveTo>
                  <a:pt x="274637" y="9525"/>
                </a:moveTo>
                <a:cubicBezTo>
                  <a:pt x="247650" y="11112"/>
                  <a:pt x="53974" y="276225"/>
                  <a:pt x="26987" y="276225"/>
                </a:cubicBezTo>
                <a:cubicBezTo>
                  <a:pt x="0" y="276225"/>
                  <a:pt x="79375" y="1588"/>
                  <a:pt x="112712" y="9525"/>
                </a:cubicBezTo>
                <a:cubicBezTo>
                  <a:pt x="146049" y="17462"/>
                  <a:pt x="201612" y="314325"/>
                  <a:pt x="227012" y="323850"/>
                </a:cubicBezTo>
                <a:cubicBezTo>
                  <a:pt x="252412" y="333375"/>
                  <a:pt x="287337" y="114300"/>
                  <a:pt x="265112" y="66675"/>
                </a:cubicBezTo>
                <a:cubicBezTo>
                  <a:pt x="242887" y="19050"/>
                  <a:pt x="130174" y="0"/>
                  <a:pt x="93662" y="38100"/>
                </a:cubicBezTo>
                <a:cubicBezTo>
                  <a:pt x="57150" y="76200"/>
                  <a:pt x="22225" y="250825"/>
                  <a:pt x="46037" y="295275"/>
                </a:cubicBezTo>
                <a:cubicBezTo>
                  <a:pt x="69849" y="339725"/>
                  <a:pt x="206374" y="330200"/>
                  <a:pt x="236537" y="304800"/>
                </a:cubicBezTo>
                <a:cubicBezTo>
                  <a:pt x="266700" y="279400"/>
                  <a:pt x="252412" y="171450"/>
                  <a:pt x="227012" y="142875"/>
                </a:cubicBezTo>
                <a:cubicBezTo>
                  <a:pt x="201612" y="114300"/>
                  <a:pt x="93662" y="149225"/>
                  <a:pt x="84137" y="133350"/>
                </a:cubicBezTo>
                <a:cubicBezTo>
                  <a:pt x="74612" y="117475"/>
                  <a:pt x="160337" y="22225"/>
                  <a:pt x="169862" y="47625"/>
                </a:cubicBezTo>
                <a:cubicBezTo>
                  <a:pt x="179387" y="73025"/>
                  <a:pt x="157162" y="263525"/>
                  <a:pt x="141287" y="285750"/>
                </a:cubicBezTo>
                <a:cubicBezTo>
                  <a:pt x="125412" y="307975"/>
                  <a:pt x="63500" y="206375"/>
                  <a:pt x="74612" y="180975"/>
                </a:cubicBezTo>
                <a:cubicBezTo>
                  <a:pt x="85724" y="155575"/>
                  <a:pt x="188912" y="119063"/>
                  <a:pt x="207962" y="133350"/>
                </a:cubicBezTo>
                <a:cubicBezTo>
                  <a:pt x="227012" y="147638"/>
                  <a:pt x="179387" y="280987"/>
                  <a:pt x="188912" y="266700"/>
                </a:cubicBezTo>
                <a:cubicBezTo>
                  <a:pt x="198437" y="252413"/>
                  <a:pt x="301624" y="7938"/>
                  <a:pt x="274637" y="9525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Полилиния 38">
            <a:hlinkClick r:id="rId10" action="ppaction://hlinksldjump"/>
          </p:cNvPr>
          <p:cNvSpPr/>
          <p:nvPr/>
        </p:nvSpPr>
        <p:spPr>
          <a:xfrm>
            <a:off x="5354638" y="2614613"/>
            <a:ext cx="661987" cy="123824"/>
          </a:xfrm>
          <a:custGeom>
            <a:avLst/>
            <a:gdLst>
              <a:gd name="connsiteX0" fmla="*/ 74612 w 661987"/>
              <a:gd name="connsiteY0" fmla="*/ 90487 h 123824"/>
              <a:gd name="connsiteX1" fmla="*/ 579437 w 661987"/>
              <a:gd name="connsiteY1" fmla="*/ 4762 h 123824"/>
              <a:gd name="connsiteX2" fmla="*/ 569912 w 661987"/>
              <a:gd name="connsiteY2" fmla="*/ 119062 h 123824"/>
              <a:gd name="connsiteX3" fmla="*/ 293687 w 661987"/>
              <a:gd name="connsiteY3" fmla="*/ 33337 h 123824"/>
              <a:gd name="connsiteX4" fmla="*/ 131762 w 661987"/>
              <a:gd name="connsiteY4" fmla="*/ 14287 h 123824"/>
              <a:gd name="connsiteX5" fmla="*/ 74612 w 661987"/>
              <a:gd name="connsiteY5" fmla="*/ 90487 h 1238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61987" h="123824">
                <a:moveTo>
                  <a:pt x="74612" y="90487"/>
                </a:moveTo>
                <a:cubicBezTo>
                  <a:pt x="149224" y="88900"/>
                  <a:pt x="496887" y="0"/>
                  <a:pt x="579437" y="4762"/>
                </a:cubicBezTo>
                <a:cubicBezTo>
                  <a:pt x="661987" y="9524"/>
                  <a:pt x="617537" y="114300"/>
                  <a:pt x="569912" y="119062"/>
                </a:cubicBezTo>
                <a:cubicBezTo>
                  <a:pt x="522287" y="123824"/>
                  <a:pt x="366712" y="50799"/>
                  <a:pt x="293687" y="33337"/>
                </a:cubicBezTo>
                <a:cubicBezTo>
                  <a:pt x="220662" y="15875"/>
                  <a:pt x="161924" y="4762"/>
                  <a:pt x="131762" y="14287"/>
                </a:cubicBezTo>
                <a:cubicBezTo>
                  <a:pt x="101600" y="23812"/>
                  <a:pt x="0" y="92074"/>
                  <a:pt x="74612" y="90487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" name="Полилиния 40">
            <a:hlinkClick r:id="rId10" action="ppaction://hlinksldjump"/>
          </p:cNvPr>
          <p:cNvSpPr/>
          <p:nvPr/>
        </p:nvSpPr>
        <p:spPr>
          <a:xfrm>
            <a:off x="5426075" y="2613025"/>
            <a:ext cx="550862" cy="155575"/>
          </a:xfrm>
          <a:custGeom>
            <a:avLst/>
            <a:gdLst>
              <a:gd name="connsiteX0" fmla="*/ 498475 w 550862"/>
              <a:gd name="connsiteY0" fmla="*/ 44450 h 155575"/>
              <a:gd name="connsiteX1" fmla="*/ 488950 w 550862"/>
              <a:gd name="connsiteY1" fmla="*/ 149225 h 155575"/>
              <a:gd name="connsiteX2" fmla="*/ 450850 w 550862"/>
              <a:gd name="connsiteY2" fmla="*/ 6350 h 155575"/>
              <a:gd name="connsiteX3" fmla="*/ 346075 w 550862"/>
              <a:gd name="connsiteY3" fmla="*/ 111125 h 155575"/>
              <a:gd name="connsiteX4" fmla="*/ 317500 w 550862"/>
              <a:gd name="connsiteY4" fmla="*/ 25400 h 155575"/>
              <a:gd name="connsiteX5" fmla="*/ 203200 w 550862"/>
              <a:gd name="connsiteY5" fmla="*/ 82550 h 155575"/>
              <a:gd name="connsiteX6" fmla="*/ 12700 w 550862"/>
              <a:gd name="connsiteY6" fmla="*/ 92075 h 155575"/>
              <a:gd name="connsiteX7" fmla="*/ 127000 w 550862"/>
              <a:gd name="connsiteY7" fmla="*/ 44450 h 155575"/>
              <a:gd name="connsiteX8" fmla="*/ 403225 w 550862"/>
              <a:gd name="connsiteY8" fmla="*/ 53975 h 155575"/>
              <a:gd name="connsiteX9" fmla="*/ 479425 w 550862"/>
              <a:gd name="connsiteY9" fmla="*/ 92075 h 155575"/>
              <a:gd name="connsiteX10" fmla="*/ 174625 w 550862"/>
              <a:gd name="connsiteY10" fmla="*/ 120650 h 155575"/>
              <a:gd name="connsiteX11" fmla="*/ 498475 w 550862"/>
              <a:gd name="connsiteY11" fmla="*/ 44450 h 1555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550862" h="155575">
                <a:moveTo>
                  <a:pt x="498475" y="44450"/>
                </a:moveTo>
                <a:cubicBezTo>
                  <a:pt x="550862" y="49212"/>
                  <a:pt x="496887" y="155575"/>
                  <a:pt x="488950" y="149225"/>
                </a:cubicBezTo>
                <a:cubicBezTo>
                  <a:pt x="481013" y="142875"/>
                  <a:pt x="474662" y="12700"/>
                  <a:pt x="450850" y="6350"/>
                </a:cubicBezTo>
                <a:cubicBezTo>
                  <a:pt x="427038" y="0"/>
                  <a:pt x="368300" y="107950"/>
                  <a:pt x="346075" y="111125"/>
                </a:cubicBezTo>
                <a:cubicBezTo>
                  <a:pt x="323850" y="114300"/>
                  <a:pt x="341312" y="30162"/>
                  <a:pt x="317500" y="25400"/>
                </a:cubicBezTo>
                <a:cubicBezTo>
                  <a:pt x="293688" y="20638"/>
                  <a:pt x="254000" y="71438"/>
                  <a:pt x="203200" y="82550"/>
                </a:cubicBezTo>
                <a:cubicBezTo>
                  <a:pt x="152400" y="93663"/>
                  <a:pt x="25400" y="98425"/>
                  <a:pt x="12700" y="92075"/>
                </a:cubicBezTo>
                <a:cubicBezTo>
                  <a:pt x="0" y="85725"/>
                  <a:pt x="61913" y="50800"/>
                  <a:pt x="127000" y="44450"/>
                </a:cubicBezTo>
                <a:cubicBezTo>
                  <a:pt x="192087" y="38100"/>
                  <a:pt x="344488" y="46038"/>
                  <a:pt x="403225" y="53975"/>
                </a:cubicBezTo>
                <a:cubicBezTo>
                  <a:pt x="461963" y="61913"/>
                  <a:pt x="517525" y="80963"/>
                  <a:pt x="479425" y="92075"/>
                </a:cubicBezTo>
                <a:cubicBezTo>
                  <a:pt x="441325" y="103187"/>
                  <a:pt x="173038" y="134937"/>
                  <a:pt x="174625" y="120650"/>
                </a:cubicBezTo>
                <a:cubicBezTo>
                  <a:pt x="176212" y="106363"/>
                  <a:pt x="446088" y="39688"/>
                  <a:pt x="498475" y="44450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Полилиния 44">
            <a:hlinkClick r:id="rId11" action="ppaction://hlinksldjump"/>
          </p:cNvPr>
          <p:cNvSpPr/>
          <p:nvPr/>
        </p:nvSpPr>
        <p:spPr>
          <a:xfrm>
            <a:off x="5221288" y="3832225"/>
            <a:ext cx="436562" cy="430212"/>
          </a:xfrm>
          <a:custGeom>
            <a:avLst/>
            <a:gdLst>
              <a:gd name="connsiteX0" fmla="*/ 46037 w 436562"/>
              <a:gd name="connsiteY0" fmla="*/ 139700 h 430212"/>
              <a:gd name="connsiteX1" fmla="*/ 236537 w 436562"/>
              <a:gd name="connsiteY1" fmla="*/ 63500 h 430212"/>
              <a:gd name="connsiteX2" fmla="*/ 407987 w 436562"/>
              <a:gd name="connsiteY2" fmla="*/ 120650 h 430212"/>
              <a:gd name="connsiteX3" fmla="*/ 407987 w 436562"/>
              <a:gd name="connsiteY3" fmla="*/ 282575 h 430212"/>
              <a:gd name="connsiteX4" fmla="*/ 341312 w 436562"/>
              <a:gd name="connsiteY4" fmla="*/ 368300 h 430212"/>
              <a:gd name="connsiteX5" fmla="*/ 188912 w 436562"/>
              <a:gd name="connsiteY5" fmla="*/ 425450 h 430212"/>
              <a:gd name="connsiteX6" fmla="*/ 36512 w 436562"/>
              <a:gd name="connsiteY6" fmla="*/ 339725 h 430212"/>
              <a:gd name="connsiteX7" fmla="*/ 7937 w 436562"/>
              <a:gd name="connsiteY7" fmla="*/ 196850 h 430212"/>
              <a:gd name="connsiteX8" fmla="*/ 84137 w 436562"/>
              <a:gd name="connsiteY8" fmla="*/ 63500 h 430212"/>
              <a:gd name="connsiteX9" fmla="*/ 217487 w 436562"/>
              <a:gd name="connsiteY9" fmla="*/ 53975 h 430212"/>
              <a:gd name="connsiteX10" fmla="*/ 207962 w 436562"/>
              <a:gd name="connsiteY10" fmla="*/ 387350 h 430212"/>
              <a:gd name="connsiteX11" fmla="*/ 331787 w 436562"/>
              <a:gd name="connsiteY11" fmla="*/ 82550 h 430212"/>
              <a:gd name="connsiteX12" fmla="*/ 274637 w 436562"/>
              <a:gd name="connsiteY12" fmla="*/ 330200 h 430212"/>
              <a:gd name="connsiteX13" fmla="*/ 388937 w 436562"/>
              <a:gd name="connsiteY13" fmla="*/ 196850 h 430212"/>
              <a:gd name="connsiteX14" fmla="*/ 46037 w 436562"/>
              <a:gd name="connsiteY14" fmla="*/ 139700 h 4302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436562" h="430212">
                <a:moveTo>
                  <a:pt x="46037" y="139700"/>
                </a:moveTo>
                <a:cubicBezTo>
                  <a:pt x="20637" y="117475"/>
                  <a:pt x="176212" y="66675"/>
                  <a:pt x="236537" y="63500"/>
                </a:cubicBezTo>
                <a:cubicBezTo>
                  <a:pt x="296862" y="60325"/>
                  <a:pt x="379412" y="84138"/>
                  <a:pt x="407987" y="120650"/>
                </a:cubicBezTo>
                <a:cubicBezTo>
                  <a:pt x="436562" y="157162"/>
                  <a:pt x="419099" y="241300"/>
                  <a:pt x="407987" y="282575"/>
                </a:cubicBezTo>
                <a:cubicBezTo>
                  <a:pt x="396875" y="323850"/>
                  <a:pt x="377824" y="344488"/>
                  <a:pt x="341312" y="368300"/>
                </a:cubicBezTo>
                <a:cubicBezTo>
                  <a:pt x="304800" y="392112"/>
                  <a:pt x="239712" y="430212"/>
                  <a:pt x="188912" y="425450"/>
                </a:cubicBezTo>
                <a:cubicBezTo>
                  <a:pt x="138112" y="420688"/>
                  <a:pt x="66674" y="377825"/>
                  <a:pt x="36512" y="339725"/>
                </a:cubicBezTo>
                <a:cubicBezTo>
                  <a:pt x="6350" y="301625"/>
                  <a:pt x="0" y="242887"/>
                  <a:pt x="7937" y="196850"/>
                </a:cubicBezTo>
                <a:cubicBezTo>
                  <a:pt x="15874" y="150813"/>
                  <a:pt x="49212" y="87312"/>
                  <a:pt x="84137" y="63500"/>
                </a:cubicBezTo>
                <a:cubicBezTo>
                  <a:pt x="119062" y="39688"/>
                  <a:pt x="196850" y="0"/>
                  <a:pt x="217487" y="53975"/>
                </a:cubicBezTo>
                <a:cubicBezTo>
                  <a:pt x="238125" y="107950"/>
                  <a:pt x="188912" y="382588"/>
                  <a:pt x="207962" y="387350"/>
                </a:cubicBezTo>
                <a:cubicBezTo>
                  <a:pt x="227012" y="392112"/>
                  <a:pt x="320675" y="92075"/>
                  <a:pt x="331787" y="82550"/>
                </a:cubicBezTo>
                <a:cubicBezTo>
                  <a:pt x="342900" y="73025"/>
                  <a:pt x="265112" y="311150"/>
                  <a:pt x="274637" y="330200"/>
                </a:cubicBezTo>
                <a:cubicBezTo>
                  <a:pt x="284162" y="349250"/>
                  <a:pt x="428625" y="223838"/>
                  <a:pt x="388937" y="196850"/>
                </a:cubicBezTo>
                <a:cubicBezTo>
                  <a:pt x="349250" y="169863"/>
                  <a:pt x="71437" y="161925"/>
                  <a:pt x="46037" y="139700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" name="Полилиния 45">
            <a:hlinkClick r:id="rId11" action="ppaction://hlinksldjump"/>
          </p:cNvPr>
          <p:cNvSpPr/>
          <p:nvPr/>
        </p:nvSpPr>
        <p:spPr>
          <a:xfrm>
            <a:off x="5246688" y="3913981"/>
            <a:ext cx="393700" cy="340519"/>
          </a:xfrm>
          <a:custGeom>
            <a:avLst/>
            <a:gdLst>
              <a:gd name="connsiteX0" fmla="*/ 58737 w 393700"/>
              <a:gd name="connsiteY0" fmla="*/ 794 h 340519"/>
              <a:gd name="connsiteX1" fmla="*/ 115887 w 393700"/>
              <a:gd name="connsiteY1" fmla="*/ 794 h 340519"/>
              <a:gd name="connsiteX2" fmla="*/ 325437 w 393700"/>
              <a:gd name="connsiteY2" fmla="*/ 10319 h 340519"/>
              <a:gd name="connsiteX3" fmla="*/ 11112 w 393700"/>
              <a:gd name="connsiteY3" fmla="*/ 124619 h 340519"/>
              <a:gd name="connsiteX4" fmla="*/ 392112 w 393700"/>
              <a:gd name="connsiteY4" fmla="*/ 143669 h 340519"/>
              <a:gd name="connsiteX5" fmla="*/ 20637 w 393700"/>
              <a:gd name="connsiteY5" fmla="*/ 181769 h 340519"/>
              <a:gd name="connsiteX6" fmla="*/ 354012 w 393700"/>
              <a:gd name="connsiteY6" fmla="*/ 238919 h 340519"/>
              <a:gd name="connsiteX7" fmla="*/ 77787 w 393700"/>
              <a:gd name="connsiteY7" fmla="*/ 305594 h 340519"/>
              <a:gd name="connsiteX8" fmla="*/ 58737 w 393700"/>
              <a:gd name="connsiteY8" fmla="*/ 794 h 3405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93700" h="340519">
                <a:moveTo>
                  <a:pt x="58737" y="794"/>
                </a:moveTo>
                <a:cubicBezTo>
                  <a:pt x="65087" y="0"/>
                  <a:pt x="115887" y="794"/>
                  <a:pt x="115887" y="794"/>
                </a:cubicBezTo>
                <a:lnTo>
                  <a:pt x="325437" y="10319"/>
                </a:lnTo>
                <a:cubicBezTo>
                  <a:pt x="307975" y="30956"/>
                  <a:pt x="0" y="102394"/>
                  <a:pt x="11112" y="124619"/>
                </a:cubicBezTo>
                <a:cubicBezTo>
                  <a:pt x="22224" y="146844"/>
                  <a:pt x="390525" y="134144"/>
                  <a:pt x="392112" y="143669"/>
                </a:cubicBezTo>
                <a:cubicBezTo>
                  <a:pt x="393700" y="153194"/>
                  <a:pt x="26987" y="165894"/>
                  <a:pt x="20637" y="181769"/>
                </a:cubicBezTo>
                <a:cubicBezTo>
                  <a:pt x="14287" y="197644"/>
                  <a:pt x="344487" y="218282"/>
                  <a:pt x="354012" y="238919"/>
                </a:cubicBezTo>
                <a:cubicBezTo>
                  <a:pt x="363537" y="259556"/>
                  <a:pt x="128587" y="340519"/>
                  <a:pt x="77787" y="305594"/>
                </a:cubicBezTo>
                <a:cubicBezTo>
                  <a:pt x="26987" y="270669"/>
                  <a:pt x="38099" y="150019"/>
                  <a:pt x="58737" y="794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8" name="Полилиния 47"/>
          <p:cNvSpPr/>
          <p:nvPr/>
        </p:nvSpPr>
        <p:spPr>
          <a:xfrm>
            <a:off x="7739063" y="2776538"/>
            <a:ext cx="393699" cy="355599"/>
          </a:xfrm>
          <a:custGeom>
            <a:avLst/>
            <a:gdLst>
              <a:gd name="connsiteX0" fmla="*/ 23812 w 393699"/>
              <a:gd name="connsiteY0" fmla="*/ 109537 h 355599"/>
              <a:gd name="connsiteX1" fmla="*/ 33337 w 393699"/>
              <a:gd name="connsiteY1" fmla="*/ 309562 h 355599"/>
              <a:gd name="connsiteX2" fmla="*/ 223837 w 393699"/>
              <a:gd name="connsiteY2" fmla="*/ 347662 h 355599"/>
              <a:gd name="connsiteX3" fmla="*/ 328612 w 393699"/>
              <a:gd name="connsiteY3" fmla="*/ 261937 h 355599"/>
              <a:gd name="connsiteX4" fmla="*/ 385762 w 393699"/>
              <a:gd name="connsiteY4" fmla="*/ 176212 h 355599"/>
              <a:gd name="connsiteX5" fmla="*/ 280987 w 393699"/>
              <a:gd name="connsiteY5" fmla="*/ 42862 h 355599"/>
              <a:gd name="connsiteX6" fmla="*/ 90487 w 393699"/>
              <a:gd name="connsiteY6" fmla="*/ 14287 h 355599"/>
              <a:gd name="connsiteX7" fmla="*/ 23812 w 393699"/>
              <a:gd name="connsiteY7" fmla="*/ 109537 h 3555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93699" h="355599">
                <a:moveTo>
                  <a:pt x="23812" y="109537"/>
                </a:moveTo>
                <a:cubicBezTo>
                  <a:pt x="14287" y="158750"/>
                  <a:pt x="0" y="269875"/>
                  <a:pt x="33337" y="309562"/>
                </a:cubicBezTo>
                <a:cubicBezTo>
                  <a:pt x="66674" y="349249"/>
                  <a:pt x="174625" y="355599"/>
                  <a:pt x="223837" y="347662"/>
                </a:cubicBezTo>
                <a:cubicBezTo>
                  <a:pt x="273049" y="339725"/>
                  <a:pt x="301625" y="290512"/>
                  <a:pt x="328612" y="261937"/>
                </a:cubicBezTo>
                <a:cubicBezTo>
                  <a:pt x="355600" y="233362"/>
                  <a:pt x="393699" y="212724"/>
                  <a:pt x="385762" y="176212"/>
                </a:cubicBezTo>
                <a:cubicBezTo>
                  <a:pt x="377825" y="139700"/>
                  <a:pt x="330199" y="69849"/>
                  <a:pt x="280987" y="42862"/>
                </a:cubicBezTo>
                <a:cubicBezTo>
                  <a:pt x="231775" y="15875"/>
                  <a:pt x="138112" y="0"/>
                  <a:pt x="90487" y="14287"/>
                </a:cubicBezTo>
                <a:cubicBezTo>
                  <a:pt x="42862" y="28574"/>
                  <a:pt x="33337" y="60324"/>
                  <a:pt x="23812" y="109537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0" name="Полилиния 49">
            <a:hlinkClick r:id="rId11" action="ppaction://hlinksldjump"/>
          </p:cNvPr>
          <p:cNvSpPr/>
          <p:nvPr/>
        </p:nvSpPr>
        <p:spPr>
          <a:xfrm>
            <a:off x="5969000" y="1166813"/>
            <a:ext cx="292100" cy="279399"/>
          </a:xfrm>
          <a:custGeom>
            <a:avLst/>
            <a:gdLst>
              <a:gd name="connsiteX0" fmla="*/ 31750 w 292100"/>
              <a:gd name="connsiteY0" fmla="*/ 61912 h 279399"/>
              <a:gd name="connsiteX1" fmla="*/ 12700 w 292100"/>
              <a:gd name="connsiteY1" fmla="*/ 157162 h 279399"/>
              <a:gd name="connsiteX2" fmla="*/ 107950 w 292100"/>
              <a:gd name="connsiteY2" fmla="*/ 261937 h 279399"/>
              <a:gd name="connsiteX3" fmla="*/ 241300 w 292100"/>
              <a:gd name="connsiteY3" fmla="*/ 261937 h 279399"/>
              <a:gd name="connsiteX4" fmla="*/ 288925 w 292100"/>
              <a:gd name="connsiteY4" fmla="*/ 185737 h 279399"/>
              <a:gd name="connsiteX5" fmla="*/ 260350 w 292100"/>
              <a:gd name="connsiteY5" fmla="*/ 61912 h 279399"/>
              <a:gd name="connsiteX6" fmla="*/ 222250 w 292100"/>
              <a:gd name="connsiteY6" fmla="*/ 14287 h 279399"/>
              <a:gd name="connsiteX7" fmla="*/ 117475 w 292100"/>
              <a:gd name="connsiteY7" fmla="*/ 4762 h 279399"/>
              <a:gd name="connsiteX8" fmla="*/ 31750 w 292100"/>
              <a:gd name="connsiteY8" fmla="*/ 61912 h 2793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92100" h="279399">
                <a:moveTo>
                  <a:pt x="31750" y="61912"/>
                </a:moveTo>
                <a:cubicBezTo>
                  <a:pt x="14287" y="87312"/>
                  <a:pt x="0" y="123825"/>
                  <a:pt x="12700" y="157162"/>
                </a:cubicBezTo>
                <a:cubicBezTo>
                  <a:pt x="25400" y="190500"/>
                  <a:pt x="69850" y="244475"/>
                  <a:pt x="107950" y="261937"/>
                </a:cubicBezTo>
                <a:cubicBezTo>
                  <a:pt x="146050" y="279399"/>
                  <a:pt x="211138" y="274637"/>
                  <a:pt x="241300" y="261937"/>
                </a:cubicBezTo>
                <a:cubicBezTo>
                  <a:pt x="271463" y="249237"/>
                  <a:pt x="285750" y="219074"/>
                  <a:pt x="288925" y="185737"/>
                </a:cubicBezTo>
                <a:cubicBezTo>
                  <a:pt x="292100" y="152400"/>
                  <a:pt x="271462" y="90487"/>
                  <a:pt x="260350" y="61912"/>
                </a:cubicBezTo>
                <a:cubicBezTo>
                  <a:pt x="249238" y="33337"/>
                  <a:pt x="246063" y="23812"/>
                  <a:pt x="222250" y="14287"/>
                </a:cubicBezTo>
                <a:cubicBezTo>
                  <a:pt x="198438" y="4762"/>
                  <a:pt x="142875" y="0"/>
                  <a:pt x="117475" y="4762"/>
                </a:cubicBezTo>
                <a:cubicBezTo>
                  <a:pt x="92075" y="9524"/>
                  <a:pt x="49213" y="36512"/>
                  <a:pt x="31750" y="61912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1" name="Полилиния 50">
            <a:hlinkClick r:id="rId11" action="ppaction://hlinksldjump"/>
          </p:cNvPr>
          <p:cNvSpPr/>
          <p:nvPr/>
        </p:nvSpPr>
        <p:spPr>
          <a:xfrm>
            <a:off x="6015037" y="1163638"/>
            <a:ext cx="228601" cy="257175"/>
          </a:xfrm>
          <a:custGeom>
            <a:avLst/>
            <a:gdLst>
              <a:gd name="connsiteX0" fmla="*/ 33338 w 228601"/>
              <a:gd name="connsiteY0" fmla="*/ 55562 h 257175"/>
              <a:gd name="connsiteX1" fmla="*/ 195263 w 228601"/>
              <a:gd name="connsiteY1" fmla="*/ 74612 h 257175"/>
              <a:gd name="connsiteX2" fmla="*/ 4763 w 228601"/>
              <a:gd name="connsiteY2" fmla="*/ 131762 h 257175"/>
              <a:gd name="connsiteX3" fmla="*/ 223838 w 228601"/>
              <a:gd name="connsiteY3" fmla="*/ 150812 h 257175"/>
              <a:gd name="connsiteX4" fmla="*/ 33338 w 228601"/>
              <a:gd name="connsiteY4" fmla="*/ 188912 h 257175"/>
              <a:gd name="connsiteX5" fmla="*/ 109538 w 228601"/>
              <a:gd name="connsiteY5" fmla="*/ 227012 h 257175"/>
              <a:gd name="connsiteX6" fmla="*/ 109538 w 228601"/>
              <a:gd name="connsiteY6" fmla="*/ 7937 h 257175"/>
              <a:gd name="connsiteX7" fmla="*/ 195263 w 228601"/>
              <a:gd name="connsiteY7" fmla="*/ 179387 h 257175"/>
              <a:gd name="connsiteX8" fmla="*/ 33338 w 228601"/>
              <a:gd name="connsiteY8" fmla="*/ 55562 h 257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28601" h="257175">
                <a:moveTo>
                  <a:pt x="33338" y="55562"/>
                </a:moveTo>
                <a:cubicBezTo>
                  <a:pt x="33338" y="38100"/>
                  <a:pt x="200026" y="61912"/>
                  <a:pt x="195263" y="74612"/>
                </a:cubicBezTo>
                <a:cubicBezTo>
                  <a:pt x="190500" y="87312"/>
                  <a:pt x="0" y="119062"/>
                  <a:pt x="4763" y="131762"/>
                </a:cubicBezTo>
                <a:cubicBezTo>
                  <a:pt x="9526" y="144462"/>
                  <a:pt x="219075" y="141287"/>
                  <a:pt x="223838" y="150812"/>
                </a:cubicBezTo>
                <a:cubicBezTo>
                  <a:pt x="228601" y="160337"/>
                  <a:pt x="52388" y="176212"/>
                  <a:pt x="33338" y="188912"/>
                </a:cubicBezTo>
                <a:cubicBezTo>
                  <a:pt x="14288" y="201612"/>
                  <a:pt x="96838" y="257175"/>
                  <a:pt x="109538" y="227012"/>
                </a:cubicBezTo>
                <a:cubicBezTo>
                  <a:pt x="122238" y="196850"/>
                  <a:pt x="95251" y="15874"/>
                  <a:pt x="109538" y="7937"/>
                </a:cubicBezTo>
                <a:cubicBezTo>
                  <a:pt x="123825" y="0"/>
                  <a:pt x="209550" y="169862"/>
                  <a:pt x="195263" y="179387"/>
                </a:cubicBezTo>
                <a:cubicBezTo>
                  <a:pt x="180976" y="188912"/>
                  <a:pt x="33338" y="73024"/>
                  <a:pt x="33338" y="55562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2231740" y="591530"/>
            <a:ext cx="3096344" cy="432048"/>
          </a:xfrm>
          <a:prstGeom prst="roundRect">
            <a:avLst/>
          </a:prstGeom>
          <a:solidFill>
            <a:schemeClr val="bg1"/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Задания базового уровня 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3" name="триг СБРОС на первом"/>
          <p:cNvSpPr/>
          <p:nvPr/>
        </p:nvSpPr>
        <p:spPr>
          <a:xfrm>
            <a:off x="431540" y="1131590"/>
            <a:ext cx="1440160" cy="396044"/>
          </a:xfrm>
          <a:prstGeom prst="roundRect">
            <a:avLst>
              <a:gd name="adj" fmla="val 50000"/>
            </a:avLst>
          </a:prstGeom>
          <a:solidFill>
            <a:srgbClr val="C00000"/>
          </a:solidFill>
          <a:ln>
            <a:noFill/>
          </a:ln>
          <a:effectLst>
            <a:outerShdw blurRad="127000" dist="38100" dir="5400000" sx="104000" sy="104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 smtClean="0">
                <a:solidFill>
                  <a:schemeClr val="bg1"/>
                </a:solidFill>
              </a:rPr>
              <a:t>1</a:t>
            </a:r>
            <a:endParaRPr lang="ru-RU" b="1" u="sng" dirty="0">
              <a:solidFill>
                <a:schemeClr val="bg1"/>
              </a:solidFill>
            </a:endParaRPr>
          </a:p>
        </p:txBody>
      </p:sp>
      <p:pic>
        <p:nvPicPr>
          <p:cNvPr id="11266" name="круг1" descr="C:\Users\1\Desktop\кокурс плакат\картинки\imgpreview (1).jp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503548" y="1599642"/>
            <a:ext cx="1332148" cy="1397131"/>
          </a:xfrm>
          <a:prstGeom prst="rect">
            <a:avLst/>
          </a:prstGeom>
          <a:noFill/>
        </p:spPr>
      </p:pic>
      <p:sp>
        <p:nvSpPr>
          <p:cNvPr id="31" name="триг СБРОС на первом"/>
          <p:cNvSpPr/>
          <p:nvPr/>
        </p:nvSpPr>
        <p:spPr>
          <a:xfrm>
            <a:off x="3851920" y="1131590"/>
            <a:ext cx="1440160" cy="396044"/>
          </a:xfrm>
          <a:prstGeom prst="roundRect">
            <a:avLst>
              <a:gd name="adj" fmla="val 50000"/>
            </a:avLst>
          </a:prstGeom>
          <a:solidFill>
            <a:srgbClr val="C00000"/>
          </a:solidFill>
          <a:ln>
            <a:noFill/>
          </a:ln>
          <a:effectLst>
            <a:outerShdw blurRad="127000" dist="38100" dir="5400000" sx="104000" sy="104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 smtClean="0">
                <a:solidFill>
                  <a:schemeClr val="bg1"/>
                </a:solidFill>
              </a:rPr>
              <a:t>3</a:t>
            </a:r>
            <a:endParaRPr lang="ru-RU" b="1" u="sng" dirty="0">
              <a:solidFill>
                <a:schemeClr val="bg1"/>
              </a:solidFill>
            </a:endParaRPr>
          </a:p>
        </p:txBody>
      </p:sp>
      <p:sp>
        <p:nvSpPr>
          <p:cNvPr id="32" name="триг СБРОС на первом"/>
          <p:cNvSpPr/>
          <p:nvPr/>
        </p:nvSpPr>
        <p:spPr>
          <a:xfrm>
            <a:off x="395536" y="3111810"/>
            <a:ext cx="1440160" cy="396044"/>
          </a:xfrm>
          <a:prstGeom prst="roundRect">
            <a:avLst>
              <a:gd name="adj" fmla="val 50000"/>
            </a:avLst>
          </a:prstGeom>
          <a:solidFill>
            <a:srgbClr val="C00000"/>
          </a:solidFill>
          <a:ln>
            <a:noFill/>
          </a:ln>
          <a:effectLst>
            <a:outerShdw blurRad="127000" dist="38100" dir="5400000" sx="104000" sy="104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 smtClean="0">
                <a:solidFill>
                  <a:schemeClr val="bg1"/>
                </a:solidFill>
              </a:rPr>
              <a:t>4</a:t>
            </a:r>
            <a:endParaRPr lang="ru-RU" b="1" u="sng" dirty="0">
              <a:solidFill>
                <a:schemeClr val="bg1"/>
              </a:solidFill>
            </a:endParaRPr>
          </a:p>
        </p:txBody>
      </p:sp>
      <p:sp>
        <p:nvSpPr>
          <p:cNvPr id="33" name="триг СБРОС на первом"/>
          <p:cNvSpPr/>
          <p:nvPr/>
        </p:nvSpPr>
        <p:spPr>
          <a:xfrm>
            <a:off x="2159732" y="3111810"/>
            <a:ext cx="1440160" cy="396044"/>
          </a:xfrm>
          <a:prstGeom prst="roundRect">
            <a:avLst>
              <a:gd name="adj" fmla="val 50000"/>
            </a:avLst>
          </a:prstGeom>
          <a:solidFill>
            <a:srgbClr val="C00000"/>
          </a:solidFill>
          <a:ln>
            <a:noFill/>
          </a:ln>
          <a:effectLst>
            <a:outerShdw blurRad="127000" dist="38100" dir="5400000" sx="104000" sy="104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 smtClean="0">
                <a:solidFill>
                  <a:schemeClr val="bg1"/>
                </a:solidFill>
              </a:rPr>
              <a:t>5</a:t>
            </a:r>
            <a:endParaRPr lang="ru-RU" b="1" u="sng" dirty="0">
              <a:solidFill>
                <a:schemeClr val="bg1"/>
              </a:solidFill>
            </a:endParaRPr>
          </a:p>
        </p:txBody>
      </p:sp>
      <p:pic>
        <p:nvPicPr>
          <p:cNvPr id="11270" name="Picture 6" descr="C:\Users\1\Desktop\кокурс плакат\картинки\0002523b4a625cb494e385ce97c56aa2_i-1096.jpg"/>
          <p:cNvPicPr>
            <a:picLocks noChangeAspect="1" noChangeArrowheads="1"/>
          </p:cNvPicPr>
          <p:nvPr/>
        </p:nvPicPr>
        <p:blipFill>
          <a:blip r:embed="rId13" cstate="print"/>
          <a:srcRect b="3623"/>
          <a:stretch>
            <a:fillRect/>
          </a:stretch>
        </p:blipFill>
        <p:spPr bwMode="auto">
          <a:xfrm>
            <a:off x="5724128" y="741836"/>
            <a:ext cx="3037148" cy="4242182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34" name="Picture 2" descr="C:\Users\1\Desktop\кокурс плакат\картинки\imgpreview (1).jp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467544" y="3543858"/>
            <a:ext cx="1332148" cy="1397131"/>
          </a:xfrm>
          <a:prstGeom prst="rect">
            <a:avLst/>
          </a:prstGeom>
          <a:noFill/>
        </p:spPr>
      </p:pic>
      <p:pic>
        <p:nvPicPr>
          <p:cNvPr id="35" name="Picture 2" descr="C:\Users\1\Desktop\кокурс плакат\картинки\imgpreview (1).jp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3959932" y="1599642"/>
            <a:ext cx="1332148" cy="1397131"/>
          </a:xfrm>
          <a:prstGeom prst="rect">
            <a:avLst/>
          </a:prstGeom>
          <a:noFill/>
        </p:spPr>
      </p:pic>
      <p:pic>
        <p:nvPicPr>
          <p:cNvPr id="36" name="Picture 2" descr="C:\Users\1\Desktop\кокурс плакат\картинки\imgpreview (1).jp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2231740" y="3543858"/>
            <a:ext cx="1332148" cy="1397131"/>
          </a:xfrm>
          <a:prstGeom prst="rect">
            <a:avLst/>
          </a:prstGeom>
          <a:noFill/>
        </p:spPr>
      </p:pic>
      <p:sp>
        <p:nvSpPr>
          <p:cNvPr id="40" name="триг СБРОС на первом"/>
          <p:cNvSpPr/>
          <p:nvPr/>
        </p:nvSpPr>
        <p:spPr>
          <a:xfrm>
            <a:off x="2195736" y="1131590"/>
            <a:ext cx="1440160" cy="396044"/>
          </a:xfrm>
          <a:prstGeom prst="roundRect">
            <a:avLst>
              <a:gd name="adj" fmla="val 50000"/>
            </a:avLst>
          </a:prstGeom>
          <a:solidFill>
            <a:srgbClr val="C00000"/>
          </a:solidFill>
          <a:ln>
            <a:noFill/>
          </a:ln>
          <a:effectLst>
            <a:outerShdw blurRad="127000" dist="38100" dir="5400000" sx="104000" sy="104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 smtClean="0">
                <a:solidFill>
                  <a:schemeClr val="bg1"/>
                </a:solidFill>
              </a:rPr>
              <a:t>2</a:t>
            </a:r>
            <a:endParaRPr lang="ru-RU" b="1" u="sng" dirty="0">
              <a:solidFill>
                <a:schemeClr val="bg1"/>
              </a:solidFill>
            </a:endParaRPr>
          </a:p>
        </p:txBody>
      </p:sp>
      <p:sp>
        <p:nvSpPr>
          <p:cNvPr id="42" name="триг СБРОС на первом"/>
          <p:cNvSpPr/>
          <p:nvPr/>
        </p:nvSpPr>
        <p:spPr>
          <a:xfrm>
            <a:off x="3923928" y="3075806"/>
            <a:ext cx="1440160" cy="396044"/>
          </a:xfrm>
          <a:prstGeom prst="roundRect">
            <a:avLst>
              <a:gd name="adj" fmla="val 50000"/>
            </a:avLst>
          </a:prstGeom>
          <a:solidFill>
            <a:srgbClr val="C00000"/>
          </a:solidFill>
          <a:ln>
            <a:noFill/>
          </a:ln>
          <a:effectLst>
            <a:outerShdw blurRad="127000" dist="38100" dir="5400000" sx="104000" sy="104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 smtClean="0">
                <a:solidFill>
                  <a:schemeClr val="bg1"/>
                </a:solidFill>
              </a:rPr>
              <a:t>6</a:t>
            </a:r>
            <a:endParaRPr lang="ru-RU" b="1" u="sng" dirty="0">
              <a:solidFill>
                <a:schemeClr val="bg1"/>
              </a:solidFill>
            </a:endParaRPr>
          </a:p>
        </p:txBody>
      </p:sp>
      <p:pic>
        <p:nvPicPr>
          <p:cNvPr id="43" name="Picture 2" descr="C:\Users\1\Desktop\кокурс плакат\картинки\imgpreview (1).jp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3995936" y="3543858"/>
            <a:ext cx="1332148" cy="1397131"/>
          </a:xfrm>
          <a:prstGeom prst="rect">
            <a:avLst/>
          </a:prstGeom>
          <a:noFill/>
        </p:spPr>
      </p:pic>
      <p:pic>
        <p:nvPicPr>
          <p:cNvPr id="44" name="Picture 2" descr="C:\Users\1\Desktop\кокурс плакат\картинки\imgpreview (1).jp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2231740" y="1599642"/>
            <a:ext cx="1332148" cy="1397131"/>
          </a:xfrm>
          <a:prstGeom prst="rect">
            <a:avLst/>
          </a:prstGeom>
          <a:noFill/>
        </p:spPr>
      </p:pic>
      <p:sp>
        <p:nvSpPr>
          <p:cNvPr id="47" name="Прямоугольник 46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>
              <a:alpha val="80000"/>
            </a:schemeClr>
          </a:solidFill>
          <a:ln w="50800" cmpd="dbl">
            <a:solidFill>
              <a:srgbClr val="0099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dirty="0"/>
          </a:p>
        </p:txBody>
      </p:sp>
      <p:sp>
        <p:nvSpPr>
          <p:cNvPr id="2" name="Скругленный прямоугольник 1"/>
          <p:cNvSpPr/>
          <p:nvPr/>
        </p:nvSpPr>
        <p:spPr>
          <a:xfrm>
            <a:off x="2197751" y="171918"/>
            <a:ext cx="4644516" cy="419612"/>
          </a:xfrm>
          <a:prstGeom prst="roundRect">
            <a:avLst/>
          </a:prstGeom>
          <a:solidFill>
            <a:schemeClr val="bg1"/>
          </a:solidFill>
          <a:ln w="57150" cmpd="dbl">
            <a:solidFill>
              <a:srgbClr val="00A4D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Какие  части клетки подписаны неверно?</a:t>
            </a:r>
            <a:endParaRPr lang="ru-RU" b="1" dirty="0">
              <a:solidFill>
                <a:schemeClr val="tx1"/>
              </a:solidFill>
            </a:endParaRPr>
          </a:p>
        </p:txBody>
      </p:sp>
      <p:pic>
        <p:nvPicPr>
          <p:cNvPr id="1026" name="Picture 2" descr="C:\Users\Учитель\Desktop\плакат потешина\картинки\1-model-of-an-animal-cell-science-photo-library.jpg"/>
          <p:cNvPicPr>
            <a:picLocks noChangeAspect="1" noChangeArrowheads="1"/>
          </p:cNvPicPr>
          <p:nvPr/>
        </p:nvPicPr>
        <p:blipFill rotWithShape="1"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841" t="5549" r="8102" b="5235"/>
          <a:stretch/>
        </p:blipFill>
        <p:spPr bwMode="auto">
          <a:xfrm>
            <a:off x="2694424" y="771550"/>
            <a:ext cx="3755152" cy="4184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4" name="Прямая со стрелкой 3"/>
          <p:cNvCxnSpPr>
            <a:stCxn id="6" idx="3"/>
          </p:cNvCxnSpPr>
          <p:nvPr/>
        </p:nvCxnSpPr>
        <p:spPr>
          <a:xfrm flipV="1">
            <a:off x="2058547" y="4242422"/>
            <a:ext cx="1721365" cy="1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Скругленный прямоугольник 5"/>
          <p:cNvSpPr/>
          <p:nvPr/>
        </p:nvSpPr>
        <p:spPr>
          <a:xfrm>
            <a:off x="208688" y="4037471"/>
            <a:ext cx="1849859" cy="409903"/>
          </a:xfrm>
          <a:prstGeom prst="roundRect">
            <a:avLst/>
          </a:prstGeom>
          <a:solidFill>
            <a:schemeClr val="bg1"/>
          </a:solidFill>
          <a:ln>
            <a:solidFill>
              <a:srgbClr val="0099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>
                <a:solidFill>
                  <a:srgbClr val="FF0000"/>
                </a:solidFill>
              </a:rPr>
              <a:t>6</a:t>
            </a:r>
            <a:r>
              <a:rPr lang="ru-RU" b="1" dirty="0" smtClean="0">
                <a:solidFill>
                  <a:srgbClr val="FF0000"/>
                </a:solidFill>
              </a:rPr>
              <a:t>. </a:t>
            </a:r>
            <a:r>
              <a:rPr lang="ru-RU" dirty="0" smtClean="0">
                <a:solidFill>
                  <a:schemeClr val="tx1"/>
                </a:solidFill>
              </a:rPr>
              <a:t>Митохондрии</a:t>
            </a:r>
            <a:r>
              <a:rPr lang="ru-RU" dirty="0" smtClean="0"/>
              <a:t> </a:t>
            </a:r>
            <a:endParaRPr lang="ru-RU" dirty="0"/>
          </a:p>
        </p:txBody>
      </p:sp>
      <p:cxnSp>
        <p:nvCxnSpPr>
          <p:cNvPr id="8" name="Прямая со стрелкой 7"/>
          <p:cNvCxnSpPr/>
          <p:nvPr/>
        </p:nvCxnSpPr>
        <p:spPr>
          <a:xfrm>
            <a:off x="2508008" y="2969068"/>
            <a:ext cx="941472" cy="600217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Скругленный прямоугольник 48"/>
          <p:cNvSpPr/>
          <p:nvPr/>
        </p:nvSpPr>
        <p:spPr>
          <a:xfrm>
            <a:off x="176333" y="2622853"/>
            <a:ext cx="2622924" cy="646324"/>
          </a:xfrm>
          <a:prstGeom prst="roundRect">
            <a:avLst/>
          </a:prstGeom>
          <a:solidFill>
            <a:schemeClr val="bg1"/>
          </a:solidFill>
          <a:ln>
            <a:solidFill>
              <a:srgbClr val="0099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>
                <a:solidFill>
                  <a:srgbClr val="FF0000"/>
                </a:solidFill>
              </a:rPr>
              <a:t>4</a:t>
            </a:r>
            <a:r>
              <a:rPr lang="ru-RU" b="1" dirty="0" smtClean="0">
                <a:solidFill>
                  <a:srgbClr val="FF0000"/>
                </a:solidFill>
              </a:rPr>
              <a:t>. </a:t>
            </a:r>
            <a:r>
              <a:rPr lang="ru-RU" dirty="0" smtClean="0">
                <a:solidFill>
                  <a:schemeClr val="tx1"/>
                </a:solidFill>
              </a:rPr>
              <a:t>Эндоплазматическая сеть</a:t>
            </a:r>
            <a:r>
              <a:rPr lang="ru-RU" dirty="0" smtClean="0"/>
              <a:t> </a:t>
            </a:r>
            <a:endParaRPr lang="ru-RU" dirty="0"/>
          </a:p>
        </p:txBody>
      </p:sp>
      <p:cxnSp>
        <p:nvCxnSpPr>
          <p:cNvPr id="11" name="Прямая со стрелкой 10"/>
          <p:cNvCxnSpPr>
            <a:stCxn id="52" idx="3"/>
          </p:cNvCxnSpPr>
          <p:nvPr/>
        </p:nvCxnSpPr>
        <p:spPr>
          <a:xfrm>
            <a:off x="2490288" y="965317"/>
            <a:ext cx="1577656" cy="634325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Скругленный прямоугольник 51"/>
          <p:cNvSpPr/>
          <p:nvPr/>
        </p:nvSpPr>
        <p:spPr>
          <a:xfrm>
            <a:off x="172377" y="760365"/>
            <a:ext cx="2317911" cy="409903"/>
          </a:xfrm>
          <a:prstGeom prst="roundRect">
            <a:avLst/>
          </a:prstGeom>
          <a:solidFill>
            <a:schemeClr val="bg1"/>
          </a:solidFill>
          <a:ln>
            <a:solidFill>
              <a:srgbClr val="00A4D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 smtClean="0">
                <a:solidFill>
                  <a:srgbClr val="FF0000"/>
                </a:solidFill>
              </a:rPr>
              <a:t>1. </a:t>
            </a:r>
            <a:r>
              <a:rPr lang="ru-RU" dirty="0" smtClean="0">
                <a:solidFill>
                  <a:schemeClr val="tx1"/>
                </a:solidFill>
              </a:rPr>
              <a:t>Клеточный центр</a:t>
            </a:r>
            <a:r>
              <a:rPr lang="ru-RU" dirty="0" smtClean="0"/>
              <a:t> </a:t>
            </a:r>
            <a:endParaRPr lang="ru-RU" dirty="0"/>
          </a:p>
        </p:txBody>
      </p:sp>
      <p:cxnSp>
        <p:nvCxnSpPr>
          <p:cNvPr id="14" name="Прямая со стрелкой 13"/>
          <p:cNvCxnSpPr>
            <a:stCxn id="53" idx="3"/>
          </p:cNvCxnSpPr>
          <p:nvPr/>
        </p:nvCxnSpPr>
        <p:spPr>
          <a:xfrm>
            <a:off x="1799692" y="1514640"/>
            <a:ext cx="1484290" cy="373034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Скругленный прямоугольник 52"/>
          <p:cNvSpPr/>
          <p:nvPr/>
        </p:nvSpPr>
        <p:spPr>
          <a:xfrm>
            <a:off x="151555" y="1309688"/>
            <a:ext cx="1648137" cy="409903"/>
          </a:xfrm>
          <a:prstGeom prst="roundRect">
            <a:avLst/>
          </a:prstGeom>
          <a:solidFill>
            <a:schemeClr val="bg1"/>
          </a:solidFill>
          <a:ln>
            <a:solidFill>
              <a:srgbClr val="0099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 smtClean="0">
                <a:solidFill>
                  <a:srgbClr val="FF0000"/>
                </a:solidFill>
              </a:rPr>
              <a:t>2. </a:t>
            </a:r>
            <a:r>
              <a:rPr lang="ru-RU" dirty="0" smtClean="0">
                <a:solidFill>
                  <a:schemeClr val="tx1"/>
                </a:solidFill>
              </a:rPr>
              <a:t>Лизосомы</a:t>
            </a:r>
            <a:endParaRPr lang="ru-RU" dirty="0"/>
          </a:p>
        </p:txBody>
      </p:sp>
      <p:cxnSp>
        <p:nvCxnSpPr>
          <p:cNvPr id="16" name="Прямая со стрелкой 15"/>
          <p:cNvCxnSpPr>
            <a:stCxn id="54" idx="3"/>
          </p:cNvCxnSpPr>
          <p:nvPr/>
        </p:nvCxnSpPr>
        <p:spPr>
          <a:xfrm>
            <a:off x="1835696" y="3605815"/>
            <a:ext cx="2232248" cy="308166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Скругленный прямоугольник 53"/>
          <p:cNvSpPr/>
          <p:nvPr/>
        </p:nvSpPr>
        <p:spPr>
          <a:xfrm>
            <a:off x="187559" y="3400863"/>
            <a:ext cx="1648137" cy="409903"/>
          </a:xfrm>
          <a:prstGeom prst="roundRect">
            <a:avLst/>
          </a:prstGeom>
          <a:solidFill>
            <a:schemeClr val="bg1"/>
          </a:solidFill>
          <a:ln>
            <a:solidFill>
              <a:srgbClr val="00A4D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 smtClean="0">
                <a:solidFill>
                  <a:srgbClr val="FF0000"/>
                </a:solidFill>
              </a:rPr>
              <a:t>5. </a:t>
            </a:r>
            <a:r>
              <a:rPr lang="ru-RU" dirty="0" smtClean="0">
                <a:solidFill>
                  <a:schemeClr val="tx1"/>
                </a:solidFill>
              </a:rPr>
              <a:t>Рибосомы</a:t>
            </a:r>
            <a:r>
              <a:rPr lang="ru-RU" dirty="0" smtClean="0"/>
              <a:t> </a:t>
            </a:r>
            <a:endParaRPr lang="ru-RU" dirty="0"/>
          </a:p>
        </p:txBody>
      </p:sp>
      <p:cxnSp>
        <p:nvCxnSpPr>
          <p:cNvPr id="18" name="Прямая со стрелкой 17"/>
          <p:cNvCxnSpPr/>
          <p:nvPr/>
        </p:nvCxnSpPr>
        <p:spPr>
          <a:xfrm>
            <a:off x="1079612" y="2138478"/>
            <a:ext cx="1800200" cy="1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Скругленный прямоугольник 56"/>
          <p:cNvSpPr/>
          <p:nvPr/>
        </p:nvSpPr>
        <p:spPr>
          <a:xfrm>
            <a:off x="151555" y="1889085"/>
            <a:ext cx="1817357" cy="538575"/>
          </a:xfrm>
          <a:prstGeom prst="roundRect">
            <a:avLst/>
          </a:prstGeom>
          <a:solidFill>
            <a:schemeClr val="bg1"/>
          </a:solidFill>
          <a:ln>
            <a:solidFill>
              <a:srgbClr val="00A4D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 smtClean="0">
                <a:solidFill>
                  <a:srgbClr val="FF0000"/>
                </a:solidFill>
              </a:rPr>
              <a:t>3. </a:t>
            </a:r>
            <a:r>
              <a:rPr lang="ru-RU" dirty="0" smtClean="0">
                <a:solidFill>
                  <a:schemeClr val="tx1"/>
                </a:solidFill>
              </a:rPr>
              <a:t>Клеточная мембрана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11288" name="Скругленный прямоугольник 11287"/>
          <p:cNvSpPr/>
          <p:nvPr/>
        </p:nvSpPr>
        <p:spPr>
          <a:xfrm>
            <a:off x="6494060" y="858765"/>
            <a:ext cx="2252421" cy="3588609"/>
          </a:xfrm>
          <a:prstGeom prst="roundRect">
            <a:avLst/>
          </a:prstGeom>
          <a:solidFill>
            <a:schemeClr val="bg1"/>
          </a:solidFill>
          <a:ln w="38100" cmpd="dbl">
            <a:solidFill>
              <a:srgbClr val="00A4D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1</a:t>
            </a:r>
          </a:p>
          <a:p>
            <a:pPr algn="ctr"/>
            <a:endParaRPr lang="ru-RU" b="1" dirty="0">
              <a:solidFill>
                <a:schemeClr val="tx1"/>
              </a:solidFill>
            </a:endParaRPr>
          </a:p>
          <a:p>
            <a:pPr algn="ctr"/>
            <a:r>
              <a:rPr lang="ru-RU" b="1" dirty="0" smtClean="0">
                <a:solidFill>
                  <a:schemeClr val="tx1"/>
                </a:solidFill>
              </a:rPr>
              <a:t>2</a:t>
            </a:r>
          </a:p>
          <a:p>
            <a:pPr algn="ctr"/>
            <a:endParaRPr lang="ru-RU" b="1" dirty="0">
              <a:solidFill>
                <a:schemeClr val="tx1"/>
              </a:solidFill>
            </a:endParaRPr>
          </a:p>
          <a:p>
            <a:pPr algn="ctr"/>
            <a:r>
              <a:rPr lang="ru-RU" b="1" dirty="0" smtClean="0">
                <a:solidFill>
                  <a:schemeClr val="tx1"/>
                </a:solidFill>
              </a:rPr>
              <a:t>3</a:t>
            </a:r>
          </a:p>
          <a:p>
            <a:pPr algn="ctr"/>
            <a:endParaRPr lang="ru-RU" b="1" dirty="0" smtClean="0">
              <a:solidFill>
                <a:schemeClr val="tx1"/>
              </a:solidFill>
            </a:endParaRPr>
          </a:p>
          <a:p>
            <a:pPr algn="ctr"/>
            <a:r>
              <a:rPr lang="ru-RU" b="1" dirty="0" smtClean="0">
                <a:solidFill>
                  <a:schemeClr val="tx1"/>
                </a:solidFill>
              </a:rPr>
              <a:t>4</a:t>
            </a:r>
          </a:p>
          <a:p>
            <a:pPr algn="ctr"/>
            <a:endParaRPr lang="ru-RU" b="1" dirty="0" smtClean="0">
              <a:solidFill>
                <a:schemeClr val="tx1"/>
              </a:solidFill>
            </a:endParaRPr>
          </a:p>
          <a:p>
            <a:pPr algn="ctr"/>
            <a:r>
              <a:rPr lang="ru-RU" b="1" dirty="0" smtClean="0">
                <a:solidFill>
                  <a:schemeClr val="tx1"/>
                </a:solidFill>
              </a:rPr>
              <a:t>5</a:t>
            </a:r>
          </a:p>
          <a:p>
            <a:pPr algn="ctr"/>
            <a:endParaRPr lang="ru-RU" b="1" dirty="0" smtClean="0">
              <a:solidFill>
                <a:schemeClr val="tx1"/>
              </a:solidFill>
            </a:endParaRPr>
          </a:p>
          <a:p>
            <a:pPr algn="ctr"/>
            <a:r>
              <a:rPr lang="ru-RU" b="1" dirty="0" smtClean="0">
                <a:solidFill>
                  <a:schemeClr val="tx1"/>
                </a:solidFill>
              </a:rPr>
              <a:t>6</a:t>
            </a:r>
          </a:p>
          <a:p>
            <a:pPr algn="ctr"/>
            <a:endParaRPr lang="ru-RU" dirty="0" smtClean="0">
              <a:solidFill>
                <a:schemeClr val="tx1"/>
              </a:solidFill>
            </a:endParaRPr>
          </a:p>
        </p:txBody>
      </p:sp>
      <p:sp>
        <p:nvSpPr>
          <p:cNvPr id="100" name="Блок-схема: узел 8"/>
          <p:cNvSpPr/>
          <p:nvPr/>
        </p:nvSpPr>
        <p:spPr>
          <a:xfrm>
            <a:off x="7171032" y="1005576"/>
            <a:ext cx="252028" cy="252028"/>
          </a:xfrm>
          <a:prstGeom prst="flowChartConnector">
            <a:avLst/>
          </a:prstGeom>
          <a:solidFill>
            <a:srgbClr val="FF0000"/>
          </a:solidFill>
          <a:ln>
            <a:solidFill>
              <a:srgbClr val="FF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9" name="Блок-схема: узел 9"/>
          <p:cNvSpPr/>
          <p:nvPr/>
        </p:nvSpPr>
        <p:spPr>
          <a:xfrm>
            <a:off x="7180475" y="1535906"/>
            <a:ext cx="252028" cy="252028"/>
          </a:xfrm>
          <a:prstGeom prst="flowChartConnector">
            <a:avLst/>
          </a:prstGeom>
          <a:solidFill>
            <a:srgbClr val="FF0000"/>
          </a:solidFill>
          <a:ln>
            <a:solidFill>
              <a:srgbClr val="FF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8" name="Блок-схема: узел 7"/>
          <p:cNvSpPr/>
          <p:nvPr/>
        </p:nvSpPr>
        <p:spPr>
          <a:xfrm>
            <a:off x="7195268" y="2129641"/>
            <a:ext cx="252028" cy="252028"/>
          </a:xfrm>
          <a:prstGeom prst="flowChartConnector">
            <a:avLst/>
          </a:prstGeom>
          <a:solidFill>
            <a:srgbClr val="FF0000"/>
          </a:solidFill>
          <a:ln>
            <a:solidFill>
              <a:srgbClr val="FF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7" name="Блок-схема: узел 6"/>
          <p:cNvSpPr/>
          <p:nvPr/>
        </p:nvSpPr>
        <p:spPr>
          <a:xfrm>
            <a:off x="7184121" y="2664224"/>
            <a:ext cx="252028" cy="252028"/>
          </a:xfrm>
          <a:prstGeom prst="flowChartConnector">
            <a:avLst/>
          </a:prstGeom>
          <a:solidFill>
            <a:srgbClr val="FF0000"/>
          </a:solidFill>
          <a:ln>
            <a:solidFill>
              <a:srgbClr val="FF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6" name="Блок-схема: узел 5"/>
          <p:cNvSpPr/>
          <p:nvPr/>
        </p:nvSpPr>
        <p:spPr>
          <a:xfrm>
            <a:off x="7195268" y="3220504"/>
            <a:ext cx="252028" cy="252028"/>
          </a:xfrm>
          <a:prstGeom prst="flowChartConnector">
            <a:avLst/>
          </a:prstGeom>
          <a:solidFill>
            <a:srgbClr val="FF0000"/>
          </a:solidFill>
          <a:ln>
            <a:solidFill>
              <a:srgbClr val="FF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5" name="Блок-схема: узел4"/>
          <p:cNvSpPr/>
          <p:nvPr/>
        </p:nvSpPr>
        <p:spPr>
          <a:xfrm>
            <a:off x="7195268" y="3739970"/>
            <a:ext cx="252028" cy="252028"/>
          </a:xfrm>
          <a:prstGeom prst="flowChartConnector">
            <a:avLst/>
          </a:prstGeom>
          <a:solidFill>
            <a:srgbClr val="FF0000"/>
          </a:solidFill>
          <a:ln>
            <a:solidFill>
              <a:srgbClr val="FF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2" name="триг СБРОС на первом223"/>
          <p:cNvSpPr/>
          <p:nvPr/>
        </p:nvSpPr>
        <p:spPr>
          <a:xfrm>
            <a:off x="6900190" y="4027943"/>
            <a:ext cx="1440160" cy="396044"/>
          </a:xfrm>
          <a:prstGeom prst="roundRect">
            <a:avLst>
              <a:gd name="adj" fmla="val 50000"/>
            </a:avLst>
          </a:prstGeom>
          <a:solidFill>
            <a:srgbClr val="C00000"/>
          </a:solidFill>
          <a:ln>
            <a:noFill/>
          </a:ln>
          <a:effectLst>
            <a:outerShdw blurRad="127000" dist="38100" dir="5400000" sx="104000" sy="104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 smtClean="0">
                <a:solidFill>
                  <a:schemeClr val="bg1"/>
                </a:solidFill>
              </a:rPr>
              <a:t>Правильно </a:t>
            </a:r>
            <a:endParaRPr lang="ru-RU" b="1" u="sng" dirty="0">
              <a:solidFill>
                <a:schemeClr val="bg1"/>
              </a:solidFill>
            </a:endParaRPr>
          </a:p>
        </p:txBody>
      </p:sp>
      <p:sp>
        <p:nvSpPr>
          <p:cNvPr id="103" name="триг СБРОС на первом223">
            <a:hlinkClick r:id="rId15" action="ppaction://hlinksldjump"/>
          </p:cNvPr>
          <p:cNvSpPr/>
          <p:nvPr/>
        </p:nvSpPr>
        <p:spPr>
          <a:xfrm>
            <a:off x="6494061" y="4601862"/>
            <a:ext cx="2267216" cy="396044"/>
          </a:xfrm>
          <a:prstGeom prst="roundRect">
            <a:avLst>
              <a:gd name="adj" fmla="val 50000"/>
            </a:avLst>
          </a:prstGeom>
          <a:solidFill>
            <a:srgbClr val="C00000"/>
          </a:solidFill>
          <a:ln>
            <a:noFill/>
          </a:ln>
          <a:effectLst>
            <a:outerShdw blurRad="127000" dist="38100" dir="5400000" sx="104000" sy="104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 smtClean="0">
                <a:solidFill>
                  <a:schemeClr val="bg1"/>
                </a:solidFill>
              </a:rPr>
              <a:t>Следующий вопрос </a:t>
            </a:r>
            <a:endParaRPr lang="ru-RU" b="1" u="sng" dirty="0">
              <a:solidFill>
                <a:schemeClr val="bg1"/>
              </a:solidFill>
            </a:endParaRPr>
          </a:p>
        </p:txBody>
      </p:sp>
      <p:sp>
        <p:nvSpPr>
          <p:cNvPr id="58" name="триг СБРОС на первом1"/>
          <p:cNvSpPr/>
          <p:nvPr/>
        </p:nvSpPr>
        <p:spPr>
          <a:xfrm>
            <a:off x="425479" y="87474"/>
            <a:ext cx="1100288" cy="567427"/>
          </a:xfrm>
          <a:prstGeom prst="ellipse">
            <a:avLst/>
          </a:prstGeom>
          <a:solidFill>
            <a:srgbClr val="C00000"/>
          </a:solidFill>
          <a:ln>
            <a:noFill/>
          </a:ln>
          <a:effectLst>
            <a:outerShdw blurRad="127000" dist="38100" dir="5400000" sx="104000" sy="104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ru-RU" sz="3000" b="1" u="sng" dirty="0" smtClean="0">
                <a:solidFill>
                  <a:schemeClr val="bg1"/>
                </a:solidFill>
              </a:rPr>
              <a:t>1</a:t>
            </a:r>
            <a:endParaRPr lang="ru-RU" sz="3000" b="1" u="sng" dirty="0">
              <a:solidFill>
                <a:schemeClr val="bg1"/>
              </a:solidFill>
            </a:endParaRPr>
          </a:p>
        </p:txBody>
      </p:sp>
      <p:pic>
        <p:nvPicPr>
          <p:cNvPr id="60" name="Picture 2" descr="C:\Users\Учитель\Desktop\плакат потешина\картинки\depositphotos_8738932-stock-illustration-black-and-whitevector-mouse-cursor.jpg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40350" y="3722335"/>
            <a:ext cx="263273" cy="26327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" name="Picture 2" descr="C:\Users\Учитель\Desktop\плакат потешина\картинки\depositphotos_8738932-stock-illustration-black-and-whitevector-mouse-cursor.jpg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61277" y="4677716"/>
            <a:ext cx="263273" cy="26327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161581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Click="0">
        <p:checker/>
      </p:transition>
    </mc:Choice>
    <mc:Fallback xmlns="">
      <p:transition spd="slow" advClick="0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1128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1128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1128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1128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0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4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4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5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6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0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9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4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2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3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4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25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8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9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4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0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31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32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33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6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9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4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8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39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40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41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5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9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7"/>
                  </p:tgtEl>
                </p:cond>
              </p:nextCondLst>
            </p:seq>
            <p:seq concurrent="1" nextAc="seek">
              <p:cTn id="49" restart="whenNotActive" fill="hold" evtFilter="cancelBubble" nodeType="interactiveSeq">
                <p:stCondLst>
                  <p:cond evt="onClick" delay="0">
                    <p:tgtEl>
                      <p:spTgt spid="9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0" fill="hold">
                      <p:stCondLst>
                        <p:cond delay="0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4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53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54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55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56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9"/>
                  </p:tgtEl>
                </p:cond>
              </p:nextCondLst>
            </p:seq>
          </p:childTnLst>
        </p:cTn>
      </p:par>
    </p:tnLst>
    <p:bldLst>
      <p:bldP spid="11288" grpId="0" animBg="1"/>
      <p:bldP spid="100" grpId="0" animBg="1"/>
      <p:bldP spid="99" grpId="0" animBg="1"/>
      <p:bldP spid="98" grpId="0" animBg="1"/>
      <p:bldP spid="96" grpId="0" animBg="1"/>
      <p:bldP spid="95" grpId="0" animBg="1"/>
      <p:bldP spid="102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Прямоугольник 58">
            <a:hlinkClick r:id="rId3" action="ppaction://hlinksldjump" tooltip="Процессы жизнедеятельности в растительной клетке"/>
          </p:cNvPr>
          <p:cNvSpPr/>
          <p:nvPr/>
        </p:nvSpPr>
        <p:spPr>
          <a:xfrm>
            <a:off x="5400092" y="-1"/>
            <a:ext cx="2196244" cy="49050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  <a:effectLst>
            <a:outerShdw blurRad="127000" dist="38100" dir="5400000" sx="103000" sy="103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 smtClean="0">
                <a:solidFill>
                  <a:schemeClr val="bg1"/>
                </a:solidFill>
                <a:hlinkClick r:id="rId3" action="ppaction://hlinksldjump"/>
              </a:rPr>
              <a:t>Список заданий</a:t>
            </a:r>
            <a:endParaRPr lang="ru-RU" b="1" u="sng" dirty="0">
              <a:solidFill>
                <a:schemeClr val="bg1"/>
              </a:solidFill>
            </a:endParaRPr>
          </a:p>
        </p:txBody>
      </p:sp>
      <p:sp>
        <p:nvSpPr>
          <p:cNvPr id="143" name="Прямоугольник 142"/>
          <p:cNvSpPr/>
          <p:nvPr/>
        </p:nvSpPr>
        <p:spPr>
          <a:xfrm>
            <a:off x="3491880" y="0"/>
            <a:ext cx="1913023" cy="490509"/>
          </a:xfrm>
          <a:prstGeom prst="rect">
            <a:avLst/>
          </a:prstGeom>
          <a:solidFill>
            <a:srgbClr val="1C2F5A"/>
          </a:solidFill>
          <a:ln>
            <a:noFill/>
          </a:ln>
          <a:effectLst>
            <a:outerShdw blurRad="127000" dist="38100" dir="5400000" sx="103000" sy="103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Строение клетки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146" name="Прямоугольник 145">
            <a:hlinkClick r:id="rId4" action="ppaction://hlinksldjump" tooltip="Устройство микроскопа и правила работы с ним"/>
          </p:cNvPr>
          <p:cNvSpPr/>
          <p:nvPr/>
        </p:nvSpPr>
        <p:spPr>
          <a:xfrm>
            <a:off x="1" y="0"/>
            <a:ext cx="1763687" cy="49050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  <a:effectLst>
            <a:outerShdw blurRad="127000" dist="38100" dir="5400000" sx="103000" sy="103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/>
                </a:solidFill>
                <a:hlinkClick r:id="rId5" action="ppaction://hlinksldjump"/>
              </a:rPr>
              <a:t>Великие открытия 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151" name="Прямоугольник 150">
            <a:hlinkClick r:id="rId6" action="ppaction://hlinksldjump" tooltip="Устройство микроскопа и правила работы с ним"/>
          </p:cNvPr>
          <p:cNvSpPr/>
          <p:nvPr/>
        </p:nvSpPr>
        <p:spPr>
          <a:xfrm>
            <a:off x="1763688" y="0"/>
            <a:ext cx="1728192" cy="49050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  <a:effectLst>
            <a:outerShdw blurRad="127000" dist="38100" dir="5400000" sx="103000" sy="103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 smtClean="0">
                <a:solidFill>
                  <a:schemeClr val="bg1"/>
                </a:solidFill>
                <a:hlinkClick r:id="rId6" action="ppaction://hlinksldjump"/>
              </a:rPr>
              <a:t>Микроскоп</a:t>
            </a:r>
            <a:endParaRPr lang="ru-RU" b="1" u="sng" dirty="0">
              <a:solidFill>
                <a:schemeClr val="bg1"/>
              </a:solidFill>
            </a:endParaRPr>
          </a:p>
        </p:txBody>
      </p:sp>
      <p:sp>
        <p:nvSpPr>
          <p:cNvPr id="22" name="Полилиния 21"/>
          <p:cNvSpPr/>
          <p:nvPr/>
        </p:nvSpPr>
        <p:spPr>
          <a:xfrm>
            <a:off x="6048164" y="3399842"/>
            <a:ext cx="1234646" cy="668294"/>
          </a:xfrm>
          <a:custGeom>
            <a:avLst/>
            <a:gdLst>
              <a:gd name="connsiteX0" fmla="*/ 560173 w 1234646"/>
              <a:gd name="connsiteY0" fmla="*/ 187410 h 668294"/>
              <a:gd name="connsiteX1" fmla="*/ 442784 w 1234646"/>
              <a:gd name="connsiteY1" fmla="*/ 255372 h 668294"/>
              <a:gd name="connsiteX2" fmla="*/ 325394 w 1234646"/>
              <a:gd name="connsiteY2" fmla="*/ 286264 h 668294"/>
              <a:gd name="connsiteX3" fmla="*/ 84438 w 1234646"/>
              <a:gd name="connsiteY3" fmla="*/ 360405 h 668294"/>
              <a:gd name="connsiteX4" fmla="*/ 22654 w 1234646"/>
              <a:gd name="connsiteY4" fmla="*/ 391296 h 668294"/>
              <a:gd name="connsiteX5" fmla="*/ 4119 w 1234646"/>
              <a:gd name="connsiteY5" fmla="*/ 514864 h 668294"/>
              <a:gd name="connsiteX6" fmla="*/ 47367 w 1234646"/>
              <a:gd name="connsiteY6" fmla="*/ 607540 h 668294"/>
              <a:gd name="connsiteX7" fmla="*/ 90616 w 1234646"/>
              <a:gd name="connsiteY7" fmla="*/ 644610 h 668294"/>
              <a:gd name="connsiteX8" fmla="*/ 189470 w 1234646"/>
              <a:gd name="connsiteY8" fmla="*/ 656967 h 668294"/>
              <a:gd name="connsiteX9" fmla="*/ 374821 w 1234646"/>
              <a:gd name="connsiteY9" fmla="*/ 656967 h 668294"/>
              <a:gd name="connsiteX10" fmla="*/ 566351 w 1234646"/>
              <a:gd name="connsiteY10" fmla="*/ 589005 h 668294"/>
              <a:gd name="connsiteX11" fmla="*/ 757881 w 1234646"/>
              <a:gd name="connsiteY11" fmla="*/ 527221 h 668294"/>
              <a:gd name="connsiteX12" fmla="*/ 980303 w 1234646"/>
              <a:gd name="connsiteY12" fmla="*/ 440723 h 668294"/>
              <a:gd name="connsiteX13" fmla="*/ 1085335 w 1234646"/>
              <a:gd name="connsiteY13" fmla="*/ 366583 h 668294"/>
              <a:gd name="connsiteX14" fmla="*/ 1196546 w 1234646"/>
              <a:gd name="connsiteY14" fmla="*/ 292442 h 668294"/>
              <a:gd name="connsiteX15" fmla="*/ 1233616 w 1234646"/>
              <a:gd name="connsiteY15" fmla="*/ 193588 h 668294"/>
              <a:gd name="connsiteX16" fmla="*/ 1202724 w 1234646"/>
              <a:gd name="connsiteY16" fmla="*/ 94734 h 668294"/>
              <a:gd name="connsiteX17" fmla="*/ 1128584 w 1234646"/>
              <a:gd name="connsiteY17" fmla="*/ 26772 h 668294"/>
              <a:gd name="connsiteX18" fmla="*/ 998838 w 1234646"/>
              <a:gd name="connsiteY18" fmla="*/ 2059 h 668294"/>
              <a:gd name="connsiteX19" fmla="*/ 850557 w 1234646"/>
              <a:gd name="connsiteY19" fmla="*/ 39129 h 668294"/>
              <a:gd name="connsiteX20" fmla="*/ 739346 w 1234646"/>
              <a:gd name="connsiteY20" fmla="*/ 125626 h 668294"/>
              <a:gd name="connsiteX21" fmla="*/ 640492 w 1234646"/>
              <a:gd name="connsiteY21" fmla="*/ 168875 h 668294"/>
              <a:gd name="connsiteX22" fmla="*/ 560173 w 1234646"/>
              <a:gd name="connsiteY22" fmla="*/ 187410 h 6682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1234646" h="668294">
                <a:moveTo>
                  <a:pt x="560173" y="187410"/>
                </a:moveTo>
                <a:cubicBezTo>
                  <a:pt x="527222" y="201826"/>
                  <a:pt x="481914" y="238896"/>
                  <a:pt x="442784" y="255372"/>
                </a:cubicBezTo>
                <a:cubicBezTo>
                  <a:pt x="403654" y="271848"/>
                  <a:pt x="385118" y="268759"/>
                  <a:pt x="325394" y="286264"/>
                </a:cubicBezTo>
                <a:cubicBezTo>
                  <a:pt x="265670" y="303769"/>
                  <a:pt x="134895" y="342900"/>
                  <a:pt x="84438" y="360405"/>
                </a:cubicBezTo>
                <a:cubicBezTo>
                  <a:pt x="33981" y="377910"/>
                  <a:pt x="36040" y="365553"/>
                  <a:pt x="22654" y="391296"/>
                </a:cubicBezTo>
                <a:cubicBezTo>
                  <a:pt x="9268" y="417039"/>
                  <a:pt x="0" y="478823"/>
                  <a:pt x="4119" y="514864"/>
                </a:cubicBezTo>
                <a:cubicBezTo>
                  <a:pt x="8238" y="550905"/>
                  <a:pt x="32951" y="585916"/>
                  <a:pt x="47367" y="607540"/>
                </a:cubicBezTo>
                <a:cubicBezTo>
                  <a:pt x="61783" y="629164"/>
                  <a:pt x="66932" y="636372"/>
                  <a:pt x="90616" y="644610"/>
                </a:cubicBezTo>
                <a:cubicBezTo>
                  <a:pt x="114300" y="652848"/>
                  <a:pt x="142103" y="654908"/>
                  <a:pt x="189470" y="656967"/>
                </a:cubicBezTo>
                <a:cubicBezTo>
                  <a:pt x="236837" y="659026"/>
                  <a:pt x="312008" y="668294"/>
                  <a:pt x="374821" y="656967"/>
                </a:cubicBezTo>
                <a:cubicBezTo>
                  <a:pt x="437634" y="645640"/>
                  <a:pt x="502508" y="610629"/>
                  <a:pt x="566351" y="589005"/>
                </a:cubicBezTo>
                <a:cubicBezTo>
                  <a:pt x="630194" y="567381"/>
                  <a:pt x="688889" y="551935"/>
                  <a:pt x="757881" y="527221"/>
                </a:cubicBezTo>
                <a:cubicBezTo>
                  <a:pt x="826873" y="502507"/>
                  <a:pt x="925727" y="467496"/>
                  <a:pt x="980303" y="440723"/>
                </a:cubicBezTo>
                <a:cubicBezTo>
                  <a:pt x="1034879" y="413950"/>
                  <a:pt x="1049295" y="391296"/>
                  <a:pt x="1085335" y="366583"/>
                </a:cubicBezTo>
                <a:cubicBezTo>
                  <a:pt x="1121375" y="341870"/>
                  <a:pt x="1171833" y="321274"/>
                  <a:pt x="1196546" y="292442"/>
                </a:cubicBezTo>
                <a:cubicBezTo>
                  <a:pt x="1221259" y="263610"/>
                  <a:pt x="1232586" y="226539"/>
                  <a:pt x="1233616" y="193588"/>
                </a:cubicBezTo>
                <a:cubicBezTo>
                  <a:pt x="1234646" y="160637"/>
                  <a:pt x="1220229" y="122537"/>
                  <a:pt x="1202724" y="94734"/>
                </a:cubicBezTo>
                <a:cubicBezTo>
                  <a:pt x="1185219" y="66931"/>
                  <a:pt x="1162565" y="42218"/>
                  <a:pt x="1128584" y="26772"/>
                </a:cubicBezTo>
                <a:cubicBezTo>
                  <a:pt x="1094603" y="11326"/>
                  <a:pt x="1045176" y="0"/>
                  <a:pt x="998838" y="2059"/>
                </a:cubicBezTo>
                <a:cubicBezTo>
                  <a:pt x="952500" y="4118"/>
                  <a:pt x="893806" y="18535"/>
                  <a:pt x="850557" y="39129"/>
                </a:cubicBezTo>
                <a:cubicBezTo>
                  <a:pt x="807308" y="59724"/>
                  <a:pt x="774357" y="104002"/>
                  <a:pt x="739346" y="125626"/>
                </a:cubicBezTo>
                <a:cubicBezTo>
                  <a:pt x="704335" y="147250"/>
                  <a:pt x="667265" y="155489"/>
                  <a:pt x="640492" y="168875"/>
                </a:cubicBezTo>
                <a:cubicBezTo>
                  <a:pt x="613719" y="182261"/>
                  <a:pt x="593124" y="172994"/>
                  <a:pt x="560173" y="187410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Прямоугольник 23">
            <a:hlinkClick r:id="rId7" action="ppaction://hlinksldjump" tooltip="Устройство микроскопа и правила работы с ним"/>
          </p:cNvPr>
          <p:cNvSpPr/>
          <p:nvPr/>
        </p:nvSpPr>
        <p:spPr>
          <a:xfrm>
            <a:off x="0" y="519522"/>
            <a:ext cx="1727684" cy="504056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  <a:effectLst>
            <a:outerShdw blurRad="127000" dist="38100" dir="5400000" sx="103000" sy="103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/>
                </a:solidFill>
                <a:hlinkClick r:id="rId7" action="ppaction://hlinksldjump"/>
              </a:rPr>
              <a:t>Начало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28" name="Полилиния 27"/>
          <p:cNvSpPr/>
          <p:nvPr/>
        </p:nvSpPr>
        <p:spPr>
          <a:xfrm>
            <a:off x="6007100" y="1309688"/>
            <a:ext cx="1350963" cy="452437"/>
          </a:xfrm>
          <a:custGeom>
            <a:avLst/>
            <a:gdLst>
              <a:gd name="connsiteX0" fmla="*/ 60325 w 1350963"/>
              <a:gd name="connsiteY0" fmla="*/ 223837 h 452437"/>
              <a:gd name="connsiteX1" fmla="*/ 231775 w 1350963"/>
              <a:gd name="connsiteY1" fmla="*/ 138112 h 452437"/>
              <a:gd name="connsiteX2" fmla="*/ 317500 w 1350963"/>
              <a:gd name="connsiteY2" fmla="*/ 119062 h 452437"/>
              <a:gd name="connsiteX3" fmla="*/ 460375 w 1350963"/>
              <a:gd name="connsiteY3" fmla="*/ 80962 h 452437"/>
              <a:gd name="connsiteX4" fmla="*/ 688975 w 1350963"/>
              <a:gd name="connsiteY4" fmla="*/ 42862 h 452437"/>
              <a:gd name="connsiteX5" fmla="*/ 841375 w 1350963"/>
              <a:gd name="connsiteY5" fmla="*/ 4762 h 452437"/>
              <a:gd name="connsiteX6" fmla="*/ 1050925 w 1350963"/>
              <a:gd name="connsiteY6" fmla="*/ 14287 h 452437"/>
              <a:gd name="connsiteX7" fmla="*/ 1222375 w 1350963"/>
              <a:gd name="connsiteY7" fmla="*/ 42862 h 452437"/>
              <a:gd name="connsiteX8" fmla="*/ 1336675 w 1350963"/>
              <a:gd name="connsiteY8" fmla="*/ 80962 h 452437"/>
              <a:gd name="connsiteX9" fmla="*/ 1308100 w 1350963"/>
              <a:gd name="connsiteY9" fmla="*/ 233362 h 452437"/>
              <a:gd name="connsiteX10" fmla="*/ 1174750 w 1350963"/>
              <a:gd name="connsiteY10" fmla="*/ 261937 h 452437"/>
              <a:gd name="connsiteX11" fmla="*/ 1031875 w 1350963"/>
              <a:gd name="connsiteY11" fmla="*/ 280987 h 452437"/>
              <a:gd name="connsiteX12" fmla="*/ 879475 w 1350963"/>
              <a:gd name="connsiteY12" fmla="*/ 300037 h 452437"/>
              <a:gd name="connsiteX13" fmla="*/ 688975 w 1350963"/>
              <a:gd name="connsiteY13" fmla="*/ 338137 h 452437"/>
              <a:gd name="connsiteX14" fmla="*/ 479425 w 1350963"/>
              <a:gd name="connsiteY14" fmla="*/ 376237 h 452437"/>
              <a:gd name="connsiteX15" fmla="*/ 384175 w 1350963"/>
              <a:gd name="connsiteY15" fmla="*/ 433387 h 452437"/>
              <a:gd name="connsiteX16" fmla="*/ 117475 w 1350963"/>
              <a:gd name="connsiteY16" fmla="*/ 442912 h 452437"/>
              <a:gd name="connsiteX17" fmla="*/ 50800 w 1350963"/>
              <a:gd name="connsiteY17" fmla="*/ 433387 h 452437"/>
              <a:gd name="connsiteX18" fmla="*/ 3175 w 1350963"/>
              <a:gd name="connsiteY18" fmla="*/ 328612 h 452437"/>
              <a:gd name="connsiteX19" fmla="*/ 60325 w 1350963"/>
              <a:gd name="connsiteY19" fmla="*/ 223837 h 4524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1350963" h="452437">
                <a:moveTo>
                  <a:pt x="60325" y="223837"/>
                </a:moveTo>
                <a:cubicBezTo>
                  <a:pt x="98425" y="192087"/>
                  <a:pt x="188913" y="155574"/>
                  <a:pt x="231775" y="138112"/>
                </a:cubicBezTo>
                <a:cubicBezTo>
                  <a:pt x="274637" y="120650"/>
                  <a:pt x="279400" y="128587"/>
                  <a:pt x="317500" y="119062"/>
                </a:cubicBezTo>
                <a:cubicBezTo>
                  <a:pt x="355600" y="109537"/>
                  <a:pt x="398463" y="93662"/>
                  <a:pt x="460375" y="80962"/>
                </a:cubicBezTo>
                <a:cubicBezTo>
                  <a:pt x="522288" y="68262"/>
                  <a:pt x="625475" y="55562"/>
                  <a:pt x="688975" y="42862"/>
                </a:cubicBezTo>
                <a:cubicBezTo>
                  <a:pt x="752475" y="30162"/>
                  <a:pt x="781050" y="9525"/>
                  <a:pt x="841375" y="4762"/>
                </a:cubicBezTo>
                <a:cubicBezTo>
                  <a:pt x="901700" y="0"/>
                  <a:pt x="987425" y="7937"/>
                  <a:pt x="1050925" y="14287"/>
                </a:cubicBezTo>
                <a:cubicBezTo>
                  <a:pt x="1114425" y="20637"/>
                  <a:pt x="1174750" y="31750"/>
                  <a:pt x="1222375" y="42862"/>
                </a:cubicBezTo>
                <a:cubicBezTo>
                  <a:pt x="1270000" y="53974"/>
                  <a:pt x="1322388" y="49212"/>
                  <a:pt x="1336675" y="80962"/>
                </a:cubicBezTo>
                <a:cubicBezTo>
                  <a:pt x="1350963" y="112712"/>
                  <a:pt x="1335088" y="203200"/>
                  <a:pt x="1308100" y="233362"/>
                </a:cubicBezTo>
                <a:cubicBezTo>
                  <a:pt x="1281113" y="263525"/>
                  <a:pt x="1220787" y="254000"/>
                  <a:pt x="1174750" y="261937"/>
                </a:cubicBezTo>
                <a:cubicBezTo>
                  <a:pt x="1128713" y="269874"/>
                  <a:pt x="1031875" y="280987"/>
                  <a:pt x="1031875" y="280987"/>
                </a:cubicBezTo>
                <a:cubicBezTo>
                  <a:pt x="982662" y="287337"/>
                  <a:pt x="936625" y="290512"/>
                  <a:pt x="879475" y="300037"/>
                </a:cubicBezTo>
                <a:cubicBezTo>
                  <a:pt x="822325" y="309562"/>
                  <a:pt x="688975" y="338137"/>
                  <a:pt x="688975" y="338137"/>
                </a:cubicBezTo>
                <a:cubicBezTo>
                  <a:pt x="622300" y="350837"/>
                  <a:pt x="530225" y="360362"/>
                  <a:pt x="479425" y="376237"/>
                </a:cubicBezTo>
                <a:cubicBezTo>
                  <a:pt x="428625" y="392112"/>
                  <a:pt x="444500" y="422275"/>
                  <a:pt x="384175" y="433387"/>
                </a:cubicBezTo>
                <a:cubicBezTo>
                  <a:pt x="323850" y="444499"/>
                  <a:pt x="173037" y="442912"/>
                  <a:pt x="117475" y="442912"/>
                </a:cubicBezTo>
                <a:cubicBezTo>
                  <a:pt x="61913" y="442912"/>
                  <a:pt x="69850" y="452437"/>
                  <a:pt x="50800" y="433387"/>
                </a:cubicBezTo>
                <a:cubicBezTo>
                  <a:pt x="31750" y="414337"/>
                  <a:pt x="6350" y="357187"/>
                  <a:pt x="3175" y="328612"/>
                </a:cubicBezTo>
                <a:cubicBezTo>
                  <a:pt x="0" y="300037"/>
                  <a:pt x="22225" y="255587"/>
                  <a:pt x="60325" y="223837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Полилиния 28">
            <a:hlinkClick r:id="rId8" action="ppaction://hlinksldjump"/>
          </p:cNvPr>
          <p:cNvSpPr/>
          <p:nvPr/>
        </p:nvSpPr>
        <p:spPr>
          <a:xfrm>
            <a:off x="5894388" y="1301750"/>
            <a:ext cx="1501775" cy="457200"/>
          </a:xfrm>
          <a:custGeom>
            <a:avLst/>
            <a:gdLst>
              <a:gd name="connsiteX0" fmla="*/ 173037 w 1501775"/>
              <a:gd name="connsiteY0" fmla="*/ 260350 h 457200"/>
              <a:gd name="connsiteX1" fmla="*/ 392112 w 1501775"/>
              <a:gd name="connsiteY1" fmla="*/ 165100 h 457200"/>
              <a:gd name="connsiteX2" fmla="*/ 611187 w 1501775"/>
              <a:gd name="connsiteY2" fmla="*/ 127000 h 457200"/>
              <a:gd name="connsiteX3" fmla="*/ 839787 w 1501775"/>
              <a:gd name="connsiteY3" fmla="*/ 107950 h 457200"/>
              <a:gd name="connsiteX4" fmla="*/ 1058862 w 1501775"/>
              <a:gd name="connsiteY4" fmla="*/ 50800 h 457200"/>
              <a:gd name="connsiteX5" fmla="*/ 1230312 w 1501775"/>
              <a:gd name="connsiteY5" fmla="*/ 50800 h 457200"/>
              <a:gd name="connsiteX6" fmla="*/ 1363662 w 1501775"/>
              <a:gd name="connsiteY6" fmla="*/ 79375 h 457200"/>
              <a:gd name="connsiteX7" fmla="*/ 1163637 w 1501775"/>
              <a:gd name="connsiteY7" fmla="*/ 250825 h 457200"/>
              <a:gd name="connsiteX8" fmla="*/ 1325562 w 1501775"/>
              <a:gd name="connsiteY8" fmla="*/ 222250 h 457200"/>
              <a:gd name="connsiteX9" fmla="*/ 1011237 w 1501775"/>
              <a:gd name="connsiteY9" fmla="*/ 117475 h 457200"/>
              <a:gd name="connsiteX10" fmla="*/ 1068387 w 1501775"/>
              <a:gd name="connsiteY10" fmla="*/ 260350 h 457200"/>
              <a:gd name="connsiteX11" fmla="*/ 877887 w 1501775"/>
              <a:gd name="connsiteY11" fmla="*/ 298450 h 457200"/>
              <a:gd name="connsiteX12" fmla="*/ 687387 w 1501775"/>
              <a:gd name="connsiteY12" fmla="*/ 317500 h 457200"/>
              <a:gd name="connsiteX13" fmla="*/ 515937 w 1501775"/>
              <a:gd name="connsiteY13" fmla="*/ 317500 h 457200"/>
              <a:gd name="connsiteX14" fmla="*/ 354012 w 1501775"/>
              <a:gd name="connsiteY14" fmla="*/ 374650 h 457200"/>
              <a:gd name="connsiteX15" fmla="*/ 239712 w 1501775"/>
              <a:gd name="connsiteY15" fmla="*/ 307975 h 457200"/>
              <a:gd name="connsiteX16" fmla="*/ 506412 w 1501775"/>
              <a:gd name="connsiteY16" fmla="*/ 231775 h 457200"/>
              <a:gd name="connsiteX17" fmla="*/ 735012 w 1501775"/>
              <a:gd name="connsiteY17" fmla="*/ 203200 h 457200"/>
              <a:gd name="connsiteX18" fmla="*/ 992187 w 1501775"/>
              <a:gd name="connsiteY18" fmla="*/ 136525 h 457200"/>
              <a:gd name="connsiteX19" fmla="*/ 1268412 w 1501775"/>
              <a:gd name="connsiteY19" fmla="*/ 79375 h 457200"/>
              <a:gd name="connsiteX20" fmla="*/ 1306512 w 1501775"/>
              <a:gd name="connsiteY20" fmla="*/ 165100 h 457200"/>
              <a:gd name="connsiteX21" fmla="*/ 1020762 w 1501775"/>
              <a:gd name="connsiteY21" fmla="*/ 41275 h 457200"/>
              <a:gd name="connsiteX22" fmla="*/ 1135062 w 1501775"/>
              <a:gd name="connsiteY22" fmla="*/ 279400 h 457200"/>
              <a:gd name="connsiteX23" fmla="*/ 744537 w 1501775"/>
              <a:gd name="connsiteY23" fmla="*/ 98425 h 457200"/>
              <a:gd name="connsiteX24" fmla="*/ 735012 w 1501775"/>
              <a:gd name="connsiteY24" fmla="*/ 269875 h 457200"/>
              <a:gd name="connsiteX25" fmla="*/ 354012 w 1501775"/>
              <a:gd name="connsiteY25" fmla="*/ 107950 h 457200"/>
              <a:gd name="connsiteX26" fmla="*/ 534987 w 1501775"/>
              <a:gd name="connsiteY26" fmla="*/ 441325 h 457200"/>
              <a:gd name="connsiteX27" fmla="*/ 239712 w 1501775"/>
              <a:gd name="connsiteY27" fmla="*/ 203200 h 457200"/>
              <a:gd name="connsiteX28" fmla="*/ 192087 w 1501775"/>
              <a:gd name="connsiteY28" fmla="*/ 317500 h 457200"/>
              <a:gd name="connsiteX29" fmla="*/ 1392237 w 1501775"/>
              <a:gd name="connsiteY29" fmla="*/ 127000 h 457200"/>
              <a:gd name="connsiteX30" fmla="*/ 849312 w 1501775"/>
              <a:gd name="connsiteY30" fmla="*/ 222250 h 457200"/>
              <a:gd name="connsiteX31" fmla="*/ 363537 w 1501775"/>
              <a:gd name="connsiteY31" fmla="*/ 422275 h 457200"/>
              <a:gd name="connsiteX32" fmla="*/ 725487 w 1501775"/>
              <a:gd name="connsiteY32" fmla="*/ 60325 h 457200"/>
              <a:gd name="connsiteX33" fmla="*/ 963612 w 1501775"/>
              <a:gd name="connsiteY33" fmla="*/ 88900 h 457200"/>
              <a:gd name="connsiteX34" fmla="*/ 1316037 w 1501775"/>
              <a:gd name="connsiteY34" fmla="*/ 269875 h 457200"/>
              <a:gd name="connsiteX35" fmla="*/ 1439862 w 1501775"/>
              <a:gd name="connsiteY35" fmla="*/ 107950 h 457200"/>
              <a:gd name="connsiteX36" fmla="*/ 1401762 w 1501775"/>
              <a:gd name="connsiteY36" fmla="*/ 60325 h 457200"/>
              <a:gd name="connsiteX37" fmla="*/ 1220787 w 1501775"/>
              <a:gd name="connsiteY37" fmla="*/ 31750 h 457200"/>
              <a:gd name="connsiteX38" fmla="*/ 754062 w 1501775"/>
              <a:gd name="connsiteY38" fmla="*/ 12700 h 457200"/>
              <a:gd name="connsiteX39" fmla="*/ 468312 w 1501775"/>
              <a:gd name="connsiteY39" fmla="*/ 107950 h 457200"/>
              <a:gd name="connsiteX40" fmla="*/ 173037 w 1501775"/>
              <a:gd name="connsiteY40" fmla="*/ 260350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1501775" h="457200">
                <a:moveTo>
                  <a:pt x="173037" y="260350"/>
                </a:moveTo>
                <a:cubicBezTo>
                  <a:pt x="160337" y="269875"/>
                  <a:pt x="319087" y="187325"/>
                  <a:pt x="392112" y="165100"/>
                </a:cubicBezTo>
                <a:cubicBezTo>
                  <a:pt x="465137" y="142875"/>
                  <a:pt x="536575" y="136525"/>
                  <a:pt x="611187" y="127000"/>
                </a:cubicBezTo>
                <a:cubicBezTo>
                  <a:pt x="685799" y="117475"/>
                  <a:pt x="765175" y="120650"/>
                  <a:pt x="839787" y="107950"/>
                </a:cubicBezTo>
                <a:cubicBezTo>
                  <a:pt x="914399" y="95250"/>
                  <a:pt x="993775" y="60325"/>
                  <a:pt x="1058862" y="50800"/>
                </a:cubicBezTo>
                <a:cubicBezTo>
                  <a:pt x="1123949" y="41275"/>
                  <a:pt x="1179512" y="46038"/>
                  <a:pt x="1230312" y="50800"/>
                </a:cubicBezTo>
                <a:cubicBezTo>
                  <a:pt x="1281112" y="55562"/>
                  <a:pt x="1374774" y="46038"/>
                  <a:pt x="1363662" y="79375"/>
                </a:cubicBezTo>
                <a:cubicBezTo>
                  <a:pt x="1352550" y="112712"/>
                  <a:pt x="1169987" y="227013"/>
                  <a:pt x="1163637" y="250825"/>
                </a:cubicBezTo>
                <a:cubicBezTo>
                  <a:pt x="1157287" y="274637"/>
                  <a:pt x="1350962" y="244475"/>
                  <a:pt x="1325562" y="222250"/>
                </a:cubicBezTo>
                <a:cubicBezTo>
                  <a:pt x="1300162" y="200025"/>
                  <a:pt x="1054099" y="111125"/>
                  <a:pt x="1011237" y="117475"/>
                </a:cubicBezTo>
                <a:cubicBezTo>
                  <a:pt x="968375" y="123825"/>
                  <a:pt x="1090612" y="230188"/>
                  <a:pt x="1068387" y="260350"/>
                </a:cubicBezTo>
                <a:cubicBezTo>
                  <a:pt x="1046162" y="290512"/>
                  <a:pt x="941387" y="288925"/>
                  <a:pt x="877887" y="298450"/>
                </a:cubicBezTo>
                <a:cubicBezTo>
                  <a:pt x="814387" y="307975"/>
                  <a:pt x="747712" y="314325"/>
                  <a:pt x="687387" y="317500"/>
                </a:cubicBezTo>
                <a:cubicBezTo>
                  <a:pt x="627062" y="320675"/>
                  <a:pt x="571499" y="307975"/>
                  <a:pt x="515937" y="317500"/>
                </a:cubicBezTo>
                <a:cubicBezTo>
                  <a:pt x="460375" y="327025"/>
                  <a:pt x="400049" y="376237"/>
                  <a:pt x="354012" y="374650"/>
                </a:cubicBezTo>
                <a:cubicBezTo>
                  <a:pt x="307975" y="373063"/>
                  <a:pt x="214312" y="331788"/>
                  <a:pt x="239712" y="307975"/>
                </a:cubicBezTo>
                <a:cubicBezTo>
                  <a:pt x="265112" y="284163"/>
                  <a:pt x="423862" y="249237"/>
                  <a:pt x="506412" y="231775"/>
                </a:cubicBezTo>
                <a:cubicBezTo>
                  <a:pt x="588962" y="214313"/>
                  <a:pt x="654050" y="219075"/>
                  <a:pt x="735012" y="203200"/>
                </a:cubicBezTo>
                <a:cubicBezTo>
                  <a:pt x="815975" y="187325"/>
                  <a:pt x="903287" y="157162"/>
                  <a:pt x="992187" y="136525"/>
                </a:cubicBezTo>
                <a:cubicBezTo>
                  <a:pt x="1081087" y="115888"/>
                  <a:pt x="1216025" y="74613"/>
                  <a:pt x="1268412" y="79375"/>
                </a:cubicBezTo>
                <a:cubicBezTo>
                  <a:pt x="1320799" y="84137"/>
                  <a:pt x="1347787" y="171450"/>
                  <a:pt x="1306512" y="165100"/>
                </a:cubicBezTo>
                <a:cubicBezTo>
                  <a:pt x="1265237" y="158750"/>
                  <a:pt x="1049337" y="22225"/>
                  <a:pt x="1020762" y="41275"/>
                </a:cubicBezTo>
                <a:cubicBezTo>
                  <a:pt x="992187" y="60325"/>
                  <a:pt x="1181100" y="269875"/>
                  <a:pt x="1135062" y="279400"/>
                </a:cubicBezTo>
                <a:cubicBezTo>
                  <a:pt x="1089025" y="288925"/>
                  <a:pt x="811212" y="100012"/>
                  <a:pt x="744537" y="98425"/>
                </a:cubicBezTo>
                <a:cubicBezTo>
                  <a:pt x="677862" y="96838"/>
                  <a:pt x="800099" y="268288"/>
                  <a:pt x="735012" y="269875"/>
                </a:cubicBezTo>
                <a:cubicBezTo>
                  <a:pt x="669925" y="271462"/>
                  <a:pt x="387350" y="79375"/>
                  <a:pt x="354012" y="107950"/>
                </a:cubicBezTo>
                <a:cubicBezTo>
                  <a:pt x="320675" y="136525"/>
                  <a:pt x="554037" y="425450"/>
                  <a:pt x="534987" y="441325"/>
                </a:cubicBezTo>
                <a:cubicBezTo>
                  <a:pt x="515937" y="457200"/>
                  <a:pt x="296862" y="223837"/>
                  <a:pt x="239712" y="203200"/>
                </a:cubicBezTo>
                <a:cubicBezTo>
                  <a:pt x="182562" y="182563"/>
                  <a:pt x="0" y="330200"/>
                  <a:pt x="192087" y="317500"/>
                </a:cubicBezTo>
                <a:cubicBezTo>
                  <a:pt x="384174" y="304800"/>
                  <a:pt x="1282700" y="142875"/>
                  <a:pt x="1392237" y="127000"/>
                </a:cubicBezTo>
                <a:cubicBezTo>
                  <a:pt x="1501775" y="111125"/>
                  <a:pt x="1020762" y="173037"/>
                  <a:pt x="849312" y="222250"/>
                </a:cubicBezTo>
                <a:cubicBezTo>
                  <a:pt x="677862" y="271463"/>
                  <a:pt x="384175" y="449263"/>
                  <a:pt x="363537" y="422275"/>
                </a:cubicBezTo>
                <a:cubicBezTo>
                  <a:pt x="342899" y="395287"/>
                  <a:pt x="625475" y="115888"/>
                  <a:pt x="725487" y="60325"/>
                </a:cubicBezTo>
                <a:cubicBezTo>
                  <a:pt x="825500" y="4763"/>
                  <a:pt x="865187" y="53975"/>
                  <a:pt x="963612" y="88900"/>
                </a:cubicBezTo>
                <a:cubicBezTo>
                  <a:pt x="1062037" y="123825"/>
                  <a:pt x="1236662" y="266700"/>
                  <a:pt x="1316037" y="269875"/>
                </a:cubicBezTo>
                <a:cubicBezTo>
                  <a:pt x="1395412" y="273050"/>
                  <a:pt x="1425575" y="142875"/>
                  <a:pt x="1439862" y="107950"/>
                </a:cubicBezTo>
                <a:cubicBezTo>
                  <a:pt x="1454150" y="73025"/>
                  <a:pt x="1438275" y="73025"/>
                  <a:pt x="1401762" y="60325"/>
                </a:cubicBezTo>
                <a:cubicBezTo>
                  <a:pt x="1365250" y="47625"/>
                  <a:pt x="1328737" y="39688"/>
                  <a:pt x="1220787" y="31750"/>
                </a:cubicBezTo>
                <a:cubicBezTo>
                  <a:pt x="1112837" y="23813"/>
                  <a:pt x="879475" y="0"/>
                  <a:pt x="754062" y="12700"/>
                </a:cubicBezTo>
                <a:cubicBezTo>
                  <a:pt x="628650" y="25400"/>
                  <a:pt x="571499" y="63500"/>
                  <a:pt x="468312" y="107950"/>
                </a:cubicBezTo>
                <a:cubicBezTo>
                  <a:pt x="365125" y="152400"/>
                  <a:pt x="185737" y="250825"/>
                  <a:pt x="173037" y="260350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Полилиния 36">
            <a:hlinkClick r:id="rId9" action="ppaction://hlinksldjump"/>
          </p:cNvPr>
          <p:cNvSpPr/>
          <p:nvPr/>
        </p:nvSpPr>
        <p:spPr>
          <a:xfrm>
            <a:off x="5464175" y="2165350"/>
            <a:ext cx="587375" cy="434975"/>
          </a:xfrm>
          <a:custGeom>
            <a:avLst/>
            <a:gdLst>
              <a:gd name="connsiteX0" fmla="*/ 50800 w 587375"/>
              <a:gd name="connsiteY0" fmla="*/ 349250 h 434975"/>
              <a:gd name="connsiteX1" fmla="*/ 450850 w 587375"/>
              <a:gd name="connsiteY1" fmla="*/ 53975 h 434975"/>
              <a:gd name="connsiteX2" fmla="*/ 155575 w 587375"/>
              <a:gd name="connsiteY2" fmla="*/ 368300 h 434975"/>
              <a:gd name="connsiteX3" fmla="*/ 498475 w 587375"/>
              <a:gd name="connsiteY3" fmla="*/ 92075 h 434975"/>
              <a:gd name="connsiteX4" fmla="*/ 279400 w 587375"/>
              <a:gd name="connsiteY4" fmla="*/ 396875 h 434975"/>
              <a:gd name="connsiteX5" fmla="*/ 574675 w 587375"/>
              <a:gd name="connsiteY5" fmla="*/ 158750 h 434975"/>
              <a:gd name="connsiteX6" fmla="*/ 355600 w 587375"/>
              <a:gd name="connsiteY6" fmla="*/ 25400 h 434975"/>
              <a:gd name="connsiteX7" fmla="*/ 536575 w 587375"/>
              <a:gd name="connsiteY7" fmla="*/ 311150 h 434975"/>
              <a:gd name="connsiteX8" fmla="*/ 222250 w 587375"/>
              <a:gd name="connsiteY8" fmla="*/ 44450 h 434975"/>
              <a:gd name="connsiteX9" fmla="*/ 403225 w 587375"/>
              <a:gd name="connsiteY9" fmla="*/ 396875 h 434975"/>
              <a:gd name="connsiteX10" fmla="*/ 136525 w 587375"/>
              <a:gd name="connsiteY10" fmla="*/ 130175 h 434975"/>
              <a:gd name="connsiteX11" fmla="*/ 231775 w 587375"/>
              <a:gd name="connsiteY11" fmla="*/ 415925 h 434975"/>
              <a:gd name="connsiteX12" fmla="*/ 31750 w 587375"/>
              <a:gd name="connsiteY12" fmla="*/ 244475 h 434975"/>
              <a:gd name="connsiteX13" fmla="*/ 422275 w 587375"/>
              <a:gd name="connsiteY13" fmla="*/ 34925 h 434975"/>
              <a:gd name="connsiteX14" fmla="*/ 241300 w 587375"/>
              <a:gd name="connsiteY14" fmla="*/ 415925 h 434975"/>
              <a:gd name="connsiteX15" fmla="*/ 536575 w 587375"/>
              <a:gd name="connsiteY15" fmla="*/ 130175 h 434975"/>
              <a:gd name="connsiteX16" fmla="*/ 469900 w 587375"/>
              <a:gd name="connsiteY16" fmla="*/ 320675 h 434975"/>
              <a:gd name="connsiteX17" fmla="*/ 69850 w 587375"/>
              <a:gd name="connsiteY17" fmla="*/ 225425 h 434975"/>
              <a:gd name="connsiteX18" fmla="*/ 193675 w 587375"/>
              <a:gd name="connsiteY18" fmla="*/ 396875 h 434975"/>
              <a:gd name="connsiteX19" fmla="*/ 327025 w 587375"/>
              <a:gd name="connsiteY19" fmla="*/ 63500 h 434975"/>
              <a:gd name="connsiteX20" fmla="*/ 288925 w 587375"/>
              <a:gd name="connsiteY20" fmla="*/ 25400 h 434975"/>
              <a:gd name="connsiteX21" fmla="*/ 536575 w 587375"/>
              <a:gd name="connsiteY21" fmla="*/ 215900 h 434975"/>
              <a:gd name="connsiteX22" fmla="*/ 412750 w 587375"/>
              <a:gd name="connsiteY22" fmla="*/ 254000 h 434975"/>
              <a:gd name="connsiteX23" fmla="*/ 165100 w 587375"/>
              <a:gd name="connsiteY23" fmla="*/ 339725 h 434975"/>
              <a:gd name="connsiteX24" fmla="*/ 307975 w 587375"/>
              <a:gd name="connsiteY24" fmla="*/ 273050 h 4349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587375" h="434975">
                <a:moveTo>
                  <a:pt x="50800" y="349250"/>
                </a:moveTo>
                <a:cubicBezTo>
                  <a:pt x="242094" y="200025"/>
                  <a:pt x="433388" y="50800"/>
                  <a:pt x="450850" y="53975"/>
                </a:cubicBezTo>
                <a:cubicBezTo>
                  <a:pt x="468313" y="57150"/>
                  <a:pt x="147638" y="361950"/>
                  <a:pt x="155575" y="368300"/>
                </a:cubicBezTo>
                <a:cubicBezTo>
                  <a:pt x="163512" y="374650"/>
                  <a:pt x="477838" y="87313"/>
                  <a:pt x="498475" y="92075"/>
                </a:cubicBezTo>
                <a:cubicBezTo>
                  <a:pt x="519112" y="96837"/>
                  <a:pt x="266700" y="385763"/>
                  <a:pt x="279400" y="396875"/>
                </a:cubicBezTo>
                <a:cubicBezTo>
                  <a:pt x="292100" y="407987"/>
                  <a:pt x="561975" y="220663"/>
                  <a:pt x="574675" y="158750"/>
                </a:cubicBezTo>
                <a:cubicBezTo>
                  <a:pt x="587375" y="96838"/>
                  <a:pt x="361950" y="0"/>
                  <a:pt x="355600" y="25400"/>
                </a:cubicBezTo>
                <a:cubicBezTo>
                  <a:pt x="349250" y="50800"/>
                  <a:pt x="558800" y="307975"/>
                  <a:pt x="536575" y="311150"/>
                </a:cubicBezTo>
                <a:cubicBezTo>
                  <a:pt x="514350" y="314325"/>
                  <a:pt x="244475" y="30162"/>
                  <a:pt x="222250" y="44450"/>
                </a:cubicBezTo>
                <a:cubicBezTo>
                  <a:pt x="200025" y="58738"/>
                  <a:pt x="417512" y="382588"/>
                  <a:pt x="403225" y="396875"/>
                </a:cubicBezTo>
                <a:cubicBezTo>
                  <a:pt x="388938" y="411162"/>
                  <a:pt x="165100" y="127000"/>
                  <a:pt x="136525" y="130175"/>
                </a:cubicBezTo>
                <a:cubicBezTo>
                  <a:pt x="107950" y="133350"/>
                  <a:pt x="249237" y="396875"/>
                  <a:pt x="231775" y="415925"/>
                </a:cubicBezTo>
                <a:cubicBezTo>
                  <a:pt x="214313" y="434975"/>
                  <a:pt x="0" y="307975"/>
                  <a:pt x="31750" y="244475"/>
                </a:cubicBezTo>
                <a:cubicBezTo>
                  <a:pt x="63500" y="180975"/>
                  <a:pt x="387350" y="6350"/>
                  <a:pt x="422275" y="34925"/>
                </a:cubicBezTo>
                <a:cubicBezTo>
                  <a:pt x="457200" y="63500"/>
                  <a:pt x="222250" y="400050"/>
                  <a:pt x="241300" y="415925"/>
                </a:cubicBezTo>
                <a:cubicBezTo>
                  <a:pt x="260350" y="431800"/>
                  <a:pt x="498475" y="146050"/>
                  <a:pt x="536575" y="130175"/>
                </a:cubicBezTo>
                <a:cubicBezTo>
                  <a:pt x="574675" y="114300"/>
                  <a:pt x="547687" y="304800"/>
                  <a:pt x="469900" y="320675"/>
                </a:cubicBezTo>
                <a:cubicBezTo>
                  <a:pt x="392113" y="336550"/>
                  <a:pt x="115887" y="212725"/>
                  <a:pt x="69850" y="225425"/>
                </a:cubicBezTo>
                <a:cubicBezTo>
                  <a:pt x="23813" y="238125"/>
                  <a:pt x="150813" y="423862"/>
                  <a:pt x="193675" y="396875"/>
                </a:cubicBezTo>
                <a:cubicBezTo>
                  <a:pt x="236537" y="369888"/>
                  <a:pt x="311150" y="125413"/>
                  <a:pt x="327025" y="63500"/>
                </a:cubicBezTo>
                <a:cubicBezTo>
                  <a:pt x="342900" y="1588"/>
                  <a:pt x="254000" y="0"/>
                  <a:pt x="288925" y="25400"/>
                </a:cubicBezTo>
                <a:cubicBezTo>
                  <a:pt x="323850" y="50800"/>
                  <a:pt x="515938" y="177800"/>
                  <a:pt x="536575" y="215900"/>
                </a:cubicBezTo>
                <a:cubicBezTo>
                  <a:pt x="557212" y="254000"/>
                  <a:pt x="474662" y="233363"/>
                  <a:pt x="412750" y="254000"/>
                </a:cubicBezTo>
                <a:cubicBezTo>
                  <a:pt x="350838" y="274637"/>
                  <a:pt x="182563" y="336550"/>
                  <a:pt x="165100" y="339725"/>
                </a:cubicBezTo>
                <a:cubicBezTo>
                  <a:pt x="147638" y="342900"/>
                  <a:pt x="227806" y="307975"/>
                  <a:pt x="307975" y="273050"/>
                </a:cubicBezTo>
              </a:path>
            </a:pathLst>
          </a:custGeom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Полилиния 37">
            <a:hlinkClick r:id="rId10" action="ppaction://hlinksldjump"/>
          </p:cNvPr>
          <p:cNvSpPr/>
          <p:nvPr/>
        </p:nvSpPr>
        <p:spPr>
          <a:xfrm>
            <a:off x="6059488" y="2286000"/>
            <a:ext cx="301624" cy="339725"/>
          </a:xfrm>
          <a:custGeom>
            <a:avLst/>
            <a:gdLst>
              <a:gd name="connsiteX0" fmla="*/ 274637 w 301624"/>
              <a:gd name="connsiteY0" fmla="*/ 9525 h 339725"/>
              <a:gd name="connsiteX1" fmla="*/ 26987 w 301624"/>
              <a:gd name="connsiteY1" fmla="*/ 276225 h 339725"/>
              <a:gd name="connsiteX2" fmla="*/ 112712 w 301624"/>
              <a:gd name="connsiteY2" fmla="*/ 9525 h 339725"/>
              <a:gd name="connsiteX3" fmla="*/ 227012 w 301624"/>
              <a:gd name="connsiteY3" fmla="*/ 323850 h 339725"/>
              <a:gd name="connsiteX4" fmla="*/ 265112 w 301624"/>
              <a:gd name="connsiteY4" fmla="*/ 66675 h 339725"/>
              <a:gd name="connsiteX5" fmla="*/ 93662 w 301624"/>
              <a:gd name="connsiteY5" fmla="*/ 38100 h 339725"/>
              <a:gd name="connsiteX6" fmla="*/ 46037 w 301624"/>
              <a:gd name="connsiteY6" fmla="*/ 295275 h 339725"/>
              <a:gd name="connsiteX7" fmla="*/ 236537 w 301624"/>
              <a:gd name="connsiteY7" fmla="*/ 304800 h 339725"/>
              <a:gd name="connsiteX8" fmla="*/ 227012 w 301624"/>
              <a:gd name="connsiteY8" fmla="*/ 142875 h 339725"/>
              <a:gd name="connsiteX9" fmla="*/ 84137 w 301624"/>
              <a:gd name="connsiteY9" fmla="*/ 133350 h 339725"/>
              <a:gd name="connsiteX10" fmla="*/ 169862 w 301624"/>
              <a:gd name="connsiteY10" fmla="*/ 47625 h 339725"/>
              <a:gd name="connsiteX11" fmla="*/ 141287 w 301624"/>
              <a:gd name="connsiteY11" fmla="*/ 285750 h 339725"/>
              <a:gd name="connsiteX12" fmla="*/ 74612 w 301624"/>
              <a:gd name="connsiteY12" fmla="*/ 180975 h 339725"/>
              <a:gd name="connsiteX13" fmla="*/ 207962 w 301624"/>
              <a:gd name="connsiteY13" fmla="*/ 133350 h 339725"/>
              <a:gd name="connsiteX14" fmla="*/ 188912 w 301624"/>
              <a:gd name="connsiteY14" fmla="*/ 266700 h 339725"/>
              <a:gd name="connsiteX15" fmla="*/ 274637 w 301624"/>
              <a:gd name="connsiteY15" fmla="*/ 9525 h 339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301624" h="339725">
                <a:moveTo>
                  <a:pt x="274637" y="9525"/>
                </a:moveTo>
                <a:cubicBezTo>
                  <a:pt x="247650" y="11112"/>
                  <a:pt x="53974" y="276225"/>
                  <a:pt x="26987" y="276225"/>
                </a:cubicBezTo>
                <a:cubicBezTo>
                  <a:pt x="0" y="276225"/>
                  <a:pt x="79375" y="1588"/>
                  <a:pt x="112712" y="9525"/>
                </a:cubicBezTo>
                <a:cubicBezTo>
                  <a:pt x="146049" y="17462"/>
                  <a:pt x="201612" y="314325"/>
                  <a:pt x="227012" y="323850"/>
                </a:cubicBezTo>
                <a:cubicBezTo>
                  <a:pt x="252412" y="333375"/>
                  <a:pt x="287337" y="114300"/>
                  <a:pt x="265112" y="66675"/>
                </a:cubicBezTo>
                <a:cubicBezTo>
                  <a:pt x="242887" y="19050"/>
                  <a:pt x="130174" y="0"/>
                  <a:pt x="93662" y="38100"/>
                </a:cubicBezTo>
                <a:cubicBezTo>
                  <a:pt x="57150" y="76200"/>
                  <a:pt x="22225" y="250825"/>
                  <a:pt x="46037" y="295275"/>
                </a:cubicBezTo>
                <a:cubicBezTo>
                  <a:pt x="69849" y="339725"/>
                  <a:pt x="206374" y="330200"/>
                  <a:pt x="236537" y="304800"/>
                </a:cubicBezTo>
                <a:cubicBezTo>
                  <a:pt x="266700" y="279400"/>
                  <a:pt x="252412" y="171450"/>
                  <a:pt x="227012" y="142875"/>
                </a:cubicBezTo>
                <a:cubicBezTo>
                  <a:pt x="201612" y="114300"/>
                  <a:pt x="93662" y="149225"/>
                  <a:pt x="84137" y="133350"/>
                </a:cubicBezTo>
                <a:cubicBezTo>
                  <a:pt x="74612" y="117475"/>
                  <a:pt x="160337" y="22225"/>
                  <a:pt x="169862" y="47625"/>
                </a:cubicBezTo>
                <a:cubicBezTo>
                  <a:pt x="179387" y="73025"/>
                  <a:pt x="157162" y="263525"/>
                  <a:pt x="141287" y="285750"/>
                </a:cubicBezTo>
                <a:cubicBezTo>
                  <a:pt x="125412" y="307975"/>
                  <a:pt x="63500" y="206375"/>
                  <a:pt x="74612" y="180975"/>
                </a:cubicBezTo>
                <a:cubicBezTo>
                  <a:pt x="85724" y="155575"/>
                  <a:pt x="188912" y="119063"/>
                  <a:pt x="207962" y="133350"/>
                </a:cubicBezTo>
                <a:cubicBezTo>
                  <a:pt x="227012" y="147638"/>
                  <a:pt x="179387" y="280987"/>
                  <a:pt x="188912" y="266700"/>
                </a:cubicBezTo>
                <a:cubicBezTo>
                  <a:pt x="198437" y="252413"/>
                  <a:pt x="301624" y="7938"/>
                  <a:pt x="274637" y="9525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Полилиния 38">
            <a:hlinkClick r:id="rId10" action="ppaction://hlinksldjump"/>
          </p:cNvPr>
          <p:cNvSpPr/>
          <p:nvPr/>
        </p:nvSpPr>
        <p:spPr>
          <a:xfrm>
            <a:off x="5354638" y="2614613"/>
            <a:ext cx="661987" cy="123824"/>
          </a:xfrm>
          <a:custGeom>
            <a:avLst/>
            <a:gdLst>
              <a:gd name="connsiteX0" fmla="*/ 74612 w 661987"/>
              <a:gd name="connsiteY0" fmla="*/ 90487 h 123824"/>
              <a:gd name="connsiteX1" fmla="*/ 579437 w 661987"/>
              <a:gd name="connsiteY1" fmla="*/ 4762 h 123824"/>
              <a:gd name="connsiteX2" fmla="*/ 569912 w 661987"/>
              <a:gd name="connsiteY2" fmla="*/ 119062 h 123824"/>
              <a:gd name="connsiteX3" fmla="*/ 293687 w 661987"/>
              <a:gd name="connsiteY3" fmla="*/ 33337 h 123824"/>
              <a:gd name="connsiteX4" fmla="*/ 131762 w 661987"/>
              <a:gd name="connsiteY4" fmla="*/ 14287 h 123824"/>
              <a:gd name="connsiteX5" fmla="*/ 74612 w 661987"/>
              <a:gd name="connsiteY5" fmla="*/ 90487 h 1238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61987" h="123824">
                <a:moveTo>
                  <a:pt x="74612" y="90487"/>
                </a:moveTo>
                <a:cubicBezTo>
                  <a:pt x="149224" y="88900"/>
                  <a:pt x="496887" y="0"/>
                  <a:pt x="579437" y="4762"/>
                </a:cubicBezTo>
                <a:cubicBezTo>
                  <a:pt x="661987" y="9524"/>
                  <a:pt x="617537" y="114300"/>
                  <a:pt x="569912" y="119062"/>
                </a:cubicBezTo>
                <a:cubicBezTo>
                  <a:pt x="522287" y="123824"/>
                  <a:pt x="366712" y="50799"/>
                  <a:pt x="293687" y="33337"/>
                </a:cubicBezTo>
                <a:cubicBezTo>
                  <a:pt x="220662" y="15875"/>
                  <a:pt x="161924" y="4762"/>
                  <a:pt x="131762" y="14287"/>
                </a:cubicBezTo>
                <a:cubicBezTo>
                  <a:pt x="101600" y="23812"/>
                  <a:pt x="0" y="92074"/>
                  <a:pt x="74612" y="90487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" name="Полилиния 40">
            <a:hlinkClick r:id="rId10" action="ppaction://hlinksldjump"/>
          </p:cNvPr>
          <p:cNvSpPr/>
          <p:nvPr/>
        </p:nvSpPr>
        <p:spPr>
          <a:xfrm>
            <a:off x="5426075" y="2613025"/>
            <a:ext cx="550862" cy="155575"/>
          </a:xfrm>
          <a:custGeom>
            <a:avLst/>
            <a:gdLst>
              <a:gd name="connsiteX0" fmla="*/ 498475 w 550862"/>
              <a:gd name="connsiteY0" fmla="*/ 44450 h 155575"/>
              <a:gd name="connsiteX1" fmla="*/ 488950 w 550862"/>
              <a:gd name="connsiteY1" fmla="*/ 149225 h 155575"/>
              <a:gd name="connsiteX2" fmla="*/ 450850 w 550862"/>
              <a:gd name="connsiteY2" fmla="*/ 6350 h 155575"/>
              <a:gd name="connsiteX3" fmla="*/ 346075 w 550862"/>
              <a:gd name="connsiteY3" fmla="*/ 111125 h 155575"/>
              <a:gd name="connsiteX4" fmla="*/ 317500 w 550862"/>
              <a:gd name="connsiteY4" fmla="*/ 25400 h 155575"/>
              <a:gd name="connsiteX5" fmla="*/ 203200 w 550862"/>
              <a:gd name="connsiteY5" fmla="*/ 82550 h 155575"/>
              <a:gd name="connsiteX6" fmla="*/ 12700 w 550862"/>
              <a:gd name="connsiteY6" fmla="*/ 92075 h 155575"/>
              <a:gd name="connsiteX7" fmla="*/ 127000 w 550862"/>
              <a:gd name="connsiteY7" fmla="*/ 44450 h 155575"/>
              <a:gd name="connsiteX8" fmla="*/ 403225 w 550862"/>
              <a:gd name="connsiteY8" fmla="*/ 53975 h 155575"/>
              <a:gd name="connsiteX9" fmla="*/ 479425 w 550862"/>
              <a:gd name="connsiteY9" fmla="*/ 92075 h 155575"/>
              <a:gd name="connsiteX10" fmla="*/ 174625 w 550862"/>
              <a:gd name="connsiteY10" fmla="*/ 120650 h 155575"/>
              <a:gd name="connsiteX11" fmla="*/ 498475 w 550862"/>
              <a:gd name="connsiteY11" fmla="*/ 44450 h 1555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550862" h="155575">
                <a:moveTo>
                  <a:pt x="498475" y="44450"/>
                </a:moveTo>
                <a:cubicBezTo>
                  <a:pt x="550862" y="49212"/>
                  <a:pt x="496887" y="155575"/>
                  <a:pt x="488950" y="149225"/>
                </a:cubicBezTo>
                <a:cubicBezTo>
                  <a:pt x="481013" y="142875"/>
                  <a:pt x="474662" y="12700"/>
                  <a:pt x="450850" y="6350"/>
                </a:cubicBezTo>
                <a:cubicBezTo>
                  <a:pt x="427038" y="0"/>
                  <a:pt x="368300" y="107950"/>
                  <a:pt x="346075" y="111125"/>
                </a:cubicBezTo>
                <a:cubicBezTo>
                  <a:pt x="323850" y="114300"/>
                  <a:pt x="341312" y="30162"/>
                  <a:pt x="317500" y="25400"/>
                </a:cubicBezTo>
                <a:cubicBezTo>
                  <a:pt x="293688" y="20638"/>
                  <a:pt x="254000" y="71438"/>
                  <a:pt x="203200" y="82550"/>
                </a:cubicBezTo>
                <a:cubicBezTo>
                  <a:pt x="152400" y="93663"/>
                  <a:pt x="25400" y="98425"/>
                  <a:pt x="12700" y="92075"/>
                </a:cubicBezTo>
                <a:cubicBezTo>
                  <a:pt x="0" y="85725"/>
                  <a:pt x="61913" y="50800"/>
                  <a:pt x="127000" y="44450"/>
                </a:cubicBezTo>
                <a:cubicBezTo>
                  <a:pt x="192087" y="38100"/>
                  <a:pt x="344488" y="46038"/>
                  <a:pt x="403225" y="53975"/>
                </a:cubicBezTo>
                <a:cubicBezTo>
                  <a:pt x="461963" y="61913"/>
                  <a:pt x="517525" y="80963"/>
                  <a:pt x="479425" y="92075"/>
                </a:cubicBezTo>
                <a:cubicBezTo>
                  <a:pt x="441325" y="103187"/>
                  <a:pt x="173038" y="134937"/>
                  <a:pt x="174625" y="120650"/>
                </a:cubicBezTo>
                <a:cubicBezTo>
                  <a:pt x="176212" y="106363"/>
                  <a:pt x="446088" y="39688"/>
                  <a:pt x="498475" y="44450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Полилиния 44">
            <a:hlinkClick r:id="rId11" action="ppaction://hlinksldjump"/>
          </p:cNvPr>
          <p:cNvSpPr/>
          <p:nvPr/>
        </p:nvSpPr>
        <p:spPr>
          <a:xfrm>
            <a:off x="5221288" y="3832225"/>
            <a:ext cx="436562" cy="430212"/>
          </a:xfrm>
          <a:custGeom>
            <a:avLst/>
            <a:gdLst>
              <a:gd name="connsiteX0" fmla="*/ 46037 w 436562"/>
              <a:gd name="connsiteY0" fmla="*/ 139700 h 430212"/>
              <a:gd name="connsiteX1" fmla="*/ 236537 w 436562"/>
              <a:gd name="connsiteY1" fmla="*/ 63500 h 430212"/>
              <a:gd name="connsiteX2" fmla="*/ 407987 w 436562"/>
              <a:gd name="connsiteY2" fmla="*/ 120650 h 430212"/>
              <a:gd name="connsiteX3" fmla="*/ 407987 w 436562"/>
              <a:gd name="connsiteY3" fmla="*/ 282575 h 430212"/>
              <a:gd name="connsiteX4" fmla="*/ 341312 w 436562"/>
              <a:gd name="connsiteY4" fmla="*/ 368300 h 430212"/>
              <a:gd name="connsiteX5" fmla="*/ 188912 w 436562"/>
              <a:gd name="connsiteY5" fmla="*/ 425450 h 430212"/>
              <a:gd name="connsiteX6" fmla="*/ 36512 w 436562"/>
              <a:gd name="connsiteY6" fmla="*/ 339725 h 430212"/>
              <a:gd name="connsiteX7" fmla="*/ 7937 w 436562"/>
              <a:gd name="connsiteY7" fmla="*/ 196850 h 430212"/>
              <a:gd name="connsiteX8" fmla="*/ 84137 w 436562"/>
              <a:gd name="connsiteY8" fmla="*/ 63500 h 430212"/>
              <a:gd name="connsiteX9" fmla="*/ 217487 w 436562"/>
              <a:gd name="connsiteY9" fmla="*/ 53975 h 430212"/>
              <a:gd name="connsiteX10" fmla="*/ 207962 w 436562"/>
              <a:gd name="connsiteY10" fmla="*/ 387350 h 430212"/>
              <a:gd name="connsiteX11" fmla="*/ 331787 w 436562"/>
              <a:gd name="connsiteY11" fmla="*/ 82550 h 430212"/>
              <a:gd name="connsiteX12" fmla="*/ 274637 w 436562"/>
              <a:gd name="connsiteY12" fmla="*/ 330200 h 430212"/>
              <a:gd name="connsiteX13" fmla="*/ 388937 w 436562"/>
              <a:gd name="connsiteY13" fmla="*/ 196850 h 430212"/>
              <a:gd name="connsiteX14" fmla="*/ 46037 w 436562"/>
              <a:gd name="connsiteY14" fmla="*/ 139700 h 4302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436562" h="430212">
                <a:moveTo>
                  <a:pt x="46037" y="139700"/>
                </a:moveTo>
                <a:cubicBezTo>
                  <a:pt x="20637" y="117475"/>
                  <a:pt x="176212" y="66675"/>
                  <a:pt x="236537" y="63500"/>
                </a:cubicBezTo>
                <a:cubicBezTo>
                  <a:pt x="296862" y="60325"/>
                  <a:pt x="379412" y="84138"/>
                  <a:pt x="407987" y="120650"/>
                </a:cubicBezTo>
                <a:cubicBezTo>
                  <a:pt x="436562" y="157162"/>
                  <a:pt x="419099" y="241300"/>
                  <a:pt x="407987" y="282575"/>
                </a:cubicBezTo>
                <a:cubicBezTo>
                  <a:pt x="396875" y="323850"/>
                  <a:pt x="377824" y="344488"/>
                  <a:pt x="341312" y="368300"/>
                </a:cubicBezTo>
                <a:cubicBezTo>
                  <a:pt x="304800" y="392112"/>
                  <a:pt x="239712" y="430212"/>
                  <a:pt x="188912" y="425450"/>
                </a:cubicBezTo>
                <a:cubicBezTo>
                  <a:pt x="138112" y="420688"/>
                  <a:pt x="66674" y="377825"/>
                  <a:pt x="36512" y="339725"/>
                </a:cubicBezTo>
                <a:cubicBezTo>
                  <a:pt x="6350" y="301625"/>
                  <a:pt x="0" y="242887"/>
                  <a:pt x="7937" y="196850"/>
                </a:cubicBezTo>
                <a:cubicBezTo>
                  <a:pt x="15874" y="150813"/>
                  <a:pt x="49212" y="87312"/>
                  <a:pt x="84137" y="63500"/>
                </a:cubicBezTo>
                <a:cubicBezTo>
                  <a:pt x="119062" y="39688"/>
                  <a:pt x="196850" y="0"/>
                  <a:pt x="217487" y="53975"/>
                </a:cubicBezTo>
                <a:cubicBezTo>
                  <a:pt x="238125" y="107950"/>
                  <a:pt x="188912" y="382588"/>
                  <a:pt x="207962" y="387350"/>
                </a:cubicBezTo>
                <a:cubicBezTo>
                  <a:pt x="227012" y="392112"/>
                  <a:pt x="320675" y="92075"/>
                  <a:pt x="331787" y="82550"/>
                </a:cubicBezTo>
                <a:cubicBezTo>
                  <a:pt x="342900" y="73025"/>
                  <a:pt x="265112" y="311150"/>
                  <a:pt x="274637" y="330200"/>
                </a:cubicBezTo>
                <a:cubicBezTo>
                  <a:pt x="284162" y="349250"/>
                  <a:pt x="428625" y="223838"/>
                  <a:pt x="388937" y="196850"/>
                </a:cubicBezTo>
                <a:cubicBezTo>
                  <a:pt x="349250" y="169863"/>
                  <a:pt x="71437" y="161925"/>
                  <a:pt x="46037" y="139700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" name="Полилиния 45">
            <a:hlinkClick r:id="rId11" action="ppaction://hlinksldjump"/>
          </p:cNvPr>
          <p:cNvSpPr/>
          <p:nvPr/>
        </p:nvSpPr>
        <p:spPr>
          <a:xfrm>
            <a:off x="5246688" y="3913981"/>
            <a:ext cx="393700" cy="340519"/>
          </a:xfrm>
          <a:custGeom>
            <a:avLst/>
            <a:gdLst>
              <a:gd name="connsiteX0" fmla="*/ 58737 w 393700"/>
              <a:gd name="connsiteY0" fmla="*/ 794 h 340519"/>
              <a:gd name="connsiteX1" fmla="*/ 115887 w 393700"/>
              <a:gd name="connsiteY1" fmla="*/ 794 h 340519"/>
              <a:gd name="connsiteX2" fmla="*/ 325437 w 393700"/>
              <a:gd name="connsiteY2" fmla="*/ 10319 h 340519"/>
              <a:gd name="connsiteX3" fmla="*/ 11112 w 393700"/>
              <a:gd name="connsiteY3" fmla="*/ 124619 h 340519"/>
              <a:gd name="connsiteX4" fmla="*/ 392112 w 393700"/>
              <a:gd name="connsiteY4" fmla="*/ 143669 h 340519"/>
              <a:gd name="connsiteX5" fmla="*/ 20637 w 393700"/>
              <a:gd name="connsiteY5" fmla="*/ 181769 h 340519"/>
              <a:gd name="connsiteX6" fmla="*/ 354012 w 393700"/>
              <a:gd name="connsiteY6" fmla="*/ 238919 h 340519"/>
              <a:gd name="connsiteX7" fmla="*/ 77787 w 393700"/>
              <a:gd name="connsiteY7" fmla="*/ 305594 h 340519"/>
              <a:gd name="connsiteX8" fmla="*/ 58737 w 393700"/>
              <a:gd name="connsiteY8" fmla="*/ 794 h 3405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93700" h="340519">
                <a:moveTo>
                  <a:pt x="58737" y="794"/>
                </a:moveTo>
                <a:cubicBezTo>
                  <a:pt x="65087" y="0"/>
                  <a:pt x="115887" y="794"/>
                  <a:pt x="115887" y="794"/>
                </a:cubicBezTo>
                <a:lnTo>
                  <a:pt x="325437" y="10319"/>
                </a:lnTo>
                <a:cubicBezTo>
                  <a:pt x="307975" y="30956"/>
                  <a:pt x="0" y="102394"/>
                  <a:pt x="11112" y="124619"/>
                </a:cubicBezTo>
                <a:cubicBezTo>
                  <a:pt x="22224" y="146844"/>
                  <a:pt x="390525" y="134144"/>
                  <a:pt x="392112" y="143669"/>
                </a:cubicBezTo>
                <a:cubicBezTo>
                  <a:pt x="393700" y="153194"/>
                  <a:pt x="26987" y="165894"/>
                  <a:pt x="20637" y="181769"/>
                </a:cubicBezTo>
                <a:cubicBezTo>
                  <a:pt x="14287" y="197644"/>
                  <a:pt x="344487" y="218282"/>
                  <a:pt x="354012" y="238919"/>
                </a:cubicBezTo>
                <a:cubicBezTo>
                  <a:pt x="363537" y="259556"/>
                  <a:pt x="128587" y="340519"/>
                  <a:pt x="77787" y="305594"/>
                </a:cubicBezTo>
                <a:cubicBezTo>
                  <a:pt x="26987" y="270669"/>
                  <a:pt x="38099" y="150019"/>
                  <a:pt x="58737" y="794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8" name="Полилиния 47"/>
          <p:cNvSpPr/>
          <p:nvPr/>
        </p:nvSpPr>
        <p:spPr>
          <a:xfrm>
            <a:off x="7739063" y="2776538"/>
            <a:ext cx="393699" cy="355599"/>
          </a:xfrm>
          <a:custGeom>
            <a:avLst/>
            <a:gdLst>
              <a:gd name="connsiteX0" fmla="*/ 23812 w 393699"/>
              <a:gd name="connsiteY0" fmla="*/ 109537 h 355599"/>
              <a:gd name="connsiteX1" fmla="*/ 33337 w 393699"/>
              <a:gd name="connsiteY1" fmla="*/ 309562 h 355599"/>
              <a:gd name="connsiteX2" fmla="*/ 223837 w 393699"/>
              <a:gd name="connsiteY2" fmla="*/ 347662 h 355599"/>
              <a:gd name="connsiteX3" fmla="*/ 328612 w 393699"/>
              <a:gd name="connsiteY3" fmla="*/ 261937 h 355599"/>
              <a:gd name="connsiteX4" fmla="*/ 385762 w 393699"/>
              <a:gd name="connsiteY4" fmla="*/ 176212 h 355599"/>
              <a:gd name="connsiteX5" fmla="*/ 280987 w 393699"/>
              <a:gd name="connsiteY5" fmla="*/ 42862 h 355599"/>
              <a:gd name="connsiteX6" fmla="*/ 90487 w 393699"/>
              <a:gd name="connsiteY6" fmla="*/ 14287 h 355599"/>
              <a:gd name="connsiteX7" fmla="*/ 23812 w 393699"/>
              <a:gd name="connsiteY7" fmla="*/ 109537 h 3555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93699" h="355599">
                <a:moveTo>
                  <a:pt x="23812" y="109537"/>
                </a:moveTo>
                <a:cubicBezTo>
                  <a:pt x="14287" y="158750"/>
                  <a:pt x="0" y="269875"/>
                  <a:pt x="33337" y="309562"/>
                </a:cubicBezTo>
                <a:cubicBezTo>
                  <a:pt x="66674" y="349249"/>
                  <a:pt x="174625" y="355599"/>
                  <a:pt x="223837" y="347662"/>
                </a:cubicBezTo>
                <a:cubicBezTo>
                  <a:pt x="273049" y="339725"/>
                  <a:pt x="301625" y="290512"/>
                  <a:pt x="328612" y="261937"/>
                </a:cubicBezTo>
                <a:cubicBezTo>
                  <a:pt x="355600" y="233362"/>
                  <a:pt x="393699" y="212724"/>
                  <a:pt x="385762" y="176212"/>
                </a:cubicBezTo>
                <a:cubicBezTo>
                  <a:pt x="377825" y="139700"/>
                  <a:pt x="330199" y="69849"/>
                  <a:pt x="280987" y="42862"/>
                </a:cubicBezTo>
                <a:cubicBezTo>
                  <a:pt x="231775" y="15875"/>
                  <a:pt x="138112" y="0"/>
                  <a:pt x="90487" y="14287"/>
                </a:cubicBezTo>
                <a:cubicBezTo>
                  <a:pt x="42862" y="28574"/>
                  <a:pt x="33337" y="60324"/>
                  <a:pt x="23812" y="109537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0" name="Полилиния 49">
            <a:hlinkClick r:id="rId11" action="ppaction://hlinksldjump"/>
          </p:cNvPr>
          <p:cNvSpPr/>
          <p:nvPr/>
        </p:nvSpPr>
        <p:spPr>
          <a:xfrm>
            <a:off x="5969000" y="1166813"/>
            <a:ext cx="292100" cy="279399"/>
          </a:xfrm>
          <a:custGeom>
            <a:avLst/>
            <a:gdLst>
              <a:gd name="connsiteX0" fmla="*/ 31750 w 292100"/>
              <a:gd name="connsiteY0" fmla="*/ 61912 h 279399"/>
              <a:gd name="connsiteX1" fmla="*/ 12700 w 292100"/>
              <a:gd name="connsiteY1" fmla="*/ 157162 h 279399"/>
              <a:gd name="connsiteX2" fmla="*/ 107950 w 292100"/>
              <a:gd name="connsiteY2" fmla="*/ 261937 h 279399"/>
              <a:gd name="connsiteX3" fmla="*/ 241300 w 292100"/>
              <a:gd name="connsiteY3" fmla="*/ 261937 h 279399"/>
              <a:gd name="connsiteX4" fmla="*/ 288925 w 292100"/>
              <a:gd name="connsiteY4" fmla="*/ 185737 h 279399"/>
              <a:gd name="connsiteX5" fmla="*/ 260350 w 292100"/>
              <a:gd name="connsiteY5" fmla="*/ 61912 h 279399"/>
              <a:gd name="connsiteX6" fmla="*/ 222250 w 292100"/>
              <a:gd name="connsiteY6" fmla="*/ 14287 h 279399"/>
              <a:gd name="connsiteX7" fmla="*/ 117475 w 292100"/>
              <a:gd name="connsiteY7" fmla="*/ 4762 h 279399"/>
              <a:gd name="connsiteX8" fmla="*/ 31750 w 292100"/>
              <a:gd name="connsiteY8" fmla="*/ 61912 h 2793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92100" h="279399">
                <a:moveTo>
                  <a:pt x="31750" y="61912"/>
                </a:moveTo>
                <a:cubicBezTo>
                  <a:pt x="14287" y="87312"/>
                  <a:pt x="0" y="123825"/>
                  <a:pt x="12700" y="157162"/>
                </a:cubicBezTo>
                <a:cubicBezTo>
                  <a:pt x="25400" y="190500"/>
                  <a:pt x="69850" y="244475"/>
                  <a:pt x="107950" y="261937"/>
                </a:cubicBezTo>
                <a:cubicBezTo>
                  <a:pt x="146050" y="279399"/>
                  <a:pt x="211138" y="274637"/>
                  <a:pt x="241300" y="261937"/>
                </a:cubicBezTo>
                <a:cubicBezTo>
                  <a:pt x="271463" y="249237"/>
                  <a:pt x="285750" y="219074"/>
                  <a:pt x="288925" y="185737"/>
                </a:cubicBezTo>
                <a:cubicBezTo>
                  <a:pt x="292100" y="152400"/>
                  <a:pt x="271462" y="90487"/>
                  <a:pt x="260350" y="61912"/>
                </a:cubicBezTo>
                <a:cubicBezTo>
                  <a:pt x="249238" y="33337"/>
                  <a:pt x="246063" y="23812"/>
                  <a:pt x="222250" y="14287"/>
                </a:cubicBezTo>
                <a:cubicBezTo>
                  <a:pt x="198438" y="4762"/>
                  <a:pt x="142875" y="0"/>
                  <a:pt x="117475" y="4762"/>
                </a:cubicBezTo>
                <a:cubicBezTo>
                  <a:pt x="92075" y="9524"/>
                  <a:pt x="49213" y="36512"/>
                  <a:pt x="31750" y="61912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1" name="Полилиния 50">
            <a:hlinkClick r:id="rId11" action="ppaction://hlinksldjump"/>
          </p:cNvPr>
          <p:cNvSpPr/>
          <p:nvPr/>
        </p:nvSpPr>
        <p:spPr>
          <a:xfrm>
            <a:off x="6015037" y="1163638"/>
            <a:ext cx="228601" cy="257175"/>
          </a:xfrm>
          <a:custGeom>
            <a:avLst/>
            <a:gdLst>
              <a:gd name="connsiteX0" fmla="*/ 33338 w 228601"/>
              <a:gd name="connsiteY0" fmla="*/ 55562 h 257175"/>
              <a:gd name="connsiteX1" fmla="*/ 195263 w 228601"/>
              <a:gd name="connsiteY1" fmla="*/ 74612 h 257175"/>
              <a:gd name="connsiteX2" fmla="*/ 4763 w 228601"/>
              <a:gd name="connsiteY2" fmla="*/ 131762 h 257175"/>
              <a:gd name="connsiteX3" fmla="*/ 223838 w 228601"/>
              <a:gd name="connsiteY3" fmla="*/ 150812 h 257175"/>
              <a:gd name="connsiteX4" fmla="*/ 33338 w 228601"/>
              <a:gd name="connsiteY4" fmla="*/ 188912 h 257175"/>
              <a:gd name="connsiteX5" fmla="*/ 109538 w 228601"/>
              <a:gd name="connsiteY5" fmla="*/ 227012 h 257175"/>
              <a:gd name="connsiteX6" fmla="*/ 109538 w 228601"/>
              <a:gd name="connsiteY6" fmla="*/ 7937 h 257175"/>
              <a:gd name="connsiteX7" fmla="*/ 195263 w 228601"/>
              <a:gd name="connsiteY7" fmla="*/ 179387 h 257175"/>
              <a:gd name="connsiteX8" fmla="*/ 33338 w 228601"/>
              <a:gd name="connsiteY8" fmla="*/ 55562 h 257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28601" h="257175">
                <a:moveTo>
                  <a:pt x="33338" y="55562"/>
                </a:moveTo>
                <a:cubicBezTo>
                  <a:pt x="33338" y="38100"/>
                  <a:pt x="200026" y="61912"/>
                  <a:pt x="195263" y="74612"/>
                </a:cubicBezTo>
                <a:cubicBezTo>
                  <a:pt x="190500" y="87312"/>
                  <a:pt x="0" y="119062"/>
                  <a:pt x="4763" y="131762"/>
                </a:cubicBezTo>
                <a:cubicBezTo>
                  <a:pt x="9526" y="144462"/>
                  <a:pt x="219075" y="141287"/>
                  <a:pt x="223838" y="150812"/>
                </a:cubicBezTo>
                <a:cubicBezTo>
                  <a:pt x="228601" y="160337"/>
                  <a:pt x="52388" y="176212"/>
                  <a:pt x="33338" y="188912"/>
                </a:cubicBezTo>
                <a:cubicBezTo>
                  <a:pt x="14288" y="201612"/>
                  <a:pt x="96838" y="257175"/>
                  <a:pt x="109538" y="227012"/>
                </a:cubicBezTo>
                <a:cubicBezTo>
                  <a:pt x="122238" y="196850"/>
                  <a:pt x="95251" y="15874"/>
                  <a:pt x="109538" y="7937"/>
                </a:cubicBezTo>
                <a:cubicBezTo>
                  <a:pt x="123825" y="0"/>
                  <a:pt x="209550" y="169862"/>
                  <a:pt x="195263" y="179387"/>
                </a:cubicBezTo>
                <a:cubicBezTo>
                  <a:pt x="180976" y="188912"/>
                  <a:pt x="33338" y="73024"/>
                  <a:pt x="33338" y="55562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2231740" y="591530"/>
            <a:ext cx="3096344" cy="432048"/>
          </a:xfrm>
          <a:prstGeom prst="roundRect">
            <a:avLst/>
          </a:prstGeom>
          <a:solidFill>
            <a:schemeClr val="bg1"/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Задания базового уровня 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3" name="триг СБРОС на первом"/>
          <p:cNvSpPr/>
          <p:nvPr/>
        </p:nvSpPr>
        <p:spPr>
          <a:xfrm>
            <a:off x="431540" y="1131590"/>
            <a:ext cx="1440160" cy="396044"/>
          </a:xfrm>
          <a:prstGeom prst="roundRect">
            <a:avLst>
              <a:gd name="adj" fmla="val 50000"/>
            </a:avLst>
          </a:prstGeom>
          <a:solidFill>
            <a:srgbClr val="C00000"/>
          </a:solidFill>
          <a:ln>
            <a:noFill/>
          </a:ln>
          <a:effectLst>
            <a:outerShdw blurRad="127000" dist="38100" dir="5400000" sx="104000" sy="104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 smtClean="0">
                <a:solidFill>
                  <a:schemeClr val="bg1"/>
                </a:solidFill>
              </a:rPr>
              <a:t>1</a:t>
            </a:r>
            <a:endParaRPr lang="ru-RU" b="1" u="sng" dirty="0">
              <a:solidFill>
                <a:schemeClr val="bg1"/>
              </a:solidFill>
            </a:endParaRPr>
          </a:p>
        </p:txBody>
      </p:sp>
      <p:pic>
        <p:nvPicPr>
          <p:cNvPr id="11266" name="круг1" descr="C:\Users\1\Desktop\кокурс плакат\картинки\imgpreview (1).jp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503548" y="1599642"/>
            <a:ext cx="1332148" cy="1397131"/>
          </a:xfrm>
          <a:prstGeom prst="rect">
            <a:avLst/>
          </a:prstGeom>
          <a:noFill/>
        </p:spPr>
      </p:pic>
      <p:sp>
        <p:nvSpPr>
          <p:cNvPr id="31" name="триг СБРОС на первом"/>
          <p:cNvSpPr/>
          <p:nvPr/>
        </p:nvSpPr>
        <p:spPr>
          <a:xfrm>
            <a:off x="3851920" y="1131590"/>
            <a:ext cx="1440160" cy="396044"/>
          </a:xfrm>
          <a:prstGeom prst="roundRect">
            <a:avLst>
              <a:gd name="adj" fmla="val 50000"/>
            </a:avLst>
          </a:prstGeom>
          <a:solidFill>
            <a:srgbClr val="C00000"/>
          </a:solidFill>
          <a:ln>
            <a:noFill/>
          </a:ln>
          <a:effectLst>
            <a:outerShdw blurRad="127000" dist="38100" dir="5400000" sx="104000" sy="104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 smtClean="0">
                <a:solidFill>
                  <a:schemeClr val="bg1"/>
                </a:solidFill>
              </a:rPr>
              <a:t>3</a:t>
            </a:r>
            <a:endParaRPr lang="ru-RU" b="1" u="sng" dirty="0">
              <a:solidFill>
                <a:schemeClr val="bg1"/>
              </a:solidFill>
            </a:endParaRPr>
          </a:p>
        </p:txBody>
      </p:sp>
      <p:sp>
        <p:nvSpPr>
          <p:cNvPr id="32" name="триг СБРОС на первом"/>
          <p:cNvSpPr/>
          <p:nvPr/>
        </p:nvSpPr>
        <p:spPr>
          <a:xfrm>
            <a:off x="395536" y="3111810"/>
            <a:ext cx="1440160" cy="396044"/>
          </a:xfrm>
          <a:prstGeom prst="roundRect">
            <a:avLst>
              <a:gd name="adj" fmla="val 50000"/>
            </a:avLst>
          </a:prstGeom>
          <a:solidFill>
            <a:srgbClr val="C00000"/>
          </a:solidFill>
          <a:ln>
            <a:noFill/>
          </a:ln>
          <a:effectLst>
            <a:outerShdw blurRad="127000" dist="38100" dir="5400000" sx="104000" sy="104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 smtClean="0">
                <a:solidFill>
                  <a:schemeClr val="bg1"/>
                </a:solidFill>
              </a:rPr>
              <a:t>4</a:t>
            </a:r>
            <a:endParaRPr lang="ru-RU" b="1" u="sng" dirty="0">
              <a:solidFill>
                <a:schemeClr val="bg1"/>
              </a:solidFill>
            </a:endParaRPr>
          </a:p>
        </p:txBody>
      </p:sp>
      <p:sp>
        <p:nvSpPr>
          <p:cNvPr id="33" name="триг СБРОС на первом"/>
          <p:cNvSpPr/>
          <p:nvPr/>
        </p:nvSpPr>
        <p:spPr>
          <a:xfrm>
            <a:off x="2159732" y="3111810"/>
            <a:ext cx="1440160" cy="396044"/>
          </a:xfrm>
          <a:prstGeom prst="roundRect">
            <a:avLst>
              <a:gd name="adj" fmla="val 50000"/>
            </a:avLst>
          </a:prstGeom>
          <a:solidFill>
            <a:srgbClr val="C00000"/>
          </a:solidFill>
          <a:ln>
            <a:noFill/>
          </a:ln>
          <a:effectLst>
            <a:outerShdw blurRad="127000" dist="38100" dir="5400000" sx="104000" sy="104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 smtClean="0">
                <a:solidFill>
                  <a:schemeClr val="bg1"/>
                </a:solidFill>
              </a:rPr>
              <a:t>5</a:t>
            </a:r>
            <a:endParaRPr lang="ru-RU" b="1" u="sng" dirty="0">
              <a:solidFill>
                <a:schemeClr val="bg1"/>
              </a:solidFill>
            </a:endParaRPr>
          </a:p>
        </p:txBody>
      </p:sp>
      <p:pic>
        <p:nvPicPr>
          <p:cNvPr id="11270" name="Picture 6" descr="C:\Users\1\Desktop\кокурс плакат\картинки\0002523b4a625cb494e385ce97c56aa2_i-1096.jpg"/>
          <p:cNvPicPr>
            <a:picLocks noChangeAspect="1" noChangeArrowheads="1"/>
          </p:cNvPicPr>
          <p:nvPr/>
        </p:nvPicPr>
        <p:blipFill>
          <a:blip r:embed="rId13" cstate="print"/>
          <a:srcRect b="3623"/>
          <a:stretch>
            <a:fillRect/>
          </a:stretch>
        </p:blipFill>
        <p:spPr bwMode="auto">
          <a:xfrm>
            <a:off x="5724128" y="741836"/>
            <a:ext cx="3037148" cy="4242182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34" name="Picture 2" descr="C:\Users\1\Desktop\кокурс плакат\картинки\imgpreview (1).jp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467544" y="3543858"/>
            <a:ext cx="1332148" cy="1397131"/>
          </a:xfrm>
          <a:prstGeom prst="rect">
            <a:avLst/>
          </a:prstGeom>
          <a:noFill/>
        </p:spPr>
      </p:pic>
      <p:pic>
        <p:nvPicPr>
          <p:cNvPr id="35" name="Picture 2" descr="C:\Users\1\Desktop\кокурс плакат\картинки\imgpreview (1).jp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3959932" y="1599642"/>
            <a:ext cx="1332148" cy="1397131"/>
          </a:xfrm>
          <a:prstGeom prst="rect">
            <a:avLst/>
          </a:prstGeom>
          <a:noFill/>
        </p:spPr>
      </p:pic>
      <p:pic>
        <p:nvPicPr>
          <p:cNvPr id="36" name="Picture 2" descr="C:\Users\1\Desktop\кокурс плакат\картинки\imgpreview (1).jp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2231740" y="3543858"/>
            <a:ext cx="1332148" cy="1397131"/>
          </a:xfrm>
          <a:prstGeom prst="rect">
            <a:avLst/>
          </a:prstGeom>
          <a:noFill/>
        </p:spPr>
      </p:pic>
      <p:sp>
        <p:nvSpPr>
          <p:cNvPr id="40" name="триг СБРОС на первом"/>
          <p:cNvSpPr/>
          <p:nvPr/>
        </p:nvSpPr>
        <p:spPr>
          <a:xfrm>
            <a:off x="2195736" y="1131590"/>
            <a:ext cx="1440160" cy="396044"/>
          </a:xfrm>
          <a:prstGeom prst="roundRect">
            <a:avLst>
              <a:gd name="adj" fmla="val 50000"/>
            </a:avLst>
          </a:prstGeom>
          <a:solidFill>
            <a:srgbClr val="C00000"/>
          </a:solidFill>
          <a:ln>
            <a:noFill/>
          </a:ln>
          <a:effectLst>
            <a:outerShdw blurRad="127000" dist="38100" dir="5400000" sx="104000" sy="104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 smtClean="0">
                <a:solidFill>
                  <a:schemeClr val="bg1"/>
                </a:solidFill>
              </a:rPr>
              <a:t>2</a:t>
            </a:r>
            <a:endParaRPr lang="ru-RU" b="1" u="sng" dirty="0">
              <a:solidFill>
                <a:schemeClr val="bg1"/>
              </a:solidFill>
            </a:endParaRPr>
          </a:p>
        </p:txBody>
      </p:sp>
      <p:sp>
        <p:nvSpPr>
          <p:cNvPr id="42" name="триг СБРОС на первом"/>
          <p:cNvSpPr/>
          <p:nvPr/>
        </p:nvSpPr>
        <p:spPr>
          <a:xfrm>
            <a:off x="3923928" y="3075806"/>
            <a:ext cx="1440160" cy="396044"/>
          </a:xfrm>
          <a:prstGeom prst="roundRect">
            <a:avLst>
              <a:gd name="adj" fmla="val 50000"/>
            </a:avLst>
          </a:prstGeom>
          <a:solidFill>
            <a:srgbClr val="C00000"/>
          </a:solidFill>
          <a:ln>
            <a:noFill/>
          </a:ln>
          <a:effectLst>
            <a:outerShdw blurRad="127000" dist="38100" dir="5400000" sx="104000" sy="104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 smtClean="0">
                <a:solidFill>
                  <a:schemeClr val="bg1"/>
                </a:solidFill>
              </a:rPr>
              <a:t>6</a:t>
            </a:r>
            <a:endParaRPr lang="ru-RU" b="1" u="sng" dirty="0">
              <a:solidFill>
                <a:schemeClr val="bg1"/>
              </a:solidFill>
            </a:endParaRPr>
          </a:p>
        </p:txBody>
      </p:sp>
      <p:pic>
        <p:nvPicPr>
          <p:cNvPr id="43" name="Picture 2" descr="C:\Users\1\Desktop\кокурс плакат\картинки\imgpreview (1).jp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3995936" y="3543858"/>
            <a:ext cx="1332148" cy="1397131"/>
          </a:xfrm>
          <a:prstGeom prst="rect">
            <a:avLst/>
          </a:prstGeom>
          <a:noFill/>
        </p:spPr>
      </p:pic>
      <p:pic>
        <p:nvPicPr>
          <p:cNvPr id="44" name="Picture 2" descr="C:\Users\1\Desktop\кокурс плакат\картинки\imgpreview (1).jp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2231740" y="1599642"/>
            <a:ext cx="1332148" cy="1397131"/>
          </a:xfrm>
          <a:prstGeom prst="rect">
            <a:avLst/>
          </a:prstGeom>
          <a:noFill/>
        </p:spPr>
      </p:pic>
      <p:sp>
        <p:nvSpPr>
          <p:cNvPr id="47" name="Прямоугольник 46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>
              <a:alpha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Скругленный прямоугольник 1"/>
          <p:cNvSpPr/>
          <p:nvPr/>
        </p:nvSpPr>
        <p:spPr>
          <a:xfrm>
            <a:off x="2159732" y="179536"/>
            <a:ext cx="4644516" cy="411994"/>
          </a:xfrm>
          <a:prstGeom prst="roundRect">
            <a:avLst/>
          </a:prstGeom>
          <a:solidFill>
            <a:schemeClr val="bg1"/>
          </a:solidFill>
          <a:ln w="57150" cmpd="dbl">
            <a:solidFill>
              <a:srgbClr val="00A4D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Какие  части клетки подписаны неверно?</a:t>
            </a:r>
            <a:endParaRPr lang="ru-RU" b="1" dirty="0">
              <a:solidFill>
                <a:schemeClr val="tx1"/>
              </a:solidFill>
            </a:endParaRPr>
          </a:p>
        </p:txBody>
      </p:sp>
      <p:pic>
        <p:nvPicPr>
          <p:cNvPr id="1026" name="Picture 2" descr="C:\Users\Учитель\Desktop\плакат потешина\картинки\1-model-of-an-animal-cell-science-photo-library.jpg"/>
          <p:cNvPicPr>
            <a:picLocks noChangeAspect="1" noChangeArrowheads="1"/>
          </p:cNvPicPr>
          <p:nvPr/>
        </p:nvPicPr>
        <p:blipFill rotWithShape="1"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841" t="5549" r="8102" b="5235"/>
          <a:stretch/>
        </p:blipFill>
        <p:spPr bwMode="auto">
          <a:xfrm>
            <a:off x="2699792" y="771550"/>
            <a:ext cx="3755152" cy="4184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4" name="Прямая со стрелкой 3"/>
          <p:cNvCxnSpPr>
            <a:stCxn id="6" idx="3"/>
          </p:cNvCxnSpPr>
          <p:nvPr/>
        </p:nvCxnSpPr>
        <p:spPr>
          <a:xfrm>
            <a:off x="2058547" y="4139080"/>
            <a:ext cx="1721365" cy="86885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Скругленный прямоугольник 5"/>
          <p:cNvSpPr/>
          <p:nvPr/>
        </p:nvSpPr>
        <p:spPr>
          <a:xfrm>
            <a:off x="208688" y="3934128"/>
            <a:ext cx="1849859" cy="409903"/>
          </a:xfrm>
          <a:prstGeom prst="roundRect">
            <a:avLst/>
          </a:prstGeom>
          <a:solidFill>
            <a:schemeClr val="bg1"/>
          </a:solidFill>
          <a:ln>
            <a:solidFill>
              <a:srgbClr val="00A4D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>
                <a:solidFill>
                  <a:srgbClr val="FF0000"/>
                </a:solidFill>
              </a:rPr>
              <a:t>6</a:t>
            </a:r>
            <a:r>
              <a:rPr lang="ru-RU" b="1" dirty="0" smtClean="0">
                <a:solidFill>
                  <a:srgbClr val="FF0000"/>
                </a:solidFill>
              </a:rPr>
              <a:t>. </a:t>
            </a:r>
            <a:r>
              <a:rPr lang="ru-RU" dirty="0" smtClean="0">
                <a:solidFill>
                  <a:schemeClr val="tx1"/>
                </a:solidFill>
              </a:rPr>
              <a:t>Ядро</a:t>
            </a:r>
            <a:r>
              <a:rPr lang="ru-RU" dirty="0" smtClean="0"/>
              <a:t> </a:t>
            </a:r>
            <a:endParaRPr lang="ru-RU" dirty="0"/>
          </a:p>
        </p:txBody>
      </p:sp>
      <p:cxnSp>
        <p:nvCxnSpPr>
          <p:cNvPr id="8" name="Прямая со стрелкой 7"/>
          <p:cNvCxnSpPr/>
          <p:nvPr/>
        </p:nvCxnSpPr>
        <p:spPr>
          <a:xfrm>
            <a:off x="2508008" y="2969068"/>
            <a:ext cx="941472" cy="600217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Скругленный прямоугольник 48"/>
          <p:cNvSpPr/>
          <p:nvPr/>
        </p:nvSpPr>
        <p:spPr>
          <a:xfrm>
            <a:off x="176333" y="2622853"/>
            <a:ext cx="2313955" cy="452953"/>
          </a:xfrm>
          <a:prstGeom prst="roundRect">
            <a:avLst/>
          </a:prstGeom>
          <a:solidFill>
            <a:schemeClr val="bg1"/>
          </a:solidFill>
          <a:ln>
            <a:solidFill>
              <a:srgbClr val="00A4D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>
                <a:solidFill>
                  <a:srgbClr val="FF0000"/>
                </a:solidFill>
              </a:rPr>
              <a:t>4</a:t>
            </a:r>
            <a:r>
              <a:rPr lang="ru-RU" b="1" dirty="0" smtClean="0">
                <a:solidFill>
                  <a:srgbClr val="FF0000"/>
                </a:solidFill>
              </a:rPr>
              <a:t>. </a:t>
            </a:r>
            <a:r>
              <a:rPr lang="ru-RU" dirty="0" smtClean="0">
                <a:solidFill>
                  <a:schemeClr val="tx1"/>
                </a:solidFill>
              </a:rPr>
              <a:t>Комплекс </a:t>
            </a:r>
            <a:r>
              <a:rPr lang="ru-RU" dirty="0" err="1" smtClean="0">
                <a:solidFill>
                  <a:schemeClr val="tx1"/>
                </a:solidFill>
              </a:rPr>
              <a:t>Гольджи</a:t>
            </a:r>
            <a:endParaRPr lang="ru-RU" dirty="0"/>
          </a:p>
        </p:txBody>
      </p:sp>
      <p:cxnSp>
        <p:nvCxnSpPr>
          <p:cNvPr id="11" name="Прямая со стрелкой 10"/>
          <p:cNvCxnSpPr>
            <a:stCxn id="52" idx="3"/>
          </p:cNvCxnSpPr>
          <p:nvPr/>
        </p:nvCxnSpPr>
        <p:spPr>
          <a:xfrm>
            <a:off x="2490288" y="965317"/>
            <a:ext cx="1577656" cy="634325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Скругленный прямоугольник 51"/>
          <p:cNvSpPr/>
          <p:nvPr/>
        </p:nvSpPr>
        <p:spPr>
          <a:xfrm>
            <a:off x="172377" y="760365"/>
            <a:ext cx="2317911" cy="409903"/>
          </a:xfrm>
          <a:prstGeom prst="roundRect">
            <a:avLst/>
          </a:prstGeom>
          <a:solidFill>
            <a:schemeClr val="bg1"/>
          </a:solidFill>
          <a:ln>
            <a:solidFill>
              <a:srgbClr val="0099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 smtClean="0">
                <a:solidFill>
                  <a:srgbClr val="FF0000"/>
                </a:solidFill>
              </a:rPr>
              <a:t>1. </a:t>
            </a:r>
            <a:r>
              <a:rPr lang="ru-RU" dirty="0" smtClean="0">
                <a:solidFill>
                  <a:schemeClr val="tx1"/>
                </a:solidFill>
              </a:rPr>
              <a:t>Клеточный центр</a:t>
            </a:r>
            <a:r>
              <a:rPr lang="ru-RU" dirty="0" smtClean="0"/>
              <a:t> </a:t>
            </a:r>
            <a:endParaRPr lang="ru-RU" dirty="0"/>
          </a:p>
        </p:txBody>
      </p:sp>
      <p:cxnSp>
        <p:nvCxnSpPr>
          <p:cNvPr id="14" name="Прямая со стрелкой 13"/>
          <p:cNvCxnSpPr>
            <a:stCxn id="53" idx="3"/>
          </p:cNvCxnSpPr>
          <p:nvPr/>
        </p:nvCxnSpPr>
        <p:spPr>
          <a:xfrm>
            <a:off x="1799692" y="1514640"/>
            <a:ext cx="1484290" cy="373034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Скругленный прямоугольник 52"/>
          <p:cNvSpPr/>
          <p:nvPr/>
        </p:nvSpPr>
        <p:spPr>
          <a:xfrm>
            <a:off x="151555" y="1309688"/>
            <a:ext cx="1648137" cy="409903"/>
          </a:xfrm>
          <a:prstGeom prst="roundRect">
            <a:avLst/>
          </a:prstGeom>
          <a:solidFill>
            <a:schemeClr val="bg1"/>
          </a:solidFill>
          <a:ln>
            <a:solidFill>
              <a:srgbClr val="00A4D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 smtClean="0">
                <a:solidFill>
                  <a:srgbClr val="FF0000"/>
                </a:solidFill>
              </a:rPr>
              <a:t>2. </a:t>
            </a:r>
            <a:r>
              <a:rPr lang="ru-RU" dirty="0" smtClean="0">
                <a:solidFill>
                  <a:schemeClr val="tx1"/>
                </a:solidFill>
              </a:rPr>
              <a:t>Лизосомы</a:t>
            </a:r>
            <a:endParaRPr lang="ru-RU" dirty="0"/>
          </a:p>
        </p:txBody>
      </p:sp>
      <p:cxnSp>
        <p:nvCxnSpPr>
          <p:cNvPr id="16" name="Прямая со стрелкой 15"/>
          <p:cNvCxnSpPr>
            <a:stCxn id="54" idx="3"/>
          </p:cNvCxnSpPr>
          <p:nvPr/>
        </p:nvCxnSpPr>
        <p:spPr>
          <a:xfrm>
            <a:off x="1835696" y="3514784"/>
            <a:ext cx="2232248" cy="399197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Скругленный прямоугольник 53"/>
          <p:cNvSpPr/>
          <p:nvPr/>
        </p:nvSpPr>
        <p:spPr>
          <a:xfrm>
            <a:off x="187559" y="3309832"/>
            <a:ext cx="1648137" cy="409903"/>
          </a:xfrm>
          <a:prstGeom prst="roundRect">
            <a:avLst/>
          </a:prstGeom>
          <a:solidFill>
            <a:schemeClr val="bg1"/>
          </a:solidFill>
          <a:ln>
            <a:solidFill>
              <a:srgbClr val="0099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 smtClean="0">
                <a:solidFill>
                  <a:srgbClr val="FF0000"/>
                </a:solidFill>
              </a:rPr>
              <a:t>5. </a:t>
            </a:r>
            <a:r>
              <a:rPr lang="ru-RU" dirty="0" smtClean="0">
                <a:solidFill>
                  <a:schemeClr val="tx1"/>
                </a:solidFill>
              </a:rPr>
              <a:t>Рибосомы</a:t>
            </a:r>
            <a:r>
              <a:rPr lang="ru-RU" dirty="0" smtClean="0"/>
              <a:t> </a:t>
            </a:r>
            <a:endParaRPr lang="ru-RU" dirty="0"/>
          </a:p>
        </p:txBody>
      </p:sp>
      <p:cxnSp>
        <p:nvCxnSpPr>
          <p:cNvPr id="18" name="Прямая со стрелкой 17"/>
          <p:cNvCxnSpPr/>
          <p:nvPr/>
        </p:nvCxnSpPr>
        <p:spPr>
          <a:xfrm>
            <a:off x="1079612" y="2138478"/>
            <a:ext cx="1800200" cy="1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Скругленный прямоугольник 56"/>
          <p:cNvSpPr/>
          <p:nvPr/>
        </p:nvSpPr>
        <p:spPr>
          <a:xfrm>
            <a:off x="151555" y="1889085"/>
            <a:ext cx="1817357" cy="538575"/>
          </a:xfrm>
          <a:prstGeom prst="roundRect">
            <a:avLst/>
          </a:prstGeom>
          <a:solidFill>
            <a:schemeClr val="bg1"/>
          </a:solidFill>
          <a:ln>
            <a:solidFill>
              <a:srgbClr val="0099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 smtClean="0">
                <a:solidFill>
                  <a:srgbClr val="FF0000"/>
                </a:solidFill>
              </a:rPr>
              <a:t>3. </a:t>
            </a:r>
            <a:r>
              <a:rPr lang="ru-RU" dirty="0" smtClean="0">
                <a:solidFill>
                  <a:schemeClr val="tx1"/>
                </a:solidFill>
              </a:rPr>
              <a:t>Клеточная мембрана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11288" name="Скругленный прямоугольник 11287"/>
          <p:cNvSpPr/>
          <p:nvPr/>
        </p:nvSpPr>
        <p:spPr>
          <a:xfrm>
            <a:off x="6494060" y="858765"/>
            <a:ext cx="2252421" cy="3588609"/>
          </a:xfrm>
          <a:prstGeom prst="roundRect">
            <a:avLst/>
          </a:prstGeom>
          <a:solidFill>
            <a:schemeClr val="bg1"/>
          </a:solidFill>
          <a:ln w="38100" cmpd="dbl">
            <a:solidFill>
              <a:srgbClr val="00A4D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1</a:t>
            </a:r>
          </a:p>
          <a:p>
            <a:pPr algn="ctr"/>
            <a:endParaRPr lang="ru-RU" b="1" dirty="0">
              <a:solidFill>
                <a:schemeClr val="tx1"/>
              </a:solidFill>
            </a:endParaRPr>
          </a:p>
          <a:p>
            <a:pPr algn="ctr"/>
            <a:r>
              <a:rPr lang="ru-RU" b="1" dirty="0" smtClean="0">
                <a:solidFill>
                  <a:schemeClr val="tx1"/>
                </a:solidFill>
              </a:rPr>
              <a:t>2</a:t>
            </a:r>
          </a:p>
          <a:p>
            <a:pPr algn="ctr"/>
            <a:endParaRPr lang="ru-RU" b="1" dirty="0">
              <a:solidFill>
                <a:schemeClr val="tx1"/>
              </a:solidFill>
            </a:endParaRPr>
          </a:p>
          <a:p>
            <a:pPr algn="ctr"/>
            <a:r>
              <a:rPr lang="ru-RU" b="1" dirty="0" smtClean="0">
                <a:solidFill>
                  <a:schemeClr val="tx1"/>
                </a:solidFill>
              </a:rPr>
              <a:t>3</a:t>
            </a:r>
          </a:p>
          <a:p>
            <a:pPr algn="ctr"/>
            <a:endParaRPr lang="ru-RU" b="1" dirty="0" smtClean="0">
              <a:solidFill>
                <a:schemeClr val="tx1"/>
              </a:solidFill>
            </a:endParaRPr>
          </a:p>
          <a:p>
            <a:pPr algn="ctr"/>
            <a:r>
              <a:rPr lang="ru-RU" b="1" dirty="0" smtClean="0">
                <a:solidFill>
                  <a:schemeClr val="tx1"/>
                </a:solidFill>
              </a:rPr>
              <a:t>4</a:t>
            </a:r>
          </a:p>
          <a:p>
            <a:pPr algn="ctr"/>
            <a:endParaRPr lang="ru-RU" b="1" dirty="0" smtClean="0">
              <a:solidFill>
                <a:schemeClr val="tx1"/>
              </a:solidFill>
            </a:endParaRPr>
          </a:p>
          <a:p>
            <a:pPr algn="ctr"/>
            <a:r>
              <a:rPr lang="ru-RU" b="1" dirty="0" smtClean="0">
                <a:solidFill>
                  <a:schemeClr val="tx1"/>
                </a:solidFill>
              </a:rPr>
              <a:t>5</a:t>
            </a:r>
          </a:p>
          <a:p>
            <a:pPr algn="ctr"/>
            <a:endParaRPr lang="ru-RU" b="1" dirty="0" smtClean="0">
              <a:solidFill>
                <a:schemeClr val="tx1"/>
              </a:solidFill>
            </a:endParaRPr>
          </a:p>
          <a:p>
            <a:pPr algn="ctr"/>
            <a:r>
              <a:rPr lang="ru-RU" b="1" dirty="0" smtClean="0">
                <a:solidFill>
                  <a:schemeClr val="tx1"/>
                </a:solidFill>
              </a:rPr>
              <a:t>6</a:t>
            </a:r>
          </a:p>
          <a:p>
            <a:pPr algn="ctr"/>
            <a:endParaRPr lang="ru-RU" dirty="0" smtClean="0">
              <a:solidFill>
                <a:schemeClr val="tx1"/>
              </a:solidFill>
            </a:endParaRPr>
          </a:p>
        </p:txBody>
      </p:sp>
      <p:sp>
        <p:nvSpPr>
          <p:cNvPr id="100" name="Блок-схема: узел 8"/>
          <p:cNvSpPr/>
          <p:nvPr/>
        </p:nvSpPr>
        <p:spPr>
          <a:xfrm>
            <a:off x="7171032" y="1005576"/>
            <a:ext cx="252028" cy="252028"/>
          </a:xfrm>
          <a:prstGeom prst="flowChartConnector">
            <a:avLst/>
          </a:prstGeom>
          <a:solidFill>
            <a:srgbClr val="FF0000"/>
          </a:solidFill>
          <a:ln>
            <a:solidFill>
              <a:srgbClr val="FF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9" name="Блок-схема: узел 9"/>
          <p:cNvSpPr/>
          <p:nvPr/>
        </p:nvSpPr>
        <p:spPr>
          <a:xfrm>
            <a:off x="7180475" y="1535906"/>
            <a:ext cx="252028" cy="252028"/>
          </a:xfrm>
          <a:prstGeom prst="flowChartConnector">
            <a:avLst/>
          </a:prstGeom>
          <a:solidFill>
            <a:srgbClr val="FF0000"/>
          </a:solidFill>
          <a:ln>
            <a:solidFill>
              <a:srgbClr val="FF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8" name="Блок-схема: узел 7"/>
          <p:cNvSpPr/>
          <p:nvPr/>
        </p:nvSpPr>
        <p:spPr>
          <a:xfrm>
            <a:off x="7195268" y="2129641"/>
            <a:ext cx="252028" cy="252028"/>
          </a:xfrm>
          <a:prstGeom prst="flowChartConnector">
            <a:avLst/>
          </a:prstGeom>
          <a:solidFill>
            <a:srgbClr val="FF0000"/>
          </a:solidFill>
          <a:ln>
            <a:solidFill>
              <a:srgbClr val="FF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7" name="Блок-схема: узел 6"/>
          <p:cNvSpPr/>
          <p:nvPr/>
        </p:nvSpPr>
        <p:spPr>
          <a:xfrm>
            <a:off x="7208275" y="3733989"/>
            <a:ext cx="252028" cy="252028"/>
          </a:xfrm>
          <a:prstGeom prst="flowChartConnector">
            <a:avLst/>
          </a:prstGeom>
          <a:solidFill>
            <a:srgbClr val="FF0000"/>
          </a:solidFill>
          <a:ln>
            <a:solidFill>
              <a:srgbClr val="FF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6" name="Блок-схема: узел 5"/>
          <p:cNvSpPr/>
          <p:nvPr/>
        </p:nvSpPr>
        <p:spPr>
          <a:xfrm>
            <a:off x="7195268" y="3220504"/>
            <a:ext cx="252028" cy="252028"/>
          </a:xfrm>
          <a:prstGeom prst="flowChartConnector">
            <a:avLst/>
          </a:prstGeom>
          <a:solidFill>
            <a:srgbClr val="FF0000"/>
          </a:solidFill>
          <a:ln>
            <a:solidFill>
              <a:srgbClr val="FF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5" name="Блок-схема: узел4"/>
          <p:cNvSpPr/>
          <p:nvPr/>
        </p:nvSpPr>
        <p:spPr>
          <a:xfrm>
            <a:off x="7180475" y="2653069"/>
            <a:ext cx="252028" cy="252028"/>
          </a:xfrm>
          <a:prstGeom prst="flowChartConnector">
            <a:avLst/>
          </a:prstGeom>
          <a:solidFill>
            <a:srgbClr val="FF0000"/>
          </a:solidFill>
          <a:ln>
            <a:solidFill>
              <a:srgbClr val="FF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2" name="триг СБРОС на первом223"/>
          <p:cNvSpPr/>
          <p:nvPr/>
        </p:nvSpPr>
        <p:spPr>
          <a:xfrm>
            <a:off x="6900190" y="4027943"/>
            <a:ext cx="1440160" cy="396044"/>
          </a:xfrm>
          <a:prstGeom prst="roundRect">
            <a:avLst>
              <a:gd name="adj" fmla="val 50000"/>
            </a:avLst>
          </a:prstGeom>
          <a:solidFill>
            <a:srgbClr val="C00000"/>
          </a:solidFill>
          <a:ln>
            <a:noFill/>
          </a:ln>
          <a:effectLst>
            <a:outerShdw blurRad="127000" dist="38100" dir="5400000" sx="104000" sy="104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 smtClean="0">
                <a:solidFill>
                  <a:schemeClr val="bg1"/>
                </a:solidFill>
              </a:rPr>
              <a:t>Правильно </a:t>
            </a:r>
            <a:endParaRPr lang="ru-RU" b="1" u="sng" dirty="0">
              <a:solidFill>
                <a:schemeClr val="bg1"/>
              </a:solidFill>
            </a:endParaRPr>
          </a:p>
        </p:txBody>
      </p:sp>
      <p:sp>
        <p:nvSpPr>
          <p:cNvPr id="103" name="триг СБРОС на первом223">
            <a:hlinkClick r:id="rId15" action="ppaction://hlinksldjump"/>
          </p:cNvPr>
          <p:cNvSpPr/>
          <p:nvPr/>
        </p:nvSpPr>
        <p:spPr>
          <a:xfrm>
            <a:off x="6494060" y="4601862"/>
            <a:ext cx="2252421" cy="396044"/>
          </a:xfrm>
          <a:prstGeom prst="roundRect">
            <a:avLst>
              <a:gd name="adj" fmla="val 50000"/>
            </a:avLst>
          </a:prstGeom>
          <a:solidFill>
            <a:srgbClr val="C00000"/>
          </a:solidFill>
          <a:ln>
            <a:noFill/>
          </a:ln>
          <a:effectLst>
            <a:outerShdw blurRad="127000" dist="38100" dir="5400000" sx="104000" sy="104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 smtClean="0">
                <a:solidFill>
                  <a:schemeClr val="bg1"/>
                </a:solidFill>
              </a:rPr>
              <a:t>Следующий вопрос </a:t>
            </a:r>
            <a:endParaRPr lang="ru-RU" b="1" u="sng" dirty="0">
              <a:solidFill>
                <a:schemeClr val="bg1"/>
              </a:solidFill>
            </a:endParaRPr>
          </a:p>
        </p:txBody>
      </p:sp>
      <p:sp>
        <p:nvSpPr>
          <p:cNvPr id="58" name="триг СБРОС на первом1"/>
          <p:cNvSpPr/>
          <p:nvPr/>
        </p:nvSpPr>
        <p:spPr>
          <a:xfrm>
            <a:off x="425479" y="87474"/>
            <a:ext cx="1100288" cy="567427"/>
          </a:xfrm>
          <a:prstGeom prst="ellipse">
            <a:avLst/>
          </a:prstGeom>
          <a:solidFill>
            <a:srgbClr val="C00000"/>
          </a:solidFill>
          <a:ln>
            <a:noFill/>
          </a:ln>
          <a:effectLst>
            <a:outerShdw blurRad="127000" dist="38100" dir="5400000" sx="104000" sy="104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ru-RU" sz="3000" b="1" u="sng" dirty="0">
                <a:solidFill>
                  <a:schemeClr val="bg1"/>
                </a:solidFill>
              </a:rPr>
              <a:t>2</a:t>
            </a:r>
          </a:p>
        </p:txBody>
      </p:sp>
      <p:pic>
        <p:nvPicPr>
          <p:cNvPr id="60" name="Picture 2" descr="C:\Users\Учитель\Desktop\плакат потешина\картинки\depositphotos_8738932-stock-illustration-black-and-whitevector-mouse-cursor.jpg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40350" y="3733989"/>
            <a:ext cx="263273" cy="26327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" name="Picture 2" descr="C:\Users\Учитель\Desktop\плакат потешина\картинки\depositphotos_8738932-stock-illustration-black-and-whitevector-mouse-cursor.jpg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61276" y="4668247"/>
            <a:ext cx="263273" cy="26327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81123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Click="0">
        <p:checker/>
      </p:transition>
    </mc:Choice>
    <mc:Fallback xmlns="">
      <p:transition spd="slow" advClick="0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1128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1128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1128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1128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0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4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4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5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6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0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9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4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2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3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4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25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8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9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4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0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31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32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33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6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9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4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8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39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40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41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5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9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7"/>
                  </p:tgtEl>
                </p:cond>
              </p:nextCondLst>
            </p:seq>
            <p:seq concurrent="1" nextAc="seek">
              <p:cTn id="49" restart="whenNotActive" fill="hold" evtFilter="cancelBubble" nodeType="interactiveSeq">
                <p:stCondLst>
                  <p:cond evt="onClick" delay="0">
                    <p:tgtEl>
                      <p:spTgt spid="9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0" fill="hold">
                      <p:stCondLst>
                        <p:cond delay="0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4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53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54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55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56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9"/>
                  </p:tgtEl>
                </p:cond>
              </p:nextCondLst>
            </p:seq>
          </p:childTnLst>
        </p:cTn>
      </p:par>
    </p:tnLst>
    <p:bldLst>
      <p:bldP spid="11288" grpId="0" animBg="1"/>
      <p:bldP spid="100" grpId="0" animBg="1"/>
      <p:bldP spid="99" grpId="0" animBg="1"/>
      <p:bldP spid="98" grpId="0" animBg="1"/>
      <p:bldP spid="96" grpId="0" animBg="1"/>
      <p:bldP spid="95" grpId="0" animBg="1"/>
      <p:bldP spid="102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Прямоугольник 58">
            <a:hlinkClick r:id="rId3" action="ppaction://hlinksldjump" tooltip="Процессы жизнедеятельности в растительной клетке"/>
          </p:cNvPr>
          <p:cNvSpPr/>
          <p:nvPr/>
        </p:nvSpPr>
        <p:spPr>
          <a:xfrm>
            <a:off x="5400092" y="-1"/>
            <a:ext cx="2196244" cy="49050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  <a:effectLst>
            <a:outerShdw blurRad="127000" dist="38100" dir="5400000" sx="103000" sy="103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 smtClean="0">
                <a:solidFill>
                  <a:schemeClr val="bg1"/>
                </a:solidFill>
                <a:hlinkClick r:id="rId3" action="ppaction://hlinksldjump"/>
              </a:rPr>
              <a:t>Список заданий</a:t>
            </a:r>
            <a:endParaRPr lang="ru-RU" b="1" u="sng" dirty="0">
              <a:solidFill>
                <a:schemeClr val="bg1"/>
              </a:solidFill>
            </a:endParaRPr>
          </a:p>
        </p:txBody>
      </p:sp>
      <p:sp>
        <p:nvSpPr>
          <p:cNvPr id="143" name="Прямоугольник 142"/>
          <p:cNvSpPr/>
          <p:nvPr/>
        </p:nvSpPr>
        <p:spPr>
          <a:xfrm>
            <a:off x="3491880" y="0"/>
            <a:ext cx="1913023" cy="490509"/>
          </a:xfrm>
          <a:prstGeom prst="rect">
            <a:avLst/>
          </a:prstGeom>
          <a:solidFill>
            <a:srgbClr val="1C2F5A"/>
          </a:solidFill>
          <a:ln>
            <a:noFill/>
          </a:ln>
          <a:effectLst>
            <a:outerShdw blurRad="127000" dist="38100" dir="5400000" sx="103000" sy="103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Строение клетки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146" name="Прямоугольник 145">
            <a:hlinkClick r:id="rId4" action="ppaction://hlinksldjump" tooltip="Устройство микроскопа и правила работы с ним"/>
          </p:cNvPr>
          <p:cNvSpPr/>
          <p:nvPr/>
        </p:nvSpPr>
        <p:spPr>
          <a:xfrm>
            <a:off x="1" y="0"/>
            <a:ext cx="1763687" cy="49050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  <a:effectLst>
            <a:outerShdw blurRad="127000" dist="38100" dir="5400000" sx="103000" sy="103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/>
                </a:solidFill>
                <a:hlinkClick r:id="rId5" action="ppaction://hlinksldjump"/>
              </a:rPr>
              <a:t>Великие открытия 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151" name="Прямоугольник 150">
            <a:hlinkClick r:id="rId6" action="ppaction://hlinksldjump" tooltip="Устройство микроскопа и правила работы с ним"/>
          </p:cNvPr>
          <p:cNvSpPr/>
          <p:nvPr/>
        </p:nvSpPr>
        <p:spPr>
          <a:xfrm>
            <a:off x="1763688" y="0"/>
            <a:ext cx="1728192" cy="49050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  <a:effectLst>
            <a:outerShdw blurRad="127000" dist="38100" dir="5400000" sx="103000" sy="103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 smtClean="0">
                <a:solidFill>
                  <a:schemeClr val="bg1"/>
                </a:solidFill>
                <a:hlinkClick r:id="rId6" action="ppaction://hlinksldjump"/>
              </a:rPr>
              <a:t>Микроскоп</a:t>
            </a:r>
            <a:endParaRPr lang="ru-RU" b="1" u="sng" dirty="0">
              <a:solidFill>
                <a:schemeClr val="bg1"/>
              </a:solidFill>
            </a:endParaRPr>
          </a:p>
        </p:txBody>
      </p:sp>
      <p:sp>
        <p:nvSpPr>
          <p:cNvPr id="22" name="Полилиния 21"/>
          <p:cNvSpPr/>
          <p:nvPr/>
        </p:nvSpPr>
        <p:spPr>
          <a:xfrm>
            <a:off x="6048164" y="3399842"/>
            <a:ext cx="1234646" cy="668294"/>
          </a:xfrm>
          <a:custGeom>
            <a:avLst/>
            <a:gdLst>
              <a:gd name="connsiteX0" fmla="*/ 560173 w 1234646"/>
              <a:gd name="connsiteY0" fmla="*/ 187410 h 668294"/>
              <a:gd name="connsiteX1" fmla="*/ 442784 w 1234646"/>
              <a:gd name="connsiteY1" fmla="*/ 255372 h 668294"/>
              <a:gd name="connsiteX2" fmla="*/ 325394 w 1234646"/>
              <a:gd name="connsiteY2" fmla="*/ 286264 h 668294"/>
              <a:gd name="connsiteX3" fmla="*/ 84438 w 1234646"/>
              <a:gd name="connsiteY3" fmla="*/ 360405 h 668294"/>
              <a:gd name="connsiteX4" fmla="*/ 22654 w 1234646"/>
              <a:gd name="connsiteY4" fmla="*/ 391296 h 668294"/>
              <a:gd name="connsiteX5" fmla="*/ 4119 w 1234646"/>
              <a:gd name="connsiteY5" fmla="*/ 514864 h 668294"/>
              <a:gd name="connsiteX6" fmla="*/ 47367 w 1234646"/>
              <a:gd name="connsiteY6" fmla="*/ 607540 h 668294"/>
              <a:gd name="connsiteX7" fmla="*/ 90616 w 1234646"/>
              <a:gd name="connsiteY7" fmla="*/ 644610 h 668294"/>
              <a:gd name="connsiteX8" fmla="*/ 189470 w 1234646"/>
              <a:gd name="connsiteY8" fmla="*/ 656967 h 668294"/>
              <a:gd name="connsiteX9" fmla="*/ 374821 w 1234646"/>
              <a:gd name="connsiteY9" fmla="*/ 656967 h 668294"/>
              <a:gd name="connsiteX10" fmla="*/ 566351 w 1234646"/>
              <a:gd name="connsiteY10" fmla="*/ 589005 h 668294"/>
              <a:gd name="connsiteX11" fmla="*/ 757881 w 1234646"/>
              <a:gd name="connsiteY11" fmla="*/ 527221 h 668294"/>
              <a:gd name="connsiteX12" fmla="*/ 980303 w 1234646"/>
              <a:gd name="connsiteY12" fmla="*/ 440723 h 668294"/>
              <a:gd name="connsiteX13" fmla="*/ 1085335 w 1234646"/>
              <a:gd name="connsiteY13" fmla="*/ 366583 h 668294"/>
              <a:gd name="connsiteX14" fmla="*/ 1196546 w 1234646"/>
              <a:gd name="connsiteY14" fmla="*/ 292442 h 668294"/>
              <a:gd name="connsiteX15" fmla="*/ 1233616 w 1234646"/>
              <a:gd name="connsiteY15" fmla="*/ 193588 h 668294"/>
              <a:gd name="connsiteX16" fmla="*/ 1202724 w 1234646"/>
              <a:gd name="connsiteY16" fmla="*/ 94734 h 668294"/>
              <a:gd name="connsiteX17" fmla="*/ 1128584 w 1234646"/>
              <a:gd name="connsiteY17" fmla="*/ 26772 h 668294"/>
              <a:gd name="connsiteX18" fmla="*/ 998838 w 1234646"/>
              <a:gd name="connsiteY18" fmla="*/ 2059 h 668294"/>
              <a:gd name="connsiteX19" fmla="*/ 850557 w 1234646"/>
              <a:gd name="connsiteY19" fmla="*/ 39129 h 668294"/>
              <a:gd name="connsiteX20" fmla="*/ 739346 w 1234646"/>
              <a:gd name="connsiteY20" fmla="*/ 125626 h 668294"/>
              <a:gd name="connsiteX21" fmla="*/ 640492 w 1234646"/>
              <a:gd name="connsiteY21" fmla="*/ 168875 h 668294"/>
              <a:gd name="connsiteX22" fmla="*/ 560173 w 1234646"/>
              <a:gd name="connsiteY22" fmla="*/ 187410 h 6682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1234646" h="668294">
                <a:moveTo>
                  <a:pt x="560173" y="187410"/>
                </a:moveTo>
                <a:cubicBezTo>
                  <a:pt x="527222" y="201826"/>
                  <a:pt x="481914" y="238896"/>
                  <a:pt x="442784" y="255372"/>
                </a:cubicBezTo>
                <a:cubicBezTo>
                  <a:pt x="403654" y="271848"/>
                  <a:pt x="385118" y="268759"/>
                  <a:pt x="325394" y="286264"/>
                </a:cubicBezTo>
                <a:cubicBezTo>
                  <a:pt x="265670" y="303769"/>
                  <a:pt x="134895" y="342900"/>
                  <a:pt x="84438" y="360405"/>
                </a:cubicBezTo>
                <a:cubicBezTo>
                  <a:pt x="33981" y="377910"/>
                  <a:pt x="36040" y="365553"/>
                  <a:pt x="22654" y="391296"/>
                </a:cubicBezTo>
                <a:cubicBezTo>
                  <a:pt x="9268" y="417039"/>
                  <a:pt x="0" y="478823"/>
                  <a:pt x="4119" y="514864"/>
                </a:cubicBezTo>
                <a:cubicBezTo>
                  <a:pt x="8238" y="550905"/>
                  <a:pt x="32951" y="585916"/>
                  <a:pt x="47367" y="607540"/>
                </a:cubicBezTo>
                <a:cubicBezTo>
                  <a:pt x="61783" y="629164"/>
                  <a:pt x="66932" y="636372"/>
                  <a:pt x="90616" y="644610"/>
                </a:cubicBezTo>
                <a:cubicBezTo>
                  <a:pt x="114300" y="652848"/>
                  <a:pt x="142103" y="654908"/>
                  <a:pt x="189470" y="656967"/>
                </a:cubicBezTo>
                <a:cubicBezTo>
                  <a:pt x="236837" y="659026"/>
                  <a:pt x="312008" y="668294"/>
                  <a:pt x="374821" y="656967"/>
                </a:cubicBezTo>
                <a:cubicBezTo>
                  <a:pt x="437634" y="645640"/>
                  <a:pt x="502508" y="610629"/>
                  <a:pt x="566351" y="589005"/>
                </a:cubicBezTo>
                <a:cubicBezTo>
                  <a:pt x="630194" y="567381"/>
                  <a:pt x="688889" y="551935"/>
                  <a:pt x="757881" y="527221"/>
                </a:cubicBezTo>
                <a:cubicBezTo>
                  <a:pt x="826873" y="502507"/>
                  <a:pt x="925727" y="467496"/>
                  <a:pt x="980303" y="440723"/>
                </a:cubicBezTo>
                <a:cubicBezTo>
                  <a:pt x="1034879" y="413950"/>
                  <a:pt x="1049295" y="391296"/>
                  <a:pt x="1085335" y="366583"/>
                </a:cubicBezTo>
                <a:cubicBezTo>
                  <a:pt x="1121375" y="341870"/>
                  <a:pt x="1171833" y="321274"/>
                  <a:pt x="1196546" y="292442"/>
                </a:cubicBezTo>
                <a:cubicBezTo>
                  <a:pt x="1221259" y="263610"/>
                  <a:pt x="1232586" y="226539"/>
                  <a:pt x="1233616" y="193588"/>
                </a:cubicBezTo>
                <a:cubicBezTo>
                  <a:pt x="1234646" y="160637"/>
                  <a:pt x="1220229" y="122537"/>
                  <a:pt x="1202724" y="94734"/>
                </a:cubicBezTo>
                <a:cubicBezTo>
                  <a:pt x="1185219" y="66931"/>
                  <a:pt x="1162565" y="42218"/>
                  <a:pt x="1128584" y="26772"/>
                </a:cubicBezTo>
                <a:cubicBezTo>
                  <a:pt x="1094603" y="11326"/>
                  <a:pt x="1045176" y="0"/>
                  <a:pt x="998838" y="2059"/>
                </a:cubicBezTo>
                <a:cubicBezTo>
                  <a:pt x="952500" y="4118"/>
                  <a:pt x="893806" y="18535"/>
                  <a:pt x="850557" y="39129"/>
                </a:cubicBezTo>
                <a:cubicBezTo>
                  <a:pt x="807308" y="59724"/>
                  <a:pt x="774357" y="104002"/>
                  <a:pt x="739346" y="125626"/>
                </a:cubicBezTo>
                <a:cubicBezTo>
                  <a:pt x="704335" y="147250"/>
                  <a:pt x="667265" y="155489"/>
                  <a:pt x="640492" y="168875"/>
                </a:cubicBezTo>
                <a:cubicBezTo>
                  <a:pt x="613719" y="182261"/>
                  <a:pt x="593124" y="172994"/>
                  <a:pt x="560173" y="187410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Прямоугольник 23">
            <a:hlinkClick r:id="rId7" action="ppaction://hlinksldjump" tooltip="Устройство микроскопа и правила работы с ним"/>
          </p:cNvPr>
          <p:cNvSpPr/>
          <p:nvPr/>
        </p:nvSpPr>
        <p:spPr>
          <a:xfrm>
            <a:off x="0" y="519522"/>
            <a:ext cx="1727684" cy="504056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  <a:effectLst>
            <a:outerShdw blurRad="127000" dist="38100" dir="5400000" sx="103000" sy="103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/>
                </a:solidFill>
                <a:hlinkClick r:id="rId7" action="ppaction://hlinksldjump"/>
              </a:rPr>
              <a:t>Начало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28" name="Полилиния 27"/>
          <p:cNvSpPr/>
          <p:nvPr/>
        </p:nvSpPr>
        <p:spPr>
          <a:xfrm>
            <a:off x="6007100" y="1309688"/>
            <a:ext cx="1350963" cy="452437"/>
          </a:xfrm>
          <a:custGeom>
            <a:avLst/>
            <a:gdLst>
              <a:gd name="connsiteX0" fmla="*/ 60325 w 1350963"/>
              <a:gd name="connsiteY0" fmla="*/ 223837 h 452437"/>
              <a:gd name="connsiteX1" fmla="*/ 231775 w 1350963"/>
              <a:gd name="connsiteY1" fmla="*/ 138112 h 452437"/>
              <a:gd name="connsiteX2" fmla="*/ 317500 w 1350963"/>
              <a:gd name="connsiteY2" fmla="*/ 119062 h 452437"/>
              <a:gd name="connsiteX3" fmla="*/ 460375 w 1350963"/>
              <a:gd name="connsiteY3" fmla="*/ 80962 h 452437"/>
              <a:gd name="connsiteX4" fmla="*/ 688975 w 1350963"/>
              <a:gd name="connsiteY4" fmla="*/ 42862 h 452437"/>
              <a:gd name="connsiteX5" fmla="*/ 841375 w 1350963"/>
              <a:gd name="connsiteY5" fmla="*/ 4762 h 452437"/>
              <a:gd name="connsiteX6" fmla="*/ 1050925 w 1350963"/>
              <a:gd name="connsiteY6" fmla="*/ 14287 h 452437"/>
              <a:gd name="connsiteX7" fmla="*/ 1222375 w 1350963"/>
              <a:gd name="connsiteY7" fmla="*/ 42862 h 452437"/>
              <a:gd name="connsiteX8" fmla="*/ 1336675 w 1350963"/>
              <a:gd name="connsiteY8" fmla="*/ 80962 h 452437"/>
              <a:gd name="connsiteX9" fmla="*/ 1308100 w 1350963"/>
              <a:gd name="connsiteY9" fmla="*/ 233362 h 452437"/>
              <a:gd name="connsiteX10" fmla="*/ 1174750 w 1350963"/>
              <a:gd name="connsiteY10" fmla="*/ 261937 h 452437"/>
              <a:gd name="connsiteX11" fmla="*/ 1031875 w 1350963"/>
              <a:gd name="connsiteY11" fmla="*/ 280987 h 452437"/>
              <a:gd name="connsiteX12" fmla="*/ 879475 w 1350963"/>
              <a:gd name="connsiteY12" fmla="*/ 300037 h 452437"/>
              <a:gd name="connsiteX13" fmla="*/ 688975 w 1350963"/>
              <a:gd name="connsiteY13" fmla="*/ 338137 h 452437"/>
              <a:gd name="connsiteX14" fmla="*/ 479425 w 1350963"/>
              <a:gd name="connsiteY14" fmla="*/ 376237 h 452437"/>
              <a:gd name="connsiteX15" fmla="*/ 384175 w 1350963"/>
              <a:gd name="connsiteY15" fmla="*/ 433387 h 452437"/>
              <a:gd name="connsiteX16" fmla="*/ 117475 w 1350963"/>
              <a:gd name="connsiteY16" fmla="*/ 442912 h 452437"/>
              <a:gd name="connsiteX17" fmla="*/ 50800 w 1350963"/>
              <a:gd name="connsiteY17" fmla="*/ 433387 h 452437"/>
              <a:gd name="connsiteX18" fmla="*/ 3175 w 1350963"/>
              <a:gd name="connsiteY18" fmla="*/ 328612 h 452437"/>
              <a:gd name="connsiteX19" fmla="*/ 60325 w 1350963"/>
              <a:gd name="connsiteY19" fmla="*/ 223837 h 4524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1350963" h="452437">
                <a:moveTo>
                  <a:pt x="60325" y="223837"/>
                </a:moveTo>
                <a:cubicBezTo>
                  <a:pt x="98425" y="192087"/>
                  <a:pt x="188913" y="155574"/>
                  <a:pt x="231775" y="138112"/>
                </a:cubicBezTo>
                <a:cubicBezTo>
                  <a:pt x="274637" y="120650"/>
                  <a:pt x="279400" y="128587"/>
                  <a:pt x="317500" y="119062"/>
                </a:cubicBezTo>
                <a:cubicBezTo>
                  <a:pt x="355600" y="109537"/>
                  <a:pt x="398463" y="93662"/>
                  <a:pt x="460375" y="80962"/>
                </a:cubicBezTo>
                <a:cubicBezTo>
                  <a:pt x="522288" y="68262"/>
                  <a:pt x="625475" y="55562"/>
                  <a:pt x="688975" y="42862"/>
                </a:cubicBezTo>
                <a:cubicBezTo>
                  <a:pt x="752475" y="30162"/>
                  <a:pt x="781050" y="9525"/>
                  <a:pt x="841375" y="4762"/>
                </a:cubicBezTo>
                <a:cubicBezTo>
                  <a:pt x="901700" y="0"/>
                  <a:pt x="987425" y="7937"/>
                  <a:pt x="1050925" y="14287"/>
                </a:cubicBezTo>
                <a:cubicBezTo>
                  <a:pt x="1114425" y="20637"/>
                  <a:pt x="1174750" y="31750"/>
                  <a:pt x="1222375" y="42862"/>
                </a:cubicBezTo>
                <a:cubicBezTo>
                  <a:pt x="1270000" y="53974"/>
                  <a:pt x="1322388" y="49212"/>
                  <a:pt x="1336675" y="80962"/>
                </a:cubicBezTo>
                <a:cubicBezTo>
                  <a:pt x="1350963" y="112712"/>
                  <a:pt x="1335088" y="203200"/>
                  <a:pt x="1308100" y="233362"/>
                </a:cubicBezTo>
                <a:cubicBezTo>
                  <a:pt x="1281113" y="263525"/>
                  <a:pt x="1220787" y="254000"/>
                  <a:pt x="1174750" y="261937"/>
                </a:cubicBezTo>
                <a:cubicBezTo>
                  <a:pt x="1128713" y="269874"/>
                  <a:pt x="1031875" y="280987"/>
                  <a:pt x="1031875" y="280987"/>
                </a:cubicBezTo>
                <a:cubicBezTo>
                  <a:pt x="982662" y="287337"/>
                  <a:pt x="936625" y="290512"/>
                  <a:pt x="879475" y="300037"/>
                </a:cubicBezTo>
                <a:cubicBezTo>
                  <a:pt x="822325" y="309562"/>
                  <a:pt x="688975" y="338137"/>
                  <a:pt x="688975" y="338137"/>
                </a:cubicBezTo>
                <a:cubicBezTo>
                  <a:pt x="622300" y="350837"/>
                  <a:pt x="530225" y="360362"/>
                  <a:pt x="479425" y="376237"/>
                </a:cubicBezTo>
                <a:cubicBezTo>
                  <a:pt x="428625" y="392112"/>
                  <a:pt x="444500" y="422275"/>
                  <a:pt x="384175" y="433387"/>
                </a:cubicBezTo>
                <a:cubicBezTo>
                  <a:pt x="323850" y="444499"/>
                  <a:pt x="173037" y="442912"/>
                  <a:pt x="117475" y="442912"/>
                </a:cubicBezTo>
                <a:cubicBezTo>
                  <a:pt x="61913" y="442912"/>
                  <a:pt x="69850" y="452437"/>
                  <a:pt x="50800" y="433387"/>
                </a:cubicBezTo>
                <a:cubicBezTo>
                  <a:pt x="31750" y="414337"/>
                  <a:pt x="6350" y="357187"/>
                  <a:pt x="3175" y="328612"/>
                </a:cubicBezTo>
                <a:cubicBezTo>
                  <a:pt x="0" y="300037"/>
                  <a:pt x="22225" y="255587"/>
                  <a:pt x="60325" y="223837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Полилиния 28">
            <a:hlinkClick r:id="rId8" action="ppaction://hlinksldjump"/>
          </p:cNvPr>
          <p:cNvSpPr/>
          <p:nvPr/>
        </p:nvSpPr>
        <p:spPr>
          <a:xfrm>
            <a:off x="5894388" y="1301750"/>
            <a:ext cx="1501775" cy="457200"/>
          </a:xfrm>
          <a:custGeom>
            <a:avLst/>
            <a:gdLst>
              <a:gd name="connsiteX0" fmla="*/ 173037 w 1501775"/>
              <a:gd name="connsiteY0" fmla="*/ 260350 h 457200"/>
              <a:gd name="connsiteX1" fmla="*/ 392112 w 1501775"/>
              <a:gd name="connsiteY1" fmla="*/ 165100 h 457200"/>
              <a:gd name="connsiteX2" fmla="*/ 611187 w 1501775"/>
              <a:gd name="connsiteY2" fmla="*/ 127000 h 457200"/>
              <a:gd name="connsiteX3" fmla="*/ 839787 w 1501775"/>
              <a:gd name="connsiteY3" fmla="*/ 107950 h 457200"/>
              <a:gd name="connsiteX4" fmla="*/ 1058862 w 1501775"/>
              <a:gd name="connsiteY4" fmla="*/ 50800 h 457200"/>
              <a:gd name="connsiteX5" fmla="*/ 1230312 w 1501775"/>
              <a:gd name="connsiteY5" fmla="*/ 50800 h 457200"/>
              <a:gd name="connsiteX6" fmla="*/ 1363662 w 1501775"/>
              <a:gd name="connsiteY6" fmla="*/ 79375 h 457200"/>
              <a:gd name="connsiteX7" fmla="*/ 1163637 w 1501775"/>
              <a:gd name="connsiteY7" fmla="*/ 250825 h 457200"/>
              <a:gd name="connsiteX8" fmla="*/ 1325562 w 1501775"/>
              <a:gd name="connsiteY8" fmla="*/ 222250 h 457200"/>
              <a:gd name="connsiteX9" fmla="*/ 1011237 w 1501775"/>
              <a:gd name="connsiteY9" fmla="*/ 117475 h 457200"/>
              <a:gd name="connsiteX10" fmla="*/ 1068387 w 1501775"/>
              <a:gd name="connsiteY10" fmla="*/ 260350 h 457200"/>
              <a:gd name="connsiteX11" fmla="*/ 877887 w 1501775"/>
              <a:gd name="connsiteY11" fmla="*/ 298450 h 457200"/>
              <a:gd name="connsiteX12" fmla="*/ 687387 w 1501775"/>
              <a:gd name="connsiteY12" fmla="*/ 317500 h 457200"/>
              <a:gd name="connsiteX13" fmla="*/ 515937 w 1501775"/>
              <a:gd name="connsiteY13" fmla="*/ 317500 h 457200"/>
              <a:gd name="connsiteX14" fmla="*/ 354012 w 1501775"/>
              <a:gd name="connsiteY14" fmla="*/ 374650 h 457200"/>
              <a:gd name="connsiteX15" fmla="*/ 239712 w 1501775"/>
              <a:gd name="connsiteY15" fmla="*/ 307975 h 457200"/>
              <a:gd name="connsiteX16" fmla="*/ 506412 w 1501775"/>
              <a:gd name="connsiteY16" fmla="*/ 231775 h 457200"/>
              <a:gd name="connsiteX17" fmla="*/ 735012 w 1501775"/>
              <a:gd name="connsiteY17" fmla="*/ 203200 h 457200"/>
              <a:gd name="connsiteX18" fmla="*/ 992187 w 1501775"/>
              <a:gd name="connsiteY18" fmla="*/ 136525 h 457200"/>
              <a:gd name="connsiteX19" fmla="*/ 1268412 w 1501775"/>
              <a:gd name="connsiteY19" fmla="*/ 79375 h 457200"/>
              <a:gd name="connsiteX20" fmla="*/ 1306512 w 1501775"/>
              <a:gd name="connsiteY20" fmla="*/ 165100 h 457200"/>
              <a:gd name="connsiteX21" fmla="*/ 1020762 w 1501775"/>
              <a:gd name="connsiteY21" fmla="*/ 41275 h 457200"/>
              <a:gd name="connsiteX22" fmla="*/ 1135062 w 1501775"/>
              <a:gd name="connsiteY22" fmla="*/ 279400 h 457200"/>
              <a:gd name="connsiteX23" fmla="*/ 744537 w 1501775"/>
              <a:gd name="connsiteY23" fmla="*/ 98425 h 457200"/>
              <a:gd name="connsiteX24" fmla="*/ 735012 w 1501775"/>
              <a:gd name="connsiteY24" fmla="*/ 269875 h 457200"/>
              <a:gd name="connsiteX25" fmla="*/ 354012 w 1501775"/>
              <a:gd name="connsiteY25" fmla="*/ 107950 h 457200"/>
              <a:gd name="connsiteX26" fmla="*/ 534987 w 1501775"/>
              <a:gd name="connsiteY26" fmla="*/ 441325 h 457200"/>
              <a:gd name="connsiteX27" fmla="*/ 239712 w 1501775"/>
              <a:gd name="connsiteY27" fmla="*/ 203200 h 457200"/>
              <a:gd name="connsiteX28" fmla="*/ 192087 w 1501775"/>
              <a:gd name="connsiteY28" fmla="*/ 317500 h 457200"/>
              <a:gd name="connsiteX29" fmla="*/ 1392237 w 1501775"/>
              <a:gd name="connsiteY29" fmla="*/ 127000 h 457200"/>
              <a:gd name="connsiteX30" fmla="*/ 849312 w 1501775"/>
              <a:gd name="connsiteY30" fmla="*/ 222250 h 457200"/>
              <a:gd name="connsiteX31" fmla="*/ 363537 w 1501775"/>
              <a:gd name="connsiteY31" fmla="*/ 422275 h 457200"/>
              <a:gd name="connsiteX32" fmla="*/ 725487 w 1501775"/>
              <a:gd name="connsiteY32" fmla="*/ 60325 h 457200"/>
              <a:gd name="connsiteX33" fmla="*/ 963612 w 1501775"/>
              <a:gd name="connsiteY33" fmla="*/ 88900 h 457200"/>
              <a:gd name="connsiteX34" fmla="*/ 1316037 w 1501775"/>
              <a:gd name="connsiteY34" fmla="*/ 269875 h 457200"/>
              <a:gd name="connsiteX35" fmla="*/ 1439862 w 1501775"/>
              <a:gd name="connsiteY35" fmla="*/ 107950 h 457200"/>
              <a:gd name="connsiteX36" fmla="*/ 1401762 w 1501775"/>
              <a:gd name="connsiteY36" fmla="*/ 60325 h 457200"/>
              <a:gd name="connsiteX37" fmla="*/ 1220787 w 1501775"/>
              <a:gd name="connsiteY37" fmla="*/ 31750 h 457200"/>
              <a:gd name="connsiteX38" fmla="*/ 754062 w 1501775"/>
              <a:gd name="connsiteY38" fmla="*/ 12700 h 457200"/>
              <a:gd name="connsiteX39" fmla="*/ 468312 w 1501775"/>
              <a:gd name="connsiteY39" fmla="*/ 107950 h 457200"/>
              <a:gd name="connsiteX40" fmla="*/ 173037 w 1501775"/>
              <a:gd name="connsiteY40" fmla="*/ 260350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1501775" h="457200">
                <a:moveTo>
                  <a:pt x="173037" y="260350"/>
                </a:moveTo>
                <a:cubicBezTo>
                  <a:pt x="160337" y="269875"/>
                  <a:pt x="319087" y="187325"/>
                  <a:pt x="392112" y="165100"/>
                </a:cubicBezTo>
                <a:cubicBezTo>
                  <a:pt x="465137" y="142875"/>
                  <a:pt x="536575" y="136525"/>
                  <a:pt x="611187" y="127000"/>
                </a:cubicBezTo>
                <a:cubicBezTo>
                  <a:pt x="685799" y="117475"/>
                  <a:pt x="765175" y="120650"/>
                  <a:pt x="839787" y="107950"/>
                </a:cubicBezTo>
                <a:cubicBezTo>
                  <a:pt x="914399" y="95250"/>
                  <a:pt x="993775" y="60325"/>
                  <a:pt x="1058862" y="50800"/>
                </a:cubicBezTo>
                <a:cubicBezTo>
                  <a:pt x="1123949" y="41275"/>
                  <a:pt x="1179512" y="46038"/>
                  <a:pt x="1230312" y="50800"/>
                </a:cubicBezTo>
                <a:cubicBezTo>
                  <a:pt x="1281112" y="55562"/>
                  <a:pt x="1374774" y="46038"/>
                  <a:pt x="1363662" y="79375"/>
                </a:cubicBezTo>
                <a:cubicBezTo>
                  <a:pt x="1352550" y="112712"/>
                  <a:pt x="1169987" y="227013"/>
                  <a:pt x="1163637" y="250825"/>
                </a:cubicBezTo>
                <a:cubicBezTo>
                  <a:pt x="1157287" y="274637"/>
                  <a:pt x="1350962" y="244475"/>
                  <a:pt x="1325562" y="222250"/>
                </a:cubicBezTo>
                <a:cubicBezTo>
                  <a:pt x="1300162" y="200025"/>
                  <a:pt x="1054099" y="111125"/>
                  <a:pt x="1011237" y="117475"/>
                </a:cubicBezTo>
                <a:cubicBezTo>
                  <a:pt x="968375" y="123825"/>
                  <a:pt x="1090612" y="230188"/>
                  <a:pt x="1068387" y="260350"/>
                </a:cubicBezTo>
                <a:cubicBezTo>
                  <a:pt x="1046162" y="290512"/>
                  <a:pt x="941387" y="288925"/>
                  <a:pt x="877887" y="298450"/>
                </a:cubicBezTo>
                <a:cubicBezTo>
                  <a:pt x="814387" y="307975"/>
                  <a:pt x="747712" y="314325"/>
                  <a:pt x="687387" y="317500"/>
                </a:cubicBezTo>
                <a:cubicBezTo>
                  <a:pt x="627062" y="320675"/>
                  <a:pt x="571499" y="307975"/>
                  <a:pt x="515937" y="317500"/>
                </a:cubicBezTo>
                <a:cubicBezTo>
                  <a:pt x="460375" y="327025"/>
                  <a:pt x="400049" y="376237"/>
                  <a:pt x="354012" y="374650"/>
                </a:cubicBezTo>
                <a:cubicBezTo>
                  <a:pt x="307975" y="373063"/>
                  <a:pt x="214312" y="331788"/>
                  <a:pt x="239712" y="307975"/>
                </a:cubicBezTo>
                <a:cubicBezTo>
                  <a:pt x="265112" y="284163"/>
                  <a:pt x="423862" y="249237"/>
                  <a:pt x="506412" y="231775"/>
                </a:cubicBezTo>
                <a:cubicBezTo>
                  <a:pt x="588962" y="214313"/>
                  <a:pt x="654050" y="219075"/>
                  <a:pt x="735012" y="203200"/>
                </a:cubicBezTo>
                <a:cubicBezTo>
                  <a:pt x="815975" y="187325"/>
                  <a:pt x="903287" y="157162"/>
                  <a:pt x="992187" y="136525"/>
                </a:cubicBezTo>
                <a:cubicBezTo>
                  <a:pt x="1081087" y="115888"/>
                  <a:pt x="1216025" y="74613"/>
                  <a:pt x="1268412" y="79375"/>
                </a:cubicBezTo>
                <a:cubicBezTo>
                  <a:pt x="1320799" y="84137"/>
                  <a:pt x="1347787" y="171450"/>
                  <a:pt x="1306512" y="165100"/>
                </a:cubicBezTo>
                <a:cubicBezTo>
                  <a:pt x="1265237" y="158750"/>
                  <a:pt x="1049337" y="22225"/>
                  <a:pt x="1020762" y="41275"/>
                </a:cubicBezTo>
                <a:cubicBezTo>
                  <a:pt x="992187" y="60325"/>
                  <a:pt x="1181100" y="269875"/>
                  <a:pt x="1135062" y="279400"/>
                </a:cubicBezTo>
                <a:cubicBezTo>
                  <a:pt x="1089025" y="288925"/>
                  <a:pt x="811212" y="100012"/>
                  <a:pt x="744537" y="98425"/>
                </a:cubicBezTo>
                <a:cubicBezTo>
                  <a:pt x="677862" y="96838"/>
                  <a:pt x="800099" y="268288"/>
                  <a:pt x="735012" y="269875"/>
                </a:cubicBezTo>
                <a:cubicBezTo>
                  <a:pt x="669925" y="271462"/>
                  <a:pt x="387350" y="79375"/>
                  <a:pt x="354012" y="107950"/>
                </a:cubicBezTo>
                <a:cubicBezTo>
                  <a:pt x="320675" y="136525"/>
                  <a:pt x="554037" y="425450"/>
                  <a:pt x="534987" y="441325"/>
                </a:cubicBezTo>
                <a:cubicBezTo>
                  <a:pt x="515937" y="457200"/>
                  <a:pt x="296862" y="223837"/>
                  <a:pt x="239712" y="203200"/>
                </a:cubicBezTo>
                <a:cubicBezTo>
                  <a:pt x="182562" y="182563"/>
                  <a:pt x="0" y="330200"/>
                  <a:pt x="192087" y="317500"/>
                </a:cubicBezTo>
                <a:cubicBezTo>
                  <a:pt x="384174" y="304800"/>
                  <a:pt x="1282700" y="142875"/>
                  <a:pt x="1392237" y="127000"/>
                </a:cubicBezTo>
                <a:cubicBezTo>
                  <a:pt x="1501775" y="111125"/>
                  <a:pt x="1020762" y="173037"/>
                  <a:pt x="849312" y="222250"/>
                </a:cubicBezTo>
                <a:cubicBezTo>
                  <a:pt x="677862" y="271463"/>
                  <a:pt x="384175" y="449263"/>
                  <a:pt x="363537" y="422275"/>
                </a:cubicBezTo>
                <a:cubicBezTo>
                  <a:pt x="342899" y="395287"/>
                  <a:pt x="625475" y="115888"/>
                  <a:pt x="725487" y="60325"/>
                </a:cubicBezTo>
                <a:cubicBezTo>
                  <a:pt x="825500" y="4763"/>
                  <a:pt x="865187" y="53975"/>
                  <a:pt x="963612" y="88900"/>
                </a:cubicBezTo>
                <a:cubicBezTo>
                  <a:pt x="1062037" y="123825"/>
                  <a:pt x="1236662" y="266700"/>
                  <a:pt x="1316037" y="269875"/>
                </a:cubicBezTo>
                <a:cubicBezTo>
                  <a:pt x="1395412" y="273050"/>
                  <a:pt x="1425575" y="142875"/>
                  <a:pt x="1439862" y="107950"/>
                </a:cubicBezTo>
                <a:cubicBezTo>
                  <a:pt x="1454150" y="73025"/>
                  <a:pt x="1438275" y="73025"/>
                  <a:pt x="1401762" y="60325"/>
                </a:cubicBezTo>
                <a:cubicBezTo>
                  <a:pt x="1365250" y="47625"/>
                  <a:pt x="1328737" y="39688"/>
                  <a:pt x="1220787" y="31750"/>
                </a:cubicBezTo>
                <a:cubicBezTo>
                  <a:pt x="1112837" y="23813"/>
                  <a:pt x="879475" y="0"/>
                  <a:pt x="754062" y="12700"/>
                </a:cubicBezTo>
                <a:cubicBezTo>
                  <a:pt x="628650" y="25400"/>
                  <a:pt x="571499" y="63500"/>
                  <a:pt x="468312" y="107950"/>
                </a:cubicBezTo>
                <a:cubicBezTo>
                  <a:pt x="365125" y="152400"/>
                  <a:pt x="185737" y="250825"/>
                  <a:pt x="173037" y="260350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Полилиния 36">
            <a:hlinkClick r:id="rId9" action="ppaction://hlinksldjump"/>
          </p:cNvPr>
          <p:cNvSpPr/>
          <p:nvPr/>
        </p:nvSpPr>
        <p:spPr>
          <a:xfrm>
            <a:off x="5464175" y="2165350"/>
            <a:ext cx="587375" cy="434975"/>
          </a:xfrm>
          <a:custGeom>
            <a:avLst/>
            <a:gdLst>
              <a:gd name="connsiteX0" fmla="*/ 50800 w 587375"/>
              <a:gd name="connsiteY0" fmla="*/ 349250 h 434975"/>
              <a:gd name="connsiteX1" fmla="*/ 450850 w 587375"/>
              <a:gd name="connsiteY1" fmla="*/ 53975 h 434975"/>
              <a:gd name="connsiteX2" fmla="*/ 155575 w 587375"/>
              <a:gd name="connsiteY2" fmla="*/ 368300 h 434975"/>
              <a:gd name="connsiteX3" fmla="*/ 498475 w 587375"/>
              <a:gd name="connsiteY3" fmla="*/ 92075 h 434975"/>
              <a:gd name="connsiteX4" fmla="*/ 279400 w 587375"/>
              <a:gd name="connsiteY4" fmla="*/ 396875 h 434975"/>
              <a:gd name="connsiteX5" fmla="*/ 574675 w 587375"/>
              <a:gd name="connsiteY5" fmla="*/ 158750 h 434975"/>
              <a:gd name="connsiteX6" fmla="*/ 355600 w 587375"/>
              <a:gd name="connsiteY6" fmla="*/ 25400 h 434975"/>
              <a:gd name="connsiteX7" fmla="*/ 536575 w 587375"/>
              <a:gd name="connsiteY7" fmla="*/ 311150 h 434975"/>
              <a:gd name="connsiteX8" fmla="*/ 222250 w 587375"/>
              <a:gd name="connsiteY8" fmla="*/ 44450 h 434975"/>
              <a:gd name="connsiteX9" fmla="*/ 403225 w 587375"/>
              <a:gd name="connsiteY9" fmla="*/ 396875 h 434975"/>
              <a:gd name="connsiteX10" fmla="*/ 136525 w 587375"/>
              <a:gd name="connsiteY10" fmla="*/ 130175 h 434975"/>
              <a:gd name="connsiteX11" fmla="*/ 231775 w 587375"/>
              <a:gd name="connsiteY11" fmla="*/ 415925 h 434975"/>
              <a:gd name="connsiteX12" fmla="*/ 31750 w 587375"/>
              <a:gd name="connsiteY12" fmla="*/ 244475 h 434975"/>
              <a:gd name="connsiteX13" fmla="*/ 422275 w 587375"/>
              <a:gd name="connsiteY13" fmla="*/ 34925 h 434975"/>
              <a:gd name="connsiteX14" fmla="*/ 241300 w 587375"/>
              <a:gd name="connsiteY14" fmla="*/ 415925 h 434975"/>
              <a:gd name="connsiteX15" fmla="*/ 536575 w 587375"/>
              <a:gd name="connsiteY15" fmla="*/ 130175 h 434975"/>
              <a:gd name="connsiteX16" fmla="*/ 469900 w 587375"/>
              <a:gd name="connsiteY16" fmla="*/ 320675 h 434975"/>
              <a:gd name="connsiteX17" fmla="*/ 69850 w 587375"/>
              <a:gd name="connsiteY17" fmla="*/ 225425 h 434975"/>
              <a:gd name="connsiteX18" fmla="*/ 193675 w 587375"/>
              <a:gd name="connsiteY18" fmla="*/ 396875 h 434975"/>
              <a:gd name="connsiteX19" fmla="*/ 327025 w 587375"/>
              <a:gd name="connsiteY19" fmla="*/ 63500 h 434975"/>
              <a:gd name="connsiteX20" fmla="*/ 288925 w 587375"/>
              <a:gd name="connsiteY20" fmla="*/ 25400 h 434975"/>
              <a:gd name="connsiteX21" fmla="*/ 536575 w 587375"/>
              <a:gd name="connsiteY21" fmla="*/ 215900 h 434975"/>
              <a:gd name="connsiteX22" fmla="*/ 412750 w 587375"/>
              <a:gd name="connsiteY22" fmla="*/ 254000 h 434975"/>
              <a:gd name="connsiteX23" fmla="*/ 165100 w 587375"/>
              <a:gd name="connsiteY23" fmla="*/ 339725 h 434975"/>
              <a:gd name="connsiteX24" fmla="*/ 307975 w 587375"/>
              <a:gd name="connsiteY24" fmla="*/ 273050 h 4349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587375" h="434975">
                <a:moveTo>
                  <a:pt x="50800" y="349250"/>
                </a:moveTo>
                <a:cubicBezTo>
                  <a:pt x="242094" y="200025"/>
                  <a:pt x="433388" y="50800"/>
                  <a:pt x="450850" y="53975"/>
                </a:cubicBezTo>
                <a:cubicBezTo>
                  <a:pt x="468313" y="57150"/>
                  <a:pt x="147638" y="361950"/>
                  <a:pt x="155575" y="368300"/>
                </a:cubicBezTo>
                <a:cubicBezTo>
                  <a:pt x="163512" y="374650"/>
                  <a:pt x="477838" y="87313"/>
                  <a:pt x="498475" y="92075"/>
                </a:cubicBezTo>
                <a:cubicBezTo>
                  <a:pt x="519112" y="96837"/>
                  <a:pt x="266700" y="385763"/>
                  <a:pt x="279400" y="396875"/>
                </a:cubicBezTo>
                <a:cubicBezTo>
                  <a:pt x="292100" y="407987"/>
                  <a:pt x="561975" y="220663"/>
                  <a:pt x="574675" y="158750"/>
                </a:cubicBezTo>
                <a:cubicBezTo>
                  <a:pt x="587375" y="96838"/>
                  <a:pt x="361950" y="0"/>
                  <a:pt x="355600" y="25400"/>
                </a:cubicBezTo>
                <a:cubicBezTo>
                  <a:pt x="349250" y="50800"/>
                  <a:pt x="558800" y="307975"/>
                  <a:pt x="536575" y="311150"/>
                </a:cubicBezTo>
                <a:cubicBezTo>
                  <a:pt x="514350" y="314325"/>
                  <a:pt x="244475" y="30162"/>
                  <a:pt x="222250" y="44450"/>
                </a:cubicBezTo>
                <a:cubicBezTo>
                  <a:pt x="200025" y="58738"/>
                  <a:pt x="417512" y="382588"/>
                  <a:pt x="403225" y="396875"/>
                </a:cubicBezTo>
                <a:cubicBezTo>
                  <a:pt x="388938" y="411162"/>
                  <a:pt x="165100" y="127000"/>
                  <a:pt x="136525" y="130175"/>
                </a:cubicBezTo>
                <a:cubicBezTo>
                  <a:pt x="107950" y="133350"/>
                  <a:pt x="249237" y="396875"/>
                  <a:pt x="231775" y="415925"/>
                </a:cubicBezTo>
                <a:cubicBezTo>
                  <a:pt x="214313" y="434975"/>
                  <a:pt x="0" y="307975"/>
                  <a:pt x="31750" y="244475"/>
                </a:cubicBezTo>
                <a:cubicBezTo>
                  <a:pt x="63500" y="180975"/>
                  <a:pt x="387350" y="6350"/>
                  <a:pt x="422275" y="34925"/>
                </a:cubicBezTo>
                <a:cubicBezTo>
                  <a:pt x="457200" y="63500"/>
                  <a:pt x="222250" y="400050"/>
                  <a:pt x="241300" y="415925"/>
                </a:cubicBezTo>
                <a:cubicBezTo>
                  <a:pt x="260350" y="431800"/>
                  <a:pt x="498475" y="146050"/>
                  <a:pt x="536575" y="130175"/>
                </a:cubicBezTo>
                <a:cubicBezTo>
                  <a:pt x="574675" y="114300"/>
                  <a:pt x="547687" y="304800"/>
                  <a:pt x="469900" y="320675"/>
                </a:cubicBezTo>
                <a:cubicBezTo>
                  <a:pt x="392113" y="336550"/>
                  <a:pt x="115887" y="212725"/>
                  <a:pt x="69850" y="225425"/>
                </a:cubicBezTo>
                <a:cubicBezTo>
                  <a:pt x="23813" y="238125"/>
                  <a:pt x="150813" y="423862"/>
                  <a:pt x="193675" y="396875"/>
                </a:cubicBezTo>
                <a:cubicBezTo>
                  <a:pt x="236537" y="369888"/>
                  <a:pt x="311150" y="125413"/>
                  <a:pt x="327025" y="63500"/>
                </a:cubicBezTo>
                <a:cubicBezTo>
                  <a:pt x="342900" y="1588"/>
                  <a:pt x="254000" y="0"/>
                  <a:pt x="288925" y="25400"/>
                </a:cubicBezTo>
                <a:cubicBezTo>
                  <a:pt x="323850" y="50800"/>
                  <a:pt x="515938" y="177800"/>
                  <a:pt x="536575" y="215900"/>
                </a:cubicBezTo>
                <a:cubicBezTo>
                  <a:pt x="557212" y="254000"/>
                  <a:pt x="474662" y="233363"/>
                  <a:pt x="412750" y="254000"/>
                </a:cubicBezTo>
                <a:cubicBezTo>
                  <a:pt x="350838" y="274637"/>
                  <a:pt x="182563" y="336550"/>
                  <a:pt x="165100" y="339725"/>
                </a:cubicBezTo>
                <a:cubicBezTo>
                  <a:pt x="147638" y="342900"/>
                  <a:pt x="227806" y="307975"/>
                  <a:pt x="307975" y="273050"/>
                </a:cubicBezTo>
              </a:path>
            </a:pathLst>
          </a:custGeom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Полилиния 37">
            <a:hlinkClick r:id="rId10" action="ppaction://hlinksldjump"/>
          </p:cNvPr>
          <p:cNvSpPr/>
          <p:nvPr/>
        </p:nvSpPr>
        <p:spPr>
          <a:xfrm>
            <a:off x="6059488" y="2286000"/>
            <a:ext cx="301624" cy="339725"/>
          </a:xfrm>
          <a:custGeom>
            <a:avLst/>
            <a:gdLst>
              <a:gd name="connsiteX0" fmla="*/ 274637 w 301624"/>
              <a:gd name="connsiteY0" fmla="*/ 9525 h 339725"/>
              <a:gd name="connsiteX1" fmla="*/ 26987 w 301624"/>
              <a:gd name="connsiteY1" fmla="*/ 276225 h 339725"/>
              <a:gd name="connsiteX2" fmla="*/ 112712 w 301624"/>
              <a:gd name="connsiteY2" fmla="*/ 9525 h 339725"/>
              <a:gd name="connsiteX3" fmla="*/ 227012 w 301624"/>
              <a:gd name="connsiteY3" fmla="*/ 323850 h 339725"/>
              <a:gd name="connsiteX4" fmla="*/ 265112 w 301624"/>
              <a:gd name="connsiteY4" fmla="*/ 66675 h 339725"/>
              <a:gd name="connsiteX5" fmla="*/ 93662 w 301624"/>
              <a:gd name="connsiteY5" fmla="*/ 38100 h 339725"/>
              <a:gd name="connsiteX6" fmla="*/ 46037 w 301624"/>
              <a:gd name="connsiteY6" fmla="*/ 295275 h 339725"/>
              <a:gd name="connsiteX7" fmla="*/ 236537 w 301624"/>
              <a:gd name="connsiteY7" fmla="*/ 304800 h 339725"/>
              <a:gd name="connsiteX8" fmla="*/ 227012 w 301624"/>
              <a:gd name="connsiteY8" fmla="*/ 142875 h 339725"/>
              <a:gd name="connsiteX9" fmla="*/ 84137 w 301624"/>
              <a:gd name="connsiteY9" fmla="*/ 133350 h 339725"/>
              <a:gd name="connsiteX10" fmla="*/ 169862 w 301624"/>
              <a:gd name="connsiteY10" fmla="*/ 47625 h 339725"/>
              <a:gd name="connsiteX11" fmla="*/ 141287 w 301624"/>
              <a:gd name="connsiteY11" fmla="*/ 285750 h 339725"/>
              <a:gd name="connsiteX12" fmla="*/ 74612 w 301624"/>
              <a:gd name="connsiteY12" fmla="*/ 180975 h 339725"/>
              <a:gd name="connsiteX13" fmla="*/ 207962 w 301624"/>
              <a:gd name="connsiteY13" fmla="*/ 133350 h 339725"/>
              <a:gd name="connsiteX14" fmla="*/ 188912 w 301624"/>
              <a:gd name="connsiteY14" fmla="*/ 266700 h 339725"/>
              <a:gd name="connsiteX15" fmla="*/ 274637 w 301624"/>
              <a:gd name="connsiteY15" fmla="*/ 9525 h 339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301624" h="339725">
                <a:moveTo>
                  <a:pt x="274637" y="9525"/>
                </a:moveTo>
                <a:cubicBezTo>
                  <a:pt x="247650" y="11112"/>
                  <a:pt x="53974" y="276225"/>
                  <a:pt x="26987" y="276225"/>
                </a:cubicBezTo>
                <a:cubicBezTo>
                  <a:pt x="0" y="276225"/>
                  <a:pt x="79375" y="1588"/>
                  <a:pt x="112712" y="9525"/>
                </a:cubicBezTo>
                <a:cubicBezTo>
                  <a:pt x="146049" y="17462"/>
                  <a:pt x="201612" y="314325"/>
                  <a:pt x="227012" y="323850"/>
                </a:cubicBezTo>
                <a:cubicBezTo>
                  <a:pt x="252412" y="333375"/>
                  <a:pt x="287337" y="114300"/>
                  <a:pt x="265112" y="66675"/>
                </a:cubicBezTo>
                <a:cubicBezTo>
                  <a:pt x="242887" y="19050"/>
                  <a:pt x="130174" y="0"/>
                  <a:pt x="93662" y="38100"/>
                </a:cubicBezTo>
                <a:cubicBezTo>
                  <a:pt x="57150" y="76200"/>
                  <a:pt x="22225" y="250825"/>
                  <a:pt x="46037" y="295275"/>
                </a:cubicBezTo>
                <a:cubicBezTo>
                  <a:pt x="69849" y="339725"/>
                  <a:pt x="206374" y="330200"/>
                  <a:pt x="236537" y="304800"/>
                </a:cubicBezTo>
                <a:cubicBezTo>
                  <a:pt x="266700" y="279400"/>
                  <a:pt x="252412" y="171450"/>
                  <a:pt x="227012" y="142875"/>
                </a:cubicBezTo>
                <a:cubicBezTo>
                  <a:pt x="201612" y="114300"/>
                  <a:pt x="93662" y="149225"/>
                  <a:pt x="84137" y="133350"/>
                </a:cubicBezTo>
                <a:cubicBezTo>
                  <a:pt x="74612" y="117475"/>
                  <a:pt x="160337" y="22225"/>
                  <a:pt x="169862" y="47625"/>
                </a:cubicBezTo>
                <a:cubicBezTo>
                  <a:pt x="179387" y="73025"/>
                  <a:pt x="157162" y="263525"/>
                  <a:pt x="141287" y="285750"/>
                </a:cubicBezTo>
                <a:cubicBezTo>
                  <a:pt x="125412" y="307975"/>
                  <a:pt x="63500" y="206375"/>
                  <a:pt x="74612" y="180975"/>
                </a:cubicBezTo>
                <a:cubicBezTo>
                  <a:pt x="85724" y="155575"/>
                  <a:pt x="188912" y="119063"/>
                  <a:pt x="207962" y="133350"/>
                </a:cubicBezTo>
                <a:cubicBezTo>
                  <a:pt x="227012" y="147638"/>
                  <a:pt x="179387" y="280987"/>
                  <a:pt x="188912" y="266700"/>
                </a:cubicBezTo>
                <a:cubicBezTo>
                  <a:pt x="198437" y="252413"/>
                  <a:pt x="301624" y="7938"/>
                  <a:pt x="274637" y="9525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Полилиния 38">
            <a:hlinkClick r:id="rId10" action="ppaction://hlinksldjump"/>
          </p:cNvPr>
          <p:cNvSpPr/>
          <p:nvPr/>
        </p:nvSpPr>
        <p:spPr>
          <a:xfrm>
            <a:off x="5354638" y="2614613"/>
            <a:ext cx="661987" cy="123824"/>
          </a:xfrm>
          <a:custGeom>
            <a:avLst/>
            <a:gdLst>
              <a:gd name="connsiteX0" fmla="*/ 74612 w 661987"/>
              <a:gd name="connsiteY0" fmla="*/ 90487 h 123824"/>
              <a:gd name="connsiteX1" fmla="*/ 579437 w 661987"/>
              <a:gd name="connsiteY1" fmla="*/ 4762 h 123824"/>
              <a:gd name="connsiteX2" fmla="*/ 569912 w 661987"/>
              <a:gd name="connsiteY2" fmla="*/ 119062 h 123824"/>
              <a:gd name="connsiteX3" fmla="*/ 293687 w 661987"/>
              <a:gd name="connsiteY3" fmla="*/ 33337 h 123824"/>
              <a:gd name="connsiteX4" fmla="*/ 131762 w 661987"/>
              <a:gd name="connsiteY4" fmla="*/ 14287 h 123824"/>
              <a:gd name="connsiteX5" fmla="*/ 74612 w 661987"/>
              <a:gd name="connsiteY5" fmla="*/ 90487 h 1238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61987" h="123824">
                <a:moveTo>
                  <a:pt x="74612" y="90487"/>
                </a:moveTo>
                <a:cubicBezTo>
                  <a:pt x="149224" y="88900"/>
                  <a:pt x="496887" y="0"/>
                  <a:pt x="579437" y="4762"/>
                </a:cubicBezTo>
                <a:cubicBezTo>
                  <a:pt x="661987" y="9524"/>
                  <a:pt x="617537" y="114300"/>
                  <a:pt x="569912" y="119062"/>
                </a:cubicBezTo>
                <a:cubicBezTo>
                  <a:pt x="522287" y="123824"/>
                  <a:pt x="366712" y="50799"/>
                  <a:pt x="293687" y="33337"/>
                </a:cubicBezTo>
                <a:cubicBezTo>
                  <a:pt x="220662" y="15875"/>
                  <a:pt x="161924" y="4762"/>
                  <a:pt x="131762" y="14287"/>
                </a:cubicBezTo>
                <a:cubicBezTo>
                  <a:pt x="101600" y="23812"/>
                  <a:pt x="0" y="92074"/>
                  <a:pt x="74612" y="90487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" name="Полилиния 40">
            <a:hlinkClick r:id="rId10" action="ppaction://hlinksldjump"/>
          </p:cNvPr>
          <p:cNvSpPr/>
          <p:nvPr/>
        </p:nvSpPr>
        <p:spPr>
          <a:xfrm>
            <a:off x="5426075" y="2613025"/>
            <a:ext cx="550862" cy="155575"/>
          </a:xfrm>
          <a:custGeom>
            <a:avLst/>
            <a:gdLst>
              <a:gd name="connsiteX0" fmla="*/ 498475 w 550862"/>
              <a:gd name="connsiteY0" fmla="*/ 44450 h 155575"/>
              <a:gd name="connsiteX1" fmla="*/ 488950 w 550862"/>
              <a:gd name="connsiteY1" fmla="*/ 149225 h 155575"/>
              <a:gd name="connsiteX2" fmla="*/ 450850 w 550862"/>
              <a:gd name="connsiteY2" fmla="*/ 6350 h 155575"/>
              <a:gd name="connsiteX3" fmla="*/ 346075 w 550862"/>
              <a:gd name="connsiteY3" fmla="*/ 111125 h 155575"/>
              <a:gd name="connsiteX4" fmla="*/ 317500 w 550862"/>
              <a:gd name="connsiteY4" fmla="*/ 25400 h 155575"/>
              <a:gd name="connsiteX5" fmla="*/ 203200 w 550862"/>
              <a:gd name="connsiteY5" fmla="*/ 82550 h 155575"/>
              <a:gd name="connsiteX6" fmla="*/ 12700 w 550862"/>
              <a:gd name="connsiteY6" fmla="*/ 92075 h 155575"/>
              <a:gd name="connsiteX7" fmla="*/ 127000 w 550862"/>
              <a:gd name="connsiteY7" fmla="*/ 44450 h 155575"/>
              <a:gd name="connsiteX8" fmla="*/ 403225 w 550862"/>
              <a:gd name="connsiteY8" fmla="*/ 53975 h 155575"/>
              <a:gd name="connsiteX9" fmla="*/ 479425 w 550862"/>
              <a:gd name="connsiteY9" fmla="*/ 92075 h 155575"/>
              <a:gd name="connsiteX10" fmla="*/ 174625 w 550862"/>
              <a:gd name="connsiteY10" fmla="*/ 120650 h 155575"/>
              <a:gd name="connsiteX11" fmla="*/ 498475 w 550862"/>
              <a:gd name="connsiteY11" fmla="*/ 44450 h 1555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550862" h="155575">
                <a:moveTo>
                  <a:pt x="498475" y="44450"/>
                </a:moveTo>
                <a:cubicBezTo>
                  <a:pt x="550862" y="49212"/>
                  <a:pt x="496887" y="155575"/>
                  <a:pt x="488950" y="149225"/>
                </a:cubicBezTo>
                <a:cubicBezTo>
                  <a:pt x="481013" y="142875"/>
                  <a:pt x="474662" y="12700"/>
                  <a:pt x="450850" y="6350"/>
                </a:cubicBezTo>
                <a:cubicBezTo>
                  <a:pt x="427038" y="0"/>
                  <a:pt x="368300" y="107950"/>
                  <a:pt x="346075" y="111125"/>
                </a:cubicBezTo>
                <a:cubicBezTo>
                  <a:pt x="323850" y="114300"/>
                  <a:pt x="341312" y="30162"/>
                  <a:pt x="317500" y="25400"/>
                </a:cubicBezTo>
                <a:cubicBezTo>
                  <a:pt x="293688" y="20638"/>
                  <a:pt x="254000" y="71438"/>
                  <a:pt x="203200" y="82550"/>
                </a:cubicBezTo>
                <a:cubicBezTo>
                  <a:pt x="152400" y="93663"/>
                  <a:pt x="25400" y="98425"/>
                  <a:pt x="12700" y="92075"/>
                </a:cubicBezTo>
                <a:cubicBezTo>
                  <a:pt x="0" y="85725"/>
                  <a:pt x="61913" y="50800"/>
                  <a:pt x="127000" y="44450"/>
                </a:cubicBezTo>
                <a:cubicBezTo>
                  <a:pt x="192087" y="38100"/>
                  <a:pt x="344488" y="46038"/>
                  <a:pt x="403225" y="53975"/>
                </a:cubicBezTo>
                <a:cubicBezTo>
                  <a:pt x="461963" y="61913"/>
                  <a:pt x="517525" y="80963"/>
                  <a:pt x="479425" y="92075"/>
                </a:cubicBezTo>
                <a:cubicBezTo>
                  <a:pt x="441325" y="103187"/>
                  <a:pt x="173038" y="134937"/>
                  <a:pt x="174625" y="120650"/>
                </a:cubicBezTo>
                <a:cubicBezTo>
                  <a:pt x="176212" y="106363"/>
                  <a:pt x="446088" y="39688"/>
                  <a:pt x="498475" y="44450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Полилиния 44">
            <a:hlinkClick r:id="rId11" action="ppaction://hlinksldjump"/>
          </p:cNvPr>
          <p:cNvSpPr/>
          <p:nvPr/>
        </p:nvSpPr>
        <p:spPr>
          <a:xfrm>
            <a:off x="5221288" y="3832225"/>
            <a:ext cx="436562" cy="430212"/>
          </a:xfrm>
          <a:custGeom>
            <a:avLst/>
            <a:gdLst>
              <a:gd name="connsiteX0" fmla="*/ 46037 w 436562"/>
              <a:gd name="connsiteY0" fmla="*/ 139700 h 430212"/>
              <a:gd name="connsiteX1" fmla="*/ 236537 w 436562"/>
              <a:gd name="connsiteY1" fmla="*/ 63500 h 430212"/>
              <a:gd name="connsiteX2" fmla="*/ 407987 w 436562"/>
              <a:gd name="connsiteY2" fmla="*/ 120650 h 430212"/>
              <a:gd name="connsiteX3" fmla="*/ 407987 w 436562"/>
              <a:gd name="connsiteY3" fmla="*/ 282575 h 430212"/>
              <a:gd name="connsiteX4" fmla="*/ 341312 w 436562"/>
              <a:gd name="connsiteY4" fmla="*/ 368300 h 430212"/>
              <a:gd name="connsiteX5" fmla="*/ 188912 w 436562"/>
              <a:gd name="connsiteY5" fmla="*/ 425450 h 430212"/>
              <a:gd name="connsiteX6" fmla="*/ 36512 w 436562"/>
              <a:gd name="connsiteY6" fmla="*/ 339725 h 430212"/>
              <a:gd name="connsiteX7" fmla="*/ 7937 w 436562"/>
              <a:gd name="connsiteY7" fmla="*/ 196850 h 430212"/>
              <a:gd name="connsiteX8" fmla="*/ 84137 w 436562"/>
              <a:gd name="connsiteY8" fmla="*/ 63500 h 430212"/>
              <a:gd name="connsiteX9" fmla="*/ 217487 w 436562"/>
              <a:gd name="connsiteY9" fmla="*/ 53975 h 430212"/>
              <a:gd name="connsiteX10" fmla="*/ 207962 w 436562"/>
              <a:gd name="connsiteY10" fmla="*/ 387350 h 430212"/>
              <a:gd name="connsiteX11" fmla="*/ 331787 w 436562"/>
              <a:gd name="connsiteY11" fmla="*/ 82550 h 430212"/>
              <a:gd name="connsiteX12" fmla="*/ 274637 w 436562"/>
              <a:gd name="connsiteY12" fmla="*/ 330200 h 430212"/>
              <a:gd name="connsiteX13" fmla="*/ 388937 w 436562"/>
              <a:gd name="connsiteY13" fmla="*/ 196850 h 430212"/>
              <a:gd name="connsiteX14" fmla="*/ 46037 w 436562"/>
              <a:gd name="connsiteY14" fmla="*/ 139700 h 4302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436562" h="430212">
                <a:moveTo>
                  <a:pt x="46037" y="139700"/>
                </a:moveTo>
                <a:cubicBezTo>
                  <a:pt x="20637" y="117475"/>
                  <a:pt x="176212" y="66675"/>
                  <a:pt x="236537" y="63500"/>
                </a:cubicBezTo>
                <a:cubicBezTo>
                  <a:pt x="296862" y="60325"/>
                  <a:pt x="379412" y="84138"/>
                  <a:pt x="407987" y="120650"/>
                </a:cubicBezTo>
                <a:cubicBezTo>
                  <a:pt x="436562" y="157162"/>
                  <a:pt x="419099" y="241300"/>
                  <a:pt x="407987" y="282575"/>
                </a:cubicBezTo>
                <a:cubicBezTo>
                  <a:pt x="396875" y="323850"/>
                  <a:pt x="377824" y="344488"/>
                  <a:pt x="341312" y="368300"/>
                </a:cubicBezTo>
                <a:cubicBezTo>
                  <a:pt x="304800" y="392112"/>
                  <a:pt x="239712" y="430212"/>
                  <a:pt x="188912" y="425450"/>
                </a:cubicBezTo>
                <a:cubicBezTo>
                  <a:pt x="138112" y="420688"/>
                  <a:pt x="66674" y="377825"/>
                  <a:pt x="36512" y="339725"/>
                </a:cubicBezTo>
                <a:cubicBezTo>
                  <a:pt x="6350" y="301625"/>
                  <a:pt x="0" y="242887"/>
                  <a:pt x="7937" y="196850"/>
                </a:cubicBezTo>
                <a:cubicBezTo>
                  <a:pt x="15874" y="150813"/>
                  <a:pt x="49212" y="87312"/>
                  <a:pt x="84137" y="63500"/>
                </a:cubicBezTo>
                <a:cubicBezTo>
                  <a:pt x="119062" y="39688"/>
                  <a:pt x="196850" y="0"/>
                  <a:pt x="217487" y="53975"/>
                </a:cubicBezTo>
                <a:cubicBezTo>
                  <a:pt x="238125" y="107950"/>
                  <a:pt x="188912" y="382588"/>
                  <a:pt x="207962" y="387350"/>
                </a:cubicBezTo>
                <a:cubicBezTo>
                  <a:pt x="227012" y="392112"/>
                  <a:pt x="320675" y="92075"/>
                  <a:pt x="331787" y="82550"/>
                </a:cubicBezTo>
                <a:cubicBezTo>
                  <a:pt x="342900" y="73025"/>
                  <a:pt x="265112" y="311150"/>
                  <a:pt x="274637" y="330200"/>
                </a:cubicBezTo>
                <a:cubicBezTo>
                  <a:pt x="284162" y="349250"/>
                  <a:pt x="428625" y="223838"/>
                  <a:pt x="388937" y="196850"/>
                </a:cubicBezTo>
                <a:cubicBezTo>
                  <a:pt x="349250" y="169863"/>
                  <a:pt x="71437" y="161925"/>
                  <a:pt x="46037" y="139700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" name="Полилиния 45">
            <a:hlinkClick r:id="rId11" action="ppaction://hlinksldjump"/>
          </p:cNvPr>
          <p:cNvSpPr/>
          <p:nvPr/>
        </p:nvSpPr>
        <p:spPr>
          <a:xfrm>
            <a:off x="5246688" y="3913981"/>
            <a:ext cx="393700" cy="340519"/>
          </a:xfrm>
          <a:custGeom>
            <a:avLst/>
            <a:gdLst>
              <a:gd name="connsiteX0" fmla="*/ 58737 w 393700"/>
              <a:gd name="connsiteY0" fmla="*/ 794 h 340519"/>
              <a:gd name="connsiteX1" fmla="*/ 115887 w 393700"/>
              <a:gd name="connsiteY1" fmla="*/ 794 h 340519"/>
              <a:gd name="connsiteX2" fmla="*/ 325437 w 393700"/>
              <a:gd name="connsiteY2" fmla="*/ 10319 h 340519"/>
              <a:gd name="connsiteX3" fmla="*/ 11112 w 393700"/>
              <a:gd name="connsiteY3" fmla="*/ 124619 h 340519"/>
              <a:gd name="connsiteX4" fmla="*/ 392112 w 393700"/>
              <a:gd name="connsiteY4" fmla="*/ 143669 h 340519"/>
              <a:gd name="connsiteX5" fmla="*/ 20637 w 393700"/>
              <a:gd name="connsiteY5" fmla="*/ 181769 h 340519"/>
              <a:gd name="connsiteX6" fmla="*/ 354012 w 393700"/>
              <a:gd name="connsiteY6" fmla="*/ 238919 h 340519"/>
              <a:gd name="connsiteX7" fmla="*/ 77787 w 393700"/>
              <a:gd name="connsiteY7" fmla="*/ 305594 h 340519"/>
              <a:gd name="connsiteX8" fmla="*/ 58737 w 393700"/>
              <a:gd name="connsiteY8" fmla="*/ 794 h 3405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93700" h="340519">
                <a:moveTo>
                  <a:pt x="58737" y="794"/>
                </a:moveTo>
                <a:cubicBezTo>
                  <a:pt x="65087" y="0"/>
                  <a:pt x="115887" y="794"/>
                  <a:pt x="115887" y="794"/>
                </a:cubicBezTo>
                <a:lnTo>
                  <a:pt x="325437" y="10319"/>
                </a:lnTo>
                <a:cubicBezTo>
                  <a:pt x="307975" y="30956"/>
                  <a:pt x="0" y="102394"/>
                  <a:pt x="11112" y="124619"/>
                </a:cubicBezTo>
                <a:cubicBezTo>
                  <a:pt x="22224" y="146844"/>
                  <a:pt x="390525" y="134144"/>
                  <a:pt x="392112" y="143669"/>
                </a:cubicBezTo>
                <a:cubicBezTo>
                  <a:pt x="393700" y="153194"/>
                  <a:pt x="26987" y="165894"/>
                  <a:pt x="20637" y="181769"/>
                </a:cubicBezTo>
                <a:cubicBezTo>
                  <a:pt x="14287" y="197644"/>
                  <a:pt x="344487" y="218282"/>
                  <a:pt x="354012" y="238919"/>
                </a:cubicBezTo>
                <a:cubicBezTo>
                  <a:pt x="363537" y="259556"/>
                  <a:pt x="128587" y="340519"/>
                  <a:pt x="77787" y="305594"/>
                </a:cubicBezTo>
                <a:cubicBezTo>
                  <a:pt x="26987" y="270669"/>
                  <a:pt x="38099" y="150019"/>
                  <a:pt x="58737" y="794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8" name="Полилиния 47"/>
          <p:cNvSpPr/>
          <p:nvPr/>
        </p:nvSpPr>
        <p:spPr>
          <a:xfrm>
            <a:off x="7739063" y="2776538"/>
            <a:ext cx="393699" cy="355599"/>
          </a:xfrm>
          <a:custGeom>
            <a:avLst/>
            <a:gdLst>
              <a:gd name="connsiteX0" fmla="*/ 23812 w 393699"/>
              <a:gd name="connsiteY0" fmla="*/ 109537 h 355599"/>
              <a:gd name="connsiteX1" fmla="*/ 33337 w 393699"/>
              <a:gd name="connsiteY1" fmla="*/ 309562 h 355599"/>
              <a:gd name="connsiteX2" fmla="*/ 223837 w 393699"/>
              <a:gd name="connsiteY2" fmla="*/ 347662 h 355599"/>
              <a:gd name="connsiteX3" fmla="*/ 328612 w 393699"/>
              <a:gd name="connsiteY3" fmla="*/ 261937 h 355599"/>
              <a:gd name="connsiteX4" fmla="*/ 385762 w 393699"/>
              <a:gd name="connsiteY4" fmla="*/ 176212 h 355599"/>
              <a:gd name="connsiteX5" fmla="*/ 280987 w 393699"/>
              <a:gd name="connsiteY5" fmla="*/ 42862 h 355599"/>
              <a:gd name="connsiteX6" fmla="*/ 90487 w 393699"/>
              <a:gd name="connsiteY6" fmla="*/ 14287 h 355599"/>
              <a:gd name="connsiteX7" fmla="*/ 23812 w 393699"/>
              <a:gd name="connsiteY7" fmla="*/ 109537 h 3555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93699" h="355599">
                <a:moveTo>
                  <a:pt x="23812" y="109537"/>
                </a:moveTo>
                <a:cubicBezTo>
                  <a:pt x="14287" y="158750"/>
                  <a:pt x="0" y="269875"/>
                  <a:pt x="33337" y="309562"/>
                </a:cubicBezTo>
                <a:cubicBezTo>
                  <a:pt x="66674" y="349249"/>
                  <a:pt x="174625" y="355599"/>
                  <a:pt x="223837" y="347662"/>
                </a:cubicBezTo>
                <a:cubicBezTo>
                  <a:pt x="273049" y="339725"/>
                  <a:pt x="301625" y="290512"/>
                  <a:pt x="328612" y="261937"/>
                </a:cubicBezTo>
                <a:cubicBezTo>
                  <a:pt x="355600" y="233362"/>
                  <a:pt x="393699" y="212724"/>
                  <a:pt x="385762" y="176212"/>
                </a:cubicBezTo>
                <a:cubicBezTo>
                  <a:pt x="377825" y="139700"/>
                  <a:pt x="330199" y="69849"/>
                  <a:pt x="280987" y="42862"/>
                </a:cubicBezTo>
                <a:cubicBezTo>
                  <a:pt x="231775" y="15875"/>
                  <a:pt x="138112" y="0"/>
                  <a:pt x="90487" y="14287"/>
                </a:cubicBezTo>
                <a:cubicBezTo>
                  <a:pt x="42862" y="28574"/>
                  <a:pt x="33337" y="60324"/>
                  <a:pt x="23812" y="109537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0" name="Полилиния 49">
            <a:hlinkClick r:id="rId11" action="ppaction://hlinksldjump"/>
          </p:cNvPr>
          <p:cNvSpPr/>
          <p:nvPr/>
        </p:nvSpPr>
        <p:spPr>
          <a:xfrm>
            <a:off x="5969000" y="1166813"/>
            <a:ext cx="292100" cy="279399"/>
          </a:xfrm>
          <a:custGeom>
            <a:avLst/>
            <a:gdLst>
              <a:gd name="connsiteX0" fmla="*/ 31750 w 292100"/>
              <a:gd name="connsiteY0" fmla="*/ 61912 h 279399"/>
              <a:gd name="connsiteX1" fmla="*/ 12700 w 292100"/>
              <a:gd name="connsiteY1" fmla="*/ 157162 h 279399"/>
              <a:gd name="connsiteX2" fmla="*/ 107950 w 292100"/>
              <a:gd name="connsiteY2" fmla="*/ 261937 h 279399"/>
              <a:gd name="connsiteX3" fmla="*/ 241300 w 292100"/>
              <a:gd name="connsiteY3" fmla="*/ 261937 h 279399"/>
              <a:gd name="connsiteX4" fmla="*/ 288925 w 292100"/>
              <a:gd name="connsiteY4" fmla="*/ 185737 h 279399"/>
              <a:gd name="connsiteX5" fmla="*/ 260350 w 292100"/>
              <a:gd name="connsiteY5" fmla="*/ 61912 h 279399"/>
              <a:gd name="connsiteX6" fmla="*/ 222250 w 292100"/>
              <a:gd name="connsiteY6" fmla="*/ 14287 h 279399"/>
              <a:gd name="connsiteX7" fmla="*/ 117475 w 292100"/>
              <a:gd name="connsiteY7" fmla="*/ 4762 h 279399"/>
              <a:gd name="connsiteX8" fmla="*/ 31750 w 292100"/>
              <a:gd name="connsiteY8" fmla="*/ 61912 h 2793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92100" h="279399">
                <a:moveTo>
                  <a:pt x="31750" y="61912"/>
                </a:moveTo>
                <a:cubicBezTo>
                  <a:pt x="14287" y="87312"/>
                  <a:pt x="0" y="123825"/>
                  <a:pt x="12700" y="157162"/>
                </a:cubicBezTo>
                <a:cubicBezTo>
                  <a:pt x="25400" y="190500"/>
                  <a:pt x="69850" y="244475"/>
                  <a:pt x="107950" y="261937"/>
                </a:cubicBezTo>
                <a:cubicBezTo>
                  <a:pt x="146050" y="279399"/>
                  <a:pt x="211138" y="274637"/>
                  <a:pt x="241300" y="261937"/>
                </a:cubicBezTo>
                <a:cubicBezTo>
                  <a:pt x="271463" y="249237"/>
                  <a:pt x="285750" y="219074"/>
                  <a:pt x="288925" y="185737"/>
                </a:cubicBezTo>
                <a:cubicBezTo>
                  <a:pt x="292100" y="152400"/>
                  <a:pt x="271462" y="90487"/>
                  <a:pt x="260350" y="61912"/>
                </a:cubicBezTo>
                <a:cubicBezTo>
                  <a:pt x="249238" y="33337"/>
                  <a:pt x="246063" y="23812"/>
                  <a:pt x="222250" y="14287"/>
                </a:cubicBezTo>
                <a:cubicBezTo>
                  <a:pt x="198438" y="4762"/>
                  <a:pt x="142875" y="0"/>
                  <a:pt x="117475" y="4762"/>
                </a:cubicBezTo>
                <a:cubicBezTo>
                  <a:pt x="92075" y="9524"/>
                  <a:pt x="49213" y="36512"/>
                  <a:pt x="31750" y="61912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1" name="Полилиния 50">
            <a:hlinkClick r:id="rId11" action="ppaction://hlinksldjump"/>
          </p:cNvPr>
          <p:cNvSpPr/>
          <p:nvPr/>
        </p:nvSpPr>
        <p:spPr>
          <a:xfrm>
            <a:off x="6015037" y="1163638"/>
            <a:ext cx="228601" cy="257175"/>
          </a:xfrm>
          <a:custGeom>
            <a:avLst/>
            <a:gdLst>
              <a:gd name="connsiteX0" fmla="*/ 33338 w 228601"/>
              <a:gd name="connsiteY0" fmla="*/ 55562 h 257175"/>
              <a:gd name="connsiteX1" fmla="*/ 195263 w 228601"/>
              <a:gd name="connsiteY1" fmla="*/ 74612 h 257175"/>
              <a:gd name="connsiteX2" fmla="*/ 4763 w 228601"/>
              <a:gd name="connsiteY2" fmla="*/ 131762 h 257175"/>
              <a:gd name="connsiteX3" fmla="*/ 223838 w 228601"/>
              <a:gd name="connsiteY3" fmla="*/ 150812 h 257175"/>
              <a:gd name="connsiteX4" fmla="*/ 33338 w 228601"/>
              <a:gd name="connsiteY4" fmla="*/ 188912 h 257175"/>
              <a:gd name="connsiteX5" fmla="*/ 109538 w 228601"/>
              <a:gd name="connsiteY5" fmla="*/ 227012 h 257175"/>
              <a:gd name="connsiteX6" fmla="*/ 109538 w 228601"/>
              <a:gd name="connsiteY6" fmla="*/ 7937 h 257175"/>
              <a:gd name="connsiteX7" fmla="*/ 195263 w 228601"/>
              <a:gd name="connsiteY7" fmla="*/ 179387 h 257175"/>
              <a:gd name="connsiteX8" fmla="*/ 33338 w 228601"/>
              <a:gd name="connsiteY8" fmla="*/ 55562 h 257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28601" h="257175">
                <a:moveTo>
                  <a:pt x="33338" y="55562"/>
                </a:moveTo>
                <a:cubicBezTo>
                  <a:pt x="33338" y="38100"/>
                  <a:pt x="200026" y="61912"/>
                  <a:pt x="195263" y="74612"/>
                </a:cubicBezTo>
                <a:cubicBezTo>
                  <a:pt x="190500" y="87312"/>
                  <a:pt x="0" y="119062"/>
                  <a:pt x="4763" y="131762"/>
                </a:cubicBezTo>
                <a:cubicBezTo>
                  <a:pt x="9526" y="144462"/>
                  <a:pt x="219075" y="141287"/>
                  <a:pt x="223838" y="150812"/>
                </a:cubicBezTo>
                <a:cubicBezTo>
                  <a:pt x="228601" y="160337"/>
                  <a:pt x="52388" y="176212"/>
                  <a:pt x="33338" y="188912"/>
                </a:cubicBezTo>
                <a:cubicBezTo>
                  <a:pt x="14288" y="201612"/>
                  <a:pt x="96838" y="257175"/>
                  <a:pt x="109538" y="227012"/>
                </a:cubicBezTo>
                <a:cubicBezTo>
                  <a:pt x="122238" y="196850"/>
                  <a:pt x="95251" y="15874"/>
                  <a:pt x="109538" y="7937"/>
                </a:cubicBezTo>
                <a:cubicBezTo>
                  <a:pt x="123825" y="0"/>
                  <a:pt x="209550" y="169862"/>
                  <a:pt x="195263" y="179387"/>
                </a:cubicBezTo>
                <a:cubicBezTo>
                  <a:pt x="180976" y="188912"/>
                  <a:pt x="33338" y="73024"/>
                  <a:pt x="33338" y="55562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2231740" y="591530"/>
            <a:ext cx="3096344" cy="432048"/>
          </a:xfrm>
          <a:prstGeom prst="roundRect">
            <a:avLst/>
          </a:prstGeom>
          <a:solidFill>
            <a:schemeClr val="bg1"/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Задания базового уровня 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3" name="триг СБРОС на первом"/>
          <p:cNvSpPr/>
          <p:nvPr/>
        </p:nvSpPr>
        <p:spPr>
          <a:xfrm>
            <a:off x="431540" y="1131590"/>
            <a:ext cx="1440160" cy="396044"/>
          </a:xfrm>
          <a:prstGeom prst="roundRect">
            <a:avLst>
              <a:gd name="adj" fmla="val 50000"/>
            </a:avLst>
          </a:prstGeom>
          <a:solidFill>
            <a:srgbClr val="C00000"/>
          </a:solidFill>
          <a:ln>
            <a:noFill/>
          </a:ln>
          <a:effectLst>
            <a:outerShdw blurRad="127000" dist="38100" dir="5400000" sx="104000" sy="104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 smtClean="0">
                <a:solidFill>
                  <a:schemeClr val="bg1"/>
                </a:solidFill>
              </a:rPr>
              <a:t>1</a:t>
            </a:r>
            <a:endParaRPr lang="ru-RU" b="1" u="sng" dirty="0">
              <a:solidFill>
                <a:schemeClr val="bg1"/>
              </a:solidFill>
            </a:endParaRPr>
          </a:p>
        </p:txBody>
      </p:sp>
      <p:pic>
        <p:nvPicPr>
          <p:cNvPr id="11266" name="круг1" descr="C:\Users\1\Desktop\кокурс плакат\картинки\imgpreview (1).jp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503548" y="1599642"/>
            <a:ext cx="1332148" cy="1397131"/>
          </a:xfrm>
          <a:prstGeom prst="rect">
            <a:avLst/>
          </a:prstGeom>
          <a:noFill/>
        </p:spPr>
      </p:pic>
      <p:sp>
        <p:nvSpPr>
          <p:cNvPr id="31" name="триг СБРОС на первом"/>
          <p:cNvSpPr/>
          <p:nvPr/>
        </p:nvSpPr>
        <p:spPr>
          <a:xfrm>
            <a:off x="3851920" y="1131590"/>
            <a:ext cx="1440160" cy="396044"/>
          </a:xfrm>
          <a:prstGeom prst="roundRect">
            <a:avLst>
              <a:gd name="adj" fmla="val 50000"/>
            </a:avLst>
          </a:prstGeom>
          <a:solidFill>
            <a:srgbClr val="C00000"/>
          </a:solidFill>
          <a:ln>
            <a:noFill/>
          </a:ln>
          <a:effectLst>
            <a:outerShdw blurRad="127000" dist="38100" dir="5400000" sx="104000" sy="104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 smtClean="0">
                <a:solidFill>
                  <a:schemeClr val="bg1"/>
                </a:solidFill>
              </a:rPr>
              <a:t>3</a:t>
            </a:r>
            <a:endParaRPr lang="ru-RU" b="1" u="sng" dirty="0">
              <a:solidFill>
                <a:schemeClr val="bg1"/>
              </a:solidFill>
            </a:endParaRPr>
          </a:p>
        </p:txBody>
      </p:sp>
      <p:sp>
        <p:nvSpPr>
          <p:cNvPr id="32" name="триг СБРОС на первом"/>
          <p:cNvSpPr/>
          <p:nvPr/>
        </p:nvSpPr>
        <p:spPr>
          <a:xfrm>
            <a:off x="395536" y="3111810"/>
            <a:ext cx="1440160" cy="396044"/>
          </a:xfrm>
          <a:prstGeom prst="roundRect">
            <a:avLst>
              <a:gd name="adj" fmla="val 50000"/>
            </a:avLst>
          </a:prstGeom>
          <a:solidFill>
            <a:srgbClr val="C00000"/>
          </a:solidFill>
          <a:ln>
            <a:noFill/>
          </a:ln>
          <a:effectLst>
            <a:outerShdw blurRad="127000" dist="38100" dir="5400000" sx="104000" sy="104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 smtClean="0">
                <a:solidFill>
                  <a:schemeClr val="bg1"/>
                </a:solidFill>
              </a:rPr>
              <a:t>4</a:t>
            </a:r>
            <a:endParaRPr lang="ru-RU" b="1" u="sng" dirty="0">
              <a:solidFill>
                <a:schemeClr val="bg1"/>
              </a:solidFill>
            </a:endParaRPr>
          </a:p>
        </p:txBody>
      </p:sp>
      <p:sp>
        <p:nvSpPr>
          <p:cNvPr id="33" name="триг СБРОС на первом"/>
          <p:cNvSpPr/>
          <p:nvPr/>
        </p:nvSpPr>
        <p:spPr>
          <a:xfrm>
            <a:off x="2159732" y="3111810"/>
            <a:ext cx="1440160" cy="396044"/>
          </a:xfrm>
          <a:prstGeom prst="roundRect">
            <a:avLst>
              <a:gd name="adj" fmla="val 50000"/>
            </a:avLst>
          </a:prstGeom>
          <a:solidFill>
            <a:srgbClr val="C00000"/>
          </a:solidFill>
          <a:ln>
            <a:noFill/>
          </a:ln>
          <a:effectLst>
            <a:outerShdw blurRad="127000" dist="38100" dir="5400000" sx="104000" sy="104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 smtClean="0">
                <a:solidFill>
                  <a:schemeClr val="bg1"/>
                </a:solidFill>
              </a:rPr>
              <a:t>5</a:t>
            </a:r>
            <a:endParaRPr lang="ru-RU" b="1" u="sng" dirty="0">
              <a:solidFill>
                <a:schemeClr val="bg1"/>
              </a:solidFill>
            </a:endParaRPr>
          </a:p>
        </p:txBody>
      </p:sp>
      <p:pic>
        <p:nvPicPr>
          <p:cNvPr id="11270" name="Picture 6" descr="C:\Users\1\Desktop\кокурс плакат\картинки\0002523b4a625cb494e385ce97c56aa2_i-1096.jpg"/>
          <p:cNvPicPr>
            <a:picLocks noChangeAspect="1" noChangeArrowheads="1"/>
          </p:cNvPicPr>
          <p:nvPr/>
        </p:nvPicPr>
        <p:blipFill>
          <a:blip r:embed="rId13" cstate="print"/>
          <a:srcRect b="3623"/>
          <a:stretch>
            <a:fillRect/>
          </a:stretch>
        </p:blipFill>
        <p:spPr bwMode="auto">
          <a:xfrm>
            <a:off x="5724128" y="741836"/>
            <a:ext cx="3037148" cy="4242182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34" name="Picture 2" descr="C:\Users\1\Desktop\кокурс плакат\картинки\imgpreview (1).jp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467544" y="3543858"/>
            <a:ext cx="1332148" cy="1397131"/>
          </a:xfrm>
          <a:prstGeom prst="rect">
            <a:avLst/>
          </a:prstGeom>
          <a:noFill/>
        </p:spPr>
      </p:pic>
      <p:pic>
        <p:nvPicPr>
          <p:cNvPr id="35" name="Picture 2" descr="C:\Users\1\Desktop\кокурс плакат\картинки\imgpreview (1).jp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3959932" y="1599642"/>
            <a:ext cx="1332148" cy="1397131"/>
          </a:xfrm>
          <a:prstGeom prst="rect">
            <a:avLst/>
          </a:prstGeom>
          <a:noFill/>
        </p:spPr>
      </p:pic>
      <p:pic>
        <p:nvPicPr>
          <p:cNvPr id="36" name="Picture 2" descr="C:\Users\1\Desktop\кокурс плакат\картинки\imgpreview (1).jp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2231740" y="3543858"/>
            <a:ext cx="1332148" cy="1397131"/>
          </a:xfrm>
          <a:prstGeom prst="rect">
            <a:avLst/>
          </a:prstGeom>
          <a:noFill/>
        </p:spPr>
      </p:pic>
      <p:sp>
        <p:nvSpPr>
          <p:cNvPr id="40" name="триг СБРОС на первом"/>
          <p:cNvSpPr/>
          <p:nvPr/>
        </p:nvSpPr>
        <p:spPr>
          <a:xfrm>
            <a:off x="2195736" y="1131590"/>
            <a:ext cx="1440160" cy="396044"/>
          </a:xfrm>
          <a:prstGeom prst="roundRect">
            <a:avLst>
              <a:gd name="adj" fmla="val 50000"/>
            </a:avLst>
          </a:prstGeom>
          <a:solidFill>
            <a:srgbClr val="C00000"/>
          </a:solidFill>
          <a:ln>
            <a:noFill/>
          </a:ln>
          <a:effectLst>
            <a:outerShdw blurRad="127000" dist="38100" dir="5400000" sx="104000" sy="104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 smtClean="0">
                <a:solidFill>
                  <a:schemeClr val="bg1"/>
                </a:solidFill>
              </a:rPr>
              <a:t>2</a:t>
            </a:r>
            <a:endParaRPr lang="ru-RU" b="1" u="sng" dirty="0">
              <a:solidFill>
                <a:schemeClr val="bg1"/>
              </a:solidFill>
            </a:endParaRPr>
          </a:p>
        </p:txBody>
      </p:sp>
      <p:sp>
        <p:nvSpPr>
          <p:cNvPr id="42" name="триг СБРОС на первом"/>
          <p:cNvSpPr/>
          <p:nvPr/>
        </p:nvSpPr>
        <p:spPr>
          <a:xfrm>
            <a:off x="3923928" y="3075806"/>
            <a:ext cx="1440160" cy="396044"/>
          </a:xfrm>
          <a:prstGeom prst="roundRect">
            <a:avLst>
              <a:gd name="adj" fmla="val 50000"/>
            </a:avLst>
          </a:prstGeom>
          <a:solidFill>
            <a:srgbClr val="C00000"/>
          </a:solidFill>
          <a:ln>
            <a:noFill/>
          </a:ln>
          <a:effectLst>
            <a:outerShdw blurRad="127000" dist="38100" dir="5400000" sx="104000" sy="104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 smtClean="0">
                <a:solidFill>
                  <a:schemeClr val="bg1"/>
                </a:solidFill>
              </a:rPr>
              <a:t>6</a:t>
            </a:r>
            <a:endParaRPr lang="ru-RU" b="1" u="sng" dirty="0">
              <a:solidFill>
                <a:schemeClr val="bg1"/>
              </a:solidFill>
            </a:endParaRPr>
          </a:p>
        </p:txBody>
      </p:sp>
      <p:pic>
        <p:nvPicPr>
          <p:cNvPr id="43" name="Picture 2" descr="C:\Users\1\Desktop\кокурс плакат\картинки\imgpreview (1).jp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3995936" y="3543858"/>
            <a:ext cx="1332148" cy="1397131"/>
          </a:xfrm>
          <a:prstGeom prst="rect">
            <a:avLst/>
          </a:prstGeom>
          <a:noFill/>
        </p:spPr>
      </p:pic>
      <p:pic>
        <p:nvPicPr>
          <p:cNvPr id="44" name="Picture 2" descr="C:\Users\1\Desktop\кокурс плакат\картинки\imgpreview (1).jp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2231740" y="1599642"/>
            <a:ext cx="1332148" cy="1397131"/>
          </a:xfrm>
          <a:prstGeom prst="rect">
            <a:avLst/>
          </a:prstGeom>
          <a:noFill/>
        </p:spPr>
      </p:pic>
      <p:sp>
        <p:nvSpPr>
          <p:cNvPr id="47" name="Прямоугольник 46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>
              <a:alpha val="80000"/>
            </a:schemeClr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Скругленный прямоугольник 1"/>
          <p:cNvSpPr/>
          <p:nvPr/>
        </p:nvSpPr>
        <p:spPr>
          <a:xfrm>
            <a:off x="2159732" y="179536"/>
            <a:ext cx="4644516" cy="339986"/>
          </a:xfrm>
          <a:prstGeom prst="roundRect">
            <a:avLst/>
          </a:prstGeom>
          <a:solidFill>
            <a:schemeClr val="bg1"/>
          </a:solidFill>
          <a:ln w="57150" cmpd="dbl">
            <a:solidFill>
              <a:srgbClr val="0099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Какие  части клетки подписаны неверно?</a:t>
            </a:r>
            <a:endParaRPr lang="ru-RU" b="1" dirty="0">
              <a:solidFill>
                <a:schemeClr val="tx1"/>
              </a:solidFill>
            </a:endParaRPr>
          </a:p>
        </p:txBody>
      </p:sp>
      <p:pic>
        <p:nvPicPr>
          <p:cNvPr id="1026" name="Picture 2" descr="C:\Users\Учитель\Desktop\плакат потешина\картинки\1-model-of-an-animal-cell-science-photo-library.jpg"/>
          <p:cNvPicPr>
            <a:picLocks noChangeAspect="1" noChangeArrowheads="1"/>
          </p:cNvPicPr>
          <p:nvPr/>
        </p:nvPicPr>
        <p:blipFill rotWithShape="1"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841" t="5549" r="8102" b="5235"/>
          <a:stretch/>
        </p:blipFill>
        <p:spPr bwMode="auto">
          <a:xfrm>
            <a:off x="2735796" y="807554"/>
            <a:ext cx="3755152" cy="4184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4" name="Прямая со стрелкой 3"/>
          <p:cNvCxnSpPr>
            <a:stCxn id="6" idx="3"/>
          </p:cNvCxnSpPr>
          <p:nvPr/>
        </p:nvCxnSpPr>
        <p:spPr>
          <a:xfrm flipV="1">
            <a:off x="2058547" y="4242422"/>
            <a:ext cx="1721365" cy="1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Скругленный прямоугольник 5"/>
          <p:cNvSpPr/>
          <p:nvPr/>
        </p:nvSpPr>
        <p:spPr>
          <a:xfrm>
            <a:off x="208688" y="4037471"/>
            <a:ext cx="1849859" cy="409903"/>
          </a:xfrm>
          <a:prstGeom prst="roundRect">
            <a:avLst/>
          </a:prstGeom>
          <a:solidFill>
            <a:schemeClr val="bg1"/>
          </a:solidFill>
          <a:ln>
            <a:solidFill>
              <a:srgbClr val="00A4D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>
                <a:solidFill>
                  <a:srgbClr val="FF0000"/>
                </a:solidFill>
              </a:rPr>
              <a:t>6</a:t>
            </a:r>
            <a:r>
              <a:rPr lang="ru-RU" b="1" dirty="0" smtClean="0">
                <a:solidFill>
                  <a:srgbClr val="FF0000"/>
                </a:solidFill>
              </a:rPr>
              <a:t>. </a:t>
            </a:r>
            <a:r>
              <a:rPr lang="ru-RU" dirty="0" smtClean="0">
                <a:solidFill>
                  <a:schemeClr val="tx1"/>
                </a:solidFill>
              </a:rPr>
              <a:t>Митохондрии</a:t>
            </a:r>
            <a:r>
              <a:rPr lang="ru-RU" dirty="0" smtClean="0"/>
              <a:t> </a:t>
            </a:r>
            <a:endParaRPr lang="ru-RU" dirty="0"/>
          </a:p>
        </p:txBody>
      </p:sp>
      <p:cxnSp>
        <p:nvCxnSpPr>
          <p:cNvPr id="8" name="Прямая со стрелкой 7"/>
          <p:cNvCxnSpPr/>
          <p:nvPr/>
        </p:nvCxnSpPr>
        <p:spPr>
          <a:xfrm flipV="1">
            <a:off x="2508008" y="2916252"/>
            <a:ext cx="1127888" cy="52816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Скругленный прямоугольник 48"/>
          <p:cNvSpPr/>
          <p:nvPr/>
        </p:nvSpPr>
        <p:spPr>
          <a:xfrm>
            <a:off x="176333" y="2622853"/>
            <a:ext cx="2622924" cy="646324"/>
          </a:xfrm>
          <a:prstGeom prst="roundRect">
            <a:avLst/>
          </a:prstGeom>
          <a:solidFill>
            <a:schemeClr val="bg1"/>
          </a:solidFill>
          <a:ln>
            <a:solidFill>
              <a:srgbClr val="00A4D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>
                <a:solidFill>
                  <a:srgbClr val="FF0000"/>
                </a:solidFill>
              </a:rPr>
              <a:t>4</a:t>
            </a:r>
            <a:r>
              <a:rPr lang="ru-RU" b="1" dirty="0" smtClean="0">
                <a:solidFill>
                  <a:srgbClr val="FF0000"/>
                </a:solidFill>
              </a:rPr>
              <a:t>. </a:t>
            </a:r>
            <a:r>
              <a:rPr lang="ru-RU" dirty="0" smtClean="0">
                <a:solidFill>
                  <a:schemeClr val="tx1"/>
                </a:solidFill>
              </a:rPr>
              <a:t>Эндоплазматическая сеть</a:t>
            </a:r>
            <a:r>
              <a:rPr lang="ru-RU" dirty="0" smtClean="0"/>
              <a:t> </a:t>
            </a:r>
            <a:endParaRPr lang="ru-RU" dirty="0"/>
          </a:p>
        </p:txBody>
      </p:sp>
      <p:cxnSp>
        <p:nvCxnSpPr>
          <p:cNvPr id="11" name="Прямая со стрелкой 10"/>
          <p:cNvCxnSpPr>
            <a:stCxn id="52" idx="3"/>
          </p:cNvCxnSpPr>
          <p:nvPr/>
        </p:nvCxnSpPr>
        <p:spPr>
          <a:xfrm>
            <a:off x="2490288" y="965317"/>
            <a:ext cx="1886095" cy="1490545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Скругленный прямоугольник 51"/>
          <p:cNvSpPr/>
          <p:nvPr/>
        </p:nvSpPr>
        <p:spPr>
          <a:xfrm>
            <a:off x="172377" y="760365"/>
            <a:ext cx="2317911" cy="409903"/>
          </a:xfrm>
          <a:prstGeom prst="roundRect">
            <a:avLst/>
          </a:prstGeom>
          <a:solidFill>
            <a:schemeClr val="bg1"/>
          </a:solidFill>
          <a:ln>
            <a:solidFill>
              <a:srgbClr val="0099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 smtClean="0">
                <a:solidFill>
                  <a:srgbClr val="FF0000"/>
                </a:solidFill>
              </a:rPr>
              <a:t>1. </a:t>
            </a:r>
            <a:r>
              <a:rPr lang="ru-RU" dirty="0" smtClean="0">
                <a:solidFill>
                  <a:schemeClr val="tx1"/>
                </a:solidFill>
              </a:rPr>
              <a:t>Ядро</a:t>
            </a:r>
            <a:endParaRPr lang="ru-RU" dirty="0"/>
          </a:p>
        </p:txBody>
      </p:sp>
      <p:cxnSp>
        <p:nvCxnSpPr>
          <p:cNvPr id="14" name="Прямая со стрелкой 13"/>
          <p:cNvCxnSpPr>
            <a:stCxn id="53" idx="3"/>
          </p:cNvCxnSpPr>
          <p:nvPr/>
        </p:nvCxnSpPr>
        <p:spPr>
          <a:xfrm>
            <a:off x="1799692" y="1514640"/>
            <a:ext cx="1484290" cy="373034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Скругленный прямоугольник 52"/>
          <p:cNvSpPr/>
          <p:nvPr/>
        </p:nvSpPr>
        <p:spPr>
          <a:xfrm>
            <a:off x="151555" y="1309688"/>
            <a:ext cx="1648137" cy="409903"/>
          </a:xfrm>
          <a:prstGeom prst="roundRect">
            <a:avLst/>
          </a:prstGeom>
          <a:solidFill>
            <a:schemeClr val="bg1"/>
          </a:solidFill>
          <a:ln>
            <a:solidFill>
              <a:srgbClr val="00A4D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 smtClean="0">
                <a:solidFill>
                  <a:srgbClr val="FF0000"/>
                </a:solidFill>
              </a:rPr>
              <a:t>2. </a:t>
            </a:r>
            <a:r>
              <a:rPr lang="ru-RU" dirty="0" smtClean="0">
                <a:solidFill>
                  <a:schemeClr val="tx1"/>
                </a:solidFill>
              </a:rPr>
              <a:t>Лизосомы</a:t>
            </a:r>
            <a:endParaRPr lang="ru-RU" dirty="0"/>
          </a:p>
        </p:txBody>
      </p:sp>
      <p:cxnSp>
        <p:nvCxnSpPr>
          <p:cNvPr id="16" name="Прямая со стрелкой 15"/>
          <p:cNvCxnSpPr/>
          <p:nvPr/>
        </p:nvCxnSpPr>
        <p:spPr>
          <a:xfrm>
            <a:off x="1871700" y="3605815"/>
            <a:ext cx="2232248" cy="308166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Скругленный прямоугольник 53"/>
          <p:cNvSpPr/>
          <p:nvPr/>
        </p:nvSpPr>
        <p:spPr>
          <a:xfrm>
            <a:off x="187559" y="3400863"/>
            <a:ext cx="1648137" cy="409903"/>
          </a:xfrm>
          <a:prstGeom prst="roundRect">
            <a:avLst/>
          </a:prstGeom>
          <a:solidFill>
            <a:schemeClr val="bg1"/>
          </a:solidFill>
          <a:ln>
            <a:solidFill>
              <a:srgbClr val="0099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 smtClean="0">
                <a:solidFill>
                  <a:srgbClr val="FF0000"/>
                </a:solidFill>
              </a:rPr>
              <a:t>5. </a:t>
            </a:r>
            <a:r>
              <a:rPr lang="ru-RU" dirty="0" smtClean="0">
                <a:solidFill>
                  <a:schemeClr val="tx1"/>
                </a:solidFill>
              </a:rPr>
              <a:t>Ядрышко</a:t>
            </a:r>
            <a:r>
              <a:rPr lang="ru-RU" dirty="0" smtClean="0"/>
              <a:t> </a:t>
            </a:r>
            <a:endParaRPr lang="ru-RU" dirty="0"/>
          </a:p>
        </p:txBody>
      </p:sp>
      <p:cxnSp>
        <p:nvCxnSpPr>
          <p:cNvPr id="18" name="Прямая со стрелкой 17"/>
          <p:cNvCxnSpPr/>
          <p:nvPr/>
        </p:nvCxnSpPr>
        <p:spPr>
          <a:xfrm>
            <a:off x="1144099" y="2129640"/>
            <a:ext cx="1800200" cy="1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Скругленный прямоугольник 56"/>
          <p:cNvSpPr/>
          <p:nvPr/>
        </p:nvSpPr>
        <p:spPr>
          <a:xfrm>
            <a:off x="151555" y="1889085"/>
            <a:ext cx="1817357" cy="538575"/>
          </a:xfrm>
          <a:prstGeom prst="roundRect">
            <a:avLst/>
          </a:prstGeom>
          <a:solidFill>
            <a:schemeClr val="bg1"/>
          </a:solidFill>
          <a:ln>
            <a:solidFill>
              <a:srgbClr val="0099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 smtClean="0">
                <a:solidFill>
                  <a:srgbClr val="FF0000"/>
                </a:solidFill>
              </a:rPr>
              <a:t>3. </a:t>
            </a:r>
            <a:r>
              <a:rPr lang="ru-RU" dirty="0" smtClean="0">
                <a:solidFill>
                  <a:schemeClr val="tx1"/>
                </a:solidFill>
              </a:rPr>
              <a:t>Клеточная мембрана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11288" name="Скругленный прямоугольник 11287"/>
          <p:cNvSpPr/>
          <p:nvPr/>
        </p:nvSpPr>
        <p:spPr>
          <a:xfrm>
            <a:off x="6494060" y="858765"/>
            <a:ext cx="2252421" cy="3588609"/>
          </a:xfrm>
          <a:prstGeom prst="roundRect">
            <a:avLst/>
          </a:prstGeom>
          <a:solidFill>
            <a:schemeClr val="bg1"/>
          </a:solidFill>
          <a:ln w="38100" cmpd="dbl">
            <a:solidFill>
              <a:srgbClr val="00A4D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1</a:t>
            </a:r>
          </a:p>
          <a:p>
            <a:pPr algn="ctr"/>
            <a:endParaRPr lang="ru-RU" b="1" dirty="0">
              <a:solidFill>
                <a:schemeClr val="tx1"/>
              </a:solidFill>
            </a:endParaRPr>
          </a:p>
          <a:p>
            <a:pPr algn="ctr"/>
            <a:r>
              <a:rPr lang="ru-RU" b="1" dirty="0" smtClean="0">
                <a:solidFill>
                  <a:schemeClr val="tx1"/>
                </a:solidFill>
              </a:rPr>
              <a:t>2</a:t>
            </a:r>
          </a:p>
          <a:p>
            <a:pPr algn="ctr"/>
            <a:endParaRPr lang="ru-RU" b="1" dirty="0">
              <a:solidFill>
                <a:schemeClr val="tx1"/>
              </a:solidFill>
            </a:endParaRPr>
          </a:p>
          <a:p>
            <a:pPr algn="ctr"/>
            <a:r>
              <a:rPr lang="ru-RU" b="1" dirty="0" smtClean="0">
                <a:solidFill>
                  <a:schemeClr val="tx1"/>
                </a:solidFill>
              </a:rPr>
              <a:t>3</a:t>
            </a:r>
          </a:p>
          <a:p>
            <a:pPr algn="ctr"/>
            <a:endParaRPr lang="ru-RU" b="1" dirty="0" smtClean="0">
              <a:solidFill>
                <a:schemeClr val="tx1"/>
              </a:solidFill>
            </a:endParaRPr>
          </a:p>
          <a:p>
            <a:pPr algn="ctr"/>
            <a:r>
              <a:rPr lang="ru-RU" b="1" dirty="0" smtClean="0">
                <a:solidFill>
                  <a:schemeClr val="tx1"/>
                </a:solidFill>
              </a:rPr>
              <a:t>4</a:t>
            </a:r>
          </a:p>
          <a:p>
            <a:pPr algn="ctr"/>
            <a:endParaRPr lang="ru-RU" b="1" dirty="0" smtClean="0">
              <a:solidFill>
                <a:schemeClr val="tx1"/>
              </a:solidFill>
            </a:endParaRPr>
          </a:p>
          <a:p>
            <a:pPr algn="ctr"/>
            <a:r>
              <a:rPr lang="ru-RU" b="1" dirty="0" smtClean="0">
                <a:solidFill>
                  <a:schemeClr val="tx1"/>
                </a:solidFill>
              </a:rPr>
              <a:t>5</a:t>
            </a:r>
          </a:p>
          <a:p>
            <a:pPr algn="ctr"/>
            <a:endParaRPr lang="ru-RU" b="1" dirty="0" smtClean="0">
              <a:solidFill>
                <a:schemeClr val="tx1"/>
              </a:solidFill>
            </a:endParaRPr>
          </a:p>
          <a:p>
            <a:pPr algn="ctr"/>
            <a:r>
              <a:rPr lang="ru-RU" b="1" dirty="0" smtClean="0">
                <a:solidFill>
                  <a:schemeClr val="tx1"/>
                </a:solidFill>
              </a:rPr>
              <a:t>6</a:t>
            </a:r>
          </a:p>
          <a:p>
            <a:pPr algn="ctr"/>
            <a:endParaRPr lang="ru-RU" dirty="0" smtClean="0">
              <a:solidFill>
                <a:schemeClr val="tx1"/>
              </a:solidFill>
            </a:endParaRPr>
          </a:p>
        </p:txBody>
      </p:sp>
      <p:sp>
        <p:nvSpPr>
          <p:cNvPr id="100" name="Блок-схема: узел 8"/>
          <p:cNvSpPr/>
          <p:nvPr/>
        </p:nvSpPr>
        <p:spPr>
          <a:xfrm>
            <a:off x="7232049" y="999030"/>
            <a:ext cx="252028" cy="252028"/>
          </a:xfrm>
          <a:prstGeom prst="flowChartConnector">
            <a:avLst/>
          </a:prstGeom>
          <a:solidFill>
            <a:srgbClr val="FF0000"/>
          </a:solidFill>
          <a:ln>
            <a:solidFill>
              <a:srgbClr val="FF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9" name="Блок-схема: узел 9"/>
          <p:cNvSpPr/>
          <p:nvPr/>
        </p:nvSpPr>
        <p:spPr>
          <a:xfrm>
            <a:off x="7232049" y="1535906"/>
            <a:ext cx="252028" cy="252028"/>
          </a:xfrm>
          <a:prstGeom prst="flowChartConnector">
            <a:avLst/>
          </a:prstGeom>
          <a:solidFill>
            <a:srgbClr val="FF0000"/>
          </a:solidFill>
          <a:ln>
            <a:solidFill>
              <a:srgbClr val="FF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8" name="Блок-схема: узел 7"/>
          <p:cNvSpPr/>
          <p:nvPr/>
        </p:nvSpPr>
        <p:spPr>
          <a:xfrm>
            <a:off x="7232049" y="2129641"/>
            <a:ext cx="252028" cy="252028"/>
          </a:xfrm>
          <a:prstGeom prst="flowChartConnector">
            <a:avLst/>
          </a:prstGeom>
          <a:solidFill>
            <a:srgbClr val="FF0000"/>
          </a:solidFill>
          <a:ln>
            <a:solidFill>
              <a:srgbClr val="FF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7" name="Блок-схема: узел 6"/>
          <p:cNvSpPr/>
          <p:nvPr/>
        </p:nvSpPr>
        <p:spPr>
          <a:xfrm>
            <a:off x="7242702" y="3219822"/>
            <a:ext cx="252028" cy="252028"/>
          </a:xfrm>
          <a:prstGeom prst="flowChartConnector">
            <a:avLst/>
          </a:prstGeom>
          <a:solidFill>
            <a:srgbClr val="FF0000"/>
          </a:solidFill>
          <a:ln>
            <a:solidFill>
              <a:srgbClr val="FF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6" name="Блок-схема: узел 5"/>
          <p:cNvSpPr/>
          <p:nvPr/>
        </p:nvSpPr>
        <p:spPr>
          <a:xfrm>
            <a:off x="7270149" y="3733989"/>
            <a:ext cx="252028" cy="252028"/>
          </a:xfrm>
          <a:prstGeom prst="flowChartConnector">
            <a:avLst/>
          </a:prstGeom>
          <a:solidFill>
            <a:srgbClr val="FF0000"/>
          </a:solidFill>
          <a:ln>
            <a:solidFill>
              <a:srgbClr val="FF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5" name="Блок-схема: узел4"/>
          <p:cNvSpPr/>
          <p:nvPr/>
        </p:nvSpPr>
        <p:spPr>
          <a:xfrm>
            <a:off x="7242702" y="2642586"/>
            <a:ext cx="252028" cy="252028"/>
          </a:xfrm>
          <a:prstGeom prst="flowChartConnector">
            <a:avLst/>
          </a:prstGeom>
          <a:solidFill>
            <a:srgbClr val="FF0000"/>
          </a:solidFill>
          <a:ln>
            <a:solidFill>
              <a:srgbClr val="FF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2" name="триг СБРОС на первом223"/>
          <p:cNvSpPr/>
          <p:nvPr/>
        </p:nvSpPr>
        <p:spPr>
          <a:xfrm>
            <a:off x="6900190" y="4027943"/>
            <a:ext cx="1440160" cy="396044"/>
          </a:xfrm>
          <a:prstGeom prst="roundRect">
            <a:avLst>
              <a:gd name="adj" fmla="val 50000"/>
            </a:avLst>
          </a:prstGeom>
          <a:solidFill>
            <a:srgbClr val="C00000"/>
          </a:solidFill>
          <a:ln>
            <a:noFill/>
          </a:ln>
          <a:effectLst>
            <a:outerShdw blurRad="127000" dist="38100" dir="5400000" sx="104000" sy="104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 smtClean="0">
                <a:solidFill>
                  <a:schemeClr val="bg1"/>
                </a:solidFill>
              </a:rPr>
              <a:t>Правильно </a:t>
            </a:r>
            <a:endParaRPr lang="ru-RU" b="1" u="sng" dirty="0">
              <a:solidFill>
                <a:schemeClr val="bg1"/>
              </a:solidFill>
            </a:endParaRPr>
          </a:p>
        </p:txBody>
      </p:sp>
      <p:sp>
        <p:nvSpPr>
          <p:cNvPr id="103" name="триг СБРОС на первом223">
            <a:hlinkClick r:id="rId15" action="ppaction://hlinksldjump"/>
          </p:cNvPr>
          <p:cNvSpPr/>
          <p:nvPr/>
        </p:nvSpPr>
        <p:spPr>
          <a:xfrm>
            <a:off x="6494061" y="4601862"/>
            <a:ext cx="2267216" cy="396044"/>
          </a:xfrm>
          <a:prstGeom prst="roundRect">
            <a:avLst>
              <a:gd name="adj" fmla="val 50000"/>
            </a:avLst>
          </a:prstGeom>
          <a:solidFill>
            <a:srgbClr val="C00000"/>
          </a:solidFill>
          <a:ln>
            <a:noFill/>
          </a:ln>
          <a:effectLst>
            <a:outerShdw blurRad="127000" dist="38100" dir="5400000" sx="104000" sy="104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 smtClean="0">
                <a:solidFill>
                  <a:schemeClr val="bg1"/>
                </a:solidFill>
              </a:rPr>
              <a:t>Следующий вопрос </a:t>
            </a:r>
            <a:endParaRPr lang="ru-RU" b="1" u="sng" dirty="0">
              <a:solidFill>
                <a:schemeClr val="bg1"/>
              </a:solidFill>
            </a:endParaRPr>
          </a:p>
        </p:txBody>
      </p:sp>
      <p:sp>
        <p:nvSpPr>
          <p:cNvPr id="58" name="триг СБРОС на первом1"/>
          <p:cNvSpPr/>
          <p:nvPr/>
        </p:nvSpPr>
        <p:spPr>
          <a:xfrm>
            <a:off x="425479" y="87474"/>
            <a:ext cx="1100288" cy="567427"/>
          </a:xfrm>
          <a:prstGeom prst="ellipse">
            <a:avLst/>
          </a:prstGeom>
          <a:solidFill>
            <a:srgbClr val="C00000"/>
          </a:solidFill>
          <a:ln>
            <a:noFill/>
          </a:ln>
          <a:effectLst>
            <a:outerShdw blurRad="127000" dist="38100" dir="5400000" sx="104000" sy="104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ru-RU" sz="3000" b="1" u="sng" dirty="0">
                <a:solidFill>
                  <a:schemeClr val="bg1"/>
                </a:solidFill>
              </a:rPr>
              <a:t>3</a:t>
            </a:r>
          </a:p>
        </p:txBody>
      </p:sp>
      <p:pic>
        <p:nvPicPr>
          <p:cNvPr id="60" name="Picture 2" descr="C:\Users\Учитель\Desktop\плакат потешина\картинки\depositphotos_8738932-stock-illustration-black-and-whitevector-mouse-cursor.jpg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55221" y="3733989"/>
            <a:ext cx="263273" cy="26327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" name="Picture 2" descr="C:\Users\Учитель\Desktop\плакат потешина\картинки\depositphotos_8738932-stock-illustration-black-and-whitevector-mouse-cursor.jpg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61277" y="4668247"/>
            <a:ext cx="263273" cy="26327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81123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Click="0">
        <p:checker/>
      </p:transition>
    </mc:Choice>
    <mc:Fallback xmlns="">
      <p:transition spd="slow" advClick="0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1128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1128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1128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1128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0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4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4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5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6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0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9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4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2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3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4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25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8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9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4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0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31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32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33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6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9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4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8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39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40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41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5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9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7"/>
                  </p:tgtEl>
                </p:cond>
              </p:nextCondLst>
            </p:seq>
            <p:seq concurrent="1" nextAc="seek">
              <p:cTn id="49" restart="whenNotActive" fill="hold" evtFilter="cancelBubble" nodeType="interactiveSeq">
                <p:stCondLst>
                  <p:cond evt="onClick" delay="0">
                    <p:tgtEl>
                      <p:spTgt spid="9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0" fill="hold">
                      <p:stCondLst>
                        <p:cond delay="0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4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53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54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55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56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9"/>
                  </p:tgtEl>
                </p:cond>
              </p:nextCondLst>
            </p:seq>
          </p:childTnLst>
        </p:cTn>
      </p:par>
    </p:tnLst>
    <p:bldLst>
      <p:bldP spid="11288" grpId="0" animBg="1"/>
      <p:bldP spid="100" grpId="0" animBg="1"/>
      <p:bldP spid="99" grpId="0" animBg="1"/>
      <p:bldP spid="98" grpId="0" animBg="1"/>
      <p:bldP spid="96" grpId="0" animBg="1"/>
      <p:bldP spid="95" grpId="0" animBg="1"/>
      <p:bldP spid="102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Прямоугольник 58">
            <a:hlinkClick r:id="rId3" action="ppaction://hlinksldjump" tooltip="Процессы жизнедеятельности в растительной клетке"/>
          </p:cNvPr>
          <p:cNvSpPr/>
          <p:nvPr/>
        </p:nvSpPr>
        <p:spPr>
          <a:xfrm>
            <a:off x="5400092" y="-1"/>
            <a:ext cx="2196244" cy="49050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  <a:effectLst>
            <a:outerShdw blurRad="127000" dist="38100" dir="5400000" sx="103000" sy="103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 smtClean="0">
                <a:solidFill>
                  <a:schemeClr val="bg1"/>
                </a:solidFill>
                <a:hlinkClick r:id="rId3" action="ppaction://hlinksldjump"/>
              </a:rPr>
              <a:t>Список заданий</a:t>
            </a:r>
            <a:endParaRPr lang="ru-RU" b="1" u="sng" dirty="0">
              <a:solidFill>
                <a:schemeClr val="bg1"/>
              </a:solidFill>
            </a:endParaRPr>
          </a:p>
        </p:txBody>
      </p:sp>
      <p:sp>
        <p:nvSpPr>
          <p:cNvPr id="143" name="Прямоугольник 142"/>
          <p:cNvSpPr/>
          <p:nvPr/>
        </p:nvSpPr>
        <p:spPr>
          <a:xfrm>
            <a:off x="3491880" y="0"/>
            <a:ext cx="1913023" cy="490509"/>
          </a:xfrm>
          <a:prstGeom prst="rect">
            <a:avLst/>
          </a:prstGeom>
          <a:solidFill>
            <a:srgbClr val="1C2F5A"/>
          </a:solidFill>
          <a:ln>
            <a:noFill/>
          </a:ln>
          <a:effectLst>
            <a:outerShdw blurRad="127000" dist="38100" dir="5400000" sx="103000" sy="103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Строение клетки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146" name="Прямоугольник 145">
            <a:hlinkClick r:id="rId4" action="ppaction://hlinksldjump" tooltip="Устройство микроскопа и правила работы с ним"/>
          </p:cNvPr>
          <p:cNvSpPr/>
          <p:nvPr/>
        </p:nvSpPr>
        <p:spPr>
          <a:xfrm>
            <a:off x="1" y="0"/>
            <a:ext cx="1763687" cy="49050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  <a:effectLst>
            <a:outerShdw blurRad="127000" dist="38100" dir="5400000" sx="103000" sy="103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/>
                </a:solidFill>
                <a:hlinkClick r:id="rId5" action="ppaction://hlinksldjump"/>
              </a:rPr>
              <a:t>Великие открытия 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151" name="Прямоугольник 150">
            <a:hlinkClick r:id="rId6" action="ppaction://hlinksldjump" tooltip="Устройство микроскопа и правила работы с ним"/>
          </p:cNvPr>
          <p:cNvSpPr/>
          <p:nvPr/>
        </p:nvSpPr>
        <p:spPr>
          <a:xfrm>
            <a:off x="1763688" y="0"/>
            <a:ext cx="1728192" cy="49050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  <a:effectLst>
            <a:outerShdw blurRad="127000" dist="38100" dir="5400000" sx="103000" sy="103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 smtClean="0">
                <a:solidFill>
                  <a:schemeClr val="bg1"/>
                </a:solidFill>
                <a:hlinkClick r:id="rId6" action="ppaction://hlinksldjump"/>
              </a:rPr>
              <a:t>Микроскоп</a:t>
            </a:r>
            <a:endParaRPr lang="ru-RU" b="1" u="sng" dirty="0">
              <a:solidFill>
                <a:schemeClr val="bg1"/>
              </a:solidFill>
            </a:endParaRPr>
          </a:p>
        </p:txBody>
      </p:sp>
      <p:sp>
        <p:nvSpPr>
          <p:cNvPr id="22" name="Полилиния 21"/>
          <p:cNvSpPr/>
          <p:nvPr/>
        </p:nvSpPr>
        <p:spPr>
          <a:xfrm>
            <a:off x="6048164" y="3399842"/>
            <a:ext cx="1234646" cy="668294"/>
          </a:xfrm>
          <a:custGeom>
            <a:avLst/>
            <a:gdLst>
              <a:gd name="connsiteX0" fmla="*/ 560173 w 1234646"/>
              <a:gd name="connsiteY0" fmla="*/ 187410 h 668294"/>
              <a:gd name="connsiteX1" fmla="*/ 442784 w 1234646"/>
              <a:gd name="connsiteY1" fmla="*/ 255372 h 668294"/>
              <a:gd name="connsiteX2" fmla="*/ 325394 w 1234646"/>
              <a:gd name="connsiteY2" fmla="*/ 286264 h 668294"/>
              <a:gd name="connsiteX3" fmla="*/ 84438 w 1234646"/>
              <a:gd name="connsiteY3" fmla="*/ 360405 h 668294"/>
              <a:gd name="connsiteX4" fmla="*/ 22654 w 1234646"/>
              <a:gd name="connsiteY4" fmla="*/ 391296 h 668294"/>
              <a:gd name="connsiteX5" fmla="*/ 4119 w 1234646"/>
              <a:gd name="connsiteY5" fmla="*/ 514864 h 668294"/>
              <a:gd name="connsiteX6" fmla="*/ 47367 w 1234646"/>
              <a:gd name="connsiteY6" fmla="*/ 607540 h 668294"/>
              <a:gd name="connsiteX7" fmla="*/ 90616 w 1234646"/>
              <a:gd name="connsiteY7" fmla="*/ 644610 h 668294"/>
              <a:gd name="connsiteX8" fmla="*/ 189470 w 1234646"/>
              <a:gd name="connsiteY8" fmla="*/ 656967 h 668294"/>
              <a:gd name="connsiteX9" fmla="*/ 374821 w 1234646"/>
              <a:gd name="connsiteY9" fmla="*/ 656967 h 668294"/>
              <a:gd name="connsiteX10" fmla="*/ 566351 w 1234646"/>
              <a:gd name="connsiteY10" fmla="*/ 589005 h 668294"/>
              <a:gd name="connsiteX11" fmla="*/ 757881 w 1234646"/>
              <a:gd name="connsiteY11" fmla="*/ 527221 h 668294"/>
              <a:gd name="connsiteX12" fmla="*/ 980303 w 1234646"/>
              <a:gd name="connsiteY12" fmla="*/ 440723 h 668294"/>
              <a:gd name="connsiteX13" fmla="*/ 1085335 w 1234646"/>
              <a:gd name="connsiteY13" fmla="*/ 366583 h 668294"/>
              <a:gd name="connsiteX14" fmla="*/ 1196546 w 1234646"/>
              <a:gd name="connsiteY14" fmla="*/ 292442 h 668294"/>
              <a:gd name="connsiteX15" fmla="*/ 1233616 w 1234646"/>
              <a:gd name="connsiteY15" fmla="*/ 193588 h 668294"/>
              <a:gd name="connsiteX16" fmla="*/ 1202724 w 1234646"/>
              <a:gd name="connsiteY16" fmla="*/ 94734 h 668294"/>
              <a:gd name="connsiteX17" fmla="*/ 1128584 w 1234646"/>
              <a:gd name="connsiteY17" fmla="*/ 26772 h 668294"/>
              <a:gd name="connsiteX18" fmla="*/ 998838 w 1234646"/>
              <a:gd name="connsiteY18" fmla="*/ 2059 h 668294"/>
              <a:gd name="connsiteX19" fmla="*/ 850557 w 1234646"/>
              <a:gd name="connsiteY19" fmla="*/ 39129 h 668294"/>
              <a:gd name="connsiteX20" fmla="*/ 739346 w 1234646"/>
              <a:gd name="connsiteY20" fmla="*/ 125626 h 668294"/>
              <a:gd name="connsiteX21" fmla="*/ 640492 w 1234646"/>
              <a:gd name="connsiteY21" fmla="*/ 168875 h 668294"/>
              <a:gd name="connsiteX22" fmla="*/ 560173 w 1234646"/>
              <a:gd name="connsiteY22" fmla="*/ 187410 h 6682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1234646" h="668294">
                <a:moveTo>
                  <a:pt x="560173" y="187410"/>
                </a:moveTo>
                <a:cubicBezTo>
                  <a:pt x="527222" y="201826"/>
                  <a:pt x="481914" y="238896"/>
                  <a:pt x="442784" y="255372"/>
                </a:cubicBezTo>
                <a:cubicBezTo>
                  <a:pt x="403654" y="271848"/>
                  <a:pt x="385118" y="268759"/>
                  <a:pt x="325394" y="286264"/>
                </a:cubicBezTo>
                <a:cubicBezTo>
                  <a:pt x="265670" y="303769"/>
                  <a:pt x="134895" y="342900"/>
                  <a:pt x="84438" y="360405"/>
                </a:cubicBezTo>
                <a:cubicBezTo>
                  <a:pt x="33981" y="377910"/>
                  <a:pt x="36040" y="365553"/>
                  <a:pt x="22654" y="391296"/>
                </a:cubicBezTo>
                <a:cubicBezTo>
                  <a:pt x="9268" y="417039"/>
                  <a:pt x="0" y="478823"/>
                  <a:pt x="4119" y="514864"/>
                </a:cubicBezTo>
                <a:cubicBezTo>
                  <a:pt x="8238" y="550905"/>
                  <a:pt x="32951" y="585916"/>
                  <a:pt x="47367" y="607540"/>
                </a:cubicBezTo>
                <a:cubicBezTo>
                  <a:pt x="61783" y="629164"/>
                  <a:pt x="66932" y="636372"/>
                  <a:pt x="90616" y="644610"/>
                </a:cubicBezTo>
                <a:cubicBezTo>
                  <a:pt x="114300" y="652848"/>
                  <a:pt x="142103" y="654908"/>
                  <a:pt x="189470" y="656967"/>
                </a:cubicBezTo>
                <a:cubicBezTo>
                  <a:pt x="236837" y="659026"/>
                  <a:pt x="312008" y="668294"/>
                  <a:pt x="374821" y="656967"/>
                </a:cubicBezTo>
                <a:cubicBezTo>
                  <a:pt x="437634" y="645640"/>
                  <a:pt x="502508" y="610629"/>
                  <a:pt x="566351" y="589005"/>
                </a:cubicBezTo>
                <a:cubicBezTo>
                  <a:pt x="630194" y="567381"/>
                  <a:pt x="688889" y="551935"/>
                  <a:pt x="757881" y="527221"/>
                </a:cubicBezTo>
                <a:cubicBezTo>
                  <a:pt x="826873" y="502507"/>
                  <a:pt x="925727" y="467496"/>
                  <a:pt x="980303" y="440723"/>
                </a:cubicBezTo>
                <a:cubicBezTo>
                  <a:pt x="1034879" y="413950"/>
                  <a:pt x="1049295" y="391296"/>
                  <a:pt x="1085335" y="366583"/>
                </a:cubicBezTo>
                <a:cubicBezTo>
                  <a:pt x="1121375" y="341870"/>
                  <a:pt x="1171833" y="321274"/>
                  <a:pt x="1196546" y="292442"/>
                </a:cubicBezTo>
                <a:cubicBezTo>
                  <a:pt x="1221259" y="263610"/>
                  <a:pt x="1232586" y="226539"/>
                  <a:pt x="1233616" y="193588"/>
                </a:cubicBezTo>
                <a:cubicBezTo>
                  <a:pt x="1234646" y="160637"/>
                  <a:pt x="1220229" y="122537"/>
                  <a:pt x="1202724" y="94734"/>
                </a:cubicBezTo>
                <a:cubicBezTo>
                  <a:pt x="1185219" y="66931"/>
                  <a:pt x="1162565" y="42218"/>
                  <a:pt x="1128584" y="26772"/>
                </a:cubicBezTo>
                <a:cubicBezTo>
                  <a:pt x="1094603" y="11326"/>
                  <a:pt x="1045176" y="0"/>
                  <a:pt x="998838" y="2059"/>
                </a:cubicBezTo>
                <a:cubicBezTo>
                  <a:pt x="952500" y="4118"/>
                  <a:pt x="893806" y="18535"/>
                  <a:pt x="850557" y="39129"/>
                </a:cubicBezTo>
                <a:cubicBezTo>
                  <a:pt x="807308" y="59724"/>
                  <a:pt x="774357" y="104002"/>
                  <a:pt x="739346" y="125626"/>
                </a:cubicBezTo>
                <a:cubicBezTo>
                  <a:pt x="704335" y="147250"/>
                  <a:pt x="667265" y="155489"/>
                  <a:pt x="640492" y="168875"/>
                </a:cubicBezTo>
                <a:cubicBezTo>
                  <a:pt x="613719" y="182261"/>
                  <a:pt x="593124" y="172994"/>
                  <a:pt x="560173" y="187410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Прямоугольник 23">
            <a:hlinkClick r:id="rId7" action="ppaction://hlinksldjump" tooltip="Устройство микроскопа и правила работы с ним"/>
          </p:cNvPr>
          <p:cNvSpPr/>
          <p:nvPr/>
        </p:nvSpPr>
        <p:spPr>
          <a:xfrm>
            <a:off x="0" y="519522"/>
            <a:ext cx="1727684" cy="504056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  <a:effectLst>
            <a:outerShdw blurRad="127000" dist="38100" dir="5400000" sx="103000" sy="103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/>
                </a:solidFill>
                <a:hlinkClick r:id="rId7" action="ppaction://hlinksldjump"/>
              </a:rPr>
              <a:t>Начало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28" name="Полилиния 27"/>
          <p:cNvSpPr/>
          <p:nvPr/>
        </p:nvSpPr>
        <p:spPr>
          <a:xfrm>
            <a:off x="6007100" y="1309688"/>
            <a:ext cx="1350963" cy="452437"/>
          </a:xfrm>
          <a:custGeom>
            <a:avLst/>
            <a:gdLst>
              <a:gd name="connsiteX0" fmla="*/ 60325 w 1350963"/>
              <a:gd name="connsiteY0" fmla="*/ 223837 h 452437"/>
              <a:gd name="connsiteX1" fmla="*/ 231775 w 1350963"/>
              <a:gd name="connsiteY1" fmla="*/ 138112 h 452437"/>
              <a:gd name="connsiteX2" fmla="*/ 317500 w 1350963"/>
              <a:gd name="connsiteY2" fmla="*/ 119062 h 452437"/>
              <a:gd name="connsiteX3" fmla="*/ 460375 w 1350963"/>
              <a:gd name="connsiteY3" fmla="*/ 80962 h 452437"/>
              <a:gd name="connsiteX4" fmla="*/ 688975 w 1350963"/>
              <a:gd name="connsiteY4" fmla="*/ 42862 h 452437"/>
              <a:gd name="connsiteX5" fmla="*/ 841375 w 1350963"/>
              <a:gd name="connsiteY5" fmla="*/ 4762 h 452437"/>
              <a:gd name="connsiteX6" fmla="*/ 1050925 w 1350963"/>
              <a:gd name="connsiteY6" fmla="*/ 14287 h 452437"/>
              <a:gd name="connsiteX7" fmla="*/ 1222375 w 1350963"/>
              <a:gd name="connsiteY7" fmla="*/ 42862 h 452437"/>
              <a:gd name="connsiteX8" fmla="*/ 1336675 w 1350963"/>
              <a:gd name="connsiteY8" fmla="*/ 80962 h 452437"/>
              <a:gd name="connsiteX9" fmla="*/ 1308100 w 1350963"/>
              <a:gd name="connsiteY9" fmla="*/ 233362 h 452437"/>
              <a:gd name="connsiteX10" fmla="*/ 1174750 w 1350963"/>
              <a:gd name="connsiteY10" fmla="*/ 261937 h 452437"/>
              <a:gd name="connsiteX11" fmla="*/ 1031875 w 1350963"/>
              <a:gd name="connsiteY11" fmla="*/ 280987 h 452437"/>
              <a:gd name="connsiteX12" fmla="*/ 879475 w 1350963"/>
              <a:gd name="connsiteY12" fmla="*/ 300037 h 452437"/>
              <a:gd name="connsiteX13" fmla="*/ 688975 w 1350963"/>
              <a:gd name="connsiteY13" fmla="*/ 338137 h 452437"/>
              <a:gd name="connsiteX14" fmla="*/ 479425 w 1350963"/>
              <a:gd name="connsiteY14" fmla="*/ 376237 h 452437"/>
              <a:gd name="connsiteX15" fmla="*/ 384175 w 1350963"/>
              <a:gd name="connsiteY15" fmla="*/ 433387 h 452437"/>
              <a:gd name="connsiteX16" fmla="*/ 117475 w 1350963"/>
              <a:gd name="connsiteY16" fmla="*/ 442912 h 452437"/>
              <a:gd name="connsiteX17" fmla="*/ 50800 w 1350963"/>
              <a:gd name="connsiteY17" fmla="*/ 433387 h 452437"/>
              <a:gd name="connsiteX18" fmla="*/ 3175 w 1350963"/>
              <a:gd name="connsiteY18" fmla="*/ 328612 h 452437"/>
              <a:gd name="connsiteX19" fmla="*/ 60325 w 1350963"/>
              <a:gd name="connsiteY19" fmla="*/ 223837 h 4524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1350963" h="452437">
                <a:moveTo>
                  <a:pt x="60325" y="223837"/>
                </a:moveTo>
                <a:cubicBezTo>
                  <a:pt x="98425" y="192087"/>
                  <a:pt x="188913" y="155574"/>
                  <a:pt x="231775" y="138112"/>
                </a:cubicBezTo>
                <a:cubicBezTo>
                  <a:pt x="274637" y="120650"/>
                  <a:pt x="279400" y="128587"/>
                  <a:pt x="317500" y="119062"/>
                </a:cubicBezTo>
                <a:cubicBezTo>
                  <a:pt x="355600" y="109537"/>
                  <a:pt x="398463" y="93662"/>
                  <a:pt x="460375" y="80962"/>
                </a:cubicBezTo>
                <a:cubicBezTo>
                  <a:pt x="522288" y="68262"/>
                  <a:pt x="625475" y="55562"/>
                  <a:pt x="688975" y="42862"/>
                </a:cubicBezTo>
                <a:cubicBezTo>
                  <a:pt x="752475" y="30162"/>
                  <a:pt x="781050" y="9525"/>
                  <a:pt x="841375" y="4762"/>
                </a:cubicBezTo>
                <a:cubicBezTo>
                  <a:pt x="901700" y="0"/>
                  <a:pt x="987425" y="7937"/>
                  <a:pt x="1050925" y="14287"/>
                </a:cubicBezTo>
                <a:cubicBezTo>
                  <a:pt x="1114425" y="20637"/>
                  <a:pt x="1174750" y="31750"/>
                  <a:pt x="1222375" y="42862"/>
                </a:cubicBezTo>
                <a:cubicBezTo>
                  <a:pt x="1270000" y="53974"/>
                  <a:pt x="1322388" y="49212"/>
                  <a:pt x="1336675" y="80962"/>
                </a:cubicBezTo>
                <a:cubicBezTo>
                  <a:pt x="1350963" y="112712"/>
                  <a:pt x="1335088" y="203200"/>
                  <a:pt x="1308100" y="233362"/>
                </a:cubicBezTo>
                <a:cubicBezTo>
                  <a:pt x="1281113" y="263525"/>
                  <a:pt x="1220787" y="254000"/>
                  <a:pt x="1174750" y="261937"/>
                </a:cubicBezTo>
                <a:cubicBezTo>
                  <a:pt x="1128713" y="269874"/>
                  <a:pt x="1031875" y="280987"/>
                  <a:pt x="1031875" y="280987"/>
                </a:cubicBezTo>
                <a:cubicBezTo>
                  <a:pt x="982662" y="287337"/>
                  <a:pt x="936625" y="290512"/>
                  <a:pt x="879475" y="300037"/>
                </a:cubicBezTo>
                <a:cubicBezTo>
                  <a:pt x="822325" y="309562"/>
                  <a:pt x="688975" y="338137"/>
                  <a:pt x="688975" y="338137"/>
                </a:cubicBezTo>
                <a:cubicBezTo>
                  <a:pt x="622300" y="350837"/>
                  <a:pt x="530225" y="360362"/>
                  <a:pt x="479425" y="376237"/>
                </a:cubicBezTo>
                <a:cubicBezTo>
                  <a:pt x="428625" y="392112"/>
                  <a:pt x="444500" y="422275"/>
                  <a:pt x="384175" y="433387"/>
                </a:cubicBezTo>
                <a:cubicBezTo>
                  <a:pt x="323850" y="444499"/>
                  <a:pt x="173037" y="442912"/>
                  <a:pt x="117475" y="442912"/>
                </a:cubicBezTo>
                <a:cubicBezTo>
                  <a:pt x="61913" y="442912"/>
                  <a:pt x="69850" y="452437"/>
                  <a:pt x="50800" y="433387"/>
                </a:cubicBezTo>
                <a:cubicBezTo>
                  <a:pt x="31750" y="414337"/>
                  <a:pt x="6350" y="357187"/>
                  <a:pt x="3175" y="328612"/>
                </a:cubicBezTo>
                <a:cubicBezTo>
                  <a:pt x="0" y="300037"/>
                  <a:pt x="22225" y="255587"/>
                  <a:pt x="60325" y="223837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Полилиния 28">
            <a:hlinkClick r:id="rId8" action="ppaction://hlinksldjump"/>
          </p:cNvPr>
          <p:cNvSpPr/>
          <p:nvPr/>
        </p:nvSpPr>
        <p:spPr>
          <a:xfrm>
            <a:off x="5894388" y="1301750"/>
            <a:ext cx="1501775" cy="457200"/>
          </a:xfrm>
          <a:custGeom>
            <a:avLst/>
            <a:gdLst>
              <a:gd name="connsiteX0" fmla="*/ 173037 w 1501775"/>
              <a:gd name="connsiteY0" fmla="*/ 260350 h 457200"/>
              <a:gd name="connsiteX1" fmla="*/ 392112 w 1501775"/>
              <a:gd name="connsiteY1" fmla="*/ 165100 h 457200"/>
              <a:gd name="connsiteX2" fmla="*/ 611187 w 1501775"/>
              <a:gd name="connsiteY2" fmla="*/ 127000 h 457200"/>
              <a:gd name="connsiteX3" fmla="*/ 839787 w 1501775"/>
              <a:gd name="connsiteY3" fmla="*/ 107950 h 457200"/>
              <a:gd name="connsiteX4" fmla="*/ 1058862 w 1501775"/>
              <a:gd name="connsiteY4" fmla="*/ 50800 h 457200"/>
              <a:gd name="connsiteX5" fmla="*/ 1230312 w 1501775"/>
              <a:gd name="connsiteY5" fmla="*/ 50800 h 457200"/>
              <a:gd name="connsiteX6" fmla="*/ 1363662 w 1501775"/>
              <a:gd name="connsiteY6" fmla="*/ 79375 h 457200"/>
              <a:gd name="connsiteX7" fmla="*/ 1163637 w 1501775"/>
              <a:gd name="connsiteY7" fmla="*/ 250825 h 457200"/>
              <a:gd name="connsiteX8" fmla="*/ 1325562 w 1501775"/>
              <a:gd name="connsiteY8" fmla="*/ 222250 h 457200"/>
              <a:gd name="connsiteX9" fmla="*/ 1011237 w 1501775"/>
              <a:gd name="connsiteY9" fmla="*/ 117475 h 457200"/>
              <a:gd name="connsiteX10" fmla="*/ 1068387 w 1501775"/>
              <a:gd name="connsiteY10" fmla="*/ 260350 h 457200"/>
              <a:gd name="connsiteX11" fmla="*/ 877887 w 1501775"/>
              <a:gd name="connsiteY11" fmla="*/ 298450 h 457200"/>
              <a:gd name="connsiteX12" fmla="*/ 687387 w 1501775"/>
              <a:gd name="connsiteY12" fmla="*/ 317500 h 457200"/>
              <a:gd name="connsiteX13" fmla="*/ 515937 w 1501775"/>
              <a:gd name="connsiteY13" fmla="*/ 317500 h 457200"/>
              <a:gd name="connsiteX14" fmla="*/ 354012 w 1501775"/>
              <a:gd name="connsiteY14" fmla="*/ 374650 h 457200"/>
              <a:gd name="connsiteX15" fmla="*/ 239712 w 1501775"/>
              <a:gd name="connsiteY15" fmla="*/ 307975 h 457200"/>
              <a:gd name="connsiteX16" fmla="*/ 506412 w 1501775"/>
              <a:gd name="connsiteY16" fmla="*/ 231775 h 457200"/>
              <a:gd name="connsiteX17" fmla="*/ 735012 w 1501775"/>
              <a:gd name="connsiteY17" fmla="*/ 203200 h 457200"/>
              <a:gd name="connsiteX18" fmla="*/ 992187 w 1501775"/>
              <a:gd name="connsiteY18" fmla="*/ 136525 h 457200"/>
              <a:gd name="connsiteX19" fmla="*/ 1268412 w 1501775"/>
              <a:gd name="connsiteY19" fmla="*/ 79375 h 457200"/>
              <a:gd name="connsiteX20" fmla="*/ 1306512 w 1501775"/>
              <a:gd name="connsiteY20" fmla="*/ 165100 h 457200"/>
              <a:gd name="connsiteX21" fmla="*/ 1020762 w 1501775"/>
              <a:gd name="connsiteY21" fmla="*/ 41275 h 457200"/>
              <a:gd name="connsiteX22" fmla="*/ 1135062 w 1501775"/>
              <a:gd name="connsiteY22" fmla="*/ 279400 h 457200"/>
              <a:gd name="connsiteX23" fmla="*/ 744537 w 1501775"/>
              <a:gd name="connsiteY23" fmla="*/ 98425 h 457200"/>
              <a:gd name="connsiteX24" fmla="*/ 735012 w 1501775"/>
              <a:gd name="connsiteY24" fmla="*/ 269875 h 457200"/>
              <a:gd name="connsiteX25" fmla="*/ 354012 w 1501775"/>
              <a:gd name="connsiteY25" fmla="*/ 107950 h 457200"/>
              <a:gd name="connsiteX26" fmla="*/ 534987 w 1501775"/>
              <a:gd name="connsiteY26" fmla="*/ 441325 h 457200"/>
              <a:gd name="connsiteX27" fmla="*/ 239712 w 1501775"/>
              <a:gd name="connsiteY27" fmla="*/ 203200 h 457200"/>
              <a:gd name="connsiteX28" fmla="*/ 192087 w 1501775"/>
              <a:gd name="connsiteY28" fmla="*/ 317500 h 457200"/>
              <a:gd name="connsiteX29" fmla="*/ 1392237 w 1501775"/>
              <a:gd name="connsiteY29" fmla="*/ 127000 h 457200"/>
              <a:gd name="connsiteX30" fmla="*/ 849312 w 1501775"/>
              <a:gd name="connsiteY30" fmla="*/ 222250 h 457200"/>
              <a:gd name="connsiteX31" fmla="*/ 363537 w 1501775"/>
              <a:gd name="connsiteY31" fmla="*/ 422275 h 457200"/>
              <a:gd name="connsiteX32" fmla="*/ 725487 w 1501775"/>
              <a:gd name="connsiteY32" fmla="*/ 60325 h 457200"/>
              <a:gd name="connsiteX33" fmla="*/ 963612 w 1501775"/>
              <a:gd name="connsiteY33" fmla="*/ 88900 h 457200"/>
              <a:gd name="connsiteX34" fmla="*/ 1316037 w 1501775"/>
              <a:gd name="connsiteY34" fmla="*/ 269875 h 457200"/>
              <a:gd name="connsiteX35" fmla="*/ 1439862 w 1501775"/>
              <a:gd name="connsiteY35" fmla="*/ 107950 h 457200"/>
              <a:gd name="connsiteX36" fmla="*/ 1401762 w 1501775"/>
              <a:gd name="connsiteY36" fmla="*/ 60325 h 457200"/>
              <a:gd name="connsiteX37" fmla="*/ 1220787 w 1501775"/>
              <a:gd name="connsiteY37" fmla="*/ 31750 h 457200"/>
              <a:gd name="connsiteX38" fmla="*/ 754062 w 1501775"/>
              <a:gd name="connsiteY38" fmla="*/ 12700 h 457200"/>
              <a:gd name="connsiteX39" fmla="*/ 468312 w 1501775"/>
              <a:gd name="connsiteY39" fmla="*/ 107950 h 457200"/>
              <a:gd name="connsiteX40" fmla="*/ 173037 w 1501775"/>
              <a:gd name="connsiteY40" fmla="*/ 260350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1501775" h="457200">
                <a:moveTo>
                  <a:pt x="173037" y="260350"/>
                </a:moveTo>
                <a:cubicBezTo>
                  <a:pt x="160337" y="269875"/>
                  <a:pt x="319087" y="187325"/>
                  <a:pt x="392112" y="165100"/>
                </a:cubicBezTo>
                <a:cubicBezTo>
                  <a:pt x="465137" y="142875"/>
                  <a:pt x="536575" y="136525"/>
                  <a:pt x="611187" y="127000"/>
                </a:cubicBezTo>
                <a:cubicBezTo>
                  <a:pt x="685799" y="117475"/>
                  <a:pt x="765175" y="120650"/>
                  <a:pt x="839787" y="107950"/>
                </a:cubicBezTo>
                <a:cubicBezTo>
                  <a:pt x="914399" y="95250"/>
                  <a:pt x="993775" y="60325"/>
                  <a:pt x="1058862" y="50800"/>
                </a:cubicBezTo>
                <a:cubicBezTo>
                  <a:pt x="1123949" y="41275"/>
                  <a:pt x="1179512" y="46038"/>
                  <a:pt x="1230312" y="50800"/>
                </a:cubicBezTo>
                <a:cubicBezTo>
                  <a:pt x="1281112" y="55562"/>
                  <a:pt x="1374774" y="46038"/>
                  <a:pt x="1363662" y="79375"/>
                </a:cubicBezTo>
                <a:cubicBezTo>
                  <a:pt x="1352550" y="112712"/>
                  <a:pt x="1169987" y="227013"/>
                  <a:pt x="1163637" y="250825"/>
                </a:cubicBezTo>
                <a:cubicBezTo>
                  <a:pt x="1157287" y="274637"/>
                  <a:pt x="1350962" y="244475"/>
                  <a:pt x="1325562" y="222250"/>
                </a:cubicBezTo>
                <a:cubicBezTo>
                  <a:pt x="1300162" y="200025"/>
                  <a:pt x="1054099" y="111125"/>
                  <a:pt x="1011237" y="117475"/>
                </a:cubicBezTo>
                <a:cubicBezTo>
                  <a:pt x="968375" y="123825"/>
                  <a:pt x="1090612" y="230188"/>
                  <a:pt x="1068387" y="260350"/>
                </a:cubicBezTo>
                <a:cubicBezTo>
                  <a:pt x="1046162" y="290512"/>
                  <a:pt x="941387" y="288925"/>
                  <a:pt x="877887" y="298450"/>
                </a:cubicBezTo>
                <a:cubicBezTo>
                  <a:pt x="814387" y="307975"/>
                  <a:pt x="747712" y="314325"/>
                  <a:pt x="687387" y="317500"/>
                </a:cubicBezTo>
                <a:cubicBezTo>
                  <a:pt x="627062" y="320675"/>
                  <a:pt x="571499" y="307975"/>
                  <a:pt x="515937" y="317500"/>
                </a:cubicBezTo>
                <a:cubicBezTo>
                  <a:pt x="460375" y="327025"/>
                  <a:pt x="400049" y="376237"/>
                  <a:pt x="354012" y="374650"/>
                </a:cubicBezTo>
                <a:cubicBezTo>
                  <a:pt x="307975" y="373063"/>
                  <a:pt x="214312" y="331788"/>
                  <a:pt x="239712" y="307975"/>
                </a:cubicBezTo>
                <a:cubicBezTo>
                  <a:pt x="265112" y="284163"/>
                  <a:pt x="423862" y="249237"/>
                  <a:pt x="506412" y="231775"/>
                </a:cubicBezTo>
                <a:cubicBezTo>
                  <a:pt x="588962" y="214313"/>
                  <a:pt x="654050" y="219075"/>
                  <a:pt x="735012" y="203200"/>
                </a:cubicBezTo>
                <a:cubicBezTo>
                  <a:pt x="815975" y="187325"/>
                  <a:pt x="903287" y="157162"/>
                  <a:pt x="992187" y="136525"/>
                </a:cubicBezTo>
                <a:cubicBezTo>
                  <a:pt x="1081087" y="115888"/>
                  <a:pt x="1216025" y="74613"/>
                  <a:pt x="1268412" y="79375"/>
                </a:cubicBezTo>
                <a:cubicBezTo>
                  <a:pt x="1320799" y="84137"/>
                  <a:pt x="1347787" y="171450"/>
                  <a:pt x="1306512" y="165100"/>
                </a:cubicBezTo>
                <a:cubicBezTo>
                  <a:pt x="1265237" y="158750"/>
                  <a:pt x="1049337" y="22225"/>
                  <a:pt x="1020762" y="41275"/>
                </a:cubicBezTo>
                <a:cubicBezTo>
                  <a:pt x="992187" y="60325"/>
                  <a:pt x="1181100" y="269875"/>
                  <a:pt x="1135062" y="279400"/>
                </a:cubicBezTo>
                <a:cubicBezTo>
                  <a:pt x="1089025" y="288925"/>
                  <a:pt x="811212" y="100012"/>
                  <a:pt x="744537" y="98425"/>
                </a:cubicBezTo>
                <a:cubicBezTo>
                  <a:pt x="677862" y="96838"/>
                  <a:pt x="800099" y="268288"/>
                  <a:pt x="735012" y="269875"/>
                </a:cubicBezTo>
                <a:cubicBezTo>
                  <a:pt x="669925" y="271462"/>
                  <a:pt x="387350" y="79375"/>
                  <a:pt x="354012" y="107950"/>
                </a:cubicBezTo>
                <a:cubicBezTo>
                  <a:pt x="320675" y="136525"/>
                  <a:pt x="554037" y="425450"/>
                  <a:pt x="534987" y="441325"/>
                </a:cubicBezTo>
                <a:cubicBezTo>
                  <a:pt x="515937" y="457200"/>
                  <a:pt x="296862" y="223837"/>
                  <a:pt x="239712" y="203200"/>
                </a:cubicBezTo>
                <a:cubicBezTo>
                  <a:pt x="182562" y="182563"/>
                  <a:pt x="0" y="330200"/>
                  <a:pt x="192087" y="317500"/>
                </a:cubicBezTo>
                <a:cubicBezTo>
                  <a:pt x="384174" y="304800"/>
                  <a:pt x="1282700" y="142875"/>
                  <a:pt x="1392237" y="127000"/>
                </a:cubicBezTo>
                <a:cubicBezTo>
                  <a:pt x="1501775" y="111125"/>
                  <a:pt x="1020762" y="173037"/>
                  <a:pt x="849312" y="222250"/>
                </a:cubicBezTo>
                <a:cubicBezTo>
                  <a:pt x="677862" y="271463"/>
                  <a:pt x="384175" y="449263"/>
                  <a:pt x="363537" y="422275"/>
                </a:cubicBezTo>
                <a:cubicBezTo>
                  <a:pt x="342899" y="395287"/>
                  <a:pt x="625475" y="115888"/>
                  <a:pt x="725487" y="60325"/>
                </a:cubicBezTo>
                <a:cubicBezTo>
                  <a:pt x="825500" y="4763"/>
                  <a:pt x="865187" y="53975"/>
                  <a:pt x="963612" y="88900"/>
                </a:cubicBezTo>
                <a:cubicBezTo>
                  <a:pt x="1062037" y="123825"/>
                  <a:pt x="1236662" y="266700"/>
                  <a:pt x="1316037" y="269875"/>
                </a:cubicBezTo>
                <a:cubicBezTo>
                  <a:pt x="1395412" y="273050"/>
                  <a:pt x="1425575" y="142875"/>
                  <a:pt x="1439862" y="107950"/>
                </a:cubicBezTo>
                <a:cubicBezTo>
                  <a:pt x="1454150" y="73025"/>
                  <a:pt x="1438275" y="73025"/>
                  <a:pt x="1401762" y="60325"/>
                </a:cubicBezTo>
                <a:cubicBezTo>
                  <a:pt x="1365250" y="47625"/>
                  <a:pt x="1328737" y="39688"/>
                  <a:pt x="1220787" y="31750"/>
                </a:cubicBezTo>
                <a:cubicBezTo>
                  <a:pt x="1112837" y="23813"/>
                  <a:pt x="879475" y="0"/>
                  <a:pt x="754062" y="12700"/>
                </a:cubicBezTo>
                <a:cubicBezTo>
                  <a:pt x="628650" y="25400"/>
                  <a:pt x="571499" y="63500"/>
                  <a:pt x="468312" y="107950"/>
                </a:cubicBezTo>
                <a:cubicBezTo>
                  <a:pt x="365125" y="152400"/>
                  <a:pt x="185737" y="250825"/>
                  <a:pt x="173037" y="260350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Полилиния 36">
            <a:hlinkClick r:id="rId9" action="ppaction://hlinksldjump"/>
          </p:cNvPr>
          <p:cNvSpPr/>
          <p:nvPr/>
        </p:nvSpPr>
        <p:spPr>
          <a:xfrm>
            <a:off x="5464175" y="2165350"/>
            <a:ext cx="587375" cy="434975"/>
          </a:xfrm>
          <a:custGeom>
            <a:avLst/>
            <a:gdLst>
              <a:gd name="connsiteX0" fmla="*/ 50800 w 587375"/>
              <a:gd name="connsiteY0" fmla="*/ 349250 h 434975"/>
              <a:gd name="connsiteX1" fmla="*/ 450850 w 587375"/>
              <a:gd name="connsiteY1" fmla="*/ 53975 h 434975"/>
              <a:gd name="connsiteX2" fmla="*/ 155575 w 587375"/>
              <a:gd name="connsiteY2" fmla="*/ 368300 h 434975"/>
              <a:gd name="connsiteX3" fmla="*/ 498475 w 587375"/>
              <a:gd name="connsiteY3" fmla="*/ 92075 h 434975"/>
              <a:gd name="connsiteX4" fmla="*/ 279400 w 587375"/>
              <a:gd name="connsiteY4" fmla="*/ 396875 h 434975"/>
              <a:gd name="connsiteX5" fmla="*/ 574675 w 587375"/>
              <a:gd name="connsiteY5" fmla="*/ 158750 h 434975"/>
              <a:gd name="connsiteX6" fmla="*/ 355600 w 587375"/>
              <a:gd name="connsiteY6" fmla="*/ 25400 h 434975"/>
              <a:gd name="connsiteX7" fmla="*/ 536575 w 587375"/>
              <a:gd name="connsiteY7" fmla="*/ 311150 h 434975"/>
              <a:gd name="connsiteX8" fmla="*/ 222250 w 587375"/>
              <a:gd name="connsiteY8" fmla="*/ 44450 h 434975"/>
              <a:gd name="connsiteX9" fmla="*/ 403225 w 587375"/>
              <a:gd name="connsiteY9" fmla="*/ 396875 h 434975"/>
              <a:gd name="connsiteX10" fmla="*/ 136525 w 587375"/>
              <a:gd name="connsiteY10" fmla="*/ 130175 h 434975"/>
              <a:gd name="connsiteX11" fmla="*/ 231775 w 587375"/>
              <a:gd name="connsiteY11" fmla="*/ 415925 h 434975"/>
              <a:gd name="connsiteX12" fmla="*/ 31750 w 587375"/>
              <a:gd name="connsiteY12" fmla="*/ 244475 h 434975"/>
              <a:gd name="connsiteX13" fmla="*/ 422275 w 587375"/>
              <a:gd name="connsiteY13" fmla="*/ 34925 h 434975"/>
              <a:gd name="connsiteX14" fmla="*/ 241300 w 587375"/>
              <a:gd name="connsiteY14" fmla="*/ 415925 h 434975"/>
              <a:gd name="connsiteX15" fmla="*/ 536575 w 587375"/>
              <a:gd name="connsiteY15" fmla="*/ 130175 h 434975"/>
              <a:gd name="connsiteX16" fmla="*/ 469900 w 587375"/>
              <a:gd name="connsiteY16" fmla="*/ 320675 h 434975"/>
              <a:gd name="connsiteX17" fmla="*/ 69850 w 587375"/>
              <a:gd name="connsiteY17" fmla="*/ 225425 h 434975"/>
              <a:gd name="connsiteX18" fmla="*/ 193675 w 587375"/>
              <a:gd name="connsiteY18" fmla="*/ 396875 h 434975"/>
              <a:gd name="connsiteX19" fmla="*/ 327025 w 587375"/>
              <a:gd name="connsiteY19" fmla="*/ 63500 h 434975"/>
              <a:gd name="connsiteX20" fmla="*/ 288925 w 587375"/>
              <a:gd name="connsiteY20" fmla="*/ 25400 h 434975"/>
              <a:gd name="connsiteX21" fmla="*/ 536575 w 587375"/>
              <a:gd name="connsiteY21" fmla="*/ 215900 h 434975"/>
              <a:gd name="connsiteX22" fmla="*/ 412750 w 587375"/>
              <a:gd name="connsiteY22" fmla="*/ 254000 h 434975"/>
              <a:gd name="connsiteX23" fmla="*/ 165100 w 587375"/>
              <a:gd name="connsiteY23" fmla="*/ 339725 h 434975"/>
              <a:gd name="connsiteX24" fmla="*/ 307975 w 587375"/>
              <a:gd name="connsiteY24" fmla="*/ 273050 h 4349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587375" h="434975">
                <a:moveTo>
                  <a:pt x="50800" y="349250"/>
                </a:moveTo>
                <a:cubicBezTo>
                  <a:pt x="242094" y="200025"/>
                  <a:pt x="433388" y="50800"/>
                  <a:pt x="450850" y="53975"/>
                </a:cubicBezTo>
                <a:cubicBezTo>
                  <a:pt x="468313" y="57150"/>
                  <a:pt x="147638" y="361950"/>
                  <a:pt x="155575" y="368300"/>
                </a:cubicBezTo>
                <a:cubicBezTo>
                  <a:pt x="163512" y="374650"/>
                  <a:pt x="477838" y="87313"/>
                  <a:pt x="498475" y="92075"/>
                </a:cubicBezTo>
                <a:cubicBezTo>
                  <a:pt x="519112" y="96837"/>
                  <a:pt x="266700" y="385763"/>
                  <a:pt x="279400" y="396875"/>
                </a:cubicBezTo>
                <a:cubicBezTo>
                  <a:pt x="292100" y="407987"/>
                  <a:pt x="561975" y="220663"/>
                  <a:pt x="574675" y="158750"/>
                </a:cubicBezTo>
                <a:cubicBezTo>
                  <a:pt x="587375" y="96838"/>
                  <a:pt x="361950" y="0"/>
                  <a:pt x="355600" y="25400"/>
                </a:cubicBezTo>
                <a:cubicBezTo>
                  <a:pt x="349250" y="50800"/>
                  <a:pt x="558800" y="307975"/>
                  <a:pt x="536575" y="311150"/>
                </a:cubicBezTo>
                <a:cubicBezTo>
                  <a:pt x="514350" y="314325"/>
                  <a:pt x="244475" y="30162"/>
                  <a:pt x="222250" y="44450"/>
                </a:cubicBezTo>
                <a:cubicBezTo>
                  <a:pt x="200025" y="58738"/>
                  <a:pt x="417512" y="382588"/>
                  <a:pt x="403225" y="396875"/>
                </a:cubicBezTo>
                <a:cubicBezTo>
                  <a:pt x="388938" y="411162"/>
                  <a:pt x="165100" y="127000"/>
                  <a:pt x="136525" y="130175"/>
                </a:cubicBezTo>
                <a:cubicBezTo>
                  <a:pt x="107950" y="133350"/>
                  <a:pt x="249237" y="396875"/>
                  <a:pt x="231775" y="415925"/>
                </a:cubicBezTo>
                <a:cubicBezTo>
                  <a:pt x="214313" y="434975"/>
                  <a:pt x="0" y="307975"/>
                  <a:pt x="31750" y="244475"/>
                </a:cubicBezTo>
                <a:cubicBezTo>
                  <a:pt x="63500" y="180975"/>
                  <a:pt x="387350" y="6350"/>
                  <a:pt x="422275" y="34925"/>
                </a:cubicBezTo>
                <a:cubicBezTo>
                  <a:pt x="457200" y="63500"/>
                  <a:pt x="222250" y="400050"/>
                  <a:pt x="241300" y="415925"/>
                </a:cubicBezTo>
                <a:cubicBezTo>
                  <a:pt x="260350" y="431800"/>
                  <a:pt x="498475" y="146050"/>
                  <a:pt x="536575" y="130175"/>
                </a:cubicBezTo>
                <a:cubicBezTo>
                  <a:pt x="574675" y="114300"/>
                  <a:pt x="547687" y="304800"/>
                  <a:pt x="469900" y="320675"/>
                </a:cubicBezTo>
                <a:cubicBezTo>
                  <a:pt x="392113" y="336550"/>
                  <a:pt x="115887" y="212725"/>
                  <a:pt x="69850" y="225425"/>
                </a:cubicBezTo>
                <a:cubicBezTo>
                  <a:pt x="23813" y="238125"/>
                  <a:pt x="150813" y="423862"/>
                  <a:pt x="193675" y="396875"/>
                </a:cubicBezTo>
                <a:cubicBezTo>
                  <a:pt x="236537" y="369888"/>
                  <a:pt x="311150" y="125413"/>
                  <a:pt x="327025" y="63500"/>
                </a:cubicBezTo>
                <a:cubicBezTo>
                  <a:pt x="342900" y="1588"/>
                  <a:pt x="254000" y="0"/>
                  <a:pt x="288925" y="25400"/>
                </a:cubicBezTo>
                <a:cubicBezTo>
                  <a:pt x="323850" y="50800"/>
                  <a:pt x="515938" y="177800"/>
                  <a:pt x="536575" y="215900"/>
                </a:cubicBezTo>
                <a:cubicBezTo>
                  <a:pt x="557212" y="254000"/>
                  <a:pt x="474662" y="233363"/>
                  <a:pt x="412750" y="254000"/>
                </a:cubicBezTo>
                <a:cubicBezTo>
                  <a:pt x="350838" y="274637"/>
                  <a:pt x="182563" y="336550"/>
                  <a:pt x="165100" y="339725"/>
                </a:cubicBezTo>
                <a:cubicBezTo>
                  <a:pt x="147638" y="342900"/>
                  <a:pt x="227806" y="307975"/>
                  <a:pt x="307975" y="273050"/>
                </a:cubicBezTo>
              </a:path>
            </a:pathLst>
          </a:custGeom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Полилиния 37">
            <a:hlinkClick r:id="rId10" action="ppaction://hlinksldjump"/>
          </p:cNvPr>
          <p:cNvSpPr/>
          <p:nvPr/>
        </p:nvSpPr>
        <p:spPr>
          <a:xfrm>
            <a:off x="6059488" y="2286000"/>
            <a:ext cx="301624" cy="339725"/>
          </a:xfrm>
          <a:custGeom>
            <a:avLst/>
            <a:gdLst>
              <a:gd name="connsiteX0" fmla="*/ 274637 w 301624"/>
              <a:gd name="connsiteY0" fmla="*/ 9525 h 339725"/>
              <a:gd name="connsiteX1" fmla="*/ 26987 w 301624"/>
              <a:gd name="connsiteY1" fmla="*/ 276225 h 339725"/>
              <a:gd name="connsiteX2" fmla="*/ 112712 w 301624"/>
              <a:gd name="connsiteY2" fmla="*/ 9525 h 339725"/>
              <a:gd name="connsiteX3" fmla="*/ 227012 w 301624"/>
              <a:gd name="connsiteY3" fmla="*/ 323850 h 339725"/>
              <a:gd name="connsiteX4" fmla="*/ 265112 w 301624"/>
              <a:gd name="connsiteY4" fmla="*/ 66675 h 339725"/>
              <a:gd name="connsiteX5" fmla="*/ 93662 w 301624"/>
              <a:gd name="connsiteY5" fmla="*/ 38100 h 339725"/>
              <a:gd name="connsiteX6" fmla="*/ 46037 w 301624"/>
              <a:gd name="connsiteY6" fmla="*/ 295275 h 339725"/>
              <a:gd name="connsiteX7" fmla="*/ 236537 w 301624"/>
              <a:gd name="connsiteY7" fmla="*/ 304800 h 339725"/>
              <a:gd name="connsiteX8" fmla="*/ 227012 w 301624"/>
              <a:gd name="connsiteY8" fmla="*/ 142875 h 339725"/>
              <a:gd name="connsiteX9" fmla="*/ 84137 w 301624"/>
              <a:gd name="connsiteY9" fmla="*/ 133350 h 339725"/>
              <a:gd name="connsiteX10" fmla="*/ 169862 w 301624"/>
              <a:gd name="connsiteY10" fmla="*/ 47625 h 339725"/>
              <a:gd name="connsiteX11" fmla="*/ 141287 w 301624"/>
              <a:gd name="connsiteY11" fmla="*/ 285750 h 339725"/>
              <a:gd name="connsiteX12" fmla="*/ 74612 w 301624"/>
              <a:gd name="connsiteY12" fmla="*/ 180975 h 339725"/>
              <a:gd name="connsiteX13" fmla="*/ 207962 w 301624"/>
              <a:gd name="connsiteY13" fmla="*/ 133350 h 339725"/>
              <a:gd name="connsiteX14" fmla="*/ 188912 w 301624"/>
              <a:gd name="connsiteY14" fmla="*/ 266700 h 339725"/>
              <a:gd name="connsiteX15" fmla="*/ 274637 w 301624"/>
              <a:gd name="connsiteY15" fmla="*/ 9525 h 339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301624" h="339725">
                <a:moveTo>
                  <a:pt x="274637" y="9525"/>
                </a:moveTo>
                <a:cubicBezTo>
                  <a:pt x="247650" y="11112"/>
                  <a:pt x="53974" y="276225"/>
                  <a:pt x="26987" y="276225"/>
                </a:cubicBezTo>
                <a:cubicBezTo>
                  <a:pt x="0" y="276225"/>
                  <a:pt x="79375" y="1588"/>
                  <a:pt x="112712" y="9525"/>
                </a:cubicBezTo>
                <a:cubicBezTo>
                  <a:pt x="146049" y="17462"/>
                  <a:pt x="201612" y="314325"/>
                  <a:pt x="227012" y="323850"/>
                </a:cubicBezTo>
                <a:cubicBezTo>
                  <a:pt x="252412" y="333375"/>
                  <a:pt x="287337" y="114300"/>
                  <a:pt x="265112" y="66675"/>
                </a:cubicBezTo>
                <a:cubicBezTo>
                  <a:pt x="242887" y="19050"/>
                  <a:pt x="130174" y="0"/>
                  <a:pt x="93662" y="38100"/>
                </a:cubicBezTo>
                <a:cubicBezTo>
                  <a:pt x="57150" y="76200"/>
                  <a:pt x="22225" y="250825"/>
                  <a:pt x="46037" y="295275"/>
                </a:cubicBezTo>
                <a:cubicBezTo>
                  <a:pt x="69849" y="339725"/>
                  <a:pt x="206374" y="330200"/>
                  <a:pt x="236537" y="304800"/>
                </a:cubicBezTo>
                <a:cubicBezTo>
                  <a:pt x="266700" y="279400"/>
                  <a:pt x="252412" y="171450"/>
                  <a:pt x="227012" y="142875"/>
                </a:cubicBezTo>
                <a:cubicBezTo>
                  <a:pt x="201612" y="114300"/>
                  <a:pt x="93662" y="149225"/>
                  <a:pt x="84137" y="133350"/>
                </a:cubicBezTo>
                <a:cubicBezTo>
                  <a:pt x="74612" y="117475"/>
                  <a:pt x="160337" y="22225"/>
                  <a:pt x="169862" y="47625"/>
                </a:cubicBezTo>
                <a:cubicBezTo>
                  <a:pt x="179387" y="73025"/>
                  <a:pt x="157162" y="263525"/>
                  <a:pt x="141287" y="285750"/>
                </a:cubicBezTo>
                <a:cubicBezTo>
                  <a:pt x="125412" y="307975"/>
                  <a:pt x="63500" y="206375"/>
                  <a:pt x="74612" y="180975"/>
                </a:cubicBezTo>
                <a:cubicBezTo>
                  <a:pt x="85724" y="155575"/>
                  <a:pt x="188912" y="119063"/>
                  <a:pt x="207962" y="133350"/>
                </a:cubicBezTo>
                <a:cubicBezTo>
                  <a:pt x="227012" y="147638"/>
                  <a:pt x="179387" y="280987"/>
                  <a:pt x="188912" y="266700"/>
                </a:cubicBezTo>
                <a:cubicBezTo>
                  <a:pt x="198437" y="252413"/>
                  <a:pt x="301624" y="7938"/>
                  <a:pt x="274637" y="9525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Полилиния 38">
            <a:hlinkClick r:id="rId10" action="ppaction://hlinksldjump"/>
          </p:cNvPr>
          <p:cNvSpPr/>
          <p:nvPr/>
        </p:nvSpPr>
        <p:spPr>
          <a:xfrm>
            <a:off x="5354638" y="2614613"/>
            <a:ext cx="661987" cy="123824"/>
          </a:xfrm>
          <a:custGeom>
            <a:avLst/>
            <a:gdLst>
              <a:gd name="connsiteX0" fmla="*/ 74612 w 661987"/>
              <a:gd name="connsiteY0" fmla="*/ 90487 h 123824"/>
              <a:gd name="connsiteX1" fmla="*/ 579437 w 661987"/>
              <a:gd name="connsiteY1" fmla="*/ 4762 h 123824"/>
              <a:gd name="connsiteX2" fmla="*/ 569912 w 661987"/>
              <a:gd name="connsiteY2" fmla="*/ 119062 h 123824"/>
              <a:gd name="connsiteX3" fmla="*/ 293687 w 661987"/>
              <a:gd name="connsiteY3" fmla="*/ 33337 h 123824"/>
              <a:gd name="connsiteX4" fmla="*/ 131762 w 661987"/>
              <a:gd name="connsiteY4" fmla="*/ 14287 h 123824"/>
              <a:gd name="connsiteX5" fmla="*/ 74612 w 661987"/>
              <a:gd name="connsiteY5" fmla="*/ 90487 h 1238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61987" h="123824">
                <a:moveTo>
                  <a:pt x="74612" y="90487"/>
                </a:moveTo>
                <a:cubicBezTo>
                  <a:pt x="149224" y="88900"/>
                  <a:pt x="496887" y="0"/>
                  <a:pt x="579437" y="4762"/>
                </a:cubicBezTo>
                <a:cubicBezTo>
                  <a:pt x="661987" y="9524"/>
                  <a:pt x="617537" y="114300"/>
                  <a:pt x="569912" y="119062"/>
                </a:cubicBezTo>
                <a:cubicBezTo>
                  <a:pt x="522287" y="123824"/>
                  <a:pt x="366712" y="50799"/>
                  <a:pt x="293687" y="33337"/>
                </a:cubicBezTo>
                <a:cubicBezTo>
                  <a:pt x="220662" y="15875"/>
                  <a:pt x="161924" y="4762"/>
                  <a:pt x="131762" y="14287"/>
                </a:cubicBezTo>
                <a:cubicBezTo>
                  <a:pt x="101600" y="23812"/>
                  <a:pt x="0" y="92074"/>
                  <a:pt x="74612" y="90487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" name="Полилиния 40">
            <a:hlinkClick r:id="rId10" action="ppaction://hlinksldjump"/>
          </p:cNvPr>
          <p:cNvSpPr/>
          <p:nvPr/>
        </p:nvSpPr>
        <p:spPr>
          <a:xfrm>
            <a:off x="5426075" y="2613025"/>
            <a:ext cx="550862" cy="155575"/>
          </a:xfrm>
          <a:custGeom>
            <a:avLst/>
            <a:gdLst>
              <a:gd name="connsiteX0" fmla="*/ 498475 w 550862"/>
              <a:gd name="connsiteY0" fmla="*/ 44450 h 155575"/>
              <a:gd name="connsiteX1" fmla="*/ 488950 w 550862"/>
              <a:gd name="connsiteY1" fmla="*/ 149225 h 155575"/>
              <a:gd name="connsiteX2" fmla="*/ 450850 w 550862"/>
              <a:gd name="connsiteY2" fmla="*/ 6350 h 155575"/>
              <a:gd name="connsiteX3" fmla="*/ 346075 w 550862"/>
              <a:gd name="connsiteY3" fmla="*/ 111125 h 155575"/>
              <a:gd name="connsiteX4" fmla="*/ 317500 w 550862"/>
              <a:gd name="connsiteY4" fmla="*/ 25400 h 155575"/>
              <a:gd name="connsiteX5" fmla="*/ 203200 w 550862"/>
              <a:gd name="connsiteY5" fmla="*/ 82550 h 155575"/>
              <a:gd name="connsiteX6" fmla="*/ 12700 w 550862"/>
              <a:gd name="connsiteY6" fmla="*/ 92075 h 155575"/>
              <a:gd name="connsiteX7" fmla="*/ 127000 w 550862"/>
              <a:gd name="connsiteY7" fmla="*/ 44450 h 155575"/>
              <a:gd name="connsiteX8" fmla="*/ 403225 w 550862"/>
              <a:gd name="connsiteY8" fmla="*/ 53975 h 155575"/>
              <a:gd name="connsiteX9" fmla="*/ 479425 w 550862"/>
              <a:gd name="connsiteY9" fmla="*/ 92075 h 155575"/>
              <a:gd name="connsiteX10" fmla="*/ 174625 w 550862"/>
              <a:gd name="connsiteY10" fmla="*/ 120650 h 155575"/>
              <a:gd name="connsiteX11" fmla="*/ 498475 w 550862"/>
              <a:gd name="connsiteY11" fmla="*/ 44450 h 1555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550862" h="155575">
                <a:moveTo>
                  <a:pt x="498475" y="44450"/>
                </a:moveTo>
                <a:cubicBezTo>
                  <a:pt x="550862" y="49212"/>
                  <a:pt x="496887" y="155575"/>
                  <a:pt x="488950" y="149225"/>
                </a:cubicBezTo>
                <a:cubicBezTo>
                  <a:pt x="481013" y="142875"/>
                  <a:pt x="474662" y="12700"/>
                  <a:pt x="450850" y="6350"/>
                </a:cubicBezTo>
                <a:cubicBezTo>
                  <a:pt x="427038" y="0"/>
                  <a:pt x="368300" y="107950"/>
                  <a:pt x="346075" y="111125"/>
                </a:cubicBezTo>
                <a:cubicBezTo>
                  <a:pt x="323850" y="114300"/>
                  <a:pt x="341312" y="30162"/>
                  <a:pt x="317500" y="25400"/>
                </a:cubicBezTo>
                <a:cubicBezTo>
                  <a:pt x="293688" y="20638"/>
                  <a:pt x="254000" y="71438"/>
                  <a:pt x="203200" y="82550"/>
                </a:cubicBezTo>
                <a:cubicBezTo>
                  <a:pt x="152400" y="93663"/>
                  <a:pt x="25400" y="98425"/>
                  <a:pt x="12700" y="92075"/>
                </a:cubicBezTo>
                <a:cubicBezTo>
                  <a:pt x="0" y="85725"/>
                  <a:pt x="61913" y="50800"/>
                  <a:pt x="127000" y="44450"/>
                </a:cubicBezTo>
                <a:cubicBezTo>
                  <a:pt x="192087" y="38100"/>
                  <a:pt x="344488" y="46038"/>
                  <a:pt x="403225" y="53975"/>
                </a:cubicBezTo>
                <a:cubicBezTo>
                  <a:pt x="461963" y="61913"/>
                  <a:pt x="517525" y="80963"/>
                  <a:pt x="479425" y="92075"/>
                </a:cubicBezTo>
                <a:cubicBezTo>
                  <a:pt x="441325" y="103187"/>
                  <a:pt x="173038" y="134937"/>
                  <a:pt x="174625" y="120650"/>
                </a:cubicBezTo>
                <a:cubicBezTo>
                  <a:pt x="176212" y="106363"/>
                  <a:pt x="446088" y="39688"/>
                  <a:pt x="498475" y="44450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Полилиния 44">
            <a:hlinkClick r:id="rId11" action="ppaction://hlinksldjump"/>
          </p:cNvPr>
          <p:cNvSpPr/>
          <p:nvPr/>
        </p:nvSpPr>
        <p:spPr>
          <a:xfrm>
            <a:off x="5221288" y="3832225"/>
            <a:ext cx="436562" cy="430212"/>
          </a:xfrm>
          <a:custGeom>
            <a:avLst/>
            <a:gdLst>
              <a:gd name="connsiteX0" fmla="*/ 46037 w 436562"/>
              <a:gd name="connsiteY0" fmla="*/ 139700 h 430212"/>
              <a:gd name="connsiteX1" fmla="*/ 236537 w 436562"/>
              <a:gd name="connsiteY1" fmla="*/ 63500 h 430212"/>
              <a:gd name="connsiteX2" fmla="*/ 407987 w 436562"/>
              <a:gd name="connsiteY2" fmla="*/ 120650 h 430212"/>
              <a:gd name="connsiteX3" fmla="*/ 407987 w 436562"/>
              <a:gd name="connsiteY3" fmla="*/ 282575 h 430212"/>
              <a:gd name="connsiteX4" fmla="*/ 341312 w 436562"/>
              <a:gd name="connsiteY4" fmla="*/ 368300 h 430212"/>
              <a:gd name="connsiteX5" fmla="*/ 188912 w 436562"/>
              <a:gd name="connsiteY5" fmla="*/ 425450 h 430212"/>
              <a:gd name="connsiteX6" fmla="*/ 36512 w 436562"/>
              <a:gd name="connsiteY6" fmla="*/ 339725 h 430212"/>
              <a:gd name="connsiteX7" fmla="*/ 7937 w 436562"/>
              <a:gd name="connsiteY7" fmla="*/ 196850 h 430212"/>
              <a:gd name="connsiteX8" fmla="*/ 84137 w 436562"/>
              <a:gd name="connsiteY8" fmla="*/ 63500 h 430212"/>
              <a:gd name="connsiteX9" fmla="*/ 217487 w 436562"/>
              <a:gd name="connsiteY9" fmla="*/ 53975 h 430212"/>
              <a:gd name="connsiteX10" fmla="*/ 207962 w 436562"/>
              <a:gd name="connsiteY10" fmla="*/ 387350 h 430212"/>
              <a:gd name="connsiteX11" fmla="*/ 331787 w 436562"/>
              <a:gd name="connsiteY11" fmla="*/ 82550 h 430212"/>
              <a:gd name="connsiteX12" fmla="*/ 274637 w 436562"/>
              <a:gd name="connsiteY12" fmla="*/ 330200 h 430212"/>
              <a:gd name="connsiteX13" fmla="*/ 388937 w 436562"/>
              <a:gd name="connsiteY13" fmla="*/ 196850 h 430212"/>
              <a:gd name="connsiteX14" fmla="*/ 46037 w 436562"/>
              <a:gd name="connsiteY14" fmla="*/ 139700 h 4302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436562" h="430212">
                <a:moveTo>
                  <a:pt x="46037" y="139700"/>
                </a:moveTo>
                <a:cubicBezTo>
                  <a:pt x="20637" y="117475"/>
                  <a:pt x="176212" y="66675"/>
                  <a:pt x="236537" y="63500"/>
                </a:cubicBezTo>
                <a:cubicBezTo>
                  <a:pt x="296862" y="60325"/>
                  <a:pt x="379412" y="84138"/>
                  <a:pt x="407987" y="120650"/>
                </a:cubicBezTo>
                <a:cubicBezTo>
                  <a:pt x="436562" y="157162"/>
                  <a:pt x="419099" y="241300"/>
                  <a:pt x="407987" y="282575"/>
                </a:cubicBezTo>
                <a:cubicBezTo>
                  <a:pt x="396875" y="323850"/>
                  <a:pt x="377824" y="344488"/>
                  <a:pt x="341312" y="368300"/>
                </a:cubicBezTo>
                <a:cubicBezTo>
                  <a:pt x="304800" y="392112"/>
                  <a:pt x="239712" y="430212"/>
                  <a:pt x="188912" y="425450"/>
                </a:cubicBezTo>
                <a:cubicBezTo>
                  <a:pt x="138112" y="420688"/>
                  <a:pt x="66674" y="377825"/>
                  <a:pt x="36512" y="339725"/>
                </a:cubicBezTo>
                <a:cubicBezTo>
                  <a:pt x="6350" y="301625"/>
                  <a:pt x="0" y="242887"/>
                  <a:pt x="7937" y="196850"/>
                </a:cubicBezTo>
                <a:cubicBezTo>
                  <a:pt x="15874" y="150813"/>
                  <a:pt x="49212" y="87312"/>
                  <a:pt x="84137" y="63500"/>
                </a:cubicBezTo>
                <a:cubicBezTo>
                  <a:pt x="119062" y="39688"/>
                  <a:pt x="196850" y="0"/>
                  <a:pt x="217487" y="53975"/>
                </a:cubicBezTo>
                <a:cubicBezTo>
                  <a:pt x="238125" y="107950"/>
                  <a:pt x="188912" y="382588"/>
                  <a:pt x="207962" y="387350"/>
                </a:cubicBezTo>
                <a:cubicBezTo>
                  <a:pt x="227012" y="392112"/>
                  <a:pt x="320675" y="92075"/>
                  <a:pt x="331787" y="82550"/>
                </a:cubicBezTo>
                <a:cubicBezTo>
                  <a:pt x="342900" y="73025"/>
                  <a:pt x="265112" y="311150"/>
                  <a:pt x="274637" y="330200"/>
                </a:cubicBezTo>
                <a:cubicBezTo>
                  <a:pt x="284162" y="349250"/>
                  <a:pt x="428625" y="223838"/>
                  <a:pt x="388937" y="196850"/>
                </a:cubicBezTo>
                <a:cubicBezTo>
                  <a:pt x="349250" y="169863"/>
                  <a:pt x="71437" y="161925"/>
                  <a:pt x="46037" y="139700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" name="Полилиния 45">
            <a:hlinkClick r:id="rId11" action="ppaction://hlinksldjump"/>
          </p:cNvPr>
          <p:cNvSpPr/>
          <p:nvPr/>
        </p:nvSpPr>
        <p:spPr>
          <a:xfrm>
            <a:off x="5246688" y="3913981"/>
            <a:ext cx="393700" cy="340519"/>
          </a:xfrm>
          <a:custGeom>
            <a:avLst/>
            <a:gdLst>
              <a:gd name="connsiteX0" fmla="*/ 58737 w 393700"/>
              <a:gd name="connsiteY0" fmla="*/ 794 h 340519"/>
              <a:gd name="connsiteX1" fmla="*/ 115887 w 393700"/>
              <a:gd name="connsiteY1" fmla="*/ 794 h 340519"/>
              <a:gd name="connsiteX2" fmla="*/ 325437 w 393700"/>
              <a:gd name="connsiteY2" fmla="*/ 10319 h 340519"/>
              <a:gd name="connsiteX3" fmla="*/ 11112 w 393700"/>
              <a:gd name="connsiteY3" fmla="*/ 124619 h 340519"/>
              <a:gd name="connsiteX4" fmla="*/ 392112 w 393700"/>
              <a:gd name="connsiteY4" fmla="*/ 143669 h 340519"/>
              <a:gd name="connsiteX5" fmla="*/ 20637 w 393700"/>
              <a:gd name="connsiteY5" fmla="*/ 181769 h 340519"/>
              <a:gd name="connsiteX6" fmla="*/ 354012 w 393700"/>
              <a:gd name="connsiteY6" fmla="*/ 238919 h 340519"/>
              <a:gd name="connsiteX7" fmla="*/ 77787 w 393700"/>
              <a:gd name="connsiteY7" fmla="*/ 305594 h 340519"/>
              <a:gd name="connsiteX8" fmla="*/ 58737 w 393700"/>
              <a:gd name="connsiteY8" fmla="*/ 794 h 3405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93700" h="340519">
                <a:moveTo>
                  <a:pt x="58737" y="794"/>
                </a:moveTo>
                <a:cubicBezTo>
                  <a:pt x="65087" y="0"/>
                  <a:pt x="115887" y="794"/>
                  <a:pt x="115887" y="794"/>
                </a:cubicBezTo>
                <a:lnTo>
                  <a:pt x="325437" y="10319"/>
                </a:lnTo>
                <a:cubicBezTo>
                  <a:pt x="307975" y="30956"/>
                  <a:pt x="0" y="102394"/>
                  <a:pt x="11112" y="124619"/>
                </a:cubicBezTo>
                <a:cubicBezTo>
                  <a:pt x="22224" y="146844"/>
                  <a:pt x="390525" y="134144"/>
                  <a:pt x="392112" y="143669"/>
                </a:cubicBezTo>
                <a:cubicBezTo>
                  <a:pt x="393700" y="153194"/>
                  <a:pt x="26987" y="165894"/>
                  <a:pt x="20637" y="181769"/>
                </a:cubicBezTo>
                <a:cubicBezTo>
                  <a:pt x="14287" y="197644"/>
                  <a:pt x="344487" y="218282"/>
                  <a:pt x="354012" y="238919"/>
                </a:cubicBezTo>
                <a:cubicBezTo>
                  <a:pt x="363537" y="259556"/>
                  <a:pt x="128587" y="340519"/>
                  <a:pt x="77787" y="305594"/>
                </a:cubicBezTo>
                <a:cubicBezTo>
                  <a:pt x="26987" y="270669"/>
                  <a:pt x="38099" y="150019"/>
                  <a:pt x="58737" y="794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8" name="Полилиния 47"/>
          <p:cNvSpPr/>
          <p:nvPr/>
        </p:nvSpPr>
        <p:spPr>
          <a:xfrm>
            <a:off x="7739063" y="2776538"/>
            <a:ext cx="393699" cy="355599"/>
          </a:xfrm>
          <a:custGeom>
            <a:avLst/>
            <a:gdLst>
              <a:gd name="connsiteX0" fmla="*/ 23812 w 393699"/>
              <a:gd name="connsiteY0" fmla="*/ 109537 h 355599"/>
              <a:gd name="connsiteX1" fmla="*/ 33337 w 393699"/>
              <a:gd name="connsiteY1" fmla="*/ 309562 h 355599"/>
              <a:gd name="connsiteX2" fmla="*/ 223837 w 393699"/>
              <a:gd name="connsiteY2" fmla="*/ 347662 h 355599"/>
              <a:gd name="connsiteX3" fmla="*/ 328612 w 393699"/>
              <a:gd name="connsiteY3" fmla="*/ 261937 h 355599"/>
              <a:gd name="connsiteX4" fmla="*/ 385762 w 393699"/>
              <a:gd name="connsiteY4" fmla="*/ 176212 h 355599"/>
              <a:gd name="connsiteX5" fmla="*/ 280987 w 393699"/>
              <a:gd name="connsiteY5" fmla="*/ 42862 h 355599"/>
              <a:gd name="connsiteX6" fmla="*/ 90487 w 393699"/>
              <a:gd name="connsiteY6" fmla="*/ 14287 h 355599"/>
              <a:gd name="connsiteX7" fmla="*/ 23812 w 393699"/>
              <a:gd name="connsiteY7" fmla="*/ 109537 h 3555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93699" h="355599">
                <a:moveTo>
                  <a:pt x="23812" y="109537"/>
                </a:moveTo>
                <a:cubicBezTo>
                  <a:pt x="14287" y="158750"/>
                  <a:pt x="0" y="269875"/>
                  <a:pt x="33337" y="309562"/>
                </a:cubicBezTo>
                <a:cubicBezTo>
                  <a:pt x="66674" y="349249"/>
                  <a:pt x="174625" y="355599"/>
                  <a:pt x="223837" y="347662"/>
                </a:cubicBezTo>
                <a:cubicBezTo>
                  <a:pt x="273049" y="339725"/>
                  <a:pt x="301625" y="290512"/>
                  <a:pt x="328612" y="261937"/>
                </a:cubicBezTo>
                <a:cubicBezTo>
                  <a:pt x="355600" y="233362"/>
                  <a:pt x="393699" y="212724"/>
                  <a:pt x="385762" y="176212"/>
                </a:cubicBezTo>
                <a:cubicBezTo>
                  <a:pt x="377825" y="139700"/>
                  <a:pt x="330199" y="69849"/>
                  <a:pt x="280987" y="42862"/>
                </a:cubicBezTo>
                <a:cubicBezTo>
                  <a:pt x="231775" y="15875"/>
                  <a:pt x="138112" y="0"/>
                  <a:pt x="90487" y="14287"/>
                </a:cubicBezTo>
                <a:cubicBezTo>
                  <a:pt x="42862" y="28574"/>
                  <a:pt x="33337" y="60324"/>
                  <a:pt x="23812" y="109537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0" name="Полилиния 49">
            <a:hlinkClick r:id="rId11" action="ppaction://hlinksldjump"/>
          </p:cNvPr>
          <p:cNvSpPr/>
          <p:nvPr/>
        </p:nvSpPr>
        <p:spPr>
          <a:xfrm>
            <a:off x="5969000" y="1166813"/>
            <a:ext cx="292100" cy="279399"/>
          </a:xfrm>
          <a:custGeom>
            <a:avLst/>
            <a:gdLst>
              <a:gd name="connsiteX0" fmla="*/ 31750 w 292100"/>
              <a:gd name="connsiteY0" fmla="*/ 61912 h 279399"/>
              <a:gd name="connsiteX1" fmla="*/ 12700 w 292100"/>
              <a:gd name="connsiteY1" fmla="*/ 157162 h 279399"/>
              <a:gd name="connsiteX2" fmla="*/ 107950 w 292100"/>
              <a:gd name="connsiteY2" fmla="*/ 261937 h 279399"/>
              <a:gd name="connsiteX3" fmla="*/ 241300 w 292100"/>
              <a:gd name="connsiteY3" fmla="*/ 261937 h 279399"/>
              <a:gd name="connsiteX4" fmla="*/ 288925 w 292100"/>
              <a:gd name="connsiteY4" fmla="*/ 185737 h 279399"/>
              <a:gd name="connsiteX5" fmla="*/ 260350 w 292100"/>
              <a:gd name="connsiteY5" fmla="*/ 61912 h 279399"/>
              <a:gd name="connsiteX6" fmla="*/ 222250 w 292100"/>
              <a:gd name="connsiteY6" fmla="*/ 14287 h 279399"/>
              <a:gd name="connsiteX7" fmla="*/ 117475 w 292100"/>
              <a:gd name="connsiteY7" fmla="*/ 4762 h 279399"/>
              <a:gd name="connsiteX8" fmla="*/ 31750 w 292100"/>
              <a:gd name="connsiteY8" fmla="*/ 61912 h 2793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92100" h="279399">
                <a:moveTo>
                  <a:pt x="31750" y="61912"/>
                </a:moveTo>
                <a:cubicBezTo>
                  <a:pt x="14287" y="87312"/>
                  <a:pt x="0" y="123825"/>
                  <a:pt x="12700" y="157162"/>
                </a:cubicBezTo>
                <a:cubicBezTo>
                  <a:pt x="25400" y="190500"/>
                  <a:pt x="69850" y="244475"/>
                  <a:pt x="107950" y="261937"/>
                </a:cubicBezTo>
                <a:cubicBezTo>
                  <a:pt x="146050" y="279399"/>
                  <a:pt x="211138" y="274637"/>
                  <a:pt x="241300" y="261937"/>
                </a:cubicBezTo>
                <a:cubicBezTo>
                  <a:pt x="271463" y="249237"/>
                  <a:pt x="285750" y="219074"/>
                  <a:pt x="288925" y="185737"/>
                </a:cubicBezTo>
                <a:cubicBezTo>
                  <a:pt x="292100" y="152400"/>
                  <a:pt x="271462" y="90487"/>
                  <a:pt x="260350" y="61912"/>
                </a:cubicBezTo>
                <a:cubicBezTo>
                  <a:pt x="249238" y="33337"/>
                  <a:pt x="246063" y="23812"/>
                  <a:pt x="222250" y="14287"/>
                </a:cubicBezTo>
                <a:cubicBezTo>
                  <a:pt x="198438" y="4762"/>
                  <a:pt x="142875" y="0"/>
                  <a:pt x="117475" y="4762"/>
                </a:cubicBezTo>
                <a:cubicBezTo>
                  <a:pt x="92075" y="9524"/>
                  <a:pt x="49213" y="36512"/>
                  <a:pt x="31750" y="61912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1" name="Полилиния 50">
            <a:hlinkClick r:id="rId11" action="ppaction://hlinksldjump"/>
          </p:cNvPr>
          <p:cNvSpPr/>
          <p:nvPr/>
        </p:nvSpPr>
        <p:spPr>
          <a:xfrm>
            <a:off x="6015037" y="1163638"/>
            <a:ext cx="228601" cy="257175"/>
          </a:xfrm>
          <a:custGeom>
            <a:avLst/>
            <a:gdLst>
              <a:gd name="connsiteX0" fmla="*/ 33338 w 228601"/>
              <a:gd name="connsiteY0" fmla="*/ 55562 h 257175"/>
              <a:gd name="connsiteX1" fmla="*/ 195263 w 228601"/>
              <a:gd name="connsiteY1" fmla="*/ 74612 h 257175"/>
              <a:gd name="connsiteX2" fmla="*/ 4763 w 228601"/>
              <a:gd name="connsiteY2" fmla="*/ 131762 h 257175"/>
              <a:gd name="connsiteX3" fmla="*/ 223838 w 228601"/>
              <a:gd name="connsiteY3" fmla="*/ 150812 h 257175"/>
              <a:gd name="connsiteX4" fmla="*/ 33338 w 228601"/>
              <a:gd name="connsiteY4" fmla="*/ 188912 h 257175"/>
              <a:gd name="connsiteX5" fmla="*/ 109538 w 228601"/>
              <a:gd name="connsiteY5" fmla="*/ 227012 h 257175"/>
              <a:gd name="connsiteX6" fmla="*/ 109538 w 228601"/>
              <a:gd name="connsiteY6" fmla="*/ 7937 h 257175"/>
              <a:gd name="connsiteX7" fmla="*/ 195263 w 228601"/>
              <a:gd name="connsiteY7" fmla="*/ 179387 h 257175"/>
              <a:gd name="connsiteX8" fmla="*/ 33338 w 228601"/>
              <a:gd name="connsiteY8" fmla="*/ 55562 h 257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28601" h="257175">
                <a:moveTo>
                  <a:pt x="33338" y="55562"/>
                </a:moveTo>
                <a:cubicBezTo>
                  <a:pt x="33338" y="38100"/>
                  <a:pt x="200026" y="61912"/>
                  <a:pt x="195263" y="74612"/>
                </a:cubicBezTo>
                <a:cubicBezTo>
                  <a:pt x="190500" y="87312"/>
                  <a:pt x="0" y="119062"/>
                  <a:pt x="4763" y="131762"/>
                </a:cubicBezTo>
                <a:cubicBezTo>
                  <a:pt x="9526" y="144462"/>
                  <a:pt x="219075" y="141287"/>
                  <a:pt x="223838" y="150812"/>
                </a:cubicBezTo>
                <a:cubicBezTo>
                  <a:pt x="228601" y="160337"/>
                  <a:pt x="52388" y="176212"/>
                  <a:pt x="33338" y="188912"/>
                </a:cubicBezTo>
                <a:cubicBezTo>
                  <a:pt x="14288" y="201612"/>
                  <a:pt x="96838" y="257175"/>
                  <a:pt x="109538" y="227012"/>
                </a:cubicBezTo>
                <a:cubicBezTo>
                  <a:pt x="122238" y="196850"/>
                  <a:pt x="95251" y="15874"/>
                  <a:pt x="109538" y="7937"/>
                </a:cubicBezTo>
                <a:cubicBezTo>
                  <a:pt x="123825" y="0"/>
                  <a:pt x="209550" y="169862"/>
                  <a:pt x="195263" y="179387"/>
                </a:cubicBezTo>
                <a:cubicBezTo>
                  <a:pt x="180976" y="188912"/>
                  <a:pt x="33338" y="73024"/>
                  <a:pt x="33338" y="55562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2231740" y="591530"/>
            <a:ext cx="3096344" cy="432048"/>
          </a:xfrm>
          <a:prstGeom prst="roundRect">
            <a:avLst/>
          </a:prstGeom>
          <a:solidFill>
            <a:schemeClr val="bg1"/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Задания базового уровня 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3" name="триг СБРОС на первом"/>
          <p:cNvSpPr/>
          <p:nvPr/>
        </p:nvSpPr>
        <p:spPr>
          <a:xfrm>
            <a:off x="431540" y="1131590"/>
            <a:ext cx="1440160" cy="396044"/>
          </a:xfrm>
          <a:prstGeom prst="roundRect">
            <a:avLst>
              <a:gd name="adj" fmla="val 50000"/>
            </a:avLst>
          </a:prstGeom>
          <a:solidFill>
            <a:srgbClr val="C00000"/>
          </a:solidFill>
          <a:ln>
            <a:noFill/>
          </a:ln>
          <a:effectLst>
            <a:outerShdw blurRad="127000" dist="38100" dir="5400000" sx="104000" sy="104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 smtClean="0">
                <a:solidFill>
                  <a:schemeClr val="bg1"/>
                </a:solidFill>
              </a:rPr>
              <a:t>1</a:t>
            </a:r>
            <a:endParaRPr lang="ru-RU" b="1" u="sng" dirty="0">
              <a:solidFill>
                <a:schemeClr val="bg1"/>
              </a:solidFill>
            </a:endParaRPr>
          </a:p>
        </p:txBody>
      </p:sp>
      <p:pic>
        <p:nvPicPr>
          <p:cNvPr id="11266" name="круг1" descr="C:\Users\1\Desktop\кокурс плакат\картинки\imgpreview (1).jp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503548" y="1599642"/>
            <a:ext cx="1332148" cy="1397131"/>
          </a:xfrm>
          <a:prstGeom prst="rect">
            <a:avLst/>
          </a:prstGeom>
          <a:noFill/>
        </p:spPr>
      </p:pic>
      <p:sp>
        <p:nvSpPr>
          <p:cNvPr id="31" name="триг СБРОС на первом"/>
          <p:cNvSpPr/>
          <p:nvPr/>
        </p:nvSpPr>
        <p:spPr>
          <a:xfrm>
            <a:off x="3851920" y="1131590"/>
            <a:ext cx="1440160" cy="396044"/>
          </a:xfrm>
          <a:prstGeom prst="roundRect">
            <a:avLst>
              <a:gd name="adj" fmla="val 50000"/>
            </a:avLst>
          </a:prstGeom>
          <a:solidFill>
            <a:srgbClr val="C00000"/>
          </a:solidFill>
          <a:ln>
            <a:noFill/>
          </a:ln>
          <a:effectLst>
            <a:outerShdw blurRad="127000" dist="38100" dir="5400000" sx="104000" sy="104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 smtClean="0">
                <a:solidFill>
                  <a:schemeClr val="bg1"/>
                </a:solidFill>
              </a:rPr>
              <a:t>3</a:t>
            </a:r>
            <a:endParaRPr lang="ru-RU" b="1" u="sng" dirty="0">
              <a:solidFill>
                <a:schemeClr val="bg1"/>
              </a:solidFill>
            </a:endParaRPr>
          </a:p>
        </p:txBody>
      </p:sp>
      <p:sp>
        <p:nvSpPr>
          <p:cNvPr id="32" name="триг СБРОС на первом"/>
          <p:cNvSpPr/>
          <p:nvPr/>
        </p:nvSpPr>
        <p:spPr>
          <a:xfrm>
            <a:off x="395536" y="3111810"/>
            <a:ext cx="1440160" cy="396044"/>
          </a:xfrm>
          <a:prstGeom prst="roundRect">
            <a:avLst>
              <a:gd name="adj" fmla="val 50000"/>
            </a:avLst>
          </a:prstGeom>
          <a:solidFill>
            <a:srgbClr val="C00000"/>
          </a:solidFill>
          <a:ln>
            <a:noFill/>
          </a:ln>
          <a:effectLst>
            <a:outerShdw blurRad="127000" dist="38100" dir="5400000" sx="104000" sy="104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 smtClean="0">
                <a:solidFill>
                  <a:schemeClr val="bg1"/>
                </a:solidFill>
              </a:rPr>
              <a:t>4</a:t>
            </a:r>
            <a:endParaRPr lang="ru-RU" b="1" u="sng" dirty="0">
              <a:solidFill>
                <a:schemeClr val="bg1"/>
              </a:solidFill>
            </a:endParaRPr>
          </a:p>
        </p:txBody>
      </p:sp>
      <p:sp>
        <p:nvSpPr>
          <p:cNvPr id="33" name="триг СБРОС на первом"/>
          <p:cNvSpPr/>
          <p:nvPr/>
        </p:nvSpPr>
        <p:spPr>
          <a:xfrm>
            <a:off x="2159732" y="3111810"/>
            <a:ext cx="1440160" cy="396044"/>
          </a:xfrm>
          <a:prstGeom prst="roundRect">
            <a:avLst>
              <a:gd name="adj" fmla="val 50000"/>
            </a:avLst>
          </a:prstGeom>
          <a:solidFill>
            <a:srgbClr val="C00000"/>
          </a:solidFill>
          <a:ln>
            <a:noFill/>
          </a:ln>
          <a:effectLst>
            <a:outerShdw blurRad="127000" dist="38100" dir="5400000" sx="104000" sy="104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 smtClean="0">
                <a:solidFill>
                  <a:schemeClr val="bg1"/>
                </a:solidFill>
              </a:rPr>
              <a:t>5</a:t>
            </a:r>
            <a:endParaRPr lang="ru-RU" b="1" u="sng" dirty="0">
              <a:solidFill>
                <a:schemeClr val="bg1"/>
              </a:solidFill>
            </a:endParaRPr>
          </a:p>
        </p:txBody>
      </p:sp>
      <p:pic>
        <p:nvPicPr>
          <p:cNvPr id="11270" name="Picture 6" descr="C:\Users\1\Desktop\кокурс плакат\картинки\0002523b4a625cb494e385ce97c56aa2_i-1096.jpg"/>
          <p:cNvPicPr>
            <a:picLocks noChangeAspect="1" noChangeArrowheads="1"/>
          </p:cNvPicPr>
          <p:nvPr/>
        </p:nvPicPr>
        <p:blipFill>
          <a:blip r:embed="rId13" cstate="print"/>
          <a:srcRect b="3623"/>
          <a:stretch>
            <a:fillRect/>
          </a:stretch>
        </p:blipFill>
        <p:spPr bwMode="auto">
          <a:xfrm>
            <a:off x="5724128" y="741836"/>
            <a:ext cx="3037148" cy="4242182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34" name="Picture 2" descr="C:\Users\1\Desktop\кокурс плакат\картинки\imgpreview (1).jp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467544" y="3543858"/>
            <a:ext cx="1332148" cy="1397131"/>
          </a:xfrm>
          <a:prstGeom prst="rect">
            <a:avLst/>
          </a:prstGeom>
          <a:noFill/>
        </p:spPr>
      </p:pic>
      <p:pic>
        <p:nvPicPr>
          <p:cNvPr id="35" name="Picture 2" descr="C:\Users\1\Desktop\кокурс плакат\картинки\imgpreview (1).jp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3959932" y="1599642"/>
            <a:ext cx="1332148" cy="1397131"/>
          </a:xfrm>
          <a:prstGeom prst="rect">
            <a:avLst/>
          </a:prstGeom>
          <a:noFill/>
        </p:spPr>
      </p:pic>
      <p:pic>
        <p:nvPicPr>
          <p:cNvPr id="36" name="Picture 2" descr="C:\Users\1\Desktop\кокурс плакат\картинки\imgpreview (1).jp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2231740" y="3543858"/>
            <a:ext cx="1332148" cy="1397131"/>
          </a:xfrm>
          <a:prstGeom prst="rect">
            <a:avLst/>
          </a:prstGeom>
          <a:noFill/>
        </p:spPr>
      </p:pic>
      <p:sp>
        <p:nvSpPr>
          <p:cNvPr id="40" name="триг СБРОС на первом"/>
          <p:cNvSpPr/>
          <p:nvPr/>
        </p:nvSpPr>
        <p:spPr>
          <a:xfrm>
            <a:off x="2195736" y="1131590"/>
            <a:ext cx="1440160" cy="396044"/>
          </a:xfrm>
          <a:prstGeom prst="roundRect">
            <a:avLst>
              <a:gd name="adj" fmla="val 50000"/>
            </a:avLst>
          </a:prstGeom>
          <a:solidFill>
            <a:srgbClr val="C00000"/>
          </a:solidFill>
          <a:ln>
            <a:noFill/>
          </a:ln>
          <a:effectLst>
            <a:outerShdw blurRad="127000" dist="38100" dir="5400000" sx="104000" sy="104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 smtClean="0">
                <a:solidFill>
                  <a:schemeClr val="bg1"/>
                </a:solidFill>
              </a:rPr>
              <a:t>2</a:t>
            </a:r>
            <a:endParaRPr lang="ru-RU" b="1" u="sng" dirty="0">
              <a:solidFill>
                <a:schemeClr val="bg1"/>
              </a:solidFill>
            </a:endParaRPr>
          </a:p>
        </p:txBody>
      </p:sp>
      <p:sp>
        <p:nvSpPr>
          <p:cNvPr id="42" name="триг СБРОС на первом"/>
          <p:cNvSpPr/>
          <p:nvPr/>
        </p:nvSpPr>
        <p:spPr>
          <a:xfrm>
            <a:off x="3923928" y="3075806"/>
            <a:ext cx="1440160" cy="396044"/>
          </a:xfrm>
          <a:prstGeom prst="roundRect">
            <a:avLst>
              <a:gd name="adj" fmla="val 50000"/>
            </a:avLst>
          </a:prstGeom>
          <a:solidFill>
            <a:srgbClr val="C00000"/>
          </a:solidFill>
          <a:ln>
            <a:noFill/>
          </a:ln>
          <a:effectLst>
            <a:outerShdw blurRad="127000" dist="38100" dir="5400000" sx="104000" sy="104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 smtClean="0">
                <a:solidFill>
                  <a:schemeClr val="bg1"/>
                </a:solidFill>
              </a:rPr>
              <a:t>6</a:t>
            </a:r>
            <a:endParaRPr lang="ru-RU" b="1" u="sng" dirty="0">
              <a:solidFill>
                <a:schemeClr val="bg1"/>
              </a:solidFill>
            </a:endParaRPr>
          </a:p>
        </p:txBody>
      </p:sp>
      <p:pic>
        <p:nvPicPr>
          <p:cNvPr id="43" name="Picture 2" descr="C:\Users\1\Desktop\кокурс плакат\картинки\imgpreview (1).jp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3995936" y="3543858"/>
            <a:ext cx="1332148" cy="1397131"/>
          </a:xfrm>
          <a:prstGeom prst="rect">
            <a:avLst/>
          </a:prstGeom>
          <a:noFill/>
        </p:spPr>
      </p:pic>
      <p:pic>
        <p:nvPicPr>
          <p:cNvPr id="44" name="Picture 2" descr="C:\Users\1\Desktop\кокурс плакат\картинки\imgpreview (1).jp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2231740" y="1599642"/>
            <a:ext cx="1332148" cy="1397131"/>
          </a:xfrm>
          <a:prstGeom prst="rect">
            <a:avLst/>
          </a:prstGeom>
          <a:noFill/>
        </p:spPr>
      </p:pic>
      <p:sp>
        <p:nvSpPr>
          <p:cNvPr id="47" name="Прямоугольник 46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>
              <a:alpha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Скругленный прямоугольник 1"/>
          <p:cNvSpPr/>
          <p:nvPr/>
        </p:nvSpPr>
        <p:spPr>
          <a:xfrm>
            <a:off x="2159732" y="179536"/>
            <a:ext cx="4644516" cy="339986"/>
          </a:xfrm>
          <a:prstGeom prst="roundRect">
            <a:avLst/>
          </a:prstGeom>
          <a:solidFill>
            <a:schemeClr val="bg1"/>
          </a:solidFill>
          <a:ln w="57150" cmpd="dbl">
            <a:solidFill>
              <a:srgbClr val="00A4D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Какие  части клетки подписаны неверно?</a:t>
            </a:r>
            <a:endParaRPr lang="ru-RU" b="1" dirty="0">
              <a:solidFill>
                <a:schemeClr val="tx1"/>
              </a:solidFill>
            </a:endParaRPr>
          </a:p>
        </p:txBody>
      </p:sp>
      <p:pic>
        <p:nvPicPr>
          <p:cNvPr id="1026" name="Picture 2" descr="C:\Users\Учитель\Desktop\плакат потешина\картинки\1-model-of-an-animal-cell-science-photo-library.jpg"/>
          <p:cNvPicPr>
            <a:picLocks noChangeAspect="1" noChangeArrowheads="1"/>
          </p:cNvPicPr>
          <p:nvPr/>
        </p:nvPicPr>
        <p:blipFill rotWithShape="1"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841" t="5549" r="8102" b="5235"/>
          <a:stretch/>
        </p:blipFill>
        <p:spPr bwMode="auto">
          <a:xfrm>
            <a:off x="2694424" y="771550"/>
            <a:ext cx="3755152" cy="4184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4" name="Прямая со стрелкой 3"/>
          <p:cNvCxnSpPr>
            <a:stCxn id="6" idx="3"/>
          </p:cNvCxnSpPr>
          <p:nvPr/>
        </p:nvCxnSpPr>
        <p:spPr>
          <a:xfrm flipV="1">
            <a:off x="2022236" y="4196949"/>
            <a:ext cx="1721365" cy="1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Скругленный прямоугольник 5"/>
          <p:cNvSpPr/>
          <p:nvPr/>
        </p:nvSpPr>
        <p:spPr>
          <a:xfrm>
            <a:off x="172377" y="3991998"/>
            <a:ext cx="1849859" cy="409903"/>
          </a:xfrm>
          <a:prstGeom prst="roundRect">
            <a:avLst/>
          </a:prstGeom>
          <a:solidFill>
            <a:schemeClr val="bg1"/>
          </a:solidFill>
          <a:ln>
            <a:solidFill>
              <a:srgbClr val="00A4D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>
                <a:solidFill>
                  <a:srgbClr val="FF0000"/>
                </a:solidFill>
              </a:rPr>
              <a:t>6</a:t>
            </a:r>
            <a:r>
              <a:rPr lang="ru-RU" b="1" dirty="0" smtClean="0">
                <a:solidFill>
                  <a:srgbClr val="FF0000"/>
                </a:solidFill>
              </a:rPr>
              <a:t>. </a:t>
            </a:r>
            <a:r>
              <a:rPr lang="ru-RU" dirty="0" smtClean="0">
                <a:solidFill>
                  <a:schemeClr val="tx1"/>
                </a:solidFill>
              </a:rPr>
              <a:t>Митохондрии</a:t>
            </a:r>
            <a:r>
              <a:rPr lang="ru-RU" dirty="0" smtClean="0"/>
              <a:t> </a:t>
            </a:r>
            <a:endParaRPr lang="ru-RU" dirty="0"/>
          </a:p>
        </p:txBody>
      </p:sp>
      <p:cxnSp>
        <p:nvCxnSpPr>
          <p:cNvPr id="8" name="Прямая со стрелкой 7"/>
          <p:cNvCxnSpPr/>
          <p:nvPr/>
        </p:nvCxnSpPr>
        <p:spPr>
          <a:xfrm>
            <a:off x="1727684" y="2916252"/>
            <a:ext cx="2754306" cy="0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Скругленный прямоугольник 48"/>
          <p:cNvSpPr/>
          <p:nvPr/>
        </p:nvSpPr>
        <p:spPr>
          <a:xfrm>
            <a:off x="176333" y="2622853"/>
            <a:ext cx="1695367" cy="452953"/>
          </a:xfrm>
          <a:prstGeom prst="roundRect">
            <a:avLst/>
          </a:prstGeom>
          <a:solidFill>
            <a:schemeClr val="bg1"/>
          </a:solidFill>
          <a:ln>
            <a:solidFill>
              <a:srgbClr val="00A4D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>
                <a:solidFill>
                  <a:srgbClr val="FF0000"/>
                </a:solidFill>
              </a:rPr>
              <a:t>4</a:t>
            </a:r>
            <a:r>
              <a:rPr lang="ru-RU" b="1" dirty="0" smtClean="0">
                <a:solidFill>
                  <a:srgbClr val="FF0000"/>
                </a:solidFill>
              </a:rPr>
              <a:t>. </a:t>
            </a:r>
            <a:r>
              <a:rPr lang="ru-RU" dirty="0" smtClean="0">
                <a:solidFill>
                  <a:schemeClr val="tx1"/>
                </a:solidFill>
              </a:rPr>
              <a:t>Ядро</a:t>
            </a:r>
            <a:endParaRPr lang="ru-RU" dirty="0"/>
          </a:p>
        </p:txBody>
      </p:sp>
      <p:cxnSp>
        <p:nvCxnSpPr>
          <p:cNvPr id="11" name="Прямая со стрелкой 10"/>
          <p:cNvCxnSpPr>
            <a:stCxn id="52" idx="3"/>
          </p:cNvCxnSpPr>
          <p:nvPr/>
        </p:nvCxnSpPr>
        <p:spPr>
          <a:xfrm>
            <a:off x="2490288" y="965317"/>
            <a:ext cx="1577656" cy="634325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Скругленный прямоугольник 51"/>
          <p:cNvSpPr/>
          <p:nvPr/>
        </p:nvSpPr>
        <p:spPr>
          <a:xfrm>
            <a:off x="172377" y="760365"/>
            <a:ext cx="2317911" cy="409903"/>
          </a:xfrm>
          <a:prstGeom prst="roundRect">
            <a:avLst/>
          </a:prstGeom>
          <a:solidFill>
            <a:schemeClr val="bg1"/>
          </a:solidFill>
          <a:ln>
            <a:solidFill>
              <a:srgbClr val="0099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 smtClean="0">
                <a:solidFill>
                  <a:srgbClr val="FF0000"/>
                </a:solidFill>
              </a:rPr>
              <a:t>1. </a:t>
            </a:r>
            <a:r>
              <a:rPr lang="ru-RU" dirty="0" smtClean="0">
                <a:solidFill>
                  <a:schemeClr val="tx1"/>
                </a:solidFill>
              </a:rPr>
              <a:t>Клеточный центр</a:t>
            </a:r>
            <a:r>
              <a:rPr lang="ru-RU" dirty="0" smtClean="0"/>
              <a:t> </a:t>
            </a:r>
            <a:endParaRPr lang="ru-RU" dirty="0"/>
          </a:p>
        </p:txBody>
      </p:sp>
      <p:cxnSp>
        <p:nvCxnSpPr>
          <p:cNvPr id="14" name="Прямая со стрелкой 13"/>
          <p:cNvCxnSpPr>
            <a:stCxn id="53" idx="3"/>
          </p:cNvCxnSpPr>
          <p:nvPr/>
        </p:nvCxnSpPr>
        <p:spPr>
          <a:xfrm>
            <a:off x="1799692" y="1514640"/>
            <a:ext cx="1484290" cy="373034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Скругленный прямоугольник 52"/>
          <p:cNvSpPr/>
          <p:nvPr/>
        </p:nvSpPr>
        <p:spPr>
          <a:xfrm>
            <a:off x="151555" y="1309688"/>
            <a:ext cx="1648137" cy="409903"/>
          </a:xfrm>
          <a:prstGeom prst="roundRect">
            <a:avLst/>
          </a:prstGeom>
          <a:solidFill>
            <a:schemeClr val="bg1"/>
          </a:solidFill>
          <a:ln>
            <a:solidFill>
              <a:srgbClr val="00A4D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 smtClean="0">
                <a:solidFill>
                  <a:srgbClr val="FF0000"/>
                </a:solidFill>
              </a:rPr>
              <a:t>2. </a:t>
            </a:r>
            <a:r>
              <a:rPr lang="ru-RU" dirty="0" smtClean="0">
                <a:solidFill>
                  <a:schemeClr val="tx1"/>
                </a:solidFill>
              </a:rPr>
              <a:t>Лизосомы</a:t>
            </a:r>
            <a:endParaRPr lang="ru-RU" dirty="0"/>
          </a:p>
        </p:txBody>
      </p:sp>
      <p:cxnSp>
        <p:nvCxnSpPr>
          <p:cNvPr id="16" name="Прямая со стрелкой 15"/>
          <p:cNvCxnSpPr>
            <a:stCxn id="54" idx="3"/>
          </p:cNvCxnSpPr>
          <p:nvPr/>
        </p:nvCxnSpPr>
        <p:spPr>
          <a:xfrm>
            <a:off x="1835696" y="3491058"/>
            <a:ext cx="2232248" cy="308166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Скругленный прямоугольник 53"/>
          <p:cNvSpPr/>
          <p:nvPr/>
        </p:nvSpPr>
        <p:spPr>
          <a:xfrm>
            <a:off x="187559" y="3286106"/>
            <a:ext cx="1648137" cy="409903"/>
          </a:xfrm>
          <a:prstGeom prst="roundRect">
            <a:avLst/>
          </a:prstGeom>
          <a:solidFill>
            <a:schemeClr val="bg1"/>
          </a:solidFill>
          <a:ln>
            <a:solidFill>
              <a:srgbClr val="0099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 smtClean="0">
                <a:solidFill>
                  <a:srgbClr val="FF0000"/>
                </a:solidFill>
              </a:rPr>
              <a:t>5. </a:t>
            </a:r>
            <a:r>
              <a:rPr lang="ru-RU" dirty="0" smtClean="0">
                <a:solidFill>
                  <a:schemeClr val="tx1"/>
                </a:solidFill>
              </a:rPr>
              <a:t>Рибосомы</a:t>
            </a:r>
            <a:r>
              <a:rPr lang="ru-RU" dirty="0" smtClean="0"/>
              <a:t> </a:t>
            </a:r>
            <a:endParaRPr lang="ru-RU" dirty="0"/>
          </a:p>
        </p:txBody>
      </p:sp>
      <p:cxnSp>
        <p:nvCxnSpPr>
          <p:cNvPr id="18" name="Прямая со стрелкой 17"/>
          <p:cNvCxnSpPr/>
          <p:nvPr/>
        </p:nvCxnSpPr>
        <p:spPr>
          <a:xfrm>
            <a:off x="1079612" y="2138478"/>
            <a:ext cx="1800200" cy="1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Скругленный прямоугольник 56"/>
          <p:cNvSpPr/>
          <p:nvPr/>
        </p:nvSpPr>
        <p:spPr>
          <a:xfrm>
            <a:off x="151555" y="1889085"/>
            <a:ext cx="1817357" cy="538575"/>
          </a:xfrm>
          <a:prstGeom prst="roundRect">
            <a:avLst/>
          </a:prstGeom>
          <a:solidFill>
            <a:schemeClr val="bg1"/>
          </a:solidFill>
          <a:ln>
            <a:solidFill>
              <a:srgbClr val="0099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 smtClean="0">
                <a:solidFill>
                  <a:srgbClr val="FF0000"/>
                </a:solidFill>
              </a:rPr>
              <a:t>3. </a:t>
            </a:r>
            <a:r>
              <a:rPr lang="ru-RU" dirty="0" smtClean="0">
                <a:solidFill>
                  <a:schemeClr val="tx1"/>
                </a:solidFill>
              </a:rPr>
              <a:t>Клеточная мембрана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11288" name="Скругленный прямоугольник 11287"/>
          <p:cNvSpPr/>
          <p:nvPr/>
        </p:nvSpPr>
        <p:spPr>
          <a:xfrm>
            <a:off x="6494060" y="858765"/>
            <a:ext cx="2252421" cy="3588609"/>
          </a:xfrm>
          <a:prstGeom prst="roundRect">
            <a:avLst/>
          </a:prstGeom>
          <a:solidFill>
            <a:schemeClr val="bg1"/>
          </a:solidFill>
          <a:ln w="38100" cmpd="dbl">
            <a:solidFill>
              <a:srgbClr val="00A4D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1</a:t>
            </a:r>
          </a:p>
          <a:p>
            <a:pPr algn="ctr"/>
            <a:endParaRPr lang="ru-RU" b="1" dirty="0">
              <a:solidFill>
                <a:schemeClr val="tx1"/>
              </a:solidFill>
            </a:endParaRPr>
          </a:p>
          <a:p>
            <a:pPr algn="ctr"/>
            <a:r>
              <a:rPr lang="ru-RU" b="1" dirty="0" smtClean="0">
                <a:solidFill>
                  <a:schemeClr val="tx1"/>
                </a:solidFill>
              </a:rPr>
              <a:t>2</a:t>
            </a:r>
          </a:p>
          <a:p>
            <a:pPr algn="ctr"/>
            <a:endParaRPr lang="ru-RU" b="1" dirty="0">
              <a:solidFill>
                <a:schemeClr val="tx1"/>
              </a:solidFill>
            </a:endParaRPr>
          </a:p>
          <a:p>
            <a:pPr algn="ctr"/>
            <a:r>
              <a:rPr lang="ru-RU" b="1" dirty="0" smtClean="0">
                <a:solidFill>
                  <a:schemeClr val="tx1"/>
                </a:solidFill>
              </a:rPr>
              <a:t>3</a:t>
            </a:r>
          </a:p>
          <a:p>
            <a:pPr algn="ctr"/>
            <a:endParaRPr lang="ru-RU" b="1" dirty="0" smtClean="0">
              <a:solidFill>
                <a:schemeClr val="tx1"/>
              </a:solidFill>
            </a:endParaRPr>
          </a:p>
          <a:p>
            <a:pPr algn="ctr"/>
            <a:r>
              <a:rPr lang="ru-RU" b="1" dirty="0" smtClean="0">
                <a:solidFill>
                  <a:schemeClr val="tx1"/>
                </a:solidFill>
              </a:rPr>
              <a:t>4</a:t>
            </a:r>
          </a:p>
          <a:p>
            <a:pPr algn="ctr"/>
            <a:endParaRPr lang="ru-RU" b="1" dirty="0" smtClean="0">
              <a:solidFill>
                <a:schemeClr val="tx1"/>
              </a:solidFill>
            </a:endParaRPr>
          </a:p>
          <a:p>
            <a:pPr algn="ctr"/>
            <a:r>
              <a:rPr lang="ru-RU" b="1" dirty="0" smtClean="0">
                <a:solidFill>
                  <a:schemeClr val="tx1"/>
                </a:solidFill>
              </a:rPr>
              <a:t>5</a:t>
            </a:r>
          </a:p>
          <a:p>
            <a:pPr algn="ctr"/>
            <a:endParaRPr lang="ru-RU" b="1" dirty="0" smtClean="0">
              <a:solidFill>
                <a:schemeClr val="tx1"/>
              </a:solidFill>
            </a:endParaRPr>
          </a:p>
          <a:p>
            <a:pPr algn="ctr"/>
            <a:r>
              <a:rPr lang="ru-RU" b="1" dirty="0" smtClean="0">
                <a:solidFill>
                  <a:schemeClr val="tx1"/>
                </a:solidFill>
              </a:rPr>
              <a:t>6</a:t>
            </a:r>
          </a:p>
          <a:p>
            <a:pPr algn="ctr"/>
            <a:endParaRPr lang="ru-RU" dirty="0" smtClean="0">
              <a:solidFill>
                <a:schemeClr val="tx1"/>
              </a:solidFill>
            </a:endParaRPr>
          </a:p>
        </p:txBody>
      </p:sp>
      <p:sp>
        <p:nvSpPr>
          <p:cNvPr id="100" name="Блок-схема: узел 8"/>
          <p:cNvSpPr/>
          <p:nvPr/>
        </p:nvSpPr>
        <p:spPr>
          <a:xfrm>
            <a:off x="7171032" y="1005576"/>
            <a:ext cx="252028" cy="252028"/>
          </a:xfrm>
          <a:prstGeom prst="flowChartConnector">
            <a:avLst/>
          </a:prstGeom>
          <a:solidFill>
            <a:srgbClr val="FF0000"/>
          </a:solidFill>
          <a:ln>
            <a:solidFill>
              <a:srgbClr val="FF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9" name="Блок-схема: узел 9"/>
          <p:cNvSpPr/>
          <p:nvPr/>
        </p:nvSpPr>
        <p:spPr>
          <a:xfrm>
            <a:off x="7180475" y="1535906"/>
            <a:ext cx="252028" cy="252028"/>
          </a:xfrm>
          <a:prstGeom prst="flowChartConnector">
            <a:avLst/>
          </a:prstGeom>
          <a:solidFill>
            <a:srgbClr val="FF0000"/>
          </a:solidFill>
          <a:ln>
            <a:solidFill>
              <a:srgbClr val="FF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8" name="Блок-схема: узел 7"/>
          <p:cNvSpPr/>
          <p:nvPr/>
        </p:nvSpPr>
        <p:spPr>
          <a:xfrm>
            <a:off x="7195268" y="2129641"/>
            <a:ext cx="252028" cy="252028"/>
          </a:xfrm>
          <a:prstGeom prst="flowChartConnector">
            <a:avLst/>
          </a:prstGeom>
          <a:solidFill>
            <a:srgbClr val="FF0000"/>
          </a:solidFill>
          <a:ln>
            <a:solidFill>
              <a:srgbClr val="FF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7" name="Блок-схема: узел 6"/>
          <p:cNvSpPr/>
          <p:nvPr/>
        </p:nvSpPr>
        <p:spPr>
          <a:xfrm>
            <a:off x="7184121" y="2664224"/>
            <a:ext cx="252028" cy="252028"/>
          </a:xfrm>
          <a:prstGeom prst="flowChartConnector">
            <a:avLst/>
          </a:prstGeom>
          <a:solidFill>
            <a:srgbClr val="FF0000"/>
          </a:solidFill>
          <a:ln>
            <a:solidFill>
              <a:srgbClr val="FF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6" name="Блок-схема: узел 5"/>
          <p:cNvSpPr/>
          <p:nvPr/>
        </p:nvSpPr>
        <p:spPr>
          <a:xfrm>
            <a:off x="7195268" y="3220504"/>
            <a:ext cx="252028" cy="252028"/>
          </a:xfrm>
          <a:prstGeom prst="flowChartConnector">
            <a:avLst/>
          </a:prstGeom>
          <a:solidFill>
            <a:srgbClr val="FF0000"/>
          </a:solidFill>
          <a:ln>
            <a:solidFill>
              <a:srgbClr val="FF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5" name="Блок-схема: узел4"/>
          <p:cNvSpPr/>
          <p:nvPr/>
        </p:nvSpPr>
        <p:spPr>
          <a:xfrm>
            <a:off x="7195268" y="3739970"/>
            <a:ext cx="252028" cy="252028"/>
          </a:xfrm>
          <a:prstGeom prst="flowChartConnector">
            <a:avLst/>
          </a:prstGeom>
          <a:solidFill>
            <a:srgbClr val="FF0000"/>
          </a:solidFill>
          <a:ln>
            <a:solidFill>
              <a:srgbClr val="FF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2" name="триг СБРОС на первом223"/>
          <p:cNvSpPr/>
          <p:nvPr/>
        </p:nvSpPr>
        <p:spPr>
          <a:xfrm>
            <a:off x="6900190" y="4027943"/>
            <a:ext cx="1440160" cy="396044"/>
          </a:xfrm>
          <a:prstGeom prst="roundRect">
            <a:avLst>
              <a:gd name="adj" fmla="val 50000"/>
            </a:avLst>
          </a:prstGeom>
          <a:solidFill>
            <a:srgbClr val="C00000"/>
          </a:solidFill>
          <a:ln>
            <a:noFill/>
          </a:ln>
          <a:effectLst>
            <a:outerShdw blurRad="127000" dist="38100" dir="5400000" sx="104000" sy="104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 smtClean="0">
                <a:solidFill>
                  <a:schemeClr val="bg1"/>
                </a:solidFill>
              </a:rPr>
              <a:t>Правильно </a:t>
            </a:r>
            <a:endParaRPr lang="ru-RU" b="1" u="sng" dirty="0">
              <a:solidFill>
                <a:schemeClr val="bg1"/>
              </a:solidFill>
            </a:endParaRPr>
          </a:p>
        </p:txBody>
      </p:sp>
      <p:sp>
        <p:nvSpPr>
          <p:cNvPr id="103" name="триг СБРОС на первом223">
            <a:hlinkClick r:id="rId15" action="ppaction://hlinksldjump"/>
          </p:cNvPr>
          <p:cNvSpPr/>
          <p:nvPr/>
        </p:nvSpPr>
        <p:spPr>
          <a:xfrm>
            <a:off x="6494060" y="4601862"/>
            <a:ext cx="2252421" cy="396044"/>
          </a:xfrm>
          <a:prstGeom prst="roundRect">
            <a:avLst>
              <a:gd name="adj" fmla="val 50000"/>
            </a:avLst>
          </a:prstGeom>
          <a:solidFill>
            <a:srgbClr val="C00000"/>
          </a:solidFill>
          <a:ln>
            <a:noFill/>
          </a:ln>
          <a:effectLst>
            <a:outerShdw blurRad="127000" dist="38100" dir="5400000" sx="104000" sy="104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 smtClean="0">
                <a:solidFill>
                  <a:schemeClr val="bg1"/>
                </a:solidFill>
              </a:rPr>
              <a:t>Следующий вопрос </a:t>
            </a:r>
            <a:endParaRPr lang="ru-RU" b="1" u="sng" dirty="0">
              <a:solidFill>
                <a:schemeClr val="bg1"/>
              </a:solidFill>
            </a:endParaRPr>
          </a:p>
        </p:txBody>
      </p:sp>
      <p:sp>
        <p:nvSpPr>
          <p:cNvPr id="58" name="триг СБРОС на первом1"/>
          <p:cNvSpPr/>
          <p:nvPr/>
        </p:nvSpPr>
        <p:spPr>
          <a:xfrm>
            <a:off x="425479" y="87474"/>
            <a:ext cx="1100288" cy="567427"/>
          </a:xfrm>
          <a:prstGeom prst="ellipse">
            <a:avLst/>
          </a:prstGeom>
          <a:solidFill>
            <a:srgbClr val="C00000"/>
          </a:solidFill>
          <a:ln>
            <a:noFill/>
          </a:ln>
          <a:effectLst>
            <a:outerShdw blurRad="127000" dist="38100" dir="5400000" sx="104000" sy="104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ru-RU" sz="3000" b="1" u="sng" dirty="0">
                <a:solidFill>
                  <a:schemeClr val="bg1"/>
                </a:solidFill>
              </a:rPr>
              <a:t>4</a:t>
            </a:r>
          </a:p>
        </p:txBody>
      </p:sp>
      <p:pic>
        <p:nvPicPr>
          <p:cNvPr id="60" name="Picture 2" descr="C:\Users\Учитель\Desktop\плакат потешина\картинки\depositphotos_8738932-stock-illustration-black-and-whitevector-mouse-cursor.jpg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68990" y="3784058"/>
            <a:ext cx="263273" cy="26327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" name="Picture 2" descr="C:\Users\Учитель\Desktop\плакат потешина\картинки\depositphotos_8738932-stock-illustration-black-and-whitevector-mouse-cursor.jpg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61276" y="4648340"/>
            <a:ext cx="263273" cy="26327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81123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Click="0">
        <p:checker/>
      </p:transition>
    </mc:Choice>
    <mc:Fallback xmlns="">
      <p:transition spd="slow" advClick="0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1128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1128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1128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1128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0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4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4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5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6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0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9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4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2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3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4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25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8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9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4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0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31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32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33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6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9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4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8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39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40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41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5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9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7"/>
                  </p:tgtEl>
                </p:cond>
              </p:nextCondLst>
            </p:seq>
            <p:seq concurrent="1" nextAc="seek">
              <p:cTn id="49" restart="whenNotActive" fill="hold" evtFilter="cancelBubble" nodeType="interactiveSeq">
                <p:stCondLst>
                  <p:cond evt="onClick" delay="0">
                    <p:tgtEl>
                      <p:spTgt spid="9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0" fill="hold">
                      <p:stCondLst>
                        <p:cond delay="0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4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53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54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55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56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9"/>
                  </p:tgtEl>
                </p:cond>
              </p:nextCondLst>
            </p:seq>
          </p:childTnLst>
        </p:cTn>
      </p:par>
    </p:tnLst>
    <p:bldLst>
      <p:bldP spid="11288" grpId="0" animBg="1"/>
      <p:bldP spid="100" grpId="0" animBg="1"/>
      <p:bldP spid="99" grpId="0" animBg="1"/>
      <p:bldP spid="98" grpId="0" animBg="1"/>
      <p:bldP spid="96" grpId="0" animBg="1"/>
      <p:bldP spid="95" grpId="0" animBg="1"/>
      <p:bldP spid="102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Прямоугольник 142"/>
          <p:cNvSpPr/>
          <p:nvPr/>
        </p:nvSpPr>
        <p:spPr>
          <a:xfrm>
            <a:off x="3419872" y="0"/>
            <a:ext cx="1913023" cy="490509"/>
          </a:xfrm>
          <a:prstGeom prst="rect">
            <a:avLst/>
          </a:prstGeom>
          <a:solidFill>
            <a:srgbClr val="1C2F5A"/>
          </a:solidFill>
          <a:ln>
            <a:noFill/>
          </a:ln>
          <a:effectLst>
            <a:outerShdw blurRad="127000" dist="38100" dir="5400000" sx="103000" sy="103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Строение клетки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146" name="Прямоугольник 145">
            <a:hlinkClick r:id="rId3" action="ppaction://hlinksldjump" tooltip="Устройство микроскопа и правила работы с ним"/>
          </p:cNvPr>
          <p:cNvSpPr/>
          <p:nvPr/>
        </p:nvSpPr>
        <p:spPr>
          <a:xfrm>
            <a:off x="1" y="0"/>
            <a:ext cx="1763687" cy="49050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  <a:effectLst>
            <a:outerShdw blurRad="127000" dist="38100" dir="5400000" sx="103000" sy="103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/>
                </a:solidFill>
                <a:hlinkClick r:id="rId4" action="ppaction://hlinksldjump"/>
              </a:rPr>
              <a:t>Великие открытия 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149" name="Прямоугольник 148">
            <a:hlinkClick r:id="rId5" action="ppaction://hlinksldjump" tooltip="Устройство микроскопа и правила работы с ним"/>
          </p:cNvPr>
          <p:cNvSpPr/>
          <p:nvPr/>
        </p:nvSpPr>
        <p:spPr>
          <a:xfrm>
            <a:off x="5328084" y="0"/>
            <a:ext cx="2222203" cy="49050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  <a:effectLst>
            <a:outerShdw blurRad="127000" dist="38100" dir="5400000" sx="103000" sy="103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/>
                </a:solidFill>
                <a:hlinkClick r:id="rId6" action="ppaction://hlinksldjump"/>
              </a:rPr>
              <a:t>Жизнедеятельность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151" name="Прямоугольник 150">
            <a:hlinkClick r:id="rId5" action="ppaction://hlinksldjump" tooltip="Устройство микроскопа и правила работы с ним"/>
          </p:cNvPr>
          <p:cNvSpPr/>
          <p:nvPr/>
        </p:nvSpPr>
        <p:spPr>
          <a:xfrm>
            <a:off x="1763688" y="0"/>
            <a:ext cx="1656184" cy="49050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  <a:effectLst>
            <a:outerShdw blurRad="127000" dist="38100" dir="5400000" sx="103000" sy="103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 smtClean="0">
                <a:solidFill>
                  <a:schemeClr val="bg1"/>
                </a:solidFill>
                <a:hlinkClick r:id="rId5" action="ppaction://hlinksldjump"/>
              </a:rPr>
              <a:t>Микроскоп</a:t>
            </a:r>
            <a:endParaRPr lang="ru-RU" b="1" u="sng" dirty="0">
              <a:solidFill>
                <a:schemeClr val="bg1"/>
              </a:solidFill>
            </a:endParaRPr>
          </a:p>
        </p:txBody>
      </p:sp>
      <p:sp>
        <p:nvSpPr>
          <p:cNvPr id="22" name="Полилиния 21"/>
          <p:cNvSpPr/>
          <p:nvPr/>
        </p:nvSpPr>
        <p:spPr>
          <a:xfrm>
            <a:off x="6048164" y="3399842"/>
            <a:ext cx="1234646" cy="668294"/>
          </a:xfrm>
          <a:custGeom>
            <a:avLst/>
            <a:gdLst>
              <a:gd name="connsiteX0" fmla="*/ 560173 w 1234646"/>
              <a:gd name="connsiteY0" fmla="*/ 187410 h 668294"/>
              <a:gd name="connsiteX1" fmla="*/ 442784 w 1234646"/>
              <a:gd name="connsiteY1" fmla="*/ 255372 h 668294"/>
              <a:gd name="connsiteX2" fmla="*/ 325394 w 1234646"/>
              <a:gd name="connsiteY2" fmla="*/ 286264 h 668294"/>
              <a:gd name="connsiteX3" fmla="*/ 84438 w 1234646"/>
              <a:gd name="connsiteY3" fmla="*/ 360405 h 668294"/>
              <a:gd name="connsiteX4" fmla="*/ 22654 w 1234646"/>
              <a:gd name="connsiteY4" fmla="*/ 391296 h 668294"/>
              <a:gd name="connsiteX5" fmla="*/ 4119 w 1234646"/>
              <a:gd name="connsiteY5" fmla="*/ 514864 h 668294"/>
              <a:gd name="connsiteX6" fmla="*/ 47367 w 1234646"/>
              <a:gd name="connsiteY6" fmla="*/ 607540 h 668294"/>
              <a:gd name="connsiteX7" fmla="*/ 90616 w 1234646"/>
              <a:gd name="connsiteY7" fmla="*/ 644610 h 668294"/>
              <a:gd name="connsiteX8" fmla="*/ 189470 w 1234646"/>
              <a:gd name="connsiteY8" fmla="*/ 656967 h 668294"/>
              <a:gd name="connsiteX9" fmla="*/ 374821 w 1234646"/>
              <a:gd name="connsiteY9" fmla="*/ 656967 h 668294"/>
              <a:gd name="connsiteX10" fmla="*/ 566351 w 1234646"/>
              <a:gd name="connsiteY10" fmla="*/ 589005 h 668294"/>
              <a:gd name="connsiteX11" fmla="*/ 757881 w 1234646"/>
              <a:gd name="connsiteY11" fmla="*/ 527221 h 668294"/>
              <a:gd name="connsiteX12" fmla="*/ 980303 w 1234646"/>
              <a:gd name="connsiteY12" fmla="*/ 440723 h 668294"/>
              <a:gd name="connsiteX13" fmla="*/ 1085335 w 1234646"/>
              <a:gd name="connsiteY13" fmla="*/ 366583 h 668294"/>
              <a:gd name="connsiteX14" fmla="*/ 1196546 w 1234646"/>
              <a:gd name="connsiteY14" fmla="*/ 292442 h 668294"/>
              <a:gd name="connsiteX15" fmla="*/ 1233616 w 1234646"/>
              <a:gd name="connsiteY15" fmla="*/ 193588 h 668294"/>
              <a:gd name="connsiteX16" fmla="*/ 1202724 w 1234646"/>
              <a:gd name="connsiteY16" fmla="*/ 94734 h 668294"/>
              <a:gd name="connsiteX17" fmla="*/ 1128584 w 1234646"/>
              <a:gd name="connsiteY17" fmla="*/ 26772 h 668294"/>
              <a:gd name="connsiteX18" fmla="*/ 998838 w 1234646"/>
              <a:gd name="connsiteY18" fmla="*/ 2059 h 668294"/>
              <a:gd name="connsiteX19" fmla="*/ 850557 w 1234646"/>
              <a:gd name="connsiteY19" fmla="*/ 39129 h 668294"/>
              <a:gd name="connsiteX20" fmla="*/ 739346 w 1234646"/>
              <a:gd name="connsiteY20" fmla="*/ 125626 h 668294"/>
              <a:gd name="connsiteX21" fmla="*/ 640492 w 1234646"/>
              <a:gd name="connsiteY21" fmla="*/ 168875 h 668294"/>
              <a:gd name="connsiteX22" fmla="*/ 560173 w 1234646"/>
              <a:gd name="connsiteY22" fmla="*/ 187410 h 6682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1234646" h="668294">
                <a:moveTo>
                  <a:pt x="560173" y="187410"/>
                </a:moveTo>
                <a:cubicBezTo>
                  <a:pt x="527222" y="201826"/>
                  <a:pt x="481914" y="238896"/>
                  <a:pt x="442784" y="255372"/>
                </a:cubicBezTo>
                <a:cubicBezTo>
                  <a:pt x="403654" y="271848"/>
                  <a:pt x="385118" y="268759"/>
                  <a:pt x="325394" y="286264"/>
                </a:cubicBezTo>
                <a:cubicBezTo>
                  <a:pt x="265670" y="303769"/>
                  <a:pt x="134895" y="342900"/>
                  <a:pt x="84438" y="360405"/>
                </a:cubicBezTo>
                <a:cubicBezTo>
                  <a:pt x="33981" y="377910"/>
                  <a:pt x="36040" y="365553"/>
                  <a:pt x="22654" y="391296"/>
                </a:cubicBezTo>
                <a:cubicBezTo>
                  <a:pt x="9268" y="417039"/>
                  <a:pt x="0" y="478823"/>
                  <a:pt x="4119" y="514864"/>
                </a:cubicBezTo>
                <a:cubicBezTo>
                  <a:pt x="8238" y="550905"/>
                  <a:pt x="32951" y="585916"/>
                  <a:pt x="47367" y="607540"/>
                </a:cubicBezTo>
                <a:cubicBezTo>
                  <a:pt x="61783" y="629164"/>
                  <a:pt x="66932" y="636372"/>
                  <a:pt x="90616" y="644610"/>
                </a:cubicBezTo>
                <a:cubicBezTo>
                  <a:pt x="114300" y="652848"/>
                  <a:pt x="142103" y="654908"/>
                  <a:pt x="189470" y="656967"/>
                </a:cubicBezTo>
                <a:cubicBezTo>
                  <a:pt x="236837" y="659026"/>
                  <a:pt x="312008" y="668294"/>
                  <a:pt x="374821" y="656967"/>
                </a:cubicBezTo>
                <a:cubicBezTo>
                  <a:pt x="437634" y="645640"/>
                  <a:pt x="502508" y="610629"/>
                  <a:pt x="566351" y="589005"/>
                </a:cubicBezTo>
                <a:cubicBezTo>
                  <a:pt x="630194" y="567381"/>
                  <a:pt x="688889" y="551935"/>
                  <a:pt x="757881" y="527221"/>
                </a:cubicBezTo>
                <a:cubicBezTo>
                  <a:pt x="826873" y="502507"/>
                  <a:pt x="925727" y="467496"/>
                  <a:pt x="980303" y="440723"/>
                </a:cubicBezTo>
                <a:cubicBezTo>
                  <a:pt x="1034879" y="413950"/>
                  <a:pt x="1049295" y="391296"/>
                  <a:pt x="1085335" y="366583"/>
                </a:cubicBezTo>
                <a:cubicBezTo>
                  <a:pt x="1121375" y="341870"/>
                  <a:pt x="1171833" y="321274"/>
                  <a:pt x="1196546" y="292442"/>
                </a:cubicBezTo>
                <a:cubicBezTo>
                  <a:pt x="1221259" y="263610"/>
                  <a:pt x="1232586" y="226539"/>
                  <a:pt x="1233616" y="193588"/>
                </a:cubicBezTo>
                <a:cubicBezTo>
                  <a:pt x="1234646" y="160637"/>
                  <a:pt x="1220229" y="122537"/>
                  <a:pt x="1202724" y="94734"/>
                </a:cubicBezTo>
                <a:cubicBezTo>
                  <a:pt x="1185219" y="66931"/>
                  <a:pt x="1162565" y="42218"/>
                  <a:pt x="1128584" y="26772"/>
                </a:cubicBezTo>
                <a:cubicBezTo>
                  <a:pt x="1094603" y="11326"/>
                  <a:pt x="1045176" y="0"/>
                  <a:pt x="998838" y="2059"/>
                </a:cubicBezTo>
                <a:cubicBezTo>
                  <a:pt x="952500" y="4118"/>
                  <a:pt x="893806" y="18535"/>
                  <a:pt x="850557" y="39129"/>
                </a:cubicBezTo>
                <a:cubicBezTo>
                  <a:pt x="807308" y="59724"/>
                  <a:pt x="774357" y="104002"/>
                  <a:pt x="739346" y="125626"/>
                </a:cubicBezTo>
                <a:cubicBezTo>
                  <a:pt x="704335" y="147250"/>
                  <a:pt x="667265" y="155489"/>
                  <a:pt x="640492" y="168875"/>
                </a:cubicBezTo>
                <a:cubicBezTo>
                  <a:pt x="613719" y="182261"/>
                  <a:pt x="593124" y="172994"/>
                  <a:pt x="560173" y="187410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Прямоугольник 23">
            <a:hlinkClick r:id="rId7" action="ppaction://hlinksldjump" tooltip="Устройство микроскопа и правила работы с ним"/>
          </p:cNvPr>
          <p:cNvSpPr/>
          <p:nvPr/>
        </p:nvSpPr>
        <p:spPr>
          <a:xfrm>
            <a:off x="0" y="519522"/>
            <a:ext cx="1727684" cy="504056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  <a:effectLst>
            <a:outerShdw blurRad="127000" dist="38100" dir="5400000" sx="103000" sy="103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/>
                </a:solidFill>
                <a:hlinkClick r:id="rId7" action="ppaction://hlinksldjump"/>
              </a:rPr>
              <a:t>Начало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28" name="Полилиния 27"/>
          <p:cNvSpPr/>
          <p:nvPr/>
        </p:nvSpPr>
        <p:spPr>
          <a:xfrm>
            <a:off x="6007100" y="1309688"/>
            <a:ext cx="1350963" cy="452437"/>
          </a:xfrm>
          <a:custGeom>
            <a:avLst/>
            <a:gdLst>
              <a:gd name="connsiteX0" fmla="*/ 60325 w 1350963"/>
              <a:gd name="connsiteY0" fmla="*/ 223837 h 452437"/>
              <a:gd name="connsiteX1" fmla="*/ 231775 w 1350963"/>
              <a:gd name="connsiteY1" fmla="*/ 138112 h 452437"/>
              <a:gd name="connsiteX2" fmla="*/ 317500 w 1350963"/>
              <a:gd name="connsiteY2" fmla="*/ 119062 h 452437"/>
              <a:gd name="connsiteX3" fmla="*/ 460375 w 1350963"/>
              <a:gd name="connsiteY3" fmla="*/ 80962 h 452437"/>
              <a:gd name="connsiteX4" fmla="*/ 688975 w 1350963"/>
              <a:gd name="connsiteY4" fmla="*/ 42862 h 452437"/>
              <a:gd name="connsiteX5" fmla="*/ 841375 w 1350963"/>
              <a:gd name="connsiteY5" fmla="*/ 4762 h 452437"/>
              <a:gd name="connsiteX6" fmla="*/ 1050925 w 1350963"/>
              <a:gd name="connsiteY6" fmla="*/ 14287 h 452437"/>
              <a:gd name="connsiteX7" fmla="*/ 1222375 w 1350963"/>
              <a:gd name="connsiteY7" fmla="*/ 42862 h 452437"/>
              <a:gd name="connsiteX8" fmla="*/ 1336675 w 1350963"/>
              <a:gd name="connsiteY8" fmla="*/ 80962 h 452437"/>
              <a:gd name="connsiteX9" fmla="*/ 1308100 w 1350963"/>
              <a:gd name="connsiteY9" fmla="*/ 233362 h 452437"/>
              <a:gd name="connsiteX10" fmla="*/ 1174750 w 1350963"/>
              <a:gd name="connsiteY10" fmla="*/ 261937 h 452437"/>
              <a:gd name="connsiteX11" fmla="*/ 1031875 w 1350963"/>
              <a:gd name="connsiteY11" fmla="*/ 280987 h 452437"/>
              <a:gd name="connsiteX12" fmla="*/ 879475 w 1350963"/>
              <a:gd name="connsiteY12" fmla="*/ 300037 h 452437"/>
              <a:gd name="connsiteX13" fmla="*/ 688975 w 1350963"/>
              <a:gd name="connsiteY13" fmla="*/ 338137 h 452437"/>
              <a:gd name="connsiteX14" fmla="*/ 479425 w 1350963"/>
              <a:gd name="connsiteY14" fmla="*/ 376237 h 452437"/>
              <a:gd name="connsiteX15" fmla="*/ 384175 w 1350963"/>
              <a:gd name="connsiteY15" fmla="*/ 433387 h 452437"/>
              <a:gd name="connsiteX16" fmla="*/ 117475 w 1350963"/>
              <a:gd name="connsiteY16" fmla="*/ 442912 h 452437"/>
              <a:gd name="connsiteX17" fmla="*/ 50800 w 1350963"/>
              <a:gd name="connsiteY17" fmla="*/ 433387 h 452437"/>
              <a:gd name="connsiteX18" fmla="*/ 3175 w 1350963"/>
              <a:gd name="connsiteY18" fmla="*/ 328612 h 452437"/>
              <a:gd name="connsiteX19" fmla="*/ 60325 w 1350963"/>
              <a:gd name="connsiteY19" fmla="*/ 223837 h 4524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1350963" h="452437">
                <a:moveTo>
                  <a:pt x="60325" y="223837"/>
                </a:moveTo>
                <a:cubicBezTo>
                  <a:pt x="98425" y="192087"/>
                  <a:pt x="188913" y="155574"/>
                  <a:pt x="231775" y="138112"/>
                </a:cubicBezTo>
                <a:cubicBezTo>
                  <a:pt x="274637" y="120650"/>
                  <a:pt x="279400" y="128587"/>
                  <a:pt x="317500" y="119062"/>
                </a:cubicBezTo>
                <a:cubicBezTo>
                  <a:pt x="355600" y="109537"/>
                  <a:pt x="398463" y="93662"/>
                  <a:pt x="460375" y="80962"/>
                </a:cubicBezTo>
                <a:cubicBezTo>
                  <a:pt x="522288" y="68262"/>
                  <a:pt x="625475" y="55562"/>
                  <a:pt x="688975" y="42862"/>
                </a:cubicBezTo>
                <a:cubicBezTo>
                  <a:pt x="752475" y="30162"/>
                  <a:pt x="781050" y="9525"/>
                  <a:pt x="841375" y="4762"/>
                </a:cubicBezTo>
                <a:cubicBezTo>
                  <a:pt x="901700" y="0"/>
                  <a:pt x="987425" y="7937"/>
                  <a:pt x="1050925" y="14287"/>
                </a:cubicBezTo>
                <a:cubicBezTo>
                  <a:pt x="1114425" y="20637"/>
                  <a:pt x="1174750" y="31750"/>
                  <a:pt x="1222375" y="42862"/>
                </a:cubicBezTo>
                <a:cubicBezTo>
                  <a:pt x="1270000" y="53974"/>
                  <a:pt x="1322388" y="49212"/>
                  <a:pt x="1336675" y="80962"/>
                </a:cubicBezTo>
                <a:cubicBezTo>
                  <a:pt x="1350963" y="112712"/>
                  <a:pt x="1335088" y="203200"/>
                  <a:pt x="1308100" y="233362"/>
                </a:cubicBezTo>
                <a:cubicBezTo>
                  <a:pt x="1281113" y="263525"/>
                  <a:pt x="1220787" y="254000"/>
                  <a:pt x="1174750" y="261937"/>
                </a:cubicBezTo>
                <a:cubicBezTo>
                  <a:pt x="1128713" y="269874"/>
                  <a:pt x="1031875" y="280987"/>
                  <a:pt x="1031875" y="280987"/>
                </a:cubicBezTo>
                <a:cubicBezTo>
                  <a:pt x="982662" y="287337"/>
                  <a:pt x="936625" y="290512"/>
                  <a:pt x="879475" y="300037"/>
                </a:cubicBezTo>
                <a:cubicBezTo>
                  <a:pt x="822325" y="309562"/>
                  <a:pt x="688975" y="338137"/>
                  <a:pt x="688975" y="338137"/>
                </a:cubicBezTo>
                <a:cubicBezTo>
                  <a:pt x="622300" y="350837"/>
                  <a:pt x="530225" y="360362"/>
                  <a:pt x="479425" y="376237"/>
                </a:cubicBezTo>
                <a:cubicBezTo>
                  <a:pt x="428625" y="392112"/>
                  <a:pt x="444500" y="422275"/>
                  <a:pt x="384175" y="433387"/>
                </a:cubicBezTo>
                <a:cubicBezTo>
                  <a:pt x="323850" y="444499"/>
                  <a:pt x="173037" y="442912"/>
                  <a:pt x="117475" y="442912"/>
                </a:cubicBezTo>
                <a:cubicBezTo>
                  <a:pt x="61913" y="442912"/>
                  <a:pt x="69850" y="452437"/>
                  <a:pt x="50800" y="433387"/>
                </a:cubicBezTo>
                <a:cubicBezTo>
                  <a:pt x="31750" y="414337"/>
                  <a:pt x="6350" y="357187"/>
                  <a:pt x="3175" y="328612"/>
                </a:cubicBezTo>
                <a:cubicBezTo>
                  <a:pt x="0" y="300037"/>
                  <a:pt x="22225" y="255587"/>
                  <a:pt x="60325" y="223837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Полилиния 28">
            <a:hlinkClick r:id="rId8" action="ppaction://hlinksldjump"/>
          </p:cNvPr>
          <p:cNvSpPr/>
          <p:nvPr/>
        </p:nvSpPr>
        <p:spPr>
          <a:xfrm>
            <a:off x="5894388" y="1301750"/>
            <a:ext cx="1501775" cy="457200"/>
          </a:xfrm>
          <a:custGeom>
            <a:avLst/>
            <a:gdLst>
              <a:gd name="connsiteX0" fmla="*/ 173037 w 1501775"/>
              <a:gd name="connsiteY0" fmla="*/ 260350 h 457200"/>
              <a:gd name="connsiteX1" fmla="*/ 392112 w 1501775"/>
              <a:gd name="connsiteY1" fmla="*/ 165100 h 457200"/>
              <a:gd name="connsiteX2" fmla="*/ 611187 w 1501775"/>
              <a:gd name="connsiteY2" fmla="*/ 127000 h 457200"/>
              <a:gd name="connsiteX3" fmla="*/ 839787 w 1501775"/>
              <a:gd name="connsiteY3" fmla="*/ 107950 h 457200"/>
              <a:gd name="connsiteX4" fmla="*/ 1058862 w 1501775"/>
              <a:gd name="connsiteY4" fmla="*/ 50800 h 457200"/>
              <a:gd name="connsiteX5" fmla="*/ 1230312 w 1501775"/>
              <a:gd name="connsiteY5" fmla="*/ 50800 h 457200"/>
              <a:gd name="connsiteX6" fmla="*/ 1363662 w 1501775"/>
              <a:gd name="connsiteY6" fmla="*/ 79375 h 457200"/>
              <a:gd name="connsiteX7" fmla="*/ 1163637 w 1501775"/>
              <a:gd name="connsiteY7" fmla="*/ 250825 h 457200"/>
              <a:gd name="connsiteX8" fmla="*/ 1325562 w 1501775"/>
              <a:gd name="connsiteY8" fmla="*/ 222250 h 457200"/>
              <a:gd name="connsiteX9" fmla="*/ 1011237 w 1501775"/>
              <a:gd name="connsiteY9" fmla="*/ 117475 h 457200"/>
              <a:gd name="connsiteX10" fmla="*/ 1068387 w 1501775"/>
              <a:gd name="connsiteY10" fmla="*/ 260350 h 457200"/>
              <a:gd name="connsiteX11" fmla="*/ 877887 w 1501775"/>
              <a:gd name="connsiteY11" fmla="*/ 298450 h 457200"/>
              <a:gd name="connsiteX12" fmla="*/ 687387 w 1501775"/>
              <a:gd name="connsiteY12" fmla="*/ 317500 h 457200"/>
              <a:gd name="connsiteX13" fmla="*/ 515937 w 1501775"/>
              <a:gd name="connsiteY13" fmla="*/ 317500 h 457200"/>
              <a:gd name="connsiteX14" fmla="*/ 354012 w 1501775"/>
              <a:gd name="connsiteY14" fmla="*/ 374650 h 457200"/>
              <a:gd name="connsiteX15" fmla="*/ 239712 w 1501775"/>
              <a:gd name="connsiteY15" fmla="*/ 307975 h 457200"/>
              <a:gd name="connsiteX16" fmla="*/ 506412 w 1501775"/>
              <a:gd name="connsiteY16" fmla="*/ 231775 h 457200"/>
              <a:gd name="connsiteX17" fmla="*/ 735012 w 1501775"/>
              <a:gd name="connsiteY17" fmla="*/ 203200 h 457200"/>
              <a:gd name="connsiteX18" fmla="*/ 992187 w 1501775"/>
              <a:gd name="connsiteY18" fmla="*/ 136525 h 457200"/>
              <a:gd name="connsiteX19" fmla="*/ 1268412 w 1501775"/>
              <a:gd name="connsiteY19" fmla="*/ 79375 h 457200"/>
              <a:gd name="connsiteX20" fmla="*/ 1306512 w 1501775"/>
              <a:gd name="connsiteY20" fmla="*/ 165100 h 457200"/>
              <a:gd name="connsiteX21" fmla="*/ 1020762 w 1501775"/>
              <a:gd name="connsiteY21" fmla="*/ 41275 h 457200"/>
              <a:gd name="connsiteX22" fmla="*/ 1135062 w 1501775"/>
              <a:gd name="connsiteY22" fmla="*/ 279400 h 457200"/>
              <a:gd name="connsiteX23" fmla="*/ 744537 w 1501775"/>
              <a:gd name="connsiteY23" fmla="*/ 98425 h 457200"/>
              <a:gd name="connsiteX24" fmla="*/ 735012 w 1501775"/>
              <a:gd name="connsiteY24" fmla="*/ 269875 h 457200"/>
              <a:gd name="connsiteX25" fmla="*/ 354012 w 1501775"/>
              <a:gd name="connsiteY25" fmla="*/ 107950 h 457200"/>
              <a:gd name="connsiteX26" fmla="*/ 534987 w 1501775"/>
              <a:gd name="connsiteY26" fmla="*/ 441325 h 457200"/>
              <a:gd name="connsiteX27" fmla="*/ 239712 w 1501775"/>
              <a:gd name="connsiteY27" fmla="*/ 203200 h 457200"/>
              <a:gd name="connsiteX28" fmla="*/ 192087 w 1501775"/>
              <a:gd name="connsiteY28" fmla="*/ 317500 h 457200"/>
              <a:gd name="connsiteX29" fmla="*/ 1392237 w 1501775"/>
              <a:gd name="connsiteY29" fmla="*/ 127000 h 457200"/>
              <a:gd name="connsiteX30" fmla="*/ 849312 w 1501775"/>
              <a:gd name="connsiteY30" fmla="*/ 222250 h 457200"/>
              <a:gd name="connsiteX31" fmla="*/ 363537 w 1501775"/>
              <a:gd name="connsiteY31" fmla="*/ 422275 h 457200"/>
              <a:gd name="connsiteX32" fmla="*/ 725487 w 1501775"/>
              <a:gd name="connsiteY32" fmla="*/ 60325 h 457200"/>
              <a:gd name="connsiteX33" fmla="*/ 963612 w 1501775"/>
              <a:gd name="connsiteY33" fmla="*/ 88900 h 457200"/>
              <a:gd name="connsiteX34" fmla="*/ 1316037 w 1501775"/>
              <a:gd name="connsiteY34" fmla="*/ 269875 h 457200"/>
              <a:gd name="connsiteX35" fmla="*/ 1439862 w 1501775"/>
              <a:gd name="connsiteY35" fmla="*/ 107950 h 457200"/>
              <a:gd name="connsiteX36" fmla="*/ 1401762 w 1501775"/>
              <a:gd name="connsiteY36" fmla="*/ 60325 h 457200"/>
              <a:gd name="connsiteX37" fmla="*/ 1220787 w 1501775"/>
              <a:gd name="connsiteY37" fmla="*/ 31750 h 457200"/>
              <a:gd name="connsiteX38" fmla="*/ 754062 w 1501775"/>
              <a:gd name="connsiteY38" fmla="*/ 12700 h 457200"/>
              <a:gd name="connsiteX39" fmla="*/ 468312 w 1501775"/>
              <a:gd name="connsiteY39" fmla="*/ 107950 h 457200"/>
              <a:gd name="connsiteX40" fmla="*/ 173037 w 1501775"/>
              <a:gd name="connsiteY40" fmla="*/ 260350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1501775" h="457200">
                <a:moveTo>
                  <a:pt x="173037" y="260350"/>
                </a:moveTo>
                <a:cubicBezTo>
                  <a:pt x="160337" y="269875"/>
                  <a:pt x="319087" y="187325"/>
                  <a:pt x="392112" y="165100"/>
                </a:cubicBezTo>
                <a:cubicBezTo>
                  <a:pt x="465137" y="142875"/>
                  <a:pt x="536575" y="136525"/>
                  <a:pt x="611187" y="127000"/>
                </a:cubicBezTo>
                <a:cubicBezTo>
                  <a:pt x="685799" y="117475"/>
                  <a:pt x="765175" y="120650"/>
                  <a:pt x="839787" y="107950"/>
                </a:cubicBezTo>
                <a:cubicBezTo>
                  <a:pt x="914399" y="95250"/>
                  <a:pt x="993775" y="60325"/>
                  <a:pt x="1058862" y="50800"/>
                </a:cubicBezTo>
                <a:cubicBezTo>
                  <a:pt x="1123949" y="41275"/>
                  <a:pt x="1179512" y="46038"/>
                  <a:pt x="1230312" y="50800"/>
                </a:cubicBezTo>
                <a:cubicBezTo>
                  <a:pt x="1281112" y="55562"/>
                  <a:pt x="1374774" y="46038"/>
                  <a:pt x="1363662" y="79375"/>
                </a:cubicBezTo>
                <a:cubicBezTo>
                  <a:pt x="1352550" y="112712"/>
                  <a:pt x="1169987" y="227013"/>
                  <a:pt x="1163637" y="250825"/>
                </a:cubicBezTo>
                <a:cubicBezTo>
                  <a:pt x="1157287" y="274637"/>
                  <a:pt x="1350962" y="244475"/>
                  <a:pt x="1325562" y="222250"/>
                </a:cubicBezTo>
                <a:cubicBezTo>
                  <a:pt x="1300162" y="200025"/>
                  <a:pt x="1054099" y="111125"/>
                  <a:pt x="1011237" y="117475"/>
                </a:cubicBezTo>
                <a:cubicBezTo>
                  <a:pt x="968375" y="123825"/>
                  <a:pt x="1090612" y="230188"/>
                  <a:pt x="1068387" y="260350"/>
                </a:cubicBezTo>
                <a:cubicBezTo>
                  <a:pt x="1046162" y="290512"/>
                  <a:pt x="941387" y="288925"/>
                  <a:pt x="877887" y="298450"/>
                </a:cubicBezTo>
                <a:cubicBezTo>
                  <a:pt x="814387" y="307975"/>
                  <a:pt x="747712" y="314325"/>
                  <a:pt x="687387" y="317500"/>
                </a:cubicBezTo>
                <a:cubicBezTo>
                  <a:pt x="627062" y="320675"/>
                  <a:pt x="571499" y="307975"/>
                  <a:pt x="515937" y="317500"/>
                </a:cubicBezTo>
                <a:cubicBezTo>
                  <a:pt x="460375" y="327025"/>
                  <a:pt x="400049" y="376237"/>
                  <a:pt x="354012" y="374650"/>
                </a:cubicBezTo>
                <a:cubicBezTo>
                  <a:pt x="307975" y="373063"/>
                  <a:pt x="214312" y="331788"/>
                  <a:pt x="239712" y="307975"/>
                </a:cubicBezTo>
                <a:cubicBezTo>
                  <a:pt x="265112" y="284163"/>
                  <a:pt x="423862" y="249237"/>
                  <a:pt x="506412" y="231775"/>
                </a:cubicBezTo>
                <a:cubicBezTo>
                  <a:pt x="588962" y="214313"/>
                  <a:pt x="654050" y="219075"/>
                  <a:pt x="735012" y="203200"/>
                </a:cubicBezTo>
                <a:cubicBezTo>
                  <a:pt x="815975" y="187325"/>
                  <a:pt x="903287" y="157162"/>
                  <a:pt x="992187" y="136525"/>
                </a:cubicBezTo>
                <a:cubicBezTo>
                  <a:pt x="1081087" y="115888"/>
                  <a:pt x="1216025" y="74613"/>
                  <a:pt x="1268412" y="79375"/>
                </a:cubicBezTo>
                <a:cubicBezTo>
                  <a:pt x="1320799" y="84137"/>
                  <a:pt x="1347787" y="171450"/>
                  <a:pt x="1306512" y="165100"/>
                </a:cubicBezTo>
                <a:cubicBezTo>
                  <a:pt x="1265237" y="158750"/>
                  <a:pt x="1049337" y="22225"/>
                  <a:pt x="1020762" y="41275"/>
                </a:cubicBezTo>
                <a:cubicBezTo>
                  <a:pt x="992187" y="60325"/>
                  <a:pt x="1181100" y="269875"/>
                  <a:pt x="1135062" y="279400"/>
                </a:cubicBezTo>
                <a:cubicBezTo>
                  <a:pt x="1089025" y="288925"/>
                  <a:pt x="811212" y="100012"/>
                  <a:pt x="744537" y="98425"/>
                </a:cubicBezTo>
                <a:cubicBezTo>
                  <a:pt x="677862" y="96838"/>
                  <a:pt x="800099" y="268288"/>
                  <a:pt x="735012" y="269875"/>
                </a:cubicBezTo>
                <a:cubicBezTo>
                  <a:pt x="669925" y="271462"/>
                  <a:pt x="387350" y="79375"/>
                  <a:pt x="354012" y="107950"/>
                </a:cubicBezTo>
                <a:cubicBezTo>
                  <a:pt x="320675" y="136525"/>
                  <a:pt x="554037" y="425450"/>
                  <a:pt x="534987" y="441325"/>
                </a:cubicBezTo>
                <a:cubicBezTo>
                  <a:pt x="515937" y="457200"/>
                  <a:pt x="296862" y="223837"/>
                  <a:pt x="239712" y="203200"/>
                </a:cubicBezTo>
                <a:cubicBezTo>
                  <a:pt x="182562" y="182563"/>
                  <a:pt x="0" y="330200"/>
                  <a:pt x="192087" y="317500"/>
                </a:cubicBezTo>
                <a:cubicBezTo>
                  <a:pt x="384174" y="304800"/>
                  <a:pt x="1282700" y="142875"/>
                  <a:pt x="1392237" y="127000"/>
                </a:cubicBezTo>
                <a:cubicBezTo>
                  <a:pt x="1501775" y="111125"/>
                  <a:pt x="1020762" y="173037"/>
                  <a:pt x="849312" y="222250"/>
                </a:cubicBezTo>
                <a:cubicBezTo>
                  <a:pt x="677862" y="271463"/>
                  <a:pt x="384175" y="449263"/>
                  <a:pt x="363537" y="422275"/>
                </a:cubicBezTo>
                <a:cubicBezTo>
                  <a:pt x="342899" y="395287"/>
                  <a:pt x="625475" y="115888"/>
                  <a:pt x="725487" y="60325"/>
                </a:cubicBezTo>
                <a:cubicBezTo>
                  <a:pt x="825500" y="4763"/>
                  <a:pt x="865187" y="53975"/>
                  <a:pt x="963612" y="88900"/>
                </a:cubicBezTo>
                <a:cubicBezTo>
                  <a:pt x="1062037" y="123825"/>
                  <a:pt x="1236662" y="266700"/>
                  <a:pt x="1316037" y="269875"/>
                </a:cubicBezTo>
                <a:cubicBezTo>
                  <a:pt x="1395412" y="273050"/>
                  <a:pt x="1425575" y="142875"/>
                  <a:pt x="1439862" y="107950"/>
                </a:cubicBezTo>
                <a:cubicBezTo>
                  <a:pt x="1454150" y="73025"/>
                  <a:pt x="1438275" y="73025"/>
                  <a:pt x="1401762" y="60325"/>
                </a:cubicBezTo>
                <a:cubicBezTo>
                  <a:pt x="1365250" y="47625"/>
                  <a:pt x="1328737" y="39688"/>
                  <a:pt x="1220787" y="31750"/>
                </a:cubicBezTo>
                <a:cubicBezTo>
                  <a:pt x="1112837" y="23813"/>
                  <a:pt x="879475" y="0"/>
                  <a:pt x="754062" y="12700"/>
                </a:cubicBezTo>
                <a:cubicBezTo>
                  <a:pt x="628650" y="25400"/>
                  <a:pt x="571499" y="63500"/>
                  <a:pt x="468312" y="107950"/>
                </a:cubicBezTo>
                <a:cubicBezTo>
                  <a:pt x="365125" y="152400"/>
                  <a:pt x="185737" y="250825"/>
                  <a:pt x="173037" y="260350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Полилиния 36">
            <a:hlinkClick r:id="rId9" action="ppaction://hlinksldjump"/>
          </p:cNvPr>
          <p:cNvSpPr/>
          <p:nvPr/>
        </p:nvSpPr>
        <p:spPr>
          <a:xfrm>
            <a:off x="5464175" y="2165350"/>
            <a:ext cx="587375" cy="434975"/>
          </a:xfrm>
          <a:custGeom>
            <a:avLst/>
            <a:gdLst>
              <a:gd name="connsiteX0" fmla="*/ 50800 w 587375"/>
              <a:gd name="connsiteY0" fmla="*/ 349250 h 434975"/>
              <a:gd name="connsiteX1" fmla="*/ 450850 w 587375"/>
              <a:gd name="connsiteY1" fmla="*/ 53975 h 434975"/>
              <a:gd name="connsiteX2" fmla="*/ 155575 w 587375"/>
              <a:gd name="connsiteY2" fmla="*/ 368300 h 434975"/>
              <a:gd name="connsiteX3" fmla="*/ 498475 w 587375"/>
              <a:gd name="connsiteY3" fmla="*/ 92075 h 434975"/>
              <a:gd name="connsiteX4" fmla="*/ 279400 w 587375"/>
              <a:gd name="connsiteY4" fmla="*/ 396875 h 434975"/>
              <a:gd name="connsiteX5" fmla="*/ 574675 w 587375"/>
              <a:gd name="connsiteY5" fmla="*/ 158750 h 434975"/>
              <a:gd name="connsiteX6" fmla="*/ 355600 w 587375"/>
              <a:gd name="connsiteY6" fmla="*/ 25400 h 434975"/>
              <a:gd name="connsiteX7" fmla="*/ 536575 w 587375"/>
              <a:gd name="connsiteY7" fmla="*/ 311150 h 434975"/>
              <a:gd name="connsiteX8" fmla="*/ 222250 w 587375"/>
              <a:gd name="connsiteY8" fmla="*/ 44450 h 434975"/>
              <a:gd name="connsiteX9" fmla="*/ 403225 w 587375"/>
              <a:gd name="connsiteY9" fmla="*/ 396875 h 434975"/>
              <a:gd name="connsiteX10" fmla="*/ 136525 w 587375"/>
              <a:gd name="connsiteY10" fmla="*/ 130175 h 434975"/>
              <a:gd name="connsiteX11" fmla="*/ 231775 w 587375"/>
              <a:gd name="connsiteY11" fmla="*/ 415925 h 434975"/>
              <a:gd name="connsiteX12" fmla="*/ 31750 w 587375"/>
              <a:gd name="connsiteY12" fmla="*/ 244475 h 434975"/>
              <a:gd name="connsiteX13" fmla="*/ 422275 w 587375"/>
              <a:gd name="connsiteY13" fmla="*/ 34925 h 434975"/>
              <a:gd name="connsiteX14" fmla="*/ 241300 w 587375"/>
              <a:gd name="connsiteY14" fmla="*/ 415925 h 434975"/>
              <a:gd name="connsiteX15" fmla="*/ 536575 w 587375"/>
              <a:gd name="connsiteY15" fmla="*/ 130175 h 434975"/>
              <a:gd name="connsiteX16" fmla="*/ 469900 w 587375"/>
              <a:gd name="connsiteY16" fmla="*/ 320675 h 434975"/>
              <a:gd name="connsiteX17" fmla="*/ 69850 w 587375"/>
              <a:gd name="connsiteY17" fmla="*/ 225425 h 434975"/>
              <a:gd name="connsiteX18" fmla="*/ 193675 w 587375"/>
              <a:gd name="connsiteY18" fmla="*/ 396875 h 434975"/>
              <a:gd name="connsiteX19" fmla="*/ 327025 w 587375"/>
              <a:gd name="connsiteY19" fmla="*/ 63500 h 434975"/>
              <a:gd name="connsiteX20" fmla="*/ 288925 w 587375"/>
              <a:gd name="connsiteY20" fmla="*/ 25400 h 434975"/>
              <a:gd name="connsiteX21" fmla="*/ 536575 w 587375"/>
              <a:gd name="connsiteY21" fmla="*/ 215900 h 434975"/>
              <a:gd name="connsiteX22" fmla="*/ 412750 w 587375"/>
              <a:gd name="connsiteY22" fmla="*/ 254000 h 434975"/>
              <a:gd name="connsiteX23" fmla="*/ 165100 w 587375"/>
              <a:gd name="connsiteY23" fmla="*/ 339725 h 434975"/>
              <a:gd name="connsiteX24" fmla="*/ 307975 w 587375"/>
              <a:gd name="connsiteY24" fmla="*/ 273050 h 4349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587375" h="434975">
                <a:moveTo>
                  <a:pt x="50800" y="349250"/>
                </a:moveTo>
                <a:cubicBezTo>
                  <a:pt x="242094" y="200025"/>
                  <a:pt x="433388" y="50800"/>
                  <a:pt x="450850" y="53975"/>
                </a:cubicBezTo>
                <a:cubicBezTo>
                  <a:pt x="468313" y="57150"/>
                  <a:pt x="147638" y="361950"/>
                  <a:pt x="155575" y="368300"/>
                </a:cubicBezTo>
                <a:cubicBezTo>
                  <a:pt x="163512" y="374650"/>
                  <a:pt x="477838" y="87313"/>
                  <a:pt x="498475" y="92075"/>
                </a:cubicBezTo>
                <a:cubicBezTo>
                  <a:pt x="519112" y="96837"/>
                  <a:pt x="266700" y="385763"/>
                  <a:pt x="279400" y="396875"/>
                </a:cubicBezTo>
                <a:cubicBezTo>
                  <a:pt x="292100" y="407987"/>
                  <a:pt x="561975" y="220663"/>
                  <a:pt x="574675" y="158750"/>
                </a:cubicBezTo>
                <a:cubicBezTo>
                  <a:pt x="587375" y="96838"/>
                  <a:pt x="361950" y="0"/>
                  <a:pt x="355600" y="25400"/>
                </a:cubicBezTo>
                <a:cubicBezTo>
                  <a:pt x="349250" y="50800"/>
                  <a:pt x="558800" y="307975"/>
                  <a:pt x="536575" y="311150"/>
                </a:cubicBezTo>
                <a:cubicBezTo>
                  <a:pt x="514350" y="314325"/>
                  <a:pt x="244475" y="30162"/>
                  <a:pt x="222250" y="44450"/>
                </a:cubicBezTo>
                <a:cubicBezTo>
                  <a:pt x="200025" y="58738"/>
                  <a:pt x="417512" y="382588"/>
                  <a:pt x="403225" y="396875"/>
                </a:cubicBezTo>
                <a:cubicBezTo>
                  <a:pt x="388938" y="411162"/>
                  <a:pt x="165100" y="127000"/>
                  <a:pt x="136525" y="130175"/>
                </a:cubicBezTo>
                <a:cubicBezTo>
                  <a:pt x="107950" y="133350"/>
                  <a:pt x="249237" y="396875"/>
                  <a:pt x="231775" y="415925"/>
                </a:cubicBezTo>
                <a:cubicBezTo>
                  <a:pt x="214313" y="434975"/>
                  <a:pt x="0" y="307975"/>
                  <a:pt x="31750" y="244475"/>
                </a:cubicBezTo>
                <a:cubicBezTo>
                  <a:pt x="63500" y="180975"/>
                  <a:pt x="387350" y="6350"/>
                  <a:pt x="422275" y="34925"/>
                </a:cubicBezTo>
                <a:cubicBezTo>
                  <a:pt x="457200" y="63500"/>
                  <a:pt x="222250" y="400050"/>
                  <a:pt x="241300" y="415925"/>
                </a:cubicBezTo>
                <a:cubicBezTo>
                  <a:pt x="260350" y="431800"/>
                  <a:pt x="498475" y="146050"/>
                  <a:pt x="536575" y="130175"/>
                </a:cubicBezTo>
                <a:cubicBezTo>
                  <a:pt x="574675" y="114300"/>
                  <a:pt x="547687" y="304800"/>
                  <a:pt x="469900" y="320675"/>
                </a:cubicBezTo>
                <a:cubicBezTo>
                  <a:pt x="392113" y="336550"/>
                  <a:pt x="115887" y="212725"/>
                  <a:pt x="69850" y="225425"/>
                </a:cubicBezTo>
                <a:cubicBezTo>
                  <a:pt x="23813" y="238125"/>
                  <a:pt x="150813" y="423862"/>
                  <a:pt x="193675" y="396875"/>
                </a:cubicBezTo>
                <a:cubicBezTo>
                  <a:pt x="236537" y="369888"/>
                  <a:pt x="311150" y="125413"/>
                  <a:pt x="327025" y="63500"/>
                </a:cubicBezTo>
                <a:cubicBezTo>
                  <a:pt x="342900" y="1588"/>
                  <a:pt x="254000" y="0"/>
                  <a:pt x="288925" y="25400"/>
                </a:cubicBezTo>
                <a:cubicBezTo>
                  <a:pt x="323850" y="50800"/>
                  <a:pt x="515938" y="177800"/>
                  <a:pt x="536575" y="215900"/>
                </a:cubicBezTo>
                <a:cubicBezTo>
                  <a:pt x="557212" y="254000"/>
                  <a:pt x="474662" y="233363"/>
                  <a:pt x="412750" y="254000"/>
                </a:cubicBezTo>
                <a:cubicBezTo>
                  <a:pt x="350838" y="274637"/>
                  <a:pt x="182563" y="336550"/>
                  <a:pt x="165100" y="339725"/>
                </a:cubicBezTo>
                <a:cubicBezTo>
                  <a:pt x="147638" y="342900"/>
                  <a:pt x="227806" y="307975"/>
                  <a:pt x="307975" y="273050"/>
                </a:cubicBezTo>
              </a:path>
            </a:pathLst>
          </a:custGeom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Полилиния 37">
            <a:hlinkClick r:id="rId10" action="ppaction://hlinksldjump"/>
          </p:cNvPr>
          <p:cNvSpPr/>
          <p:nvPr/>
        </p:nvSpPr>
        <p:spPr>
          <a:xfrm>
            <a:off x="6059488" y="2286000"/>
            <a:ext cx="301624" cy="339725"/>
          </a:xfrm>
          <a:custGeom>
            <a:avLst/>
            <a:gdLst>
              <a:gd name="connsiteX0" fmla="*/ 274637 w 301624"/>
              <a:gd name="connsiteY0" fmla="*/ 9525 h 339725"/>
              <a:gd name="connsiteX1" fmla="*/ 26987 w 301624"/>
              <a:gd name="connsiteY1" fmla="*/ 276225 h 339725"/>
              <a:gd name="connsiteX2" fmla="*/ 112712 w 301624"/>
              <a:gd name="connsiteY2" fmla="*/ 9525 h 339725"/>
              <a:gd name="connsiteX3" fmla="*/ 227012 w 301624"/>
              <a:gd name="connsiteY3" fmla="*/ 323850 h 339725"/>
              <a:gd name="connsiteX4" fmla="*/ 265112 w 301624"/>
              <a:gd name="connsiteY4" fmla="*/ 66675 h 339725"/>
              <a:gd name="connsiteX5" fmla="*/ 93662 w 301624"/>
              <a:gd name="connsiteY5" fmla="*/ 38100 h 339725"/>
              <a:gd name="connsiteX6" fmla="*/ 46037 w 301624"/>
              <a:gd name="connsiteY6" fmla="*/ 295275 h 339725"/>
              <a:gd name="connsiteX7" fmla="*/ 236537 w 301624"/>
              <a:gd name="connsiteY7" fmla="*/ 304800 h 339725"/>
              <a:gd name="connsiteX8" fmla="*/ 227012 w 301624"/>
              <a:gd name="connsiteY8" fmla="*/ 142875 h 339725"/>
              <a:gd name="connsiteX9" fmla="*/ 84137 w 301624"/>
              <a:gd name="connsiteY9" fmla="*/ 133350 h 339725"/>
              <a:gd name="connsiteX10" fmla="*/ 169862 w 301624"/>
              <a:gd name="connsiteY10" fmla="*/ 47625 h 339725"/>
              <a:gd name="connsiteX11" fmla="*/ 141287 w 301624"/>
              <a:gd name="connsiteY11" fmla="*/ 285750 h 339725"/>
              <a:gd name="connsiteX12" fmla="*/ 74612 w 301624"/>
              <a:gd name="connsiteY12" fmla="*/ 180975 h 339725"/>
              <a:gd name="connsiteX13" fmla="*/ 207962 w 301624"/>
              <a:gd name="connsiteY13" fmla="*/ 133350 h 339725"/>
              <a:gd name="connsiteX14" fmla="*/ 188912 w 301624"/>
              <a:gd name="connsiteY14" fmla="*/ 266700 h 339725"/>
              <a:gd name="connsiteX15" fmla="*/ 274637 w 301624"/>
              <a:gd name="connsiteY15" fmla="*/ 9525 h 339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301624" h="339725">
                <a:moveTo>
                  <a:pt x="274637" y="9525"/>
                </a:moveTo>
                <a:cubicBezTo>
                  <a:pt x="247650" y="11112"/>
                  <a:pt x="53974" y="276225"/>
                  <a:pt x="26987" y="276225"/>
                </a:cubicBezTo>
                <a:cubicBezTo>
                  <a:pt x="0" y="276225"/>
                  <a:pt x="79375" y="1588"/>
                  <a:pt x="112712" y="9525"/>
                </a:cubicBezTo>
                <a:cubicBezTo>
                  <a:pt x="146049" y="17462"/>
                  <a:pt x="201612" y="314325"/>
                  <a:pt x="227012" y="323850"/>
                </a:cubicBezTo>
                <a:cubicBezTo>
                  <a:pt x="252412" y="333375"/>
                  <a:pt x="287337" y="114300"/>
                  <a:pt x="265112" y="66675"/>
                </a:cubicBezTo>
                <a:cubicBezTo>
                  <a:pt x="242887" y="19050"/>
                  <a:pt x="130174" y="0"/>
                  <a:pt x="93662" y="38100"/>
                </a:cubicBezTo>
                <a:cubicBezTo>
                  <a:pt x="57150" y="76200"/>
                  <a:pt x="22225" y="250825"/>
                  <a:pt x="46037" y="295275"/>
                </a:cubicBezTo>
                <a:cubicBezTo>
                  <a:pt x="69849" y="339725"/>
                  <a:pt x="206374" y="330200"/>
                  <a:pt x="236537" y="304800"/>
                </a:cubicBezTo>
                <a:cubicBezTo>
                  <a:pt x="266700" y="279400"/>
                  <a:pt x="252412" y="171450"/>
                  <a:pt x="227012" y="142875"/>
                </a:cubicBezTo>
                <a:cubicBezTo>
                  <a:pt x="201612" y="114300"/>
                  <a:pt x="93662" y="149225"/>
                  <a:pt x="84137" y="133350"/>
                </a:cubicBezTo>
                <a:cubicBezTo>
                  <a:pt x="74612" y="117475"/>
                  <a:pt x="160337" y="22225"/>
                  <a:pt x="169862" y="47625"/>
                </a:cubicBezTo>
                <a:cubicBezTo>
                  <a:pt x="179387" y="73025"/>
                  <a:pt x="157162" y="263525"/>
                  <a:pt x="141287" y="285750"/>
                </a:cubicBezTo>
                <a:cubicBezTo>
                  <a:pt x="125412" y="307975"/>
                  <a:pt x="63500" y="206375"/>
                  <a:pt x="74612" y="180975"/>
                </a:cubicBezTo>
                <a:cubicBezTo>
                  <a:pt x="85724" y="155575"/>
                  <a:pt x="188912" y="119063"/>
                  <a:pt x="207962" y="133350"/>
                </a:cubicBezTo>
                <a:cubicBezTo>
                  <a:pt x="227012" y="147638"/>
                  <a:pt x="179387" y="280987"/>
                  <a:pt x="188912" y="266700"/>
                </a:cubicBezTo>
                <a:cubicBezTo>
                  <a:pt x="198437" y="252413"/>
                  <a:pt x="301624" y="7938"/>
                  <a:pt x="274637" y="9525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Полилиния 38">
            <a:hlinkClick r:id="rId10" action="ppaction://hlinksldjump"/>
          </p:cNvPr>
          <p:cNvSpPr/>
          <p:nvPr/>
        </p:nvSpPr>
        <p:spPr>
          <a:xfrm>
            <a:off x="5354638" y="2614613"/>
            <a:ext cx="661987" cy="123824"/>
          </a:xfrm>
          <a:custGeom>
            <a:avLst/>
            <a:gdLst>
              <a:gd name="connsiteX0" fmla="*/ 74612 w 661987"/>
              <a:gd name="connsiteY0" fmla="*/ 90487 h 123824"/>
              <a:gd name="connsiteX1" fmla="*/ 579437 w 661987"/>
              <a:gd name="connsiteY1" fmla="*/ 4762 h 123824"/>
              <a:gd name="connsiteX2" fmla="*/ 569912 w 661987"/>
              <a:gd name="connsiteY2" fmla="*/ 119062 h 123824"/>
              <a:gd name="connsiteX3" fmla="*/ 293687 w 661987"/>
              <a:gd name="connsiteY3" fmla="*/ 33337 h 123824"/>
              <a:gd name="connsiteX4" fmla="*/ 131762 w 661987"/>
              <a:gd name="connsiteY4" fmla="*/ 14287 h 123824"/>
              <a:gd name="connsiteX5" fmla="*/ 74612 w 661987"/>
              <a:gd name="connsiteY5" fmla="*/ 90487 h 1238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61987" h="123824">
                <a:moveTo>
                  <a:pt x="74612" y="90487"/>
                </a:moveTo>
                <a:cubicBezTo>
                  <a:pt x="149224" y="88900"/>
                  <a:pt x="496887" y="0"/>
                  <a:pt x="579437" y="4762"/>
                </a:cubicBezTo>
                <a:cubicBezTo>
                  <a:pt x="661987" y="9524"/>
                  <a:pt x="617537" y="114300"/>
                  <a:pt x="569912" y="119062"/>
                </a:cubicBezTo>
                <a:cubicBezTo>
                  <a:pt x="522287" y="123824"/>
                  <a:pt x="366712" y="50799"/>
                  <a:pt x="293687" y="33337"/>
                </a:cubicBezTo>
                <a:cubicBezTo>
                  <a:pt x="220662" y="15875"/>
                  <a:pt x="161924" y="4762"/>
                  <a:pt x="131762" y="14287"/>
                </a:cubicBezTo>
                <a:cubicBezTo>
                  <a:pt x="101600" y="23812"/>
                  <a:pt x="0" y="92074"/>
                  <a:pt x="74612" y="90487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" name="Полилиния 40">
            <a:hlinkClick r:id="rId10" action="ppaction://hlinksldjump"/>
          </p:cNvPr>
          <p:cNvSpPr/>
          <p:nvPr/>
        </p:nvSpPr>
        <p:spPr>
          <a:xfrm>
            <a:off x="5426075" y="2613025"/>
            <a:ext cx="550862" cy="155575"/>
          </a:xfrm>
          <a:custGeom>
            <a:avLst/>
            <a:gdLst>
              <a:gd name="connsiteX0" fmla="*/ 498475 w 550862"/>
              <a:gd name="connsiteY0" fmla="*/ 44450 h 155575"/>
              <a:gd name="connsiteX1" fmla="*/ 488950 w 550862"/>
              <a:gd name="connsiteY1" fmla="*/ 149225 h 155575"/>
              <a:gd name="connsiteX2" fmla="*/ 450850 w 550862"/>
              <a:gd name="connsiteY2" fmla="*/ 6350 h 155575"/>
              <a:gd name="connsiteX3" fmla="*/ 346075 w 550862"/>
              <a:gd name="connsiteY3" fmla="*/ 111125 h 155575"/>
              <a:gd name="connsiteX4" fmla="*/ 317500 w 550862"/>
              <a:gd name="connsiteY4" fmla="*/ 25400 h 155575"/>
              <a:gd name="connsiteX5" fmla="*/ 203200 w 550862"/>
              <a:gd name="connsiteY5" fmla="*/ 82550 h 155575"/>
              <a:gd name="connsiteX6" fmla="*/ 12700 w 550862"/>
              <a:gd name="connsiteY6" fmla="*/ 92075 h 155575"/>
              <a:gd name="connsiteX7" fmla="*/ 127000 w 550862"/>
              <a:gd name="connsiteY7" fmla="*/ 44450 h 155575"/>
              <a:gd name="connsiteX8" fmla="*/ 403225 w 550862"/>
              <a:gd name="connsiteY8" fmla="*/ 53975 h 155575"/>
              <a:gd name="connsiteX9" fmla="*/ 479425 w 550862"/>
              <a:gd name="connsiteY9" fmla="*/ 92075 h 155575"/>
              <a:gd name="connsiteX10" fmla="*/ 174625 w 550862"/>
              <a:gd name="connsiteY10" fmla="*/ 120650 h 155575"/>
              <a:gd name="connsiteX11" fmla="*/ 498475 w 550862"/>
              <a:gd name="connsiteY11" fmla="*/ 44450 h 1555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550862" h="155575">
                <a:moveTo>
                  <a:pt x="498475" y="44450"/>
                </a:moveTo>
                <a:cubicBezTo>
                  <a:pt x="550862" y="49212"/>
                  <a:pt x="496887" y="155575"/>
                  <a:pt x="488950" y="149225"/>
                </a:cubicBezTo>
                <a:cubicBezTo>
                  <a:pt x="481013" y="142875"/>
                  <a:pt x="474662" y="12700"/>
                  <a:pt x="450850" y="6350"/>
                </a:cubicBezTo>
                <a:cubicBezTo>
                  <a:pt x="427038" y="0"/>
                  <a:pt x="368300" y="107950"/>
                  <a:pt x="346075" y="111125"/>
                </a:cubicBezTo>
                <a:cubicBezTo>
                  <a:pt x="323850" y="114300"/>
                  <a:pt x="341312" y="30162"/>
                  <a:pt x="317500" y="25400"/>
                </a:cubicBezTo>
                <a:cubicBezTo>
                  <a:pt x="293688" y="20638"/>
                  <a:pt x="254000" y="71438"/>
                  <a:pt x="203200" y="82550"/>
                </a:cubicBezTo>
                <a:cubicBezTo>
                  <a:pt x="152400" y="93663"/>
                  <a:pt x="25400" y="98425"/>
                  <a:pt x="12700" y="92075"/>
                </a:cubicBezTo>
                <a:cubicBezTo>
                  <a:pt x="0" y="85725"/>
                  <a:pt x="61913" y="50800"/>
                  <a:pt x="127000" y="44450"/>
                </a:cubicBezTo>
                <a:cubicBezTo>
                  <a:pt x="192087" y="38100"/>
                  <a:pt x="344488" y="46038"/>
                  <a:pt x="403225" y="53975"/>
                </a:cubicBezTo>
                <a:cubicBezTo>
                  <a:pt x="461963" y="61913"/>
                  <a:pt x="517525" y="80963"/>
                  <a:pt x="479425" y="92075"/>
                </a:cubicBezTo>
                <a:cubicBezTo>
                  <a:pt x="441325" y="103187"/>
                  <a:pt x="173038" y="134937"/>
                  <a:pt x="174625" y="120650"/>
                </a:cubicBezTo>
                <a:cubicBezTo>
                  <a:pt x="176212" y="106363"/>
                  <a:pt x="446088" y="39688"/>
                  <a:pt x="498475" y="44450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Полилиния 44">
            <a:hlinkClick r:id="rId11" action="ppaction://hlinksldjump"/>
          </p:cNvPr>
          <p:cNvSpPr/>
          <p:nvPr/>
        </p:nvSpPr>
        <p:spPr>
          <a:xfrm>
            <a:off x="5221288" y="3832225"/>
            <a:ext cx="436562" cy="430212"/>
          </a:xfrm>
          <a:custGeom>
            <a:avLst/>
            <a:gdLst>
              <a:gd name="connsiteX0" fmla="*/ 46037 w 436562"/>
              <a:gd name="connsiteY0" fmla="*/ 139700 h 430212"/>
              <a:gd name="connsiteX1" fmla="*/ 236537 w 436562"/>
              <a:gd name="connsiteY1" fmla="*/ 63500 h 430212"/>
              <a:gd name="connsiteX2" fmla="*/ 407987 w 436562"/>
              <a:gd name="connsiteY2" fmla="*/ 120650 h 430212"/>
              <a:gd name="connsiteX3" fmla="*/ 407987 w 436562"/>
              <a:gd name="connsiteY3" fmla="*/ 282575 h 430212"/>
              <a:gd name="connsiteX4" fmla="*/ 341312 w 436562"/>
              <a:gd name="connsiteY4" fmla="*/ 368300 h 430212"/>
              <a:gd name="connsiteX5" fmla="*/ 188912 w 436562"/>
              <a:gd name="connsiteY5" fmla="*/ 425450 h 430212"/>
              <a:gd name="connsiteX6" fmla="*/ 36512 w 436562"/>
              <a:gd name="connsiteY6" fmla="*/ 339725 h 430212"/>
              <a:gd name="connsiteX7" fmla="*/ 7937 w 436562"/>
              <a:gd name="connsiteY7" fmla="*/ 196850 h 430212"/>
              <a:gd name="connsiteX8" fmla="*/ 84137 w 436562"/>
              <a:gd name="connsiteY8" fmla="*/ 63500 h 430212"/>
              <a:gd name="connsiteX9" fmla="*/ 217487 w 436562"/>
              <a:gd name="connsiteY9" fmla="*/ 53975 h 430212"/>
              <a:gd name="connsiteX10" fmla="*/ 207962 w 436562"/>
              <a:gd name="connsiteY10" fmla="*/ 387350 h 430212"/>
              <a:gd name="connsiteX11" fmla="*/ 331787 w 436562"/>
              <a:gd name="connsiteY11" fmla="*/ 82550 h 430212"/>
              <a:gd name="connsiteX12" fmla="*/ 274637 w 436562"/>
              <a:gd name="connsiteY12" fmla="*/ 330200 h 430212"/>
              <a:gd name="connsiteX13" fmla="*/ 388937 w 436562"/>
              <a:gd name="connsiteY13" fmla="*/ 196850 h 430212"/>
              <a:gd name="connsiteX14" fmla="*/ 46037 w 436562"/>
              <a:gd name="connsiteY14" fmla="*/ 139700 h 4302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436562" h="430212">
                <a:moveTo>
                  <a:pt x="46037" y="139700"/>
                </a:moveTo>
                <a:cubicBezTo>
                  <a:pt x="20637" y="117475"/>
                  <a:pt x="176212" y="66675"/>
                  <a:pt x="236537" y="63500"/>
                </a:cubicBezTo>
                <a:cubicBezTo>
                  <a:pt x="296862" y="60325"/>
                  <a:pt x="379412" y="84138"/>
                  <a:pt x="407987" y="120650"/>
                </a:cubicBezTo>
                <a:cubicBezTo>
                  <a:pt x="436562" y="157162"/>
                  <a:pt x="419099" y="241300"/>
                  <a:pt x="407987" y="282575"/>
                </a:cubicBezTo>
                <a:cubicBezTo>
                  <a:pt x="396875" y="323850"/>
                  <a:pt x="377824" y="344488"/>
                  <a:pt x="341312" y="368300"/>
                </a:cubicBezTo>
                <a:cubicBezTo>
                  <a:pt x="304800" y="392112"/>
                  <a:pt x="239712" y="430212"/>
                  <a:pt x="188912" y="425450"/>
                </a:cubicBezTo>
                <a:cubicBezTo>
                  <a:pt x="138112" y="420688"/>
                  <a:pt x="66674" y="377825"/>
                  <a:pt x="36512" y="339725"/>
                </a:cubicBezTo>
                <a:cubicBezTo>
                  <a:pt x="6350" y="301625"/>
                  <a:pt x="0" y="242887"/>
                  <a:pt x="7937" y="196850"/>
                </a:cubicBezTo>
                <a:cubicBezTo>
                  <a:pt x="15874" y="150813"/>
                  <a:pt x="49212" y="87312"/>
                  <a:pt x="84137" y="63500"/>
                </a:cubicBezTo>
                <a:cubicBezTo>
                  <a:pt x="119062" y="39688"/>
                  <a:pt x="196850" y="0"/>
                  <a:pt x="217487" y="53975"/>
                </a:cubicBezTo>
                <a:cubicBezTo>
                  <a:pt x="238125" y="107950"/>
                  <a:pt x="188912" y="382588"/>
                  <a:pt x="207962" y="387350"/>
                </a:cubicBezTo>
                <a:cubicBezTo>
                  <a:pt x="227012" y="392112"/>
                  <a:pt x="320675" y="92075"/>
                  <a:pt x="331787" y="82550"/>
                </a:cubicBezTo>
                <a:cubicBezTo>
                  <a:pt x="342900" y="73025"/>
                  <a:pt x="265112" y="311150"/>
                  <a:pt x="274637" y="330200"/>
                </a:cubicBezTo>
                <a:cubicBezTo>
                  <a:pt x="284162" y="349250"/>
                  <a:pt x="428625" y="223838"/>
                  <a:pt x="388937" y="196850"/>
                </a:cubicBezTo>
                <a:cubicBezTo>
                  <a:pt x="349250" y="169863"/>
                  <a:pt x="71437" y="161925"/>
                  <a:pt x="46037" y="139700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" name="Полилиния 45">
            <a:hlinkClick r:id="rId11" action="ppaction://hlinksldjump"/>
          </p:cNvPr>
          <p:cNvSpPr/>
          <p:nvPr/>
        </p:nvSpPr>
        <p:spPr>
          <a:xfrm>
            <a:off x="5246688" y="3913981"/>
            <a:ext cx="393700" cy="340519"/>
          </a:xfrm>
          <a:custGeom>
            <a:avLst/>
            <a:gdLst>
              <a:gd name="connsiteX0" fmla="*/ 58737 w 393700"/>
              <a:gd name="connsiteY0" fmla="*/ 794 h 340519"/>
              <a:gd name="connsiteX1" fmla="*/ 115887 w 393700"/>
              <a:gd name="connsiteY1" fmla="*/ 794 h 340519"/>
              <a:gd name="connsiteX2" fmla="*/ 325437 w 393700"/>
              <a:gd name="connsiteY2" fmla="*/ 10319 h 340519"/>
              <a:gd name="connsiteX3" fmla="*/ 11112 w 393700"/>
              <a:gd name="connsiteY3" fmla="*/ 124619 h 340519"/>
              <a:gd name="connsiteX4" fmla="*/ 392112 w 393700"/>
              <a:gd name="connsiteY4" fmla="*/ 143669 h 340519"/>
              <a:gd name="connsiteX5" fmla="*/ 20637 w 393700"/>
              <a:gd name="connsiteY5" fmla="*/ 181769 h 340519"/>
              <a:gd name="connsiteX6" fmla="*/ 354012 w 393700"/>
              <a:gd name="connsiteY6" fmla="*/ 238919 h 340519"/>
              <a:gd name="connsiteX7" fmla="*/ 77787 w 393700"/>
              <a:gd name="connsiteY7" fmla="*/ 305594 h 340519"/>
              <a:gd name="connsiteX8" fmla="*/ 58737 w 393700"/>
              <a:gd name="connsiteY8" fmla="*/ 794 h 3405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93700" h="340519">
                <a:moveTo>
                  <a:pt x="58737" y="794"/>
                </a:moveTo>
                <a:cubicBezTo>
                  <a:pt x="65087" y="0"/>
                  <a:pt x="115887" y="794"/>
                  <a:pt x="115887" y="794"/>
                </a:cubicBezTo>
                <a:lnTo>
                  <a:pt x="325437" y="10319"/>
                </a:lnTo>
                <a:cubicBezTo>
                  <a:pt x="307975" y="30956"/>
                  <a:pt x="0" y="102394"/>
                  <a:pt x="11112" y="124619"/>
                </a:cubicBezTo>
                <a:cubicBezTo>
                  <a:pt x="22224" y="146844"/>
                  <a:pt x="390525" y="134144"/>
                  <a:pt x="392112" y="143669"/>
                </a:cubicBezTo>
                <a:cubicBezTo>
                  <a:pt x="393700" y="153194"/>
                  <a:pt x="26987" y="165894"/>
                  <a:pt x="20637" y="181769"/>
                </a:cubicBezTo>
                <a:cubicBezTo>
                  <a:pt x="14287" y="197644"/>
                  <a:pt x="344487" y="218282"/>
                  <a:pt x="354012" y="238919"/>
                </a:cubicBezTo>
                <a:cubicBezTo>
                  <a:pt x="363537" y="259556"/>
                  <a:pt x="128587" y="340519"/>
                  <a:pt x="77787" y="305594"/>
                </a:cubicBezTo>
                <a:cubicBezTo>
                  <a:pt x="26987" y="270669"/>
                  <a:pt x="38099" y="150019"/>
                  <a:pt x="58737" y="794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8" name="Полилиния 47"/>
          <p:cNvSpPr/>
          <p:nvPr/>
        </p:nvSpPr>
        <p:spPr>
          <a:xfrm>
            <a:off x="7739063" y="2776538"/>
            <a:ext cx="393699" cy="355599"/>
          </a:xfrm>
          <a:custGeom>
            <a:avLst/>
            <a:gdLst>
              <a:gd name="connsiteX0" fmla="*/ 23812 w 393699"/>
              <a:gd name="connsiteY0" fmla="*/ 109537 h 355599"/>
              <a:gd name="connsiteX1" fmla="*/ 33337 w 393699"/>
              <a:gd name="connsiteY1" fmla="*/ 309562 h 355599"/>
              <a:gd name="connsiteX2" fmla="*/ 223837 w 393699"/>
              <a:gd name="connsiteY2" fmla="*/ 347662 h 355599"/>
              <a:gd name="connsiteX3" fmla="*/ 328612 w 393699"/>
              <a:gd name="connsiteY3" fmla="*/ 261937 h 355599"/>
              <a:gd name="connsiteX4" fmla="*/ 385762 w 393699"/>
              <a:gd name="connsiteY4" fmla="*/ 176212 h 355599"/>
              <a:gd name="connsiteX5" fmla="*/ 280987 w 393699"/>
              <a:gd name="connsiteY5" fmla="*/ 42862 h 355599"/>
              <a:gd name="connsiteX6" fmla="*/ 90487 w 393699"/>
              <a:gd name="connsiteY6" fmla="*/ 14287 h 355599"/>
              <a:gd name="connsiteX7" fmla="*/ 23812 w 393699"/>
              <a:gd name="connsiteY7" fmla="*/ 109537 h 3555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93699" h="355599">
                <a:moveTo>
                  <a:pt x="23812" y="109537"/>
                </a:moveTo>
                <a:cubicBezTo>
                  <a:pt x="14287" y="158750"/>
                  <a:pt x="0" y="269875"/>
                  <a:pt x="33337" y="309562"/>
                </a:cubicBezTo>
                <a:cubicBezTo>
                  <a:pt x="66674" y="349249"/>
                  <a:pt x="174625" y="355599"/>
                  <a:pt x="223837" y="347662"/>
                </a:cubicBezTo>
                <a:cubicBezTo>
                  <a:pt x="273049" y="339725"/>
                  <a:pt x="301625" y="290512"/>
                  <a:pt x="328612" y="261937"/>
                </a:cubicBezTo>
                <a:cubicBezTo>
                  <a:pt x="355600" y="233362"/>
                  <a:pt x="393699" y="212724"/>
                  <a:pt x="385762" y="176212"/>
                </a:cubicBezTo>
                <a:cubicBezTo>
                  <a:pt x="377825" y="139700"/>
                  <a:pt x="330199" y="69849"/>
                  <a:pt x="280987" y="42862"/>
                </a:cubicBezTo>
                <a:cubicBezTo>
                  <a:pt x="231775" y="15875"/>
                  <a:pt x="138112" y="0"/>
                  <a:pt x="90487" y="14287"/>
                </a:cubicBezTo>
                <a:cubicBezTo>
                  <a:pt x="42862" y="28574"/>
                  <a:pt x="33337" y="60324"/>
                  <a:pt x="23812" y="109537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0" name="Полилиния 49">
            <a:hlinkClick r:id="rId11" action="ppaction://hlinksldjump"/>
          </p:cNvPr>
          <p:cNvSpPr/>
          <p:nvPr/>
        </p:nvSpPr>
        <p:spPr>
          <a:xfrm>
            <a:off x="5969000" y="1166813"/>
            <a:ext cx="292100" cy="279399"/>
          </a:xfrm>
          <a:custGeom>
            <a:avLst/>
            <a:gdLst>
              <a:gd name="connsiteX0" fmla="*/ 31750 w 292100"/>
              <a:gd name="connsiteY0" fmla="*/ 61912 h 279399"/>
              <a:gd name="connsiteX1" fmla="*/ 12700 w 292100"/>
              <a:gd name="connsiteY1" fmla="*/ 157162 h 279399"/>
              <a:gd name="connsiteX2" fmla="*/ 107950 w 292100"/>
              <a:gd name="connsiteY2" fmla="*/ 261937 h 279399"/>
              <a:gd name="connsiteX3" fmla="*/ 241300 w 292100"/>
              <a:gd name="connsiteY3" fmla="*/ 261937 h 279399"/>
              <a:gd name="connsiteX4" fmla="*/ 288925 w 292100"/>
              <a:gd name="connsiteY4" fmla="*/ 185737 h 279399"/>
              <a:gd name="connsiteX5" fmla="*/ 260350 w 292100"/>
              <a:gd name="connsiteY5" fmla="*/ 61912 h 279399"/>
              <a:gd name="connsiteX6" fmla="*/ 222250 w 292100"/>
              <a:gd name="connsiteY6" fmla="*/ 14287 h 279399"/>
              <a:gd name="connsiteX7" fmla="*/ 117475 w 292100"/>
              <a:gd name="connsiteY7" fmla="*/ 4762 h 279399"/>
              <a:gd name="connsiteX8" fmla="*/ 31750 w 292100"/>
              <a:gd name="connsiteY8" fmla="*/ 61912 h 2793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92100" h="279399">
                <a:moveTo>
                  <a:pt x="31750" y="61912"/>
                </a:moveTo>
                <a:cubicBezTo>
                  <a:pt x="14287" y="87312"/>
                  <a:pt x="0" y="123825"/>
                  <a:pt x="12700" y="157162"/>
                </a:cubicBezTo>
                <a:cubicBezTo>
                  <a:pt x="25400" y="190500"/>
                  <a:pt x="69850" y="244475"/>
                  <a:pt x="107950" y="261937"/>
                </a:cubicBezTo>
                <a:cubicBezTo>
                  <a:pt x="146050" y="279399"/>
                  <a:pt x="211138" y="274637"/>
                  <a:pt x="241300" y="261937"/>
                </a:cubicBezTo>
                <a:cubicBezTo>
                  <a:pt x="271463" y="249237"/>
                  <a:pt x="285750" y="219074"/>
                  <a:pt x="288925" y="185737"/>
                </a:cubicBezTo>
                <a:cubicBezTo>
                  <a:pt x="292100" y="152400"/>
                  <a:pt x="271462" y="90487"/>
                  <a:pt x="260350" y="61912"/>
                </a:cubicBezTo>
                <a:cubicBezTo>
                  <a:pt x="249238" y="33337"/>
                  <a:pt x="246063" y="23812"/>
                  <a:pt x="222250" y="14287"/>
                </a:cubicBezTo>
                <a:cubicBezTo>
                  <a:pt x="198438" y="4762"/>
                  <a:pt x="142875" y="0"/>
                  <a:pt x="117475" y="4762"/>
                </a:cubicBezTo>
                <a:cubicBezTo>
                  <a:pt x="92075" y="9524"/>
                  <a:pt x="49213" y="36512"/>
                  <a:pt x="31750" y="61912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1" name="Полилиния 50">
            <a:hlinkClick r:id="rId11" action="ppaction://hlinksldjump"/>
          </p:cNvPr>
          <p:cNvSpPr/>
          <p:nvPr/>
        </p:nvSpPr>
        <p:spPr>
          <a:xfrm>
            <a:off x="6015037" y="1163638"/>
            <a:ext cx="228601" cy="257175"/>
          </a:xfrm>
          <a:custGeom>
            <a:avLst/>
            <a:gdLst>
              <a:gd name="connsiteX0" fmla="*/ 33338 w 228601"/>
              <a:gd name="connsiteY0" fmla="*/ 55562 h 257175"/>
              <a:gd name="connsiteX1" fmla="*/ 195263 w 228601"/>
              <a:gd name="connsiteY1" fmla="*/ 74612 h 257175"/>
              <a:gd name="connsiteX2" fmla="*/ 4763 w 228601"/>
              <a:gd name="connsiteY2" fmla="*/ 131762 h 257175"/>
              <a:gd name="connsiteX3" fmla="*/ 223838 w 228601"/>
              <a:gd name="connsiteY3" fmla="*/ 150812 h 257175"/>
              <a:gd name="connsiteX4" fmla="*/ 33338 w 228601"/>
              <a:gd name="connsiteY4" fmla="*/ 188912 h 257175"/>
              <a:gd name="connsiteX5" fmla="*/ 109538 w 228601"/>
              <a:gd name="connsiteY5" fmla="*/ 227012 h 257175"/>
              <a:gd name="connsiteX6" fmla="*/ 109538 w 228601"/>
              <a:gd name="connsiteY6" fmla="*/ 7937 h 257175"/>
              <a:gd name="connsiteX7" fmla="*/ 195263 w 228601"/>
              <a:gd name="connsiteY7" fmla="*/ 179387 h 257175"/>
              <a:gd name="connsiteX8" fmla="*/ 33338 w 228601"/>
              <a:gd name="connsiteY8" fmla="*/ 55562 h 257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28601" h="257175">
                <a:moveTo>
                  <a:pt x="33338" y="55562"/>
                </a:moveTo>
                <a:cubicBezTo>
                  <a:pt x="33338" y="38100"/>
                  <a:pt x="200026" y="61912"/>
                  <a:pt x="195263" y="74612"/>
                </a:cubicBezTo>
                <a:cubicBezTo>
                  <a:pt x="190500" y="87312"/>
                  <a:pt x="0" y="119062"/>
                  <a:pt x="4763" y="131762"/>
                </a:cubicBezTo>
                <a:cubicBezTo>
                  <a:pt x="9526" y="144462"/>
                  <a:pt x="219075" y="141287"/>
                  <a:pt x="223838" y="150812"/>
                </a:cubicBezTo>
                <a:cubicBezTo>
                  <a:pt x="228601" y="160337"/>
                  <a:pt x="52388" y="176212"/>
                  <a:pt x="33338" y="188912"/>
                </a:cubicBezTo>
                <a:cubicBezTo>
                  <a:pt x="14288" y="201612"/>
                  <a:pt x="96838" y="257175"/>
                  <a:pt x="109538" y="227012"/>
                </a:cubicBezTo>
                <a:cubicBezTo>
                  <a:pt x="122238" y="196850"/>
                  <a:pt x="95251" y="15874"/>
                  <a:pt x="109538" y="7937"/>
                </a:cubicBezTo>
                <a:cubicBezTo>
                  <a:pt x="123825" y="0"/>
                  <a:pt x="209550" y="169862"/>
                  <a:pt x="195263" y="179387"/>
                </a:cubicBezTo>
                <a:cubicBezTo>
                  <a:pt x="180976" y="188912"/>
                  <a:pt x="33338" y="73024"/>
                  <a:pt x="33338" y="55562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2231740" y="591530"/>
            <a:ext cx="3096344" cy="432048"/>
          </a:xfrm>
          <a:prstGeom prst="roundRect">
            <a:avLst/>
          </a:prstGeom>
          <a:solidFill>
            <a:schemeClr val="bg1"/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Задания базового уровня 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3" name="триг СБРОС на первом"/>
          <p:cNvSpPr/>
          <p:nvPr/>
        </p:nvSpPr>
        <p:spPr>
          <a:xfrm>
            <a:off x="431540" y="1131590"/>
            <a:ext cx="1440160" cy="396044"/>
          </a:xfrm>
          <a:prstGeom prst="roundRect">
            <a:avLst>
              <a:gd name="adj" fmla="val 50000"/>
            </a:avLst>
          </a:prstGeom>
          <a:solidFill>
            <a:srgbClr val="C00000"/>
          </a:solidFill>
          <a:ln>
            <a:noFill/>
          </a:ln>
          <a:effectLst>
            <a:outerShdw blurRad="127000" dist="38100" dir="5400000" sx="104000" sy="104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 smtClean="0">
                <a:solidFill>
                  <a:schemeClr val="bg1"/>
                </a:solidFill>
              </a:rPr>
              <a:t>1</a:t>
            </a:r>
            <a:endParaRPr lang="ru-RU" b="1" u="sng" dirty="0">
              <a:solidFill>
                <a:schemeClr val="bg1"/>
              </a:solidFill>
            </a:endParaRPr>
          </a:p>
        </p:txBody>
      </p:sp>
      <p:pic>
        <p:nvPicPr>
          <p:cNvPr id="11266" name="круг1" descr="C:\Users\1\Desktop\кокурс плакат\картинки\imgpreview (1).jp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503548" y="1599642"/>
            <a:ext cx="1332148" cy="1397131"/>
          </a:xfrm>
          <a:prstGeom prst="rect">
            <a:avLst/>
          </a:prstGeom>
          <a:noFill/>
        </p:spPr>
      </p:pic>
      <p:sp>
        <p:nvSpPr>
          <p:cNvPr id="31" name="триг СБРОС на первом"/>
          <p:cNvSpPr/>
          <p:nvPr/>
        </p:nvSpPr>
        <p:spPr>
          <a:xfrm>
            <a:off x="3851920" y="1131590"/>
            <a:ext cx="1440160" cy="396044"/>
          </a:xfrm>
          <a:prstGeom prst="roundRect">
            <a:avLst>
              <a:gd name="adj" fmla="val 50000"/>
            </a:avLst>
          </a:prstGeom>
          <a:solidFill>
            <a:srgbClr val="C00000"/>
          </a:solidFill>
          <a:ln>
            <a:noFill/>
          </a:ln>
          <a:effectLst>
            <a:outerShdw blurRad="127000" dist="38100" dir="5400000" sx="104000" sy="104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 smtClean="0">
                <a:solidFill>
                  <a:schemeClr val="bg1"/>
                </a:solidFill>
              </a:rPr>
              <a:t>3</a:t>
            </a:r>
            <a:endParaRPr lang="ru-RU" b="1" u="sng" dirty="0">
              <a:solidFill>
                <a:schemeClr val="bg1"/>
              </a:solidFill>
            </a:endParaRPr>
          </a:p>
        </p:txBody>
      </p:sp>
      <p:sp>
        <p:nvSpPr>
          <p:cNvPr id="32" name="триг СБРОС на первом"/>
          <p:cNvSpPr/>
          <p:nvPr/>
        </p:nvSpPr>
        <p:spPr>
          <a:xfrm>
            <a:off x="395536" y="3111810"/>
            <a:ext cx="1440160" cy="396044"/>
          </a:xfrm>
          <a:prstGeom prst="roundRect">
            <a:avLst>
              <a:gd name="adj" fmla="val 50000"/>
            </a:avLst>
          </a:prstGeom>
          <a:solidFill>
            <a:srgbClr val="C00000"/>
          </a:solidFill>
          <a:ln>
            <a:noFill/>
          </a:ln>
          <a:effectLst>
            <a:outerShdw blurRad="127000" dist="38100" dir="5400000" sx="104000" sy="104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 smtClean="0">
                <a:solidFill>
                  <a:schemeClr val="bg1"/>
                </a:solidFill>
              </a:rPr>
              <a:t>4</a:t>
            </a:r>
            <a:endParaRPr lang="ru-RU" b="1" u="sng" dirty="0">
              <a:solidFill>
                <a:schemeClr val="bg1"/>
              </a:solidFill>
            </a:endParaRPr>
          </a:p>
        </p:txBody>
      </p:sp>
      <p:sp>
        <p:nvSpPr>
          <p:cNvPr id="33" name="триг СБРОС на первом"/>
          <p:cNvSpPr/>
          <p:nvPr/>
        </p:nvSpPr>
        <p:spPr>
          <a:xfrm>
            <a:off x="2159732" y="3111810"/>
            <a:ext cx="1440160" cy="396044"/>
          </a:xfrm>
          <a:prstGeom prst="roundRect">
            <a:avLst>
              <a:gd name="adj" fmla="val 50000"/>
            </a:avLst>
          </a:prstGeom>
          <a:solidFill>
            <a:srgbClr val="C00000"/>
          </a:solidFill>
          <a:ln>
            <a:noFill/>
          </a:ln>
          <a:effectLst>
            <a:outerShdw blurRad="127000" dist="38100" dir="5400000" sx="104000" sy="104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 smtClean="0">
                <a:solidFill>
                  <a:schemeClr val="bg1"/>
                </a:solidFill>
              </a:rPr>
              <a:t>5</a:t>
            </a:r>
            <a:endParaRPr lang="ru-RU" b="1" u="sng" dirty="0">
              <a:solidFill>
                <a:schemeClr val="bg1"/>
              </a:solidFill>
            </a:endParaRPr>
          </a:p>
        </p:txBody>
      </p:sp>
      <p:pic>
        <p:nvPicPr>
          <p:cNvPr id="11270" name="Picture 6" descr="C:\Users\1\Desktop\кокурс плакат\картинки\0002523b4a625cb494e385ce97c56aa2_i-1096.jpg"/>
          <p:cNvPicPr>
            <a:picLocks noChangeAspect="1" noChangeArrowheads="1"/>
          </p:cNvPicPr>
          <p:nvPr/>
        </p:nvPicPr>
        <p:blipFill>
          <a:blip r:embed="rId13" cstate="print"/>
          <a:srcRect b="3623"/>
          <a:stretch>
            <a:fillRect/>
          </a:stretch>
        </p:blipFill>
        <p:spPr bwMode="auto">
          <a:xfrm>
            <a:off x="5724128" y="741836"/>
            <a:ext cx="3037148" cy="4242182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34" name="Picture 2" descr="C:\Users\1\Desktop\кокурс плакат\картинки\imgpreview (1).jp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467544" y="3543858"/>
            <a:ext cx="1332148" cy="1397131"/>
          </a:xfrm>
          <a:prstGeom prst="rect">
            <a:avLst/>
          </a:prstGeom>
          <a:noFill/>
        </p:spPr>
      </p:pic>
      <p:pic>
        <p:nvPicPr>
          <p:cNvPr id="35" name="Picture 2" descr="C:\Users\1\Desktop\кокурс плакат\картинки\imgpreview (1).jp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3959932" y="1599642"/>
            <a:ext cx="1332148" cy="1397131"/>
          </a:xfrm>
          <a:prstGeom prst="rect">
            <a:avLst/>
          </a:prstGeom>
          <a:noFill/>
        </p:spPr>
      </p:pic>
      <p:pic>
        <p:nvPicPr>
          <p:cNvPr id="36" name="Picture 2" descr="C:\Users\1\Desktop\кокурс плакат\картинки\imgpreview (1).jp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2231740" y="3543858"/>
            <a:ext cx="1332148" cy="1397131"/>
          </a:xfrm>
          <a:prstGeom prst="rect">
            <a:avLst/>
          </a:prstGeom>
          <a:noFill/>
        </p:spPr>
      </p:pic>
      <p:sp>
        <p:nvSpPr>
          <p:cNvPr id="40" name="триг СБРОС на первом"/>
          <p:cNvSpPr/>
          <p:nvPr/>
        </p:nvSpPr>
        <p:spPr>
          <a:xfrm>
            <a:off x="2195736" y="1131590"/>
            <a:ext cx="1440160" cy="396044"/>
          </a:xfrm>
          <a:prstGeom prst="roundRect">
            <a:avLst>
              <a:gd name="adj" fmla="val 50000"/>
            </a:avLst>
          </a:prstGeom>
          <a:solidFill>
            <a:srgbClr val="C00000"/>
          </a:solidFill>
          <a:ln>
            <a:noFill/>
          </a:ln>
          <a:effectLst>
            <a:outerShdw blurRad="127000" dist="38100" dir="5400000" sx="104000" sy="104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 smtClean="0">
                <a:solidFill>
                  <a:schemeClr val="bg1"/>
                </a:solidFill>
              </a:rPr>
              <a:t>2</a:t>
            </a:r>
            <a:endParaRPr lang="ru-RU" b="1" u="sng" dirty="0">
              <a:solidFill>
                <a:schemeClr val="bg1"/>
              </a:solidFill>
            </a:endParaRPr>
          </a:p>
        </p:txBody>
      </p:sp>
      <p:sp>
        <p:nvSpPr>
          <p:cNvPr id="42" name="триг СБРОС на первом"/>
          <p:cNvSpPr/>
          <p:nvPr/>
        </p:nvSpPr>
        <p:spPr>
          <a:xfrm>
            <a:off x="3923928" y="3075806"/>
            <a:ext cx="1440160" cy="396044"/>
          </a:xfrm>
          <a:prstGeom prst="roundRect">
            <a:avLst>
              <a:gd name="adj" fmla="val 50000"/>
            </a:avLst>
          </a:prstGeom>
          <a:solidFill>
            <a:srgbClr val="C00000"/>
          </a:solidFill>
          <a:ln>
            <a:noFill/>
          </a:ln>
          <a:effectLst>
            <a:outerShdw blurRad="127000" dist="38100" dir="5400000" sx="104000" sy="104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 smtClean="0">
                <a:solidFill>
                  <a:schemeClr val="bg1"/>
                </a:solidFill>
              </a:rPr>
              <a:t>6</a:t>
            </a:r>
            <a:endParaRPr lang="ru-RU" b="1" u="sng" dirty="0">
              <a:solidFill>
                <a:schemeClr val="bg1"/>
              </a:solidFill>
            </a:endParaRPr>
          </a:p>
        </p:txBody>
      </p:sp>
      <p:pic>
        <p:nvPicPr>
          <p:cNvPr id="43" name="Picture 2" descr="C:\Users\1\Desktop\кокурс плакат\картинки\imgpreview (1).jp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3995936" y="3543858"/>
            <a:ext cx="1332148" cy="1397131"/>
          </a:xfrm>
          <a:prstGeom prst="rect">
            <a:avLst/>
          </a:prstGeom>
          <a:noFill/>
        </p:spPr>
      </p:pic>
      <p:pic>
        <p:nvPicPr>
          <p:cNvPr id="44" name="Picture 2" descr="C:\Users\1\Desktop\кокурс плакат\картинки\imgpreview (1).jp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2231740" y="1599642"/>
            <a:ext cx="1332148" cy="1397131"/>
          </a:xfrm>
          <a:prstGeom prst="rect">
            <a:avLst/>
          </a:prstGeom>
          <a:noFill/>
        </p:spPr>
      </p:pic>
      <p:sp>
        <p:nvSpPr>
          <p:cNvPr id="47" name="Прямоугольник 46"/>
          <p:cNvSpPr/>
          <p:nvPr/>
        </p:nvSpPr>
        <p:spPr>
          <a:xfrm>
            <a:off x="0" y="28575"/>
            <a:ext cx="9144000" cy="5143500"/>
          </a:xfrm>
          <a:prstGeom prst="rect">
            <a:avLst/>
          </a:prstGeom>
          <a:solidFill>
            <a:schemeClr val="bg1">
              <a:alpha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dirty="0"/>
          </a:p>
        </p:txBody>
      </p:sp>
      <p:sp>
        <p:nvSpPr>
          <p:cNvPr id="2" name="Скругленный прямоугольник 1"/>
          <p:cNvSpPr/>
          <p:nvPr/>
        </p:nvSpPr>
        <p:spPr>
          <a:xfrm>
            <a:off x="2159732" y="198495"/>
            <a:ext cx="4644516" cy="339986"/>
          </a:xfrm>
          <a:prstGeom prst="roundRect">
            <a:avLst/>
          </a:prstGeom>
          <a:solidFill>
            <a:schemeClr val="bg1"/>
          </a:solidFill>
          <a:ln w="57150" cmpd="dbl">
            <a:solidFill>
              <a:srgbClr val="0099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Какие  части клетки подписаны неверно?</a:t>
            </a:r>
            <a:endParaRPr lang="ru-RU" b="1" dirty="0">
              <a:solidFill>
                <a:schemeClr val="tx1"/>
              </a:solidFill>
            </a:endParaRPr>
          </a:p>
        </p:txBody>
      </p:sp>
      <p:pic>
        <p:nvPicPr>
          <p:cNvPr id="1026" name="Picture 2" descr="C:\Users\Учитель\Desktop\плакат потешина\картинки\1-model-of-an-animal-cell-science-photo-library.jpg"/>
          <p:cNvPicPr>
            <a:picLocks noChangeAspect="1" noChangeArrowheads="1"/>
          </p:cNvPicPr>
          <p:nvPr/>
        </p:nvPicPr>
        <p:blipFill rotWithShape="1"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841" t="5549" r="8102" b="5235"/>
          <a:stretch/>
        </p:blipFill>
        <p:spPr bwMode="auto">
          <a:xfrm>
            <a:off x="2694424" y="771550"/>
            <a:ext cx="3755152" cy="4184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4" name="Прямая со стрелкой 3"/>
          <p:cNvCxnSpPr>
            <a:stCxn id="6" idx="3"/>
          </p:cNvCxnSpPr>
          <p:nvPr/>
        </p:nvCxnSpPr>
        <p:spPr>
          <a:xfrm flipV="1">
            <a:off x="2058547" y="4242422"/>
            <a:ext cx="1721365" cy="1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Скругленный прямоугольник 5"/>
          <p:cNvSpPr/>
          <p:nvPr/>
        </p:nvSpPr>
        <p:spPr>
          <a:xfrm>
            <a:off x="208688" y="4037471"/>
            <a:ext cx="1849859" cy="409903"/>
          </a:xfrm>
          <a:prstGeom prst="roundRect">
            <a:avLst/>
          </a:prstGeom>
          <a:solidFill>
            <a:schemeClr val="bg1"/>
          </a:solidFill>
          <a:ln>
            <a:solidFill>
              <a:srgbClr val="00A4D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>
                <a:solidFill>
                  <a:srgbClr val="FF0000"/>
                </a:solidFill>
              </a:rPr>
              <a:t>6</a:t>
            </a:r>
            <a:r>
              <a:rPr lang="ru-RU" b="1" dirty="0" smtClean="0">
                <a:solidFill>
                  <a:srgbClr val="FF0000"/>
                </a:solidFill>
              </a:rPr>
              <a:t>. </a:t>
            </a:r>
            <a:r>
              <a:rPr lang="ru-RU" dirty="0" smtClean="0">
                <a:solidFill>
                  <a:schemeClr val="tx1"/>
                </a:solidFill>
              </a:rPr>
              <a:t>Митохондрии</a:t>
            </a:r>
            <a:r>
              <a:rPr lang="ru-RU" dirty="0" smtClean="0"/>
              <a:t> </a:t>
            </a:r>
            <a:endParaRPr lang="ru-RU" dirty="0"/>
          </a:p>
        </p:txBody>
      </p:sp>
      <p:cxnSp>
        <p:nvCxnSpPr>
          <p:cNvPr id="8" name="Прямая со стрелкой 7"/>
          <p:cNvCxnSpPr/>
          <p:nvPr/>
        </p:nvCxnSpPr>
        <p:spPr>
          <a:xfrm>
            <a:off x="2508008" y="2969068"/>
            <a:ext cx="941472" cy="600217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Скругленный прямоугольник 48"/>
          <p:cNvSpPr/>
          <p:nvPr/>
        </p:nvSpPr>
        <p:spPr>
          <a:xfrm>
            <a:off x="176333" y="2622853"/>
            <a:ext cx="2622924" cy="646324"/>
          </a:xfrm>
          <a:prstGeom prst="roundRect">
            <a:avLst/>
          </a:prstGeom>
          <a:solidFill>
            <a:schemeClr val="bg1"/>
          </a:solidFill>
          <a:ln>
            <a:solidFill>
              <a:srgbClr val="00A4D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>
                <a:solidFill>
                  <a:srgbClr val="FF0000"/>
                </a:solidFill>
              </a:rPr>
              <a:t>4</a:t>
            </a:r>
            <a:r>
              <a:rPr lang="ru-RU" b="1" dirty="0" smtClean="0">
                <a:solidFill>
                  <a:srgbClr val="FF0000"/>
                </a:solidFill>
              </a:rPr>
              <a:t>. </a:t>
            </a:r>
            <a:r>
              <a:rPr lang="ru-RU" dirty="0" smtClean="0">
                <a:solidFill>
                  <a:schemeClr val="tx1"/>
                </a:solidFill>
              </a:rPr>
              <a:t>Эндоплазматическая сеть</a:t>
            </a:r>
            <a:r>
              <a:rPr lang="ru-RU" dirty="0" smtClean="0"/>
              <a:t> </a:t>
            </a:r>
            <a:endParaRPr lang="ru-RU" dirty="0"/>
          </a:p>
        </p:txBody>
      </p:sp>
      <p:cxnSp>
        <p:nvCxnSpPr>
          <p:cNvPr id="11" name="Прямая со стрелкой 10"/>
          <p:cNvCxnSpPr>
            <a:stCxn id="52" idx="3"/>
          </p:cNvCxnSpPr>
          <p:nvPr/>
        </p:nvCxnSpPr>
        <p:spPr>
          <a:xfrm>
            <a:off x="2490288" y="965317"/>
            <a:ext cx="1577656" cy="634325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Скругленный прямоугольник 51"/>
          <p:cNvSpPr/>
          <p:nvPr/>
        </p:nvSpPr>
        <p:spPr>
          <a:xfrm>
            <a:off x="172377" y="760365"/>
            <a:ext cx="2317911" cy="409903"/>
          </a:xfrm>
          <a:prstGeom prst="roundRect">
            <a:avLst/>
          </a:prstGeom>
          <a:solidFill>
            <a:schemeClr val="bg1"/>
          </a:solidFill>
          <a:ln>
            <a:solidFill>
              <a:srgbClr val="0099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 smtClean="0">
                <a:solidFill>
                  <a:srgbClr val="FF0000"/>
                </a:solidFill>
              </a:rPr>
              <a:t>1. </a:t>
            </a:r>
            <a:r>
              <a:rPr lang="ru-RU" dirty="0" smtClean="0">
                <a:solidFill>
                  <a:schemeClr val="tx1"/>
                </a:solidFill>
              </a:rPr>
              <a:t>Клеточный центр</a:t>
            </a:r>
            <a:r>
              <a:rPr lang="ru-RU" dirty="0" smtClean="0"/>
              <a:t> </a:t>
            </a:r>
            <a:endParaRPr lang="ru-RU" dirty="0"/>
          </a:p>
        </p:txBody>
      </p:sp>
      <p:cxnSp>
        <p:nvCxnSpPr>
          <p:cNvPr id="14" name="Прямая со стрелкой 13"/>
          <p:cNvCxnSpPr>
            <a:stCxn id="53" idx="3"/>
          </p:cNvCxnSpPr>
          <p:nvPr/>
        </p:nvCxnSpPr>
        <p:spPr>
          <a:xfrm>
            <a:off x="1979712" y="1514640"/>
            <a:ext cx="1304270" cy="373034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Скругленный прямоугольник 52"/>
          <p:cNvSpPr/>
          <p:nvPr/>
        </p:nvSpPr>
        <p:spPr>
          <a:xfrm>
            <a:off x="151555" y="1309688"/>
            <a:ext cx="1828157" cy="409903"/>
          </a:xfrm>
          <a:prstGeom prst="roundRect">
            <a:avLst/>
          </a:prstGeom>
          <a:solidFill>
            <a:schemeClr val="bg1"/>
          </a:solidFill>
          <a:ln>
            <a:solidFill>
              <a:srgbClr val="00A4D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 smtClean="0">
                <a:solidFill>
                  <a:srgbClr val="FF0000"/>
                </a:solidFill>
              </a:rPr>
              <a:t>2. </a:t>
            </a:r>
            <a:r>
              <a:rPr lang="ru-RU" dirty="0">
                <a:solidFill>
                  <a:schemeClr val="tx1"/>
                </a:solidFill>
              </a:rPr>
              <a:t>М</a:t>
            </a:r>
            <a:r>
              <a:rPr lang="ru-RU" dirty="0" smtClean="0">
                <a:solidFill>
                  <a:schemeClr val="tx1"/>
                </a:solidFill>
              </a:rPr>
              <a:t>итохондрии</a:t>
            </a:r>
            <a:endParaRPr lang="ru-RU" dirty="0"/>
          </a:p>
        </p:txBody>
      </p:sp>
      <p:cxnSp>
        <p:nvCxnSpPr>
          <p:cNvPr id="16" name="Прямая со стрелкой 15"/>
          <p:cNvCxnSpPr>
            <a:stCxn id="54" idx="3"/>
          </p:cNvCxnSpPr>
          <p:nvPr/>
        </p:nvCxnSpPr>
        <p:spPr>
          <a:xfrm>
            <a:off x="1835696" y="3605815"/>
            <a:ext cx="2232248" cy="308166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Скругленный прямоугольник 53"/>
          <p:cNvSpPr/>
          <p:nvPr/>
        </p:nvSpPr>
        <p:spPr>
          <a:xfrm>
            <a:off x="187559" y="3400863"/>
            <a:ext cx="1648137" cy="409903"/>
          </a:xfrm>
          <a:prstGeom prst="roundRect">
            <a:avLst/>
          </a:prstGeom>
          <a:solidFill>
            <a:schemeClr val="bg1"/>
          </a:solidFill>
          <a:ln>
            <a:solidFill>
              <a:srgbClr val="0099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 smtClean="0">
                <a:solidFill>
                  <a:srgbClr val="FF0000"/>
                </a:solidFill>
              </a:rPr>
              <a:t>5. </a:t>
            </a:r>
            <a:r>
              <a:rPr lang="ru-RU" dirty="0" smtClean="0">
                <a:solidFill>
                  <a:schemeClr val="tx1"/>
                </a:solidFill>
              </a:rPr>
              <a:t>Рибосомы</a:t>
            </a:r>
            <a:r>
              <a:rPr lang="ru-RU" dirty="0" smtClean="0"/>
              <a:t> </a:t>
            </a:r>
            <a:endParaRPr lang="ru-RU" dirty="0"/>
          </a:p>
        </p:txBody>
      </p:sp>
      <p:cxnSp>
        <p:nvCxnSpPr>
          <p:cNvPr id="18" name="Прямая со стрелкой 17"/>
          <p:cNvCxnSpPr/>
          <p:nvPr/>
        </p:nvCxnSpPr>
        <p:spPr>
          <a:xfrm>
            <a:off x="1079612" y="2138478"/>
            <a:ext cx="1800200" cy="1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Скругленный прямоугольник 56"/>
          <p:cNvSpPr/>
          <p:nvPr/>
        </p:nvSpPr>
        <p:spPr>
          <a:xfrm>
            <a:off x="151555" y="1889085"/>
            <a:ext cx="1817357" cy="538575"/>
          </a:xfrm>
          <a:prstGeom prst="roundRect">
            <a:avLst/>
          </a:prstGeom>
          <a:solidFill>
            <a:schemeClr val="bg1"/>
          </a:solidFill>
          <a:ln>
            <a:solidFill>
              <a:srgbClr val="0099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 smtClean="0">
                <a:solidFill>
                  <a:srgbClr val="FF0000"/>
                </a:solidFill>
              </a:rPr>
              <a:t>3. </a:t>
            </a:r>
            <a:r>
              <a:rPr lang="ru-RU" dirty="0" smtClean="0">
                <a:solidFill>
                  <a:schemeClr val="tx1"/>
                </a:solidFill>
              </a:rPr>
              <a:t>Клеточная мембрана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11288" name="Скругленный прямоугольник 11287"/>
          <p:cNvSpPr/>
          <p:nvPr/>
        </p:nvSpPr>
        <p:spPr>
          <a:xfrm>
            <a:off x="6494060" y="858765"/>
            <a:ext cx="2252421" cy="3588609"/>
          </a:xfrm>
          <a:prstGeom prst="roundRect">
            <a:avLst/>
          </a:prstGeom>
          <a:solidFill>
            <a:schemeClr val="bg1"/>
          </a:solidFill>
          <a:ln w="38100" cmpd="dbl">
            <a:solidFill>
              <a:srgbClr val="00A4D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1</a:t>
            </a:r>
          </a:p>
          <a:p>
            <a:pPr algn="ctr"/>
            <a:endParaRPr lang="ru-RU" b="1" dirty="0">
              <a:solidFill>
                <a:schemeClr val="tx1"/>
              </a:solidFill>
            </a:endParaRPr>
          </a:p>
          <a:p>
            <a:pPr algn="ctr"/>
            <a:r>
              <a:rPr lang="ru-RU" b="1" dirty="0" smtClean="0">
                <a:solidFill>
                  <a:schemeClr val="tx1"/>
                </a:solidFill>
              </a:rPr>
              <a:t>2</a:t>
            </a:r>
          </a:p>
          <a:p>
            <a:pPr algn="ctr"/>
            <a:endParaRPr lang="ru-RU" b="1" dirty="0">
              <a:solidFill>
                <a:schemeClr val="tx1"/>
              </a:solidFill>
            </a:endParaRPr>
          </a:p>
          <a:p>
            <a:pPr algn="ctr"/>
            <a:r>
              <a:rPr lang="ru-RU" b="1" dirty="0" smtClean="0">
                <a:solidFill>
                  <a:schemeClr val="tx1"/>
                </a:solidFill>
              </a:rPr>
              <a:t>3</a:t>
            </a:r>
          </a:p>
          <a:p>
            <a:pPr algn="ctr"/>
            <a:endParaRPr lang="ru-RU" b="1" dirty="0" smtClean="0">
              <a:solidFill>
                <a:schemeClr val="tx1"/>
              </a:solidFill>
            </a:endParaRPr>
          </a:p>
          <a:p>
            <a:pPr algn="ctr"/>
            <a:r>
              <a:rPr lang="ru-RU" b="1" dirty="0" smtClean="0">
                <a:solidFill>
                  <a:schemeClr val="tx1"/>
                </a:solidFill>
              </a:rPr>
              <a:t>4</a:t>
            </a:r>
          </a:p>
          <a:p>
            <a:pPr algn="ctr"/>
            <a:endParaRPr lang="ru-RU" b="1" dirty="0" smtClean="0">
              <a:solidFill>
                <a:schemeClr val="tx1"/>
              </a:solidFill>
            </a:endParaRPr>
          </a:p>
          <a:p>
            <a:pPr algn="ctr"/>
            <a:r>
              <a:rPr lang="ru-RU" b="1" dirty="0" smtClean="0">
                <a:solidFill>
                  <a:schemeClr val="tx1"/>
                </a:solidFill>
              </a:rPr>
              <a:t>5</a:t>
            </a:r>
          </a:p>
          <a:p>
            <a:pPr algn="ctr"/>
            <a:endParaRPr lang="ru-RU" b="1" dirty="0" smtClean="0">
              <a:solidFill>
                <a:schemeClr val="tx1"/>
              </a:solidFill>
            </a:endParaRPr>
          </a:p>
          <a:p>
            <a:pPr algn="ctr"/>
            <a:r>
              <a:rPr lang="ru-RU" b="1" dirty="0" smtClean="0">
                <a:solidFill>
                  <a:schemeClr val="tx1"/>
                </a:solidFill>
              </a:rPr>
              <a:t>6</a:t>
            </a:r>
          </a:p>
          <a:p>
            <a:pPr algn="ctr"/>
            <a:endParaRPr lang="ru-RU" dirty="0" smtClean="0">
              <a:solidFill>
                <a:schemeClr val="tx1"/>
              </a:solidFill>
            </a:endParaRPr>
          </a:p>
        </p:txBody>
      </p:sp>
      <p:sp>
        <p:nvSpPr>
          <p:cNvPr id="100" name="Блок-схема: узел 8"/>
          <p:cNvSpPr/>
          <p:nvPr/>
        </p:nvSpPr>
        <p:spPr>
          <a:xfrm>
            <a:off x="7195268" y="1012985"/>
            <a:ext cx="252028" cy="252028"/>
          </a:xfrm>
          <a:prstGeom prst="flowChartConnector">
            <a:avLst/>
          </a:prstGeom>
          <a:solidFill>
            <a:srgbClr val="FF0000"/>
          </a:solidFill>
          <a:ln>
            <a:solidFill>
              <a:srgbClr val="FF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9" name="Блок-схема: узел 9"/>
          <p:cNvSpPr/>
          <p:nvPr/>
        </p:nvSpPr>
        <p:spPr>
          <a:xfrm>
            <a:off x="7210632" y="2685077"/>
            <a:ext cx="252028" cy="252028"/>
          </a:xfrm>
          <a:prstGeom prst="flowChartConnector">
            <a:avLst/>
          </a:prstGeom>
          <a:solidFill>
            <a:srgbClr val="FF0000"/>
          </a:solidFill>
          <a:ln>
            <a:solidFill>
              <a:srgbClr val="FF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8" name="Блок-схема: узел 7"/>
          <p:cNvSpPr/>
          <p:nvPr/>
        </p:nvSpPr>
        <p:spPr>
          <a:xfrm>
            <a:off x="7190418" y="2119481"/>
            <a:ext cx="252028" cy="252028"/>
          </a:xfrm>
          <a:prstGeom prst="flowChartConnector">
            <a:avLst/>
          </a:prstGeom>
          <a:solidFill>
            <a:srgbClr val="FF0000"/>
          </a:solidFill>
          <a:ln>
            <a:solidFill>
              <a:srgbClr val="FF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7" name="Блок-схема: узел 6"/>
          <p:cNvSpPr/>
          <p:nvPr/>
        </p:nvSpPr>
        <p:spPr>
          <a:xfrm>
            <a:off x="7212623" y="1575143"/>
            <a:ext cx="252028" cy="252028"/>
          </a:xfrm>
          <a:prstGeom prst="flowChartConnector">
            <a:avLst/>
          </a:prstGeom>
          <a:solidFill>
            <a:srgbClr val="FF0000"/>
          </a:solidFill>
          <a:ln>
            <a:solidFill>
              <a:srgbClr val="FF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6" name="Блок-схема: узел 5"/>
          <p:cNvSpPr/>
          <p:nvPr/>
        </p:nvSpPr>
        <p:spPr>
          <a:xfrm>
            <a:off x="7210632" y="3220504"/>
            <a:ext cx="252028" cy="252028"/>
          </a:xfrm>
          <a:prstGeom prst="flowChartConnector">
            <a:avLst/>
          </a:prstGeom>
          <a:solidFill>
            <a:srgbClr val="FF0000"/>
          </a:solidFill>
          <a:ln>
            <a:solidFill>
              <a:srgbClr val="FF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5" name="Блок-схема: узел4"/>
          <p:cNvSpPr/>
          <p:nvPr/>
        </p:nvSpPr>
        <p:spPr>
          <a:xfrm>
            <a:off x="7236296" y="3723878"/>
            <a:ext cx="252028" cy="252028"/>
          </a:xfrm>
          <a:prstGeom prst="flowChartConnector">
            <a:avLst/>
          </a:prstGeom>
          <a:solidFill>
            <a:srgbClr val="FF0000"/>
          </a:solidFill>
          <a:ln>
            <a:solidFill>
              <a:srgbClr val="FF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2" name="триг СБРОС на первом223"/>
          <p:cNvSpPr/>
          <p:nvPr/>
        </p:nvSpPr>
        <p:spPr>
          <a:xfrm>
            <a:off x="6900190" y="4027943"/>
            <a:ext cx="1440160" cy="396044"/>
          </a:xfrm>
          <a:prstGeom prst="roundRect">
            <a:avLst>
              <a:gd name="adj" fmla="val 50000"/>
            </a:avLst>
          </a:prstGeom>
          <a:solidFill>
            <a:srgbClr val="C00000"/>
          </a:solidFill>
          <a:ln>
            <a:noFill/>
          </a:ln>
          <a:effectLst>
            <a:outerShdw blurRad="127000" dist="38100" dir="5400000" sx="104000" sy="104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 smtClean="0">
                <a:solidFill>
                  <a:schemeClr val="bg1"/>
                </a:solidFill>
              </a:rPr>
              <a:t>Правильно </a:t>
            </a:r>
            <a:endParaRPr lang="ru-RU" b="1" u="sng" dirty="0">
              <a:solidFill>
                <a:schemeClr val="bg1"/>
              </a:solidFill>
            </a:endParaRPr>
          </a:p>
        </p:txBody>
      </p:sp>
      <p:sp>
        <p:nvSpPr>
          <p:cNvPr id="103" name="триг СБРОС на первом223">
            <a:hlinkClick r:id="rId15" action="ppaction://hlinksldjump"/>
          </p:cNvPr>
          <p:cNvSpPr/>
          <p:nvPr/>
        </p:nvSpPr>
        <p:spPr>
          <a:xfrm>
            <a:off x="6494060" y="4601862"/>
            <a:ext cx="2252421" cy="396044"/>
          </a:xfrm>
          <a:prstGeom prst="roundRect">
            <a:avLst>
              <a:gd name="adj" fmla="val 50000"/>
            </a:avLst>
          </a:prstGeom>
          <a:solidFill>
            <a:srgbClr val="C00000"/>
          </a:solidFill>
          <a:ln>
            <a:noFill/>
          </a:ln>
          <a:effectLst>
            <a:outerShdw blurRad="127000" dist="38100" dir="5400000" sx="104000" sy="104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 smtClean="0">
                <a:solidFill>
                  <a:schemeClr val="bg1"/>
                </a:solidFill>
              </a:rPr>
              <a:t>Следующий вопрос </a:t>
            </a:r>
            <a:endParaRPr lang="ru-RU" b="1" u="sng" dirty="0">
              <a:solidFill>
                <a:schemeClr val="bg1"/>
              </a:solidFill>
            </a:endParaRPr>
          </a:p>
        </p:txBody>
      </p:sp>
      <p:sp>
        <p:nvSpPr>
          <p:cNvPr id="58" name="триг СБРОС на первом1"/>
          <p:cNvSpPr/>
          <p:nvPr/>
        </p:nvSpPr>
        <p:spPr>
          <a:xfrm>
            <a:off x="425479" y="87474"/>
            <a:ext cx="1100288" cy="567427"/>
          </a:xfrm>
          <a:prstGeom prst="ellipse">
            <a:avLst/>
          </a:prstGeom>
          <a:solidFill>
            <a:srgbClr val="C00000"/>
          </a:solidFill>
          <a:ln>
            <a:noFill/>
          </a:ln>
          <a:effectLst>
            <a:outerShdw blurRad="127000" dist="38100" dir="5400000" sx="104000" sy="104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ru-RU" sz="3000" b="1" u="sng" dirty="0">
                <a:solidFill>
                  <a:schemeClr val="bg1"/>
                </a:solidFill>
              </a:rPr>
              <a:t>5</a:t>
            </a:r>
          </a:p>
        </p:txBody>
      </p:sp>
      <p:pic>
        <p:nvPicPr>
          <p:cNvPr id="59" name="Picture 2" descr="C:\Users\Учитель\Desktop\плакат потешина\картинки\depositphotos_8738932-stock-illustration-black-and-whitevector-mouse-cursor.jpg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55221" y="3734347"/>
            <a:ext cx="263273" cy="26327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0" name="Picture 2" descr="C:\Users\Учитель\Desktop\плакат потешина\картинки\depositphotos_8738932-stock-illustration-black-and-whitevector-mouse-cursor.jpg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61673" y="4642751"/>
            <a:ext cx="263273" cy="26327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81123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Click="0">
        <p:checker/>
      </p:transition>
    </mc:Choice>
    <mc:Fallback xmlns="">
      <p:transition spd="slow" advClick="0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1128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1128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1128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1128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0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4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4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5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6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0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9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4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2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3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4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25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8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9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4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0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31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32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33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6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9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4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8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39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40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41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5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9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7"/>
                  </p:tgtEl>
                </p:cond>
              </p:nextCondLst>
            </p:seq>
            <p:seq concurrent="1" nextAc="seek">
              <p:cTn id="49" restart="whenNotActive" fill="hold" evtFilter="cancelBubble" nodeType="interactiveSeq">
                <p:stCondLst>
                  <p:cond evt="onClick" delay="0">
                    <p:tgtEl>
                      <p:spTgt spid="9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0" fill="hold">
                      <p:stCondLst>
                        <p:cond delay="0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4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53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54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55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56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9"/>
                  </p:tgtEl>
                </p:cond>
              </p:nextCondLst>
            </p:seq>
          </p:childTnLst>
        </p:cTn>
      </p:par>
    </p:tnLst>
    <p:bldLst>
      <p:bldP spid="11288" grpId="0" animBg="1"/>
      <p:bldP spid="100" grpId="0" animBg="1"/>
      <p:bldP spid="99" grpId="0" animBg="1"/>
      <p:bldP spid="98" grpId="0" animBg="1"/>
      <p:bldP spid="96" grpId="0" animBg="1"/>
      <p:bldP spid="95" grpId="0" animBg="1"/>
      <p:bldP spid="102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Прямоугольник 58">
            <a:hlinkClick r:id="rId3" action="ppaction://hlinksldjump" tooltip="Процессы жизнедеятельности в растительной клетке"/>
          </p:cNvPr>
          <p:cNvSpPr/>
          <p:nvPr/>
        </p:nvSpPr>
        <p:spPr>
          <a:xfrm>
            <a:off x="5400092" y="-1"/>
            <a:ext cx="2196244" cy="49050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  <a:effectLst>
            <a:outerShdw blurRad="127000" dist="38100" dir="5400000" sx="103000" sy="103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 smtClean="0">
                <a:solidFill>
                  <a:schemeClr val="bg1"/>
                </a:solidFill>
                <a:hlinkClick r:id="rId3" action="ppaction://hlinksldjump"/>
              </a:rPr>
              <a:t>Список заданий</a:t>
            </a:r>
            <a:endParaRPr lang="ru-RU" b="1" u="sng" dirty="0">
              <a:solidFill>
                <a:schemeClr val="bg1"/>
              </a:solidFill>
            </a:endParaRPr>
          </a:p>
        </p:txBody>
      </p:sp>
      <p:sp>
        <p:nvSpPr>
          <p:cNvPr id="143" name="Прямоугольник 142"/>
          <p:cNvSpPr/>
          <p:nvPr/>
        </p:nvSpPr>
        <p:spPr>
          <a:xfrm>
            <a:off x="3491880" y="0"/>
            <a:ext cx="1913023" cy="490509"/>
          </a:xfrm>
          <a:prstGeom prst="rect">
            <a:avLst/>
          </a:prstGeom>
          <a:solidFill>
            <a:srgbClr val="1C2F5A"/>
          </a:solidFill>
          <a:ln>
            <a:noFill/>
          </a:ln>
          <a:effectLst>
            <a:outerShdw blurRad="127000" dist="38100" dir="5400000" sx="103000" sy="103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Строение клетки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146" name="Прямоугольник 145">
            <a:hlinkClick r:id="rId4" action="ppaction://hlinksldjump" tooltip="Устройство микроскопа и правила работы с ним"/>
          </p:cNvPr>
          <p:cNvSpPr/>
          <p:nvPr/>
        </p:nvSpPr>
        <p:spPr>
          <a:xfrm>
            <a:off x="1" y="0"/>
            <a:ext cx="1763687" cy="49050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  <a:effectLst>
            <a:outerShdw blurRad="127000" dist="38100" dir="5400000" sx="103000" sy="103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/>
                </a:solidFill>
                <a:hlinkClick r:id="rId5" action="ppaction://hlinksldjump"/>
              </a:rPr>
              <a:t>Великие открытия 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151" name="Прямоугольник 150">
            <a:hlinkClick r:id="rId6" action="ppaction://hlinksldjump" tooltip="Устройство микроскопа и правила работы с ним"/>
          </p:cNvPr>
          <p:cNvSpPr/>
          <p:nvPr/>
        </p:nvSpPr>
        <p:spPr>
          <a:xfrm>
            <a:off x="1763688" y="0"/>
            <a:ext cx="1728192" cy="49050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  <a:effectLst>
            <a:outerShdw blurRad="127000" dist="38100" dir="5400000" sx="103000" sy="103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 smtClean="0">
                <a:solidFill>
                  <a:schemeClr val="bg1"/>
                </a:solidFill>
                <a:hlinkClick r:id="rId6" action="ppaction://hlinksldjump"/>
              </a:rPr>
              <a:t>Микроскоп</a:t>
            </a:r>
            <a:endParaRPr lang="ru-RU" b="1" u="sng" dirty="0">
              <a:solidFill>
                <a:schemeClr val="bg1"/>
              </a:solidFill>
            </a:endParaRPr>
          </a:p>
        </p:txBody>
      </p:sp>
      <p:sp>
        <p:nvSpPr>
          <p:cNvPr id="22" name="Полилиния 21"/>
          <p:cNvSpPr/>
          <p:nvPr/>
        </p:nvSpPr>
        <p:spPr>
          <a:xfrm>
            <a:off x="6048164" y="3399842"/>
            <a:ext cx="1234646" cy="668294"/>
          </a:xfrm>
          <a:custGeom>
            <a:avLst/>
            <a:gdLst>
              <a:gd name="connsiteX0" fmla="*/ 560173 w 1234646"/>
              <a:gd name="connsiteY0" fmla="*/ 187410 h 668294"/>
              <a:gd name="connsiteX1" fmla="*/ 442784 w 1234646"/>
              <a:gd name="connsiteY1" fmla="*/ 255372 h 668294"/>
              <a:gd name="connsiteX2" fmla="*/ 325394 w 1234646"/>
              <a:gd name="connsiteY2" fmla="*/ 286264 h 668294"/>
              <a:gd name="connsiteX3" fmla="*/ 84438 w 1234646"/>
              <a:gd name="connsiteY3" fmla="*/ 360405 h 668294"/>
              <a:gd name="connsiteX4" fmla="*/ 22654 w 1234646"/>
              <a:gd name="connsiteY4" fmla="*/ 391296 h 668294"/>
              <a:gd name="connsiteX5" fmla="*/ 4119 w 1234646"/>
              <a:gd name="connsiteY5" fmla="*/ 514864 h 668294"/>
              <a:gd name="connsiteX6" fmla="*/ 47367 w 1234646"/>
              <a:gd name="connsiteY6" fmla="*/ 607540 h 668294"/>
              <a:gd name="connsiteX7" fmla="*/ 90616 w 1234646"/>
              <a:gd name="connsiteY7" fmla="*/ 644610 h 668294"/>
              <a:gd name="connsiteX8" fmla="*/ 189470 w 1234646"/>
              <a:gd name="connsiteY8" fmla="*/ 656967 h 668294"/>
              <a:gd name="connsiteX9" fmla="*/ 374821 w 1234646"/>
              <a:gd name="connsiteY9" fmla="*/ 656967 h 668294"/>
              <a:gd name="connsiteX10" fmla="*/ 566351 w 1234646"/>
              <a:gd name="connsiteY10" fmla="*/ 589005 h 668294"/>
              <a:gd name="connsiteX11" fmla="*/ 757881 w 1234646"/>
              <a:gd name="connsiteY11" fmla="*/ 527221 h 668294"/>
              <a:gd name="connsiteX12" fmla="*/ 980303 w 1234646"/>
              <a:gd name="connsiteY12" fmla="*/ 440723 h 668294"/>
              <a:gd name="connsiteX13" fmla="*/ 1085335 w 1234646"/>
              <a:gd name="connsiteY13" fmla="*/ 366583 h 668294"/>
              <a:gd name="connsiteX14" fmla="*/ 1196546 w 1234646"/>
              <a:gd name="connsiteY14" fmla="*/ 292442 h 668294"/>
              <a:gd name="connsiteX15" fmla="*/ 1233616 w 1234646"/>
              <a:gd name="connsiteY15" fmla="*/ 193588 h 668294"/>
              <a:gd name="connsiteX16" fmla="*/ 1202724 w 1234646"/>
              <a:gd name="connsiteY16" fmla="*/ 94734 h 668294"/>
              <a:gd name="connsiteX17" fmla="*/ 1128584 w 1234646"/>
              <a:gd name="connsiteY17" fmla="*/ 26772 h 668294"/>
              <a:gd name="connsiteX18" fmla="*/ 998838 w 1234646"/>
              <a:gd name="connsiteY18" fmla="*/ 2059 h 668294"/>
              <a:gd name="connsiteX19" fmla="*/ 850557 w 1234646"/>
              <a:gd name="connsiteY19" fmla="*/ 39129 h 668294"/>
              <a:gd name="connsiteX20" fmla="*/ 739346 w 1234646"/>
              <a:gd name="connsiteY20" fmla="*/ 125626 h 668294"/>
              <a:gd name="connsiteX21" fmla="*/ 640492 w 1234646"/>
              <a:gd name="connsiteY21" fmla="*/ 168875 h 668294"/>
              <a:gd name="connsiteX22" fmla="*/ 560173 w 1234646"/>
              <a:gd name="connsiteY22" fmla="*/ 187410 h 6682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1234646" h="668294">
                <a:moveTo>
                  <a:pt x="560173" y="187410"/>
                </a:moveTo>
                <a:cubicBezTo>
                  <a:pt x="527222" y="201826"/>
                  <a:pt x="481914" y="238896"/>
                  <a:pt x="442784" y="255372"/>
                </a:cubicBezTo>
                <a:cubicBezTo>
                  <a:pt x="403654" y="271848"/>
                  <a:pt x="385118" y="268759"/>
                  <a:pt x="325394" y="286264"/>
                </a:cubicBezTo>
                <a:cubicBezTo>
                  <a:pt x="265670" y="303769"/>
                  <a:pt x="134895" y="342900"/>
                  <a:pt x="84438" y="360405"/>
                </a:cubicBezTo>
                <a:cubicBezTo>
                  <a:pt x="33981" y="377910"/>
                  <a:pt x="36040" y="365553"/>
                  <a:pt x="22654" y="391296"/>
                </a:cubicBezTo>
                <a:cubicBezTo>
                  <a:pt x="9268" y="417039"/>
                  <a:pt x="0" y="478823"/>
                  <a:pt x="4119" y="514864"/>
                </a:cubicBezTo>
                <a:cubicBezTo>
                  <a:pt x="8238" y="550905"/>
                  <a:pt x="32951" y="585916"/>
                  <a:pt x="47367" y="607540"/>
                </a:cubicBezTo>
                <a:cubicBezTo>
                  <a:pt x="61783" y="629164"/>
                  <a:pt x="66932" y="636372"/>
                  <a:pt x="90616" y="644610"/>
                </a:cubicBezTo>
                <a:cubicBezTo>
                  <a:pt x="114300" y="652848"/>
                  <a:pt x="142103" y="654908"/>
                  <a:pt x="189470" y="656967"/>
                </a:cubicBezTo>
                <a:cubicBezTo>
                  <a:pt x="236837" y="659026"/>
                  <a:pt x="312008" y="668294"/>
                  <a:pt x="374821" y="656967"/>
                </a:cubicBezTo>
                <a:cubicBezTo>
                  <a:pt x="437634" y="645640"/>
                  <a:pt x="502508" y="610629"/>
                  <a:pt x="566351" y="589005"/>
                </a:cubicBezTo>
                <a:cubicBezTo>
                  <a:pt x="630194" y="567381"/>
                  <a:pt x="688889" y="551935"/>
                  <a:pt x="757881" y="527221"/>
                </a:cubicBezTo>
                <a:cubicBezTo>
                  <a:pt x="826873" y="502507"/>
                  <a:pt x="925727" y="467496"/>
                  <a:pt x="980303" y="440723"/>
                </a:cubicBezTo>
                <a:cubicBezTo>
                  <a:pt x="1034879" y="413950"/>
                  <a:pt x="1049295" y="391296"/>
                  <a:pt x="1085335" y="366583"/>
                </a:cubicBezTo>
                <a:cubicBezTo>
                  <a:pt x="1121375" y="341870"/>
                  <a:pt x="1171833" y="321274"/>
                  <a:pt x="1196546" y="292442"/>
                </a:cubicBezTo>
                <a:cubicBezTo>
                  <a:pt x="1221259" y="263610"/>
                  <a:pt x="1232586" y="226539"/>
                  <a:pt x="1233616" y="193588"/>
                </a:cubicBezTo>
                <a:cubicBezTo>
                  <a:pt x="1234646" y="160637"/>
                  <a:pt x="1220229" y="122537"/>
                  <a:pt x="1202724" y="94734"/>
                </a:cubicBezTo>
                <a:cubicBezTo>
                  <a:pt x="1185219" y="66931"/>
                  <a:pt x="1162565" y="42218"/>
                  <a:pt x="1128584" y="26772"/>
                </a:cubicBezTo>
                <a:cubicBezTo>
                  <a:pt x="1094603" y="11326"/>
                  <a:pt x="1045176" y="0"/>
                  <a:pt x="998838" y="2059"/>
                </a:cubicBezTo>
                <a:cubicBezTo>
                  <a:pt x="952500" y="4118"/>
                  <a:pt x="893806" y="18535"/>
                  <a:pt x="850557" y="39129"/>
                </a:cubicBezTo>
                <a:cubicBezTo>
                  <a:pt x="807308" y="59724"/>
                  <a:pt x="774357" y="104002"/>
                  <a:pt x="739346" y="125626"/>
                </a:cubicBezTo>
                <a:cubicBezTo>
                  <a:pt x="704335" y="147250"/>
                  <a:pt x="667265" y="155489"/>
                  <a:pt x="640492" y="168875"/>
                </a:cubicBezTo>
                <a:cubicBezTo>
                  <a:pt x="613719" y="182261"/>
                  <a:pt x="593124" y="172994"/>
                  <a:pt x="560173" y="187410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Прямоугольник 23">
            <a:hlinkClick r:id="rId7" action="ppaction://hlinksldjump" tooltip="Устройство микроскопа и правила работы с ним"/>
          </p:cNvPr>
          <p:cNvSpPr/>
          <p:nvPr/>
        </p:nvSpPr>
        <p:spPr>
          <a:xfrm>
            <a:off x="0" y="519522"/>
            <a:ext cx="1727684" cy="504056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  <a:effectLst>
            <a:outerShdw blurRad="127000" dist="38100" dir="5400000" sx="103000" sy="103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/>
                </a:solidFill>
                <a:hlinkClick r:id="rId7" action="ppaction://hlinksldjump"/>
              </a:rPr>
              <a:t>Начало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28" name="Полилиния 27"/>
          <p:cNvSpPr/>
          <p:nvPr/>
        </p:nvSpPr>
        <p:spPr>
          <a:xfrm>
            <a:off x="6007100" y="1309688"/>
            <a:ext cx="1350963" cy="452437"/>
          </a:xfrm>
          <a:custGeom>
            <a:avLst/>
            <a:gdLst>
              <a:gd name="connsiteX0" fmla="*/ 60325 w 1350963"/>
              <a:gd name="connsiteY0" fmla="*/ 223837 h 452437"/>
              <a:gd name="connsiteX1" fmla="*/ 231775 w 1350963"/>
              <a:gd name="connsiteY1" fmla="*/ 138112 h 452437"/>
              <a:gd name="connsiteX2" fmla="*/ 317500 w 1350963"/>
              <a:gd name="connsiteY2" fmla="*/ 119062 h 452437"/>
              <a:gd name="connsiteX3" fmla="*/ 460375 w 1350963"/>
              <a:gd name="connsiteY3" fmla="*/ 80962 h 452437"/>
              <a:gd name="connsiteX4" fmla="*/ 688975 w 1350963"/>
              <a:gd name="connsiteY4" fmla="*/ 42862 h 452437"/>
              <a:gd name="connsiteX5" fmla="*/ 841375 w 1350963"/>
              <a:gd name="connsiteY5" fmla="*/ 4762 h 452437"/>
              <a:gd name="connsiteX6" fmla="*/ 1050925 w 1350963"/>
              <a:gd name="connsiteY6" fmla="*/ 14287 h 452437"/>
              <a:gd name="connsiteX7" fmla="*/ 1222375 w 1350963"/>
              <a:gd name="connsiteY7" fmla="*/ 42862 h 452437"/>
              <a:gd name="connsiteX8" fmla="*/ 1336675 w 1350963"/>
              <a:gd name="connsiteY8" fmla="*/ 80962 h 452437"/>
              <a:gd name="connsiteX9" fmla="*/ 1308100 w 1350963"/>
              <a:gd name="connsiteY9" fmla="*/ 233362 h 452437"/>
              <a:gd name="connsiteX10" fmla="*/ 1174750 w 1350963"/>
              <a:gd name="connsiteY10" fmla="*/ 261937 h 452437"/>
              <a:gd name="connsiteX11" fmla="*/ 1031875 w 1350963"/>
              <a:gd name="connsiteY11" fmla="*/ 280987 h 452437"/>
              <a:gd name="connsiteX12" fmla="*/ 879475 w 1350963"/>
              <a:gd name="connsiteY12" fmla="*/ 300037 h 452437"/>
              <a:gd name="connsiteX13" fmla="*/ 688975 w 1350963"/>
              <a:gd name="connsiteY13" fmla="*/ 338137 h 452437"/>
              <a:gd name="connsiteX14" fmla="*/ 479425 w 1350963"/>
              <a:gd name="connsiteY14" fmla="*/ 376237 h 452437"/>
              <a:gd name="connsiteX15" fmla="*/ 384175 w 1350963"/>
              <a:gd name="connsiteY15" fmla="*/ 433387 h 452437"/>
              <a:gd name="connsiteX16" fmla="*/ 117475 w 1350963"/>
              <a:gd name="connsiteY16" fmla="*/ 442912 h 452437"/>
              <a:gd name="connsiteX17" fmla="*/ 50800 w 1350963"/>
              <a:gd name="connsiteY17" fmla="*/ 433387 h 452437"/>
              <a:gd name="connsiteX18" fmla="*/ 3175 w 1350963"/>
              <a:gd name="connsiteY18" fmla="*/ 328612 h 452437"/>
              <a:gd name="connsiteX19" fmla="*/ 60325 w 1350963"/>
              <a:gd name="connsiteY19" fmla="*/ 223837 h 4524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1350963" h="452437">
                <a:moveTo>
                  <a:pt x="60325" y="223837"/>
                </a:moveTo>
                <a:cubicBezTo>
                  <a:pt x="98425" y="192087"/>
                  <a:pt x="188913" y="155574"/>
                  <a:pt x="231775" y="138112"/>
                </a:cubicBezTo>
                <a:cubicBezTo>
                  <a:pt x="274637" y="120650"/>
                  <a:pt x="279400" y="128587"/>
                  <a:pt x="317500" y="119062"/>
                </a:cubicBezTo>
                <a:cubicBezTo>
                  <a:pt x="355600" y="109537"/>
                  <a:pt x="398463" y="93662"/>
                  <a:pt x="460375" y="80962"/>
                </a:cubicBezTo>
                <a:cubicBezTo>
                  <a:pt x="522288" y="68262"/>
                  <a:pt x="625475" y="55562"/>
                  <a:pt x="688975" y="42862"/>
                </a:cubicBezTo>
                <a:cubicBezTo>
                  <a:pt x="752475" y="30162"/>
                  <a:pt x="781050" y="9525"/>
                  <a:pt x="841375" y="4762"/>
                </a:cubicBezTo>
                <a:cubicBezTo>
                  <a:pt x="901700" y="0"/>
                  <a:pt x="987425" y="7937"/>
                  <a:pt x="1050925" y="14287"/>
                </a:cubicBezTo>
                <a:cubicBezTo>
                  <a:pt x="1114425" y="20637"/>
                  <a:pt x="1174750" y="31750"/>
                  <a:pt x="1222375" y="42862"/>
                </a:cubicBezTo>
                <a:cubicBezTo>
                  <a:pt x="1270000" y="53974"/>
                  <a:pt x="1322388" y="49212"/>
                  <a:pt x="1336675" y="80962"/>
                </a:cubicBezTo>
                <a:cubicBezTo>
                  <a:pt x="1350963" y="112712"/>
                  <a:pt x="1335088" y="203200"/>
                  <a:pt x="1308100" y="233362"/>
                </a:cubicBezTo>
                <a:cubicBezTo>
                  <a:pt x="1281113" y="263525"/>
                  <a:pt x="1220787" y="254000"/>
                  <a:pt x="1174750" y="261937"/>
                </a:cubicBezTo>
                <a:cubicBezTo>
                  <a:pt x="1128713" y="269874"/>
                  <a:pt x="1031875" y="280987"/>
                  <a:pt x="1031875" y="280987"/>
                </a:cubicBezTo>
                <a:cubicBezTo>
                  <a:pt x="982662" y="287337"/>
                  <a:pt x="936625" y="290512"/>
                  <a:pt x="879475" y="300037"/>
                </a:cubicBezTo>
                <a:cubicBezTo>
                  <a:pt x="822325" y="309562"/>
                  <a:pt x="688975" y="338137"/>
                  <a:pt x="688975" y="338137"/>
                </a:cubicBezTo>
                <a:cubicBezTo>
                  <a:pt x="622300" y="350837"/>
                  <a:pt x="530225" y="360362"/>
                  <a:pt x="479425" y="376237"/>
                </a:cubicBezTo>
                <a:cubicBezTo>
                  <a:pt x="428625" y="392112"/>
                  <a:pt x="444500" y="422275"/>
                  <a:pt x="384175" y="433387"/>
                </a:cubicBezTo>
                <a:cubicBezTo>
                  <a:pt x="323850" y="444499"/>
                  <a:pt x="173037" y="442912"/>
                  <a:pt x="117475" y="442912"/>
                </a:cubicBezTo>
                <a:cubicBezTo>
                  <a:pt x="61913" y="442912"/>
                  <a:pt x="69850" y="452437"/>
                  <a:pt x="50800" y="433387"/>
                </a:cubicBezTo>
                <a:cubicBezTo>
                  <a:pt x="31750" y="414337"/>
                  <a:pt x="6350" y="357187"/>
                  <a:pt x="3175" y="328612"/>
                </a:cubicBezTo>
                <a:cubicBezTo>
                  <a:pt x="0" y="300037"/>
                  <a:pt x="22225" y="255587"/>
                  <a:pt x="60325" y="223837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Полилиния 28">
            <a:hlinkClick r:id="rId8" action="ppaction://hlinksldjump"/>
          </p:cNvPr>
          <p:cNvSpPr/>
          <p:nvPr/>
        </p:nvSpPr>
        <p:spPr>
          <a:xfrm>
            <a:off x="5894388" y="1301750"/>
            <a:ext cx="1501775" cy="457200"/>
          </a:xfrm>
          <a:custGeom>
            <a:avLst/>
            <a:gdLst>
              <a:gd name="connsiteX0" fmla="*/ 173037 w 1501775"/>
              <a:gd name="connsiteY0" fmla="*/ 260350 h 457200"/>
              <a:gd name="connsiteX1" fmla="*/ 392112 w 1501775"/>
              <a:gd name="connsiteY1" fmla="*/ 165100 h 457200"/>
              <a:gd name="connsiteX2" fmla="*/ 611187 w 1501775"/>
              <a:gd name="connsiteY2" fmla="*/ 127000 h 457200"/>
              <a:gd name="connsiteX3" fmla="*/ 839787 w 1501775"/>
              <a:gd name="connsiteY3" fmla="*/ 107950 h 457200"/>
              <a:gd name="connsiteX4" fmla="*/ 1058862 w 1501775"/>
              <a:gd name="connsiteY4" fmla="*/ 50800 h 457200"/>
              <a:gd name="connsiteX5" fmla="*/ 1230312 w 1501775"/>
              <a:gd name="connsiteY5" fmla="*/ 50800 h 457200"/>
              <a:gd name="connsiteX6" fmla="*/ 1363662 w 1501775"/>
              <a:gd name="connsiteY6" fmla="*/ 79375 h 457200"/>
              <a:gd name="connsiteX7" fmla="*/ 1163637 w 1501775"/>
              <a:gd name="connsiteY7" fmla="*/ 250825 h 457200"/>
              <a:gd name="connsiteX8" fmla="*/ 1325562 w 1501775"/>
              <a:gd name="connsiteY8" fmla="*/ 222250 h 457200"/>
              <a:gd name="connsiteX9" fmla="*/ 1011237 w 1501775"/>
              <a:gd name="connsiteY9" fmla="*/ 117475 h 457200"/>
              <a:gd name="connsiteX10" fmla="*/ 1068387 w 1501775"/>
              <a:gd name="connsiteY10" fmla="*/ 260350 h 457200"/>
              <a:gd name="connsiteX11" fmla="*/ 877887 w 1501775"/>
              <a:gd name="connsiteY11" fmla="*/ 298450 h 457200"/>
              <a:gd name="connsiteX12" fmla="*/ 687387 w 1501775"/>
              <a:gd name="connsiteY12" fmla="*/ 317500 h 457200"/>
              <a:gd name="connsiteX13" fmla="*/ 515937 w 1501775"/>
              <a:gd name="connsiteY13" fmla="*/ 317500 h 457200"/>
              <a:gd name="connsiteX14" fmla="*/ 354012 w 1501775"/>
              <a:gd name="connsiteY14" fmla="*/ 374650 h 457200"/>
              <a:gd name="connsiteX15" fmla="*/ 239712 w 1501775"/>
              <a:gd name="connsiteY15" fmla="*/ 307975 h 457200"/>
              <a:gd name="connsiteX16" fmla="*/ 506412 w 1501775"/>
              <a:gd name="connsiteY16" fmla="*/ 231775 h 457200"/>
              <a:gd name="connsiteX17" fmla="*/ 735012 w 1501775"/>
              <a:gd name="connsiteY17" fmla="*/ 203200 h 457200"/>
              <a:gd name="connsiteX18" fmla="*/ 992187 w 1501775"/>
              <a:gd name="connsiteY18" fmla="*/ 136525 h 457200"/>
              <a:gd name="connsiteX19" fmla="*/ 1268412 w 1501775"/>
              <a:gd name="connsiteY19" fmla="*/ 79375 h 457200"/>
              <a:gd name="connsiteX20" fmla="*/ 1306512 w 1501775"/>
              <a:gd name="connsiteY20" fmla="*/ 165100 h 457200"/>
              <a:gd name="connsiteX21" fmla="*/ 1020762 w 1501775"/>
              <a:gd name="connsiteY21" fmla="*/ 41275 h 457200"/>
              <a:gd name="connsiteX22" fmla="*/ 1135062 w 1501775"/>
              <a:gd name="connsiteY22" fmla="*/ 279400 h 457200"/>
              <a:gd name="connsiteX23" fmla="*/ 744537 w 1501775"/>
              <a:gd name="connsiteY23" fmla="*/ 98425 h 457200"/>
              <a:gd name="connsiteX24" fmla="*/ 735012 w 1501775"/>
              <a:gd name="connsiteY24" fmla="*/ 269875 h 457200"/>
              <a:gd name="connsiteX25" fmla="*/ 354012 w 1501775"/>
              <a:gd name="connsiteY25" fmla="*/ 107950 h 457200"/>
              <a:gd name="connsiteX26" fmla="*/ 534987 w 1501775"/>
              <a:gd name="connsiteY26" fmla="*/ 441325 h 457200"/>
              <a:gd name="connsiteX27" fmla="*/ 239712 w 1501775"/>
              <a:gd name="connsiteY27" fmla="*/ 203200 h 457200"/>
              <a:gd name="connsiteX28" fmla="*/ 192087 w 1501775"/>
              <a:gd name="connsiteY28" fmla="*/ 317500 h 457200"/>
              <a:gd name="connsiteX29" fmla="*/ 1392237 w 1501775"/>
              <a:gd name="connsiteY29" fmla="*/ 127000 h 457200"/>
              <a:gd name="connsiteX30" fmla="*/ 849312 w 1501775"/>
              <a:gd name="connsiteY30" fmla="*/ 222250 h 457200"/>
              <a:gd name="connsiteX31" fmla="*/ 363537 w 1501775"/>
              <a:gd name="connsiteY31" fmla="*/ 422275 h 457200"/>
              <a:gd name="connsiteX32" fmla="*/ 725487 w 1501775"/>
              <a:gd name="connsiteY32" fmla="*/ 60325 h 457200"/>
              <a:gd name="connsiteX33" fmla="*/ 963612 w 1501775"/>
              <a:gd name="connsiteY33" fmla="*/ 88900 h 457200"/>
              <a:gd name="connsiteX34" fmla="*/ 1316037 w 1501775"/>
              <a:gd name="connsiteY34" fmla="*/ 269875 h 457200"/>
              <a:gd name="connsiteX35" fmla="*/ 1439862 w 1501775"/>
              <a:gd name="connsiteY35" fmla="*/ 107950 h 457200"/>
              <a:gd name="connsiteX36" fmla="*/ 1401762 w 1501775"/>
              <a:gd name="connsiteY36" fmla="*/ 60325 h 457200"/>
              <a:gd name="connsiteX37" fmla="*/ 1220787 w 1501775"/>
              <a:gd name="connsiteY37" fmla="*/ 31750 h 457200"/>
              <a:gd name="connsiteX38" fmla="*/ 754062 w 1501775"/>
              <a:gd name="connsiteY38" fmla="*/ 12700 h 457200"/>
              <a:gd name="connsiteX39" fmla="*/ 468312 w 1501775"/>
              <a:gd name="connsiteY39" fmla="*/ 107950 h 457200"/>
              <a:gd name="connsiteX40" fmla="*/ 173037 w 1501775"/>
              <a:gd name="connsiteY40" fmla="*/ 260350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1501775" h="457200">
                <a:moveTo>
                  <a:pt x="173037" y="260350"/>
                </a:moveTo>
                <a:cubicBezTo>
                  <a:pt x="160337" y="269875"/>
                  <a:pt x="319087" y="187325"/>
                  <a:pt x="392112" y="165100"/>
                </a:cubicBezTo>
                <a:cubicBezTo>
                  <a:pt x="465137" y="142875"/>
                  <a:pt x="536575" y="136525"/>
                  <a:pt x="611187" y="127000"/>
                </a:cubicBezTo>
                <a:cubicBezTo>
                  <a:pt x="685799" y="117475"/>
                  <a:pt x="765175" y="120650"/>
                  <a:pt x="839787" y="107950"/>
                </a:cubicBezTo>
                <a:cubicBezTo>
                  <a:pt x="914399" y="95250"/>
                  <a:pt x="993775" y="60325"/>
                  <a:pt x="1058862" y="50800"/>
                </a:cubicBezTo>
                <a:cubicBezTo>
                  <a:pt x="1123949" y="41275"/>
                  <a:pt x="1179512" y="46038"/>
                  <a:pt x="1230312" y="50800"/>
                </a:cubicBezTo>
                <a:cubicBezTo>
                  <a:pt x="1281112" y="55562"/>
                  <a:pt x="1374774" y="46038"/>
                  <a:pt x="1363662" y="79375"/>
                </a:cubicBezTo>
                <a:cubicBezTo>
                  <a:pt x="1352550" y="112712"/>
                  <a:pt x="1169987" y="227013"/>
                  <a:pt x="1163637" y="250825"/>
                </a:cubicBezTo>
                <a:cubicBezTo>
                  <a:pt x="1157287" y="274637"/>
                  <a:pt x="1350962" y="244475"/>
                  <a:pt x="1325562" y="222250"/>
                </a:cubicBezTo>
                <a:cubicBezTo>
                  <a:pt x="1300162" y="200025"/>
                  <a:pt x="1054099" y="111125"/>
                  <a:pt x="1011237" y="117475"/>
                </a:cubicBezTo>
                <a:cubicBezTo>
                  <a:pt x="968375" y="123825"/>
                  <a:pt x="1090612" y="230188"/>
                  <a:pt x="1068387" y="260350"/>
                </a:cubicBezTo>
                <a:cubicBezTo>
                  <a:pt x="1046162" y="290512"/>
                  <a:pt x="941387" y="288925"/>
                  <a:pt x="877887" y="298450"/>
                </a:cubicBezTo>
                <a:cubicBezTo>
                  <a:pt x="814387" y="307975"/>
                  <a:pt x="747712" y="314325"/>
                  <a:pt x="687387" y="317500"/>
                </a:cubicBezTo>
                <a:cubicBezTo>
                  <a:pt x="627062" y="320675"/>
                  <a:pt x="571499" y="307975"/>
                  <a:pt x="515937" y="317500"/>
                </a:cubicBezTo>
                <a:cubicBezTo>
                  <a:pt x="460375" y="327025"/>
                  <a:pt x="400049" y="376237"/>
                  <a:pt x="354012" y="374650"/>
                </a:cubicBezTo>
                <a:cubicBezTo>
                  <a:pt x="307975" y="373063"/>
                  <a:pt x="214312" y="331788"/>
                  <a:pt x="239712" y="307975"/>
                </a:cubicBezTo>
                <a:cubicBezTo>
                  <a:pt x="265112" y="284163"/>
                  <a:pt x="423862" y="249237"/>
                  <a:pt x="506412" y="231775"/>
                </a:cubicBezTo>
                <a:cubicBezTo>
                  <a:pt x="588962" y="214313"/>
                  <a:pt x="654050" y="219075"/>
                  <a:pt x="735012" y="203200"/>
                </a:cubicBezTo>
                <a:cubicBezTo>
                  <a:pt x="815975" y="187325"/>
                  <a:pt x="903287" y="157162"/>
                  <a:pt x="992187" y="136525"/>
                </a:cubicBezTo>
                <a:cubicBezTo>
                  <a:pt x="1081087" y="115888"/>
                  <a:pt x="1216025" y="74613"/>
                  <a:pt x="1268412" y="79375"/>
                </a:cubicBezTo>
                <a:cubicBezTo>
                  <a:pt x="1320799" y="84137"/>
                  <a:pt x="1347787" y="171450"/>
                  <a:pt x="1306512" y="165100"/>
                </a:cubicBezTo>
                <a:cubicBezTo>
                  <a:pt x="1265237" y="158750"/>
                  <a:pt x="1049337" y="22225"/>
                  <a:pt x="1020762" y="41275"/>
                </a:cubicBezTo>
                <a:cubicBezTo>
                  <a:pt x="992187" y="60325"/>
                  <a:pt x="1181100" y="269875"/>
                  <a:pt x="1135062" y="279400"/>
                </a:cubicBezTo>
                <a:cubicBezTo>
                  <a:pt x="1089025" y="288925"/>
                  <a:pt x="811212" y="100012"/>
                  <a:pt x="744537" y="98425"/>
                </a:cubicBezTo>
                <a:cubicBezTo>
                  <a:pt x="677862" y="96838"/>
                  <a:pt x="800099" y="268288"/>
                  <a:pt x="735012" y="269875"/>
                </a:cubicBezTo>
                <a:cubicBezTo>
                  <a:pt x="669925" y="271462"/>
                  <a:pt x="387350" y="79375"/>
                  <a:pt x="354012" y="107950"/>
                </a:cubicBezTo>
                <a:cubicBezTo>
                  <a:pt x="320675" y="136525"/>
                  <a:pt x="554037" y="425450"/>
                  <a:pt x="534987" y="441325"/>
                </a:cubicBezTo>
                <a:cubicBezTo>
                  <a:pt x="515937" y="457200"/>
                  <a:pt x="296862" y="223837"/>
                  <a:pt x="239712" y="203200"/>
                </a:cubicBezTo>
                <a:cubicBezTo>
                  <a:pt x="182562" y="182563"/>
                  <a:pt x="0" y="330200"/>
                  <a:pt x="192087" y="317500"/>
                </a:cubicBezTo>
                <a:cubicBezTo>
                  <a:pt x="384174" y="304800"/>
                  <a:pt x="1282700" y="142875"/>
                  <a:pt x="1392237" y="127000"/>
                </a:cubicBezTo>
                <a:cubicBezTo>
                  <a:pt x="1501775" y="111125"/>
                  <a:pt x="1020762" y="173037"/>
                  <a:pt x="849312" y="222250"/>
                </a:cubicBezTo>
                <a:cubicBezTo>
                  <a:pt x="677862" y="271463"/>
                  <a:pt x="384175" y="449263"/>
                  <a:pt x="363537" y="422275"/>
                </a:cubicBezTo>
                <a:cubicBezTo>
                  <a:pt x="342899" y="395287"/>
                  <a:pt x="625475" y="115888"/>
                  <a:pt x="725487" y="60325"/>
                </a:cubicBezTo>
                <a:cubicBezTo>
                  <a:pt x="825500" y="4763"/>
                  <a:pt x="865187" y="53975"/>
                  <a:pt x="963612" y="88900"/>
                </a:cubicBezTo>
                <a:cubicBezTo>
                  <a:pt x="1062037" y="123825"/>
                  <a:pt x="1236662" y="266700"/>
                  <a:pt x="1316037" y="269875"/>
                </a:cubicBezTo>
                <a:cubicBezTo>
                  <a:pt x="1395412" y="273050"/>
                  <a:pt x="1425575" y="142875"/>
                  <a:pt x="1439862" y="107950"/>
                </a:cubicBezTo>
                <a:cubicBezTo>
                  <a:pt x="1454150" y="73025"/>
                  <a:pt x="1438275" y="73025"/>
                  <a:pt x="1401762" y="60325"/>
                </a:cubicBezTo>
                <a:cubicBezTo>
                  <a:pt x="1365250" y="47625"/>
                  <a:pt x="1328737" y="39688"/>
                  <a:pt x="1220787" y="31750"/>
                </a:cubicBezTo>
                <a:cubicBezTo>
                  <a:pt x="1112837" y="23813"/>
                  <a:pt x="879475" y="0"/>
                  <a:pt x="754062" y="12700"/>
                </a:cubicBezTo>
                <a:cubicBezTo>
                  <a:pt x="628650" y="25400"/>
                  <a:pt x="571499" y="63500"/>
                  <a:pt x="468312" y="107950"/>
                </a:cubicBezTo>
                <a:cubicBezTo>
                  <a:pt x="365125" y="152400"/>
                  <a:pt x="185737" y="250825"/>
                  <a:pt x="173037" y="260350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Полилиния 36">
            <a:hlinkClick r:id="rId9" action="ppaction://hlinksldjump"/>
          </p:cNvPr>
          <p:cNvSpPr/>
          <p:nvPr/>
        </p:nvSpPr>
        <p:spPr>
          <a:xfrm>
            <a:off x="5464175" y="2165350"/>
            <a:ext cx="587375" cy="434975"/>
          </a:xfrm>
          <a:custGeom>
            <a:avLst/>
            <a:gdLst>
              <a:gd name="connsiteX0" fmla="*/ 50800 w 587375"/>
              <a:gd name="connsiteY0" fmla="*/ 349250 h 434975"/>
              <a:gd name="connsiteX1" fmla="*/ 450850 w 587375"/>
              <a:gd name="connsiteY1" fmla="*/ 53975 h 434975"/>
              <a:gd name="connsiteX2" fmla="*/ 155575 w 587375"/>
              <a:gd name="connsiteY2" fmla="*/ 368300 h 434975"/>
              <a:gd name="connsiteX3" fmla="*/ 498475 w 587375"/>
              <a:gd name="connsiteY3" fmla="*/ 92075 h 434975"/>
              <a:gd name="connsiteX4" fmla="*/ 279400 w 587375"/>
              <a:gd name="connsiteY4" fmla="*/ 396875 h 434975"/>
              <a:gd name="connsiteX5" fmla="*/ 574675 w 587375"/>
              <a:gd name="connsiteY5" fmla="*/ 158750 h 434975"/>
              <a:gd name="connsiteX6" fmla="*/ 355600 w 587375"/>
              <a:gd name="connsiteY6" fmla="*/ 25400 h 434975"/>
              <a:gd name="connsiteX7" fmla="*/ 536575 w 587375"/>
              <a:gd name="connsiteY7" fmla="*/ 311150 h 434975"/>
              <a:gd name="connsiteX8" fmla="*/ 222250 w 587375"/>
              <a:gd name="connsiteY8" fmla="*/ 44450 h 434975"/>
              <a:gd name="connsiteX9" fmla="*/ 403225 w 587375"/>
              <a:gd name="connsiteY9" fmla="*/ 396875 h 434975"/>
              <a:gd name="connsiteX10" fmla="*/ 136525 w 587375"/>
              <a:gd name="connsiteY10" fmla="*/ 130175 h 434975"/>
              <a:gd name="connsiteX11" fmla="*/ 231775 w 587375"/>
              <a:gd name="connsiteY11" fmla="*/ 415925 h 434975"/>
              <a:gd name="connsiteX12" fmla="*/ 31750 w 587375"/>
              <a:gd name="connsiteY12" fmla="*/ 244475 h 434975"/>
              <a:gd name="connsiteX13" fmla="*/ 422275 w 587375"/>
              <a:gd name="connsiteY13" fmla="*/ 34925 h 434975"/>
              <a:gd name="connsiteX14" fmla="*/ 241300 w 587375"/>
              <a:gd name="connsiteY14" fmla="*/ 415925 h 434975"/>
              <a:gd name="connsiteX15" fmla="*/ 536575 w 587375"/>
              <a:gd name="connsiteY15" fmla="*/ 130175 h 434975"/>
              <a:gd name="connsiteX16" fmla="*/ 469900 w 587375"/>
              <a:gd name="connsiteY16" fmla="*/ 320675 h 434975"/>
              <a:gd name="connsiteX17" fmla="*/ 69850 w 587375"/>
              <a:gd name="connsiteY17" fmla="*/ 225425 h 434975"/>
              <a:gd name="connsiteX18" fmla="*/ 193675 w 587375"/>
              <a:gd name="connsiteY18" fmla="*/ 396875 h 434975"/>
              <a:gd name="connsiteX19" fmla="*/ 327025 w 587375"/>
              <a:gd name="connsiteY19" fmla="*/ 63500 h 434975"/>
              <a:gd name="connsiteX20" fmla="*/ 288925 w 587375"/>
              <a:gd name="connsiteY20" fmla="*/ 25400 h 434975"/>
              <a:gd name="connsiteX21" fmla="*/ 536575 w 587375"/>
              <a:gd name="connsiteY21" fmla="*/ 215900 h 434975"/>
              <a:gd name="connsiteX22" fmla="*/ 412750 w 587375"/>
              <a:gd name="connsiteY22" fmla="*/ 254000 h 434975"/>
              <a:gd name="connsiteX23" fmla="*/ 165100 w 587375"/>
              <a:gd name="connsiteY23" fmla="*/ 339725 h 434975"/>
              <a:gd name="connsiteX24" fmla="*/ 307975 w 587375"/>
              <a:gd name="connsiteY24" fmla="*/ 273050 h 4349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587375" h="434975">
                <a:moveTo>
                  <a:pt x="50800" y="349250"/>
                </a:moveTo>
                <a:cubicBezTo>
                  <a:pt x="242094" y="200025"/>
                  <a:pt x="433388" y="50800"/>
                  <a:pt x="450850" y="53975"/>
                </a:cubicBezTo>
                <a:cubicBezTo>
                  <a:pt x="468313" y="57150"/>
                  <a:pt x="147638" y="361950"/>
                  <a:pt x="155575" y="368300"/>
                </a:cubicBezTo>
                <a:cubicBezTo>
                  <a:pt x="163512" y="374650"/>
                  <a:pt x="477838" y="87313"/>
                  <a:pt x="498475" y="92075"/>
                </a:cubicBezTo>
                <a:cubicBezTo>
                  <a:pt x="519112" y="96837"/>
                  <a:pt x="266700" y="385763"/>
                  <a:pt x="279400" y="396875"/>
                </a:cubicBezTo>
                <a:cubicBezTo>
                  <a:pt x="292100" y="407987"/>
                  <a:pt x="561975" y="220663"/>
                  <a:pt x="574675" y="158750"/>
                </a:cubicBezTo>
                <a:cubicBezTo>
                  <a:pt x="587375" y="96838"/>
                  <a:pt x="361950" y="0"/>
                  <a:pt x="355600" y="25400"/>
                </a:cubicBezTo>
                <a:cubicBezTo>
                  <a:pt x="349250" y="50800"/>
                  <a:pt x="558800" y="307975"/>
                  <a:pt x="536575" y="311150"/>
                </a:cubicBezTo>
                <a:cubicBezTo>
                  <a:pt x="514350" y="314325"/>
                  <a:pt x="244475" y="30162"/>
                  <a:pt x="222250" y="44450"/>
                </a:cubicBezTo>
                <a:cubicBezTo>
                  <a:pt x="200025" y="58738"/>
                  <a:pt x="417512" y="382588"/>
                  <a:pt x="403225" y="396875"/>
                </a:cubicBezTo>
                <a:cubicBezTo>
                  <a:pt x="388938" y="411162"/>
                  <a:pt x="165100" y="127000"/>
                  <a:pt x="136525" y="130175"/>
                </a:cubicBezTo>
                <a:cubicBezTo>
                  <a:pt x="107950" y="133350"/>
                  <a:pt x="249237" y="396875"/>
                  <a:pt x="231775" y="415925"/>
                </a:cubicBezTo>
                <a:cubicBezTo>
                  <a:pt x="214313" y="434975"/>
                  <a:pt x="0" y="307975"/>
                  <a:pt x="31750" y="244475"/>
                </a:cubicBezTo>
                <a:cubicBezTo>
                  <a:pt x="63500" y="180975"/>
                  <a:pt x="387350" y="6350"/>
                  <a:pt x="422275" y="34925"/>
                </a:cubicBezTo>
                <a:cubicBezTo>
                  <a:pt x="457200" y="63500"/>
                  <a:pt x="222250" y="400050"/>
                  <a:pt x="241300" y="415925"/>
                </a:cubicBezTo>
                <a:cubicBezTo>
                  <a:pt x="260350" y="431800"/>
                  <a:pt x="498475" y="146050"/>
                  <a:pt x="536575" y="130175"/>
                </a:cubicBezTo>
                <a:cubicBezTo>
                  <a:pt x="574675" y="114300"/>
                  <a:pt x="547687" y="304800"/>
                  <a:pt x="469900" y="320675"/>
                </a:cubicBezTo>
                <a:cubicBezTo>
                  <a:pt x="392113" y="336550"/>
                  <a:pt x="115887" y="212725"/>
                  <a:pt x="69850" y="225425"/>
                </a:cubicBezTo>
                <a:cubicBezTo>
                  <a:pt x="23813" y="238125"/>
                  <a:pt x="150813" y="423862"/>
                  <a:pt x="193675" y="396875"/>
                </a:cubicBezTo>
                <a:cubicBezTo>
                  <a:pt x="236537" y="369888"/>
                  <a:pt x="311150" y="125413"/>
                  <a:pt x="327025" y="63500"/>
                </a:cubicBezTo>
                <a:cubicBezTo>
                  <a:pt x="342900" y="1588"/>
                  <a:pt x="254000" y="0"/>
                  <a:pt x="288925" y="25400"/>
                </a:cubicBezTo>
                <a:cubicBezTo>
                  <a:pt x="323850" y="50800"/>
                  <a:pt x="515938" y="177800"/>
                  <a:pt x="536575" y="215900"/>
                </a:cubicBezTo>
                <a:cubicBezTo>
                  <a:pt x="557212" y="254000"/>
                  <a:pt x="474662" y="233363"/>
                  <a:pt x="412750" y="254000"/>
                </a:cubicBezTo>
                <a:cubicBezTo>
                  <a:pt x="350838" y="274637"/>
                  <a:pt x="182563" y="336550"/>
                  <a:pt x="165100" y="339725"/>
                </a:cubicBezTo>
                <a:cubicBezTo>
                  <a:pt x="147638" y="342900"/>
                  <a:pt x="227806" y="307975"/>
                  <a:pt x="307975" y="273050"/>
                </a:cubicBezTo>
              </a:path>
            </a:pathLst>
          </a:custGeom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Полилиния 37">
            <a:hlinkClick r:id="rId10" action="ppaction://hlinksldjump"/>
          </p:cNvPr>
          <p:cNvSpPr/>
          <p:nvPr/>
        </p:nvSpPr>
        <p:spPr>
          <a:xfrm>
            <a:off x="6059488" y="2286000"/>
            <a:ext cx="301624" cy="339725"/>
          </a:xfrm>
          <a:custGeom>
            <a:avLst/>
            <a:gdLst>
              <a:gd name="connsiteX0" fmla="*/ 274637 w 301624"/>
              <a:gd name="connsiteY0" fmla="*/ 9525 h 339725"/>
              <a:gd name="connsiteX1" fmla="*/ 26987 w 301624"/>
              <a:gd name="connsiteY1" fmla="*/ 276225 h 339725"/>
              <a:gd name="connsiteX2" fmla="*/ 112712 w 301624"/>
              <a:gd name="connsiteY2" fmla="*/ 9525 h 339725"/>
              <a:gd name="connsiteX3" fmla="*/ 227012 w 301624"/>
              <a:gd name="connsiteY3" fmla="*/ 323850 h 339725"/>
              <a:gd name="connsiteX4" fmla="*/ 265112 w 301624"/>
              <a:gd name="connsiteY4" fmla="*/ 66675 h 339725"/>
              <a:gd name="connsiteX5" fmla="*/ 93662 w 301624"/>
              <a:gd name="connsiteY5" fmla="*/ 38100 h 339725"/>
              <a:gd name="connsiteX6" fmla="*/ 46037 w 301624"/>
              <a:gd name="connsiteY6" fmla="*/ 295275 h 339725"/>
              <a:gd name="connsiteX7" fmla="*/ 236537 w 301624"/>
              <a:gd name="connsiteY7" fmla="*/ 304800 h 339725"/>
              <a:gd name="connsiteX8" fmla="*/ 227012 w 301624"/>
              <a:gd name="connsiteY8" fmla="*/ 142875 h 339725"/>
              <a:gd name="connsiteX9" fmla="*/ 84137 w 301624"/>
              <a:gd name="connsiteY9" fmla="*/ 133350 h 339725"/>
              <a:gd name="connsiteX10" fmla="*/ 169862 w 301624"/>
              <a:gd name="connsiteY10" fmla="*/ 47625 h 339725"/>
              <a:gd name="connsiteX11" fmla="*/ 141287 w 301624"/>
              <a:gd name="connsiteY11" fmla="*/ 285750 h 339725"/>
              <a:gd name="connsiteX12" fmla="*/ 74612 w 301624"/>
              <a:gd name="connsiteY12" fmla="*/ 180975 h 339725"/>
              <a:gd name="connsiteX13" fmla="*/ 207962 w 301624"/>
              <a:gd name="connsiteY13" fmla="*/ 133350 h 339725"/>
              <a:gd name="connsiteX14" fmla="*/ 188912 w 301624"/>
              <a:gd name="connsiteY14" fmla="*/ 266700 h 339725"/>
              <a:gd name="connsiteX15" fmla="*/ 274637 w 301624"/>
              <a:gd name="connsiteY15" fmla="*/ 9525 h 339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301624" h="339725">
                <a:moveTo>
                  <a:pt x="274637" y="9525"/>
                </a:moveTo>
                <a:cubicBezTo>
                  <a:pt x="247650" y="11112"/>
                  <a:pt x="53974" y="276225"/>
                  <a:pt x="26987" y="276225"/>
                </a:cubicBezTo>
                <a:cubicBezTo>
                  <a:pt x="0" y="276225"/>
                  <a:pt x="79375" y="1588"/>
                  <a:pt x="112712" y="9525"/>
                </a:cubicBezTo>
                <a:cubicBezTo>
                  <a:pt x="146049" y="17462"/>
                  <a:pt x="201612" y="314325"/>
                  <a:pt x="227012" y="323850"/>
                </a:cubicBezTo>
                <a:cubicBezTo>
                  <a:pt x="252412" y="333375"/>
                  <a:pt x="287337" y="114300"/>
                  <a:pt x="265112" y="66675"/>
                </a:cubicBezTo>
                <a:cubicBezTo>
                  <a:pt x="242887" y="19050"/>
                  <a:pt x="130174" y="0"/>
                  <a:pt x="93662" y="38100"/>
                </a:cubicBezTo>
                <a:cubicBezTo>
                  <a:pt x="57150" y="76200"/>
                  <a:pt x="22225" y="250825"/>
                  <a:pt x="46037" y="295275"/>
                </a:cubicBezTo>
                <a:cubicBezTo>
                  <a:pt x="69849" y="339725"/>
                  <a:pt x="206374" y="330200"/>
                  <a:pt x="236537" y="304800"/>
                </a:cubicBezTo>
                <a:cubicBezTo>
                  <a:pt x="266700" y="279400"/>
                  <a:pt x="252412" y="171450"/>
                  <a:pt x="227012" y="142875"/>
                </a:cubicBezTo>
                <a:cubicBezTo>
                  <a:pt x="201612" y="114300"/>
                  <a:pt x="93662" y="149225"/>
                  <a:pt x="84137" y="133350"/>
                </a:cubicBezTo>
                <a:cubicBezTo>
                  <a:pt x="74612" y="117475"/>
                  <a:pt x="160337" y="22225"/>
                  <a:pt x="169862" y="47625"/>
                </a:cubicBezTo>
                <a:cubicBezTo>
                  <a:pt x="179387" y="73025"/>
                  <a:pt x="157162" y="263525"/>
                  <a:pt x="141287" y="285750"/>
                </a:cubicBezTo>
                <a:cubicBezTo>
                  <a:pt x="125412" y="307975"/>
                  <a:pt x="63500" y="206375"/>
                  <a:pt x="74612" y="180975"/>
                </a:cubicBezTo>
                <a:cubicBezTo>
                  <a:pt x="85724" y="155575"/>
                  <a:pt x="188912" y="119063"/>
                  <a:pt x="207962" y="133350"/>
                </a:cubicBezTo>
                <a:cubicBezTo>
                  <a:pt x="227012" y="147638"/>
                  <a:pt x="179387" y="280987"/>
                  <a:pt x="188912" y="266700"/>
                </a:cubicBezTo>
                <a:cubicBezTo>
                  <a:pt x="198437" y="252413"/>
                  <a:pt x="301624" y="7938"/>
                  <a:pt x="274637" y="9525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Полилиния 38">
            <a:hlinkClick r:id="rId10" action="ppaction://hlinksldjump"/>
          </p:cNvPr>
          <p:cNvSpPr/>
          <p:nvPr/>
        </p:nvSpPr>
        <p:spPr>
          <a:xfrm>
            <a:off x="5354638" y="2614613"/>
            <a:ext cx="661987" cy="123824"/>
          </a:xfrm>
          <a:custGeom>
            <a:avLst/>
            <a:gdLst>
              <a:gd name="connsiteX0" fmla="*/ 74612 w 661987"/>
              <a:gd name="connsiteY0" fmla="*/ 90487 h 123824"/>
              <a:gd name="connsiteX1" fmla="*/ 579437 w 661987"/>
              <a:gd name="connsiteY1" fmla="*/ 4762 h 123824"/>
              <a:gd name="connsiteX2" fmla="*/ 569912 w 661987"/>
              <a:gd name="connsiteY2" fmla="*/ 119062 h 123824"/>
              <a:gd name="connsiteX3" fmla="*/ 293687 w 661987"/>
              <a:gd name="connsiteY3" fmla="*/ 33337 h 123824"/>
              <a:gd name="connsiteX4" fmla="*/ 131762 w 661987"/>
              <a:gd name="connsiteY4" fmla="*/ 14287 h 123824"/>
              <a:gd name="connsiteX5" fmla="*/ 74612 w 661987"/>
              <a:gd name="connsiteY5" fmla="*/ 90487 h 1238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61987" h="123824">
                <a:moveTo>
                  <a:pt x="74612" y="90487"/>
                </a:moveTo>
                <a:cubicBezTo>
                  <a:pt x="149224" y="88900"/>
                  <a:pt x="496887" y="0"/>
                  <a:pt x="579437" y="4762"/>
                </a:cubicBezTo>
                <a:cubicBezTo>
                  <a:pt x="661987" y="9524"/>
                  <a:pt x="617537" y="114300"/>
                  <a:pt x="569912" y="119062"/>
                </a:cubicBezTo>
                <a:cubicBezTo>
                  <a:pt x="522287" y="123824"/>
                  <a:pt x="366712" y="50799"/>
                  <a:pt x="293687" y="33337"/>
                </a:cubicBezTo>
                <a:cubicBezTo>
                  <a:pt x="220662" y="15875"/>
                  <a:pt x="161924" y="4762"/>
                  <a:pt x="131762" y="14287"/>
                </a:cubicBezTo>
                <a:cubicBezTo>
                  <a:pt x="101600" y="23812"/>
                  <a:pt x="0" y="92074"/>
                  <a:pt x="74612" y="90487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" name="Полилиния 40">
            <a:hlinkClick r:id="rId10" action="ppaction://hlinksldjump"/>
          </p:cNvPr>
          <p:cNvSpPr/>
          <p:nvPr/>
        </p:nvSpPr>
        <p:spPr>
          <a:xfrm>
            <a:off x="5426075" y="2613025"/>
            <a:ext cx="550862" cy="155575"/>
          </a:xfrm>
          <a:custGeom>
            <a:avLst/>
            <a:gdLst>
              <a:gd name="connsiteX0" fmla="*/ 498475 w 550862"/>
              <a:gd name="connsiteY0" fmla="*/ 44450 h 155575"/>
              <a:gd name="connsiteX1" fmla="*/ 488950 w 550862"/>
              <a:gd name="connsiteY1" fmla="*/ 149225 h 155575"/>
              <a:gd name="connsiteX2" fmla="*/ 450850 w 550862"/>
              <a:gd name="connsiteY2" fmla="*/ 6350 h 155575"/>
              <a:gd name="connsiteX3" fmla="*/ 346075 w 550862"/>
              <a:gd name="connsiteY3" fmla="*/ 111125 h 155575"/>
              <a:gd name="connsiteX4" fmla="*/ 317500 w 550862"/>
              <a:gd name="connsiteY4" fmla="*/ 25400 h 155575"/>
              <a:gd name="connsiteX5" fmla="*/ 203200 w 550862"/>
              <a:gd name="connsiteY5" fmla="*/ 82550 h 155575"/>
              <a:gd name="connsiteX6" fmla="*/ 12700 w 550862"/>
              <a:gd name="connsiteY6" fmla="*/ 92075 h 155575"/>
              <a:gd name="connsiteX7" fmla="*/ 127000 w 550862"/>
              <a:gd name="connsiteY7" fmla="*/ 44450 h 155575"/>
              <a:gd name="connsiteX8" fmla="*/ 403225 w 550862"/>
              <a:gd name="connsiteY8" fmla="*/ 53975 h 155575"/>
              <a:gd name="connsiteX9" fmla="*/ 479425 w 550862"/>
              <a:gd name="connsiteY9" fmla="*/ 92075 h 155575"/>
              <a:gd name="connsiteX10" fmla="*/ 174625 w 550862"/>
              <a:gd name="connsiteY10" fmla="*/ 120650 h 155575"/>
              <a:gd name="connsiteX11" fmla="*/ 498475 w 550862"/>
              <a:gd name="connsiteY11" fmla="*/ 44450 h 1555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550862" h="155575">
                <a:moveTo>
                  <a:pt x="498475" y="44450"/>
                </a:moveTo>
                <a:cubicBezTo>
                  <a:pt x="550862" y="49212"/>
                  <a:pt x="496887" y="155575"/>
                  <a:pt x="488950" y="149225"/>
                </a:cubicBezTo>
                <a:cubicBezTo>
                  <a:pt x="481013" y="142875"/>
                  <a:pt x="474662" y="12700"/>
                  <a:pt x="450850" y="6350"/>
                </a:cubicBezTo>
                <a:cubicBezTo>
                  <a:pt x="427038" y="0"/>
                  <a:pt x="368300" y="107950"/>
                  <a:pt x="346075" y="111125"/>
                </a:cubicBezTo>
                <a:cubicBezTo>
                  <a:pt x="323850" y="114300"/>
                  <a:pt x="341312" y="30162"/>
                  <a:pt x="317500" y="25400"/>
                </a:cubicBezTo>
                <a:cubicBezTo>
                  <a:pt x="293688" y="20638"/>
                  <a:pt x="254000" y="71438"/>
                  <a:pt x="203200" y="82550"/>
                </a:cubicBezTo>
                <a:cubicBezTo>
                  <a:pt x="152400" y="93663"/>
                  <a:pt x="25400" y="98425"/>
                  <a:pt x="12700" y="92075"/>
                </a:cubicBezTo>
                <a:cubicBezTo>
                  <a:pt x="0" y="85725"/>
                  <a:pt x="61913" y="50800"/>
                  <a:pt x="127000" y="44450"/>
                </a:cubicBezTo>
                <a:cubicBezTo>
                  <a:pt x="192087" y="38100"/>
                  <a:pt x="344488" y="46038"/>
                  <a:pt x="403225" y="53975"/>
                </a:cubicBezTo>
                <a:cubicBezTo>
                  <a:pt x="461963" y="61913"/>
                  <a:pt x="517525" y="80963"/>
                  <a:pt x="479425" y="92075"/>
                </a:cubicBezTo>
                <a:cubicBezTo>
                  <a:pt x="441325" y="103187"/>
                  <a:pt x="173038" y="134937"/>
                  <a:pt x="174625" y="120650"/>
                </a:cubicBezTo>
                <a:cubicBezTo>
                  <a:pt x="176212" y="106363"/>
                  <a:pt x="446088" y="39688"/>
                  <a:pt x="498475" y="44450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Полилиния 44">
            <a:hlinkClick r:id="rId11" action="ppaction://hlinksldjump"/>
          </p:cNvPr>
          <p:cNvSpPr/>
          <p:nvPr/>
        </p:nvSpPr>
        <p:spPr>
          <a:xfrm>
            <a:off x="5221288" y="3832225"/>
            <a:ext cx="436562" cy="430212"/>
          </a:xfrm>
          <a:custGeom>
            <a:avLst/>
            <a:gdLst>
              <a:gd name="connsiteX0" fmla="*/ 46037 w 436562"/>
              <a:gd name="connsiteY0" fmla="*/ 139700 h 430212"/>
              <a:gd name="connsiteX1" fmla="*/ 236537 w 436562"/>
              <a:gd name="connsiteY1" fmla="*/ 63500 h 430212"/>
              <a:gd name="connsiteX2" fmla="*/ 407987 w 436562"/>
              <a:gd name="connsiteY2" fmla="*/ 120650 h 430212"/>
              <a:gd name="connsiteX3" fmla="*/ 407987 w 436562"/>
              <a:gd name="connsiteY3" fmla="*/ 282575 h 430212"/>
              <a:gd name="connsiteX4" fmla="*/ 341312 w 436562"/>
              <a:gd name="connsiteY4" fmla="*/ 368300 h 430212"/>
              <a:gd name="connsiteX5" fmla="*/ 188912 w 436562"/>
              <a:gd name="connsiteY5" fmla="*/ 425450 h 430212"/>
              <a:gd name="connsiteX6" fmla="*/ 36512 w 436562"/>
              <a:gd name="connsiteY6" fmla="*/ 339725 h 430212"/>
              <a:gd name="connsiteX7" fmla="*/ 7937 w 436562"/>
              <a:gd name="connsiteY7" fmla="*/ 196850 h 430212"/>
              <a:gd name="connsiteX8" fmla="*/ 84137 w 436562"/>
              <a:gd name="connsiteY8" fmla="*/ 63500 h 430212"/>
              <a:gd name="connsiteX9" fmla="*/ 217487 w 436562"/>
              <a:gd name="connsiteY9" fmla="*/ 53975 h 430212"/>
              <a:gd name="connsiteX10" fmla="*/ 207962 w 436562"/>
              <a:gd name="connsiteY10" fmla="*/ 387350 h 430212"/>
              <a:gd name="connsiteX11" fmla="*/ 331787 w 436562"/>
              <a:gd name="connsiteY11" fmla="*/ 82550 h 430212"/>
              <a:gd name="connsiteX12" fmla="*/ 274637 w 436562"/>
              <a:gd name="connsiteY12" fmla="*/ 330200 h 430212"/>
              <a:gd name="connsiteX13" fmla="*/ 388937 w 436562"/>
              <a:gd name="connsiteY13" fmla="*/ 196850 h 430212"/>
              <a:gd name="connsiteX14" fmla="*/ 46037 w 436562"/>
              <a:gd name="connsiteY14" fmla="*/ 139700 h 4302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436562" h="430212">
                <a:moveTo>
                  <a:pt x="46037" y="139700"/>
                </a:moveTo>
                <a:cubicBezTo>
                  <a:pt x="20637" y="117475"/>
                  <a:pt x="176212" y="66675"/>
                  <a:pt x="236537" y="63500"/>
                </a:cubicBezTo>
                <a:cubicBezTo>
                  <a:pt x="296862" y="60325"/>
                  <a:pt x="379412" y="84138"/>
                  <a:pt x="407987" y="120650"/>
                </a:cubicBezTo>
                <a:cubicBezTo>
                  <a:pt x="436562" y="157162"/>
                  <a:pt x="419099" y="241300"/>
                  <a:pt x="407987" y="282575"/>
                </a:cubicBezTo>
                <a:cubicBezTo>
                  <a:pt x="396875" y="323850"/>
                  <a:pt x="377824" y="344488"/>
                  <a:pt x="341312" y="368300"/>
                </a:cubicBezTo>
                <a:cubicBezTo>
                  <a:pt x="304800" y="392112"/>
                  <a:pt x="239712" y="430212"/>
                  <a:pt x="188912" y="425450"/>
                </a:cubicBezTo>
                <a:cubicBezTo>
                  <a:pt x="138112" y="420688"/>
                  <a:pt x="66674" y="377825"/>
                  <a:pt x="36512" y="339725"/>
                </a:cubicBezTo>
                <a:cubicBezTo>
                  <a:pt x="6350" y="301625"/>
                  <a:pt x="0" y="242887"/>
                  <a:pt x="7937" y="196850"/>
                </a:cubicBezTo>
                <a:cubicBezTo>
                  <a:pt x="15874" y="150813"/>
                  <a:pt x="49212" y="87312"/>
                  <a:pt x="84137" y="63500"/>
                </a:cubicBezTo>
                <a:cubicBezTo>
                  <a:pt x="119062" y="39688"/>
                  <a:pt x="196850" y="0"/>
                  <a:pt x="217487" y="53975"/>
                </a:cubicBezTo>
                <a:cubicBezTo>
                  <a:pt x="238125" y="107950"/>
                  <a:pt x="188912" y="382588"/>
                  <a:pt x="207962" y="387350"/>
                </a:cubicBezTo>
                <a:cubicBezTo>
                  <a:pt x="227012" y="392112"/>
                  <a:pt x="320675" y="92075"/>
                  <a:pt x="331787" y="82550"/>
                </a:cubicBezTo>
                <a:cubicBezTo>
                  <a:pt x="342900" y="73025"/>
                  <a:pt x="265112" y="311150"/>
                  <a:pt x="274637" y="330200"/>
                </a:cubicBezTo>
                <a:cubicBezTo>
                  <a:pt x="284162" y="349250"/>
                  <a:pt x="428625" y="223838"/>
                  <a:pt x="388937" y="196850"/>
                </a:cubicBezTo>
                <a:cubicBezTo>
                  <a:pt x="349250" y="169863"/>
                  <a:pt x="71437" y="161925"/>
                  <a:pt x="46037" y="139700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" name="Полилиния 45">
            <a:hlinkClick r:id="rId11" action="ppaction://hlinksldjump"/>
          </p:cNvPr>
          <p:cNvSpPr/>
          <p:nvPr/>
        </p:nvSpPr>
        <p:spPr>
          <a:xfrm>
            <a:off x="5246688" y="3913981"/>
            <a:ext cx="393700" cy="340519"/>
          </a:xfrm>
          <a:custGeom>
            <a:avLst/>
            <a:gdLst>
              <a:gd name="connsiteX0" fmla="*/ 58737 w 393700"/>
              <a:gd name="connsiteY0" fmla="*/ 794 h 340519"/>
              <a:gd name="connsiteX1" fmla="*/ 115887 w 393700"/>
              <a:gd name="connsiteY1" fmla="*/ 794 h 340519"/>
              <a:gd name="connsiteX2" fmla="*/ 325437 w 393700"/>
              <a:gd name="connsiteY2" fmla="*/ 10319 h 340519"/>
              <a:gd name="connsiteX3" fmla="*/ 11112 w 393700"/>
              <a:gd name="connsiteY3" fmla="*/ 124619 h 340519"/>
              <a:gd name="connsiteX4" fmla="*/ 392112 w 393700"/>
              <a:gd name="connsiteY4" fmla="*/ 143669 h 340519"/>
              <a:gd name="connsiteX5" fmla="*/ 20637 w 393700"/>
              <a:gd name="connsiteY5" fmla="*/ 181769 h 340519"/>
              <a:gd name="connsiteX6" fmla="*/ 354012 w 393700"/>
              <a:gd name="connsiteY6" fmla="*/ 238919 h 340519"/>
              <a:gd name="connsiteX7" fmla="*/ 77787 w 393700"/>
              <a:gd name="connsiteY7" fmla="*/ 305594 h 340519"/>
              <a:gd name="connsiteX8" fmla="*/ 58737 w 393700"/>
              <a:gd name="connsiteY8" fmla="*/ 794 h 3405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93700" h="340519">
                <a:moveTo>
                  <a:pt x="58737" y="794"/>
                </a:moveTo>
                <a:cubicBezTo>
                  <a:pt x="65087" y="0"/>
                  <a:pt x="115887" y="794"/>
                  <a:pt x="115887" y="794"/>
                </a:cubicBezTo>
                <a:lnTo>
                  <a:pt x="325437" y="10319"/>
                </a:lnTo>
                <a:cubicBezTo>
                  <a:pt x="307975" y="30956"/>
                  <a:pt x="0" y="102394"/>
                  <a:pt x="11112" y="124619"/>
                </a:cubicBezTo>
                <a:cubicBezTo>
                  <a:pt x="22224" y="146844"/>
                  <a:pt x="390525" y="134144"/>
                  <a:pt x="392112" y="143669"/>
                </a:cubicBezTo>
                <a:cubicBezTo>
                  <a:pt x="393700" y="153194"/>
                  <a:pt x="26987" y="165894"/>
                  <a:pt x="20637" y="181769"/>
                </a:cubicBezTo>
                <a:cubicBezTo>
                  <a:pt x="14287" y="197644"/>
                  <a:pt x="344487" y="218282"/>
                  <a:pt x="354012" y="238919"/>
                </a:cubicBezTo>
                <a:cubicBezTo>
                  <a:pt x="363537" y="259556"/>
                  <a:pt x="128587" y="340519"/>
                  <a:pt x="77787" y="305594"/>
                </a:cubicBezTo>
                <a:cubicBezTo>
                  <a:pt x="26987" y="270669"/>
                  <a:pt x="38099" y="150019"/>
                  <a:pt x="58737" y="794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8" name="Полилиния 47"/>
          <p:cNvSpPr/>
          <p:nvPr/>
        </p:nvSpPr>
        <p:spPr>
          <a:xfrm>
            <a:off x="7739063" y="2776538"/>
            <a:ext cx="393699" cy="355599"/>
          </a:xfrm>
          <a:custGeom>
            <a:avLst/>
            <a:gdLst>
              <a:gd name="connsiteX0" fmla="*/ 23812 w 393699"/>
              <a:gd name="connsiteY0" fmla="*/ 109537 h 355599"/>
              <a:gd name="connsiteX1" fmla="*/ 33337 w 393699"/>
              <a:gd name="connsiteY1" fmla="*/ 309562 h 355599"/>
              <a:gd name="connsiteX2" fmla="*/ 223837 w 393699"/>
              <a:gd name="connsiteY2" fmla="*/ 347662 h 355599"/>
              <a:gd name="connsiteX3" fmla="*/ 328612 w 393699"/>
              <a:gd name="connsiteY3" fmla="*/ 261937 h 355599"/>
              <a:gd name="connsiteX4" fmla="*/ 385762 w 393699"/>
              <a:gd name="connsiteY4" fmla="*/ 176212 h 355599"/>
              <a:gd name="connsiteX5" fmla="*/ 280987 w 393699"/>
              <a:gd name="connsiteY5" fmla="*/ 42862 h 355599"/>
              <a:gd name="connsiteX6" fmla="*/ 90487 w 393699"/>
              <a:gd name="connsiteY6" fmla="*/ 14287 h 355599"/>
              <a:gd name="connsiteX7" fmla="*/ 23812 w 393699"/>
              <a:gd name="connsiteY7" fmla="*/ 109537 h 3555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93699" h="355599">
                <a:moveTo>
                  <a:pt x="23812" y="109537"/>
                </a:moveTo>
                <a:cubicBezTo>
                  <a:pt x="14287" y="158750"/>
                  <a:pt x="0" y="269875"/>
                  <a:pt x="33337" y="309562"/>
                </a:cubicBezTo>
                <a:cubicBezTo>
                  <a:pt x="66674" y="349249"/>
                  <a:pt x="174625" y="355599"/>
                  <a:pt x="223837" y="347662"/>
                </a:cubicBezTo>
                <a:cubicBezTo>
                  <a:pt x="273049" y="339725"/>
                  <a:pt x="301625" y="290512"/>
                  <a:pt x="328612" y="261937"/>
                </a:cubicBezTo>
                <a:cubicBezTo>
                  <a:pt x="355600" y="233362"/>
                  <a:pt x="393699" y="212724"/>
                  <a:pt x="385762" y="176212"/>
                </a:cubicBezTo>
                <a:cubicBezTo>
                  <a:pt x="377825" y="139700"/>
                  <a:pt x="330199" y="69849"/>
                  <a:pt x="280987" y="42862"/>
                </a:cubicBezTo>
                <a:cubicBezTo>
                  <a:pt x="231775" y="15875"/>
                  <a:pt x="138112" y="0"/>
                  <a:pt x="90487" y="14287"/>
                </a:cubicBezTo>
                <a:cubicBezTo>
                  <a:pt x="42862" y="28574"/>
                  <a:pt x="33337" y="60324"/>
                  <a:pt x="23812" y="109537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0" name="Полилиния 49">
            <a:hlinkClick r:id="rId11" action="ppaction://hlinksldjump"/>
          </p:cNvPr>
          <p:cNvSpPr/>
          <p:nvPr/>
        </p:nvSpPr>
        <p:spPr>
          <a:xfrm>
            <a:off x="5969000" y="1166813"/>
            <a:ext cx="292100" cy="279399"/>
          </a:xfrm>
          <a:custGeom>
            <a:avLst/>
            <a:gdLst>
              <a:gd name="connsiteX0" fmla="*/ 31750 w 292100"/>
              <a:gd name="connsiteY0" fmla="*/ 61912 h 279399"/>
              <a:gd name="connsiteX1" fmla="*/ 12700 w 292100"/>
              <a:gd name="connsiteY1" fmla="*/ 157162 h 279399"/>
              <a:gd name="connsiteX2" fmla="*/ 107950 w 292100"/>
              <a:gd name="connsiteY2" fmla="*/ 261937 h 279399"/>
              <a:gd name="connsiteX3" fmla="*/ 241300 w 292100"/>
              <a:gd name="connsiteY3" fmla="*/ 261937 h 279399"/>
              <a:gd name="connsiteX4" fmla="*/ 288925 w 292100"/>
              <a:gd name="connsiteY4" fmla="*/ 185737 h 279399"/>
              <a:gd name="connsiteX5" fmla="*/ 260350 w 292100"/>
              <a:gd name="connsiteY5" fmla="*/ 61912 h 279399"/>
              <a:gd name="connsiteX6" fmla="*/ 222250 w 292100"/>
              <a:gd name="connsiteY6" fmla="*/ 14287 h 279399"/>
              <a:gd name="connsiteX7" fmla="*/ 117475 w 292100"/>
              <a:gd name="connsiteY7" fmla="*/ 4762 h 279399"/>
              <a:gd name="connsiteX8" fmla="*/ 31750 w 292100"/>
              <a:gd name="connsiteY8" fmla="*/ 61912 h 2793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92100" h="279399">
                <a:moveTo>
                  <a:pt x="31750" y="61912"/>
                </a:moveTo>
                <a:cubicBezTo>
                  <a:pt x="14287" y="87312"/>
                  <a:pt x="0" y="123825"/>
                  <a:pt x="12700" y="157162"/>
                </a:cubicBezTo>
                <a:cubicBezTo>
                  <a:pt x="25400" y="190500"/>
                  <a:pt x="69850" y="244475"/>
                  <a:pt x="107950" y="261937"/>
                </a:cubicBezTo>
                <a:cubicBezTo>
                  <a:pt x="146050" y="279399"/>
                  <a:pt x="211138" y="274637"/>
                  <a:pt x="241300" y="261937"/>
                </a:cubicBezTo>
                <a:cubicBezTo>
                  <a:pt x="271463" y="249237"/>
                  <a:pt x="285750" y="219074"/>
                  <a:pt x="288925" y="185737"/>
                </a:cubicBezTo>
                <a:cubicBezTo>
                  <a:pt x="292100" y="152400"/>
                  <a:pt x="271462" y="90487"/>
                  <a:pt x="260350" y="61912"/>
                </a:cubicBezTo>
                <a:cubicBezTo>
                  <a:pt x="249238" y="33337"/>
                  <a:pt x="246063" y="23812"/>
                  <a:pt x="222250" y="14287"/>
                </a:cubicBezTo>
                <a:cubicBezTo>
                  <a:pt x="198438" y="4762"/>
                  <a:pt x="142875" y="0"/>
                  <a:pt x="117475" y="4762"/>
                </a:cubicBezTo>
                <a:cubicBezTo>
                  <a:pt x="92075" y="9524"/>
                  <a:pt x="49213" y="36512"/>
                  <a:pt x="31750" y="61912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1" name="Полилиния 50">
            <a:hlinkClick r:id="rId11" action="ppaction://hlinksldjump"/>
          </p:cNvPr>
          <p:cNvSpPr/>
          <p:nvPr/>
        </p:nvSpPr>
        <p:spPr>
          <a:xfrm>
            <a:off x="6015037" y="1163638"/>
            <a:ext cx="228601" cy="257175"/>
          </a:xfrm>
          <a:custGeom>
            <a:avLst/>
            <a:gdLst>
              <a:gd name="connsiteX0" fmla="*/ 33338 w 228601"/>
              <a:gd name="connsiteY0" fmla="*/ 55562 h 257175"/>
              <a:gd name="connsiteX1" fmla="*/ 195263 w 228601"/>
              <a:gd name="connsiteY1" fmla="*/ 74612 h 257175"/>
              <a:gd name="connsiteX2" fmla="*/ 4763 w 228601"/>
              <a:gd name="connsiteY2" fmla="*/ 131762 h 257175"/>
              <a:gd name="connsiteX3" fmla="*/ 223838 w 228601"/>
              <a:gd name="connsiteY3" fmla="*/ 150812 h 257175"/>
              <a:gd name="connsiteX4" fmla="*/ 33338 w 228601"/>
              <a:gd name="connsiteY4" fmla="*/ 188912 h 257175"/>
              <a:gd name="connsiteX5" fmla="*/ 109538 w 228601"/>
              <a:gd name="connsiteY5" fmla="*/ 227012 h 257175"/>
              <a:gd name="connsiteX6" fmla="*/ 109538 w 228601"/>
              <a:gd name="connsiteY6" fmla="*/ 7937 h 257175"/>
              <a:gd name="connsiteX7" fmla="*/ 195263 w 228601"/>
              <a:gd name="connsiteY7" fmla="*/ 179387 h 257175"/>
              <a:gd name="connsiteX8" fmla="*/ 33338 w 228601"/>
              <a:gd name="connsiteY8" fmla="*/ 55562 h 257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28601" h="257175">
                <a:moveTo>
                  <a:pt x="33338" y="55562"/>
                </a:moveTo>
                <a:cubicBezTo>
                  <a:pt x="33338" y="38100"/>
                  <a:pt x="200026" y="61912"/>
                  <a:pt x="195263" y="74612"/>
                </a:cubicBezTo>
                <a:cubicBezTo>
                  <a:pt x="190500" y="87312"/>
                  <a:pt x="0" y="119062"/>
                  <a:pt x="4763" y="131762"/>
                </a:cubicBezTo>
                <a:cubicBezTo>
                  <a:pt x="9526" y="144462"/>
                  <a:pt x="219075" y="141287"/>
                  <a:pt x="223838" y="150812"/>
                </a:cubicBezTo>
                <a:cubicBezTo>
                  <a:pt x="228601" y="160337"/>
                  <a:pt x="52388" y="176212"/>
                  <a:pt x="33338" y="188912"/>
                </a:cubicBezTo>
                <a:cubicBezTo>
                  <a:pt x="14288" y="201612"/>
                  <a:pt x="96838" y="257175"/>
                  <a:pt x="109538" y="227012"/>
                </a:cubicBezTo>
                <a:cubicBezTo>
                  <a:pt x="122238" y="196850"/>
                  <a:pt x="95251" y="15874"/>
                  <a:pt x="109538" y="7937"/>
                </a:cubicBezTo>
                <a:cubicBezTo>
                  <a:pt x="123825" y="0"/>
                  <a:pt x="209550" y="169862"/>
                  <a:pt x="195263" y="179387"/>
                </a:cubicBezTo>
                <a:cubicBezTo>
                  <a:pt x="180976" y="188912"/>
                  <a:pt x="33338" y="73024"/>
                  <a:pt x="33338" y="55562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2231740" y="591530"/>
            <a:ext cx="3096344" cy="432048"/>
          </a:xfrm>
          <a:prstGeom prst="roundRect">
            <a:avLst/>
          </a:prstGeom>
          <a:solidFill>
            <a:schemeClr val="bg1"/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Задания базового уровня 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3" name="триг СБРОС на первом"/>
          <p:cNvSpPr/>
          <p:nvPr/>
        </p:nvSpPr>
        <p:spPr>
          <a:xfrm>
            <a:off x="431540" y="1131590"/>
            <a:ext cx="1440160" cy="396044"/>
          </a:xfrm>
          <a:prstGeom prst="roundRect">
            <a:avLst>
              <a:gd name="adj" fmla="val 50000"/>
            </a:avLst>
          </a:prstGeom>
          <a:solidFill>
            <a:srgbClr val="C00000"/>
          </a:solidFill>
          <a:ln>
            <a:noFill/>
          </a:ln>
          <a:effectLst>
            <a:outerShdw blurRad="127000" dist="38100" dir="5400000" sx="104000" sy="104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 smtClean="0">
                <a:solidFill>
                  <a:schemeClr val="bg1"/>
                </a:solidFill>
              </a:rPr>
              <a:t>1</a:t>
            </a:r>
            <a:endParaRPr lang="ru-RU" b="1" u="sng" dirty="0">
              <a:solidFill>
                <a:schemeClr val="bg1"/>
              </a:solidFill>
            </a:endParaRPr>
          </a:p>
        </p:txBody>
      </p:sp>
      <p:pic>
        <p:nvPicPr>
          <p:cNvPr id="11266" name="круг1" descr="C:\Users\1\Desktop\кокурс плакат\картинки\imgpreview (1).jp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503548" y="1599642"/>
            <a:ext cx="1332148" cy="1397131"/>
          </a:xfrm>
          <a:prstGeom prst="rect">
            <a:avLst/>
          </a:prstGeom>
          <a:noFill/>
        </p:spPr>
      </p:pic>
      <p:sp>
        <p:nvSpPr>
          <p:cNvPr id="31" name="триг СБРОС на первом"/>
          <p:cNvSpPr/>
          <p:nvPr/>
        </p:nvSpPr>
        <p:spPr>
          <a:xfrm>
            <a:off x="3851920" y="1131590"/>
            <a:ext cx="1440160" cy="396044"/>
          </a:xfrm>
          <a:prstGeom prst="roundRect">
            <a:avLst>
              <a:gd name="adj" fmla="val 50000"/>
            </a:avLst>
          </a:prstGeom>
          <a:solidFill>
            <a:srgbClr val="C00000"/>
          </a:solidFill>
          <a:ln>
            <a:noFill/>
          </a:ln>
          <a:effectLst>
            <a:outerShdw blurRad="127000" dist="38100" dir="5400000" sx="104000" sy="104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 smtClean="0">
                <a:solidFill>
                  <a:schemeClr val="bg1"/>
                </a:solidFill>
              </a:rPr>
              <a:t>3</a:t>
            </a:r>
            <a:endParaRPr lang="ru-RU" b="1" u="sng" dirty="0">
              <a:solidFill>
                <a:schemeClr val="bg1"/>
              </a:solidFill>
            </a:endParaRPr>
          </a:p>
        </p:txBody>
      </p:sp>
      <p:sp>
        <p:nvSpPr>
          <p:cNvPr id="32" name="триг СБРОС на первом"/>
          <p:cNvSpPr/>
          <p:nvPr/>
        </p:nvSpPr>
        <p:spPr>
          <a:xfrm>
            <a:off x="395536" y="3111810"/>
            <a:ext cx="1440160" cy="396044"/>
          </a:xfrm>
          <a:prstGeom prst="roundRect">
            <a:avLst>
              <a:gd name="adj" fmla="val 50000"/>
            </a:avLst>
          </a:prstGeom>
          <a:solidFill>
            <a:srgbClr val="C00000"/>
          </a:solidFill>
          <a:ln>
            <a:noFill/>
          </a:ln>
          <a:effectLst>
            <a:outerShdw blurRad="127000" dist="38100" dir="5400000" sx="104000" sy="104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 smtClean="0">
                <a:solidFill>
                  <a:schemeClr val="bg1"/>
                </a:solidFill>
              </a:rPr>
              <a:t>4</a:t>
            </a:r>
            <a:endParaRPr lang="ru-RU" b="1" u="sng" dirty="0">
              <a:solidFill>
                <a:schemeClr val="bg1"/>
              </a:solidFill>
            </a:endParaRPr>
          </a:p>
        </p:txBody>
      </p:sp>
      <p:sp>
        <p:nvSpPr>
          <p:cNvPr id="33" name="триг СБРОС на первом"/>
          <p:cNvSpPr/>
          <p:nvPr/>
        </p:nvSpPr>
        <p:spPr>
          <a:xfrm>
            <a:off x="2159732" y="3111810"/>
            <a:ext cx="1440160" cy="396044"/>
          </a:xfrm>
          <a:prstGeom prst="roundRect">
            <a:avLst>
              <a:gd name="adj" fmla="val 50000"/>
            </a:avLst>
          </a:prstGeom>
          <a:solidFill>
            <a:srgbClr val="C00000"/>
          </a:solidFill>
          <a:ln>
            <a:noFill/>
          </a:ln>
          <a:effectLst>
            <a:outerShdw blurRad="127000" dist="38100" dir="5400000" sx="104000" sy="104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 smtClean="0">
                <a:solidFill>
                  <a:schemeClr val="bg1"/>
                </a:solidFill>
              </a:rPr>
              <a:t>5</a:t>
            </a:r>
            <a:endParaRPr lang="ru-RU" b="1" u="sng" dirty="0">
              <a:solidFill>
                <a:schemeClr val="bg1"/>
              </a:solidFill>
            </a:endParaRPr>
          </a:p>
        </p:txBody>
      </p:sp>
      <p:pic>
        <p:nvPicPr>
          <p:cNvPr id="11270" name="Picture 6" descr="C:\Users\1\Desktop\кокурс плакат\картинки\0002523b4a625cb494e385ce97c56aa2_i-1096.jpg"/>
          <p:cNvPicPr>
            <a:picLocks noChangeAspect="1" noChangeArrowheads="1"/>
          </p:cNvPicPr>
          <p:nvPr/>
        </p:nvPicPr>
        <p:blipFill>
          <a:blip r:embed="rId13" cstate="print"/>
          <a:srcRect b="3623"/>
          <a:stretch>
            <a:fillRect/>
          </a:stretch>
        </p:blipFill>
        <p:spPr bwMode="auto">
          <a:xfrm>
            <a:off x="5724128" y="741836"/>
            <a:ext cx="3037148" cy="4242182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34" name="Picture 2" descr="C:\Users\1\Desktop\кокурс плакат\картинки\imgpreview (1).jp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467544" y="3543858"/>
            <a:ext cx="1332148" cy="1397131"/>
          </a:xfrm>
          <a:prstGeom prst="rect">
            <a:avLst/>
          </a:prstGeom>
          <a:noFill/>
        </p:spPr>
      </p:pic>
      <p:pic>
        <p:nvPicPr>
          <p:cNvPr id="35" name="Picture 2" descr="C:\Users\1\Desktop\кокурс плакат\картинки\imgpreview (1).jp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3959932" y="1599642"/>
            <a:ext cx="1332148" cy="1397131"/>
          </a:xfrm>
          <a:prstGeom prst="rect">
            <a:avLst/>
          </a:prstGeom>
          <a:noFill/>
        </p:spPr>
      </p:pic>
      <p:pic>
        <p:nvPicPr>
          <p:cNvPr id="36" name="Picture 2" descr="C:\Users\1\Desktop\кокурс плакат\картинки\imgpreview (1).jp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2231740" y="3543858"/>
            <a:ext cx="1332148" cy="1397131"/>
          </a:xfrm>
          <a:prstGeom prst="rect">
            <a:avLst/>
          </a:prstGeom>
          <a:noFill/>
        </p:spPr>
      </p:pic>
      <p:sp>
        <p:nvSpPr>
          <p:cNvPr id="40" name="триг СБРОС на первом"/>
          <p:cNvSpPr/>
          <p:nvPr/>
        </p:nvSpPr>
        <p:spPr>
          <a:xfrm>
            <a:off x="2195736" y="1131590"/>
            <a:ext cx="1440160" cy="396044"/>
          </a:xfrm>
          <a:prstGeom prst="roundRect">
            <a:avLst>
              <a:gd name="adj" fmla="val 50000"/>
            </a:avLst>
          </a:prstGeom>
          <a:solidFill>
            <a:srgbClr val="C00000"/>
          </a:solidFill>
          <a:ln>
            <a:noFill/>
          </a:ln>
          <a:effectLst>
            <a:outerShdw blurRad="127000" dist="38100" dir="5400000" sx="104000" sy="104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 smtClean="0">
                <a:solidFill>
                  <a:schemeClr val="bg1"/>
                </a:solidFill>
              </a:rPr>
              <a:t>2</a:t>
            </a:r>
            <a:endParaRPr lang="ru-RU" b="1" u="sng" dirty="0">
              <a:solidFill>
                <a:schemeClr val="bg1"/>
              </a:solidFill>
            </a:endParaRPr>
          </a:p>
        </p:txBody>
      </p:sp>
      <p:sp>
        <p:nvSpPr>
          <p:cNvPr id="42" name="триг СБРОС на первом"/>
          <p:cNvSpPr/>
          <p:nvPr/>
        </p:nvSpPr>
        <p:spPr>
          <a:xfrm>
            <a:off x="3923928" y="3075806"/>
            <a:ext cx="1440160" cy="396044"/>
          </a:xfrm>
          <a:prstGeom prst="roundRect">
            <a:avLst>
              <a:gd name="adj" fmla="val 50000"/>
            </a:avLst>
          </a:prstGeom>
          <a:solidFill>
            <a:srgbClr val="C00000"/>
          </a:solidFill>
          <a:ln>
            <a:noFill/>
          </a:ln>
          <a:effectLst>
            <a:outerShdw blurRad="127000" dist="38100" dir="5400000" sx="104000" sy="104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 smtClean="0">
                <a:solidFill>
                  <a:schemeClr val="bg1"/>
                </a:solidFill>
              </a:rPr>
              <a:t>6</a:t>
            </a:r>
            <a:endParaRPr lang="ru-RU" b="1" u="sng" dirty="0">
              <a:solidFill>
                <a:schemeClr val="bg1"/>
              </a:solidFill>
            </a:endParaRPr>
          </a:p>
        </p:txBody>
      </p:sp>
      <p:pic>
        <p:nvPicPr>
          <p:cNvPr id="43" name="Picture 2" descr="C:\Users\1\Desktop\кокурс плакат\картинки\imgpreview (1).jp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3995936" y="3543858"/>
            <a:ext cx="1332148" cy="1397131"/>
          </a:xfrm>
          <a:prstGeom prst="rect">
            <a:avLst/>
          </a:prstGeom>
          <a:noFill/>
        </p:spPr>
      </p:pic>
      <p:pic>
        <p:nvPicPr>
          <p:cNvPr id="44" name="Picture 2" descr="C:\Users\1\Desktop\кокурс плакат\картинки\imgpreview (1).jp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2231740" y="1599642"/>
            <a:ext cx="1332148" cy="1397131"/>
          </a:xfrm>
          <a:prstGeom prst="rect">
            <a:avLst/>
          </a:prstGeom>
          <a:noFill/>
        </p:spPr>
      </p:pic>
      <p:sp>
        <p:nvSpPr>
          <p:cNvPr id="47" name="Прямоугольник 46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>
              <a:alpha val="80000"/>
            </a:schemeClr>
          </a:solidFill>
          <a:ln w="57150" cmpd="dbl">
            <a:solidFill>
              <a:srgbClr val="00A4D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Скругленный прямоугольник 1"/>
          <p:cNvSpPr/>
          <p:nvPr/>
        </p:nvSpPr>
        <p:spPr>
          <a:xfrm>
            <a:off x="2159732" y="179536"/>
            <a:ext cx="4644516" cy="339986"/>
          </a:xfrm>
          <a:prstGeom prst="roundRect">
            <a:avLst/>
          </a:prstGeom>
          <a:solidFill>
            <a:schemeClr val="bg1"/>
          </a:solidFill>
          <a:ln w="50800" cmpd="dbl">
            <a:solidFill>
              <a:srgbClr val="0099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Какие  части клетки подписаны не верно?</a:t>
            </a:r>
            <a:endParaRPr lang="ru-RU" b="1" dirty="0">
              <a:solidFill>
                <a:schemeClr val="tx1"/>
              </a:solidFill>
            </a:endParaRPr>
          </a:p>
        </p:txBody>
      </p:sp>
      <p:pic>
        <p:nvPicPr>
          <p:cNvPr id="1026" name="Picture 2" descr="C:\Users\Учитель\Desktop\плакат потешина\картинки\1-model-of-an-animal-cell-science-photo-library.jpg"/>
          <p:cNvPicPr>
            <a:picLocks noChangeAspect="1" noChangeArrowheads="1"/>
          </p:cNvPicPr>
          <p:nvPr/>
        </p:nvPicPr>
        <p:blipFill rotWithShape="1"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841" t="5549" r="8102" b="5235"/>
          <a:stretch/>
        </p:blipFill>
        <p:spPr bwMode="auto">
          <a:xfrm>
            <a:off x="2694424" y="771550"/>
            <a:ext cx="3755152" cy="4184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4" name="Прямая со стрелкой 3"/>
          <p:cNvCxnSpPr>
            <a:stCxn id="6" idx="3"/>
          </p:cNvCxnSpPr>
          <p:nvPr/>
        </p:nvCxnSpPr>
        <p:spPr>
          <a:xfrm flipV="1">
            <a:off x="2058547" y="4242422"/>
            <a:ext cx="1721365" cy="1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Скругленный прямоугольник 5"/>
          <p:cNvSpPr/>
          <p:nvPr/>
        </p:nvSpPr>
        <p:spPr>
          <a:xfrm>
            <a:off x="208688" y="4037471"/>
            <a:ext cx="1849859" cy="409903"/>
          </a:xfrm>
          <a:prstGeom prst="roundRect">
            <a:avLst/>
          </a:prstGeom>
          <a:solidFill>
            <a:schemeClr val="bg1"/>
          </a:solidFill>
          <a:ln>
            <a:solidFill>
              <a:srgbClr val="0099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>
                <a:solidFill>
                  <a:srgbClr val="FF0000"/>
                </a:solidFill>
              </a:rPr>
              <a:t>6</a:t>
            </a:r>
            <a:r>
              <a:rPr lang="ru-RU" b="1" dirty="0" smtClean="0">
                <a:solidFill>
                  <a:srgbClr val="FF0000"/>
                </a:solidFill>
              </a:rPr>
              <a:t>. </a:t>
            </a:r>
            <a:r>
              <a:rPr lang="ru-RU" dirty="0" smtClean="0">
                <a:solidFill>
                  <a:schemeClr val="tx1"/>
                </a:solidFill>
              </a:rPr>
              <a:t>Митохондрии</a:t>
            </a:r>
            <a:r>
              <a:rPr lang="ru-RU" dirty="0" smtClean="0"/>
              <a:t> </a:t>
            </a:r>
            <a:endParaRPr lang="ru-RU" dirty="0"/>
          </a:p>
        </p:txBody>
      </p:sp>
      <p:cxnSp>
        <p:nvCxnSpPr>
          <p:cNvPr id="8" name="Прямая со стрелкой 7"/>
          <p:cNvCxnSpPr>
            <a:stCxn id="49" idx="3"/>
          </p:cNvCxnSpPr>
          <p:nvPr/>
        </p:nvCxnSpPr>
        <p:spPr>
          <a:xfrm>
            <a:off x="1727684" y="2883309"/>
            <a:ext cx="2729908" cy="34341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Скругленный прямоугольник 48"/>
          <p:cNvSpPr/>
          <p:nvPr/>
        </p:nvSpPr>
        <p:spPr>
          <a:xfrm>
            <a:off x="176333" y="2690812"/>
            <a:ext cx="1551351" cy="384994"/>
          </a:xfrm>
          <a:prstGeom prst="roundRect">
            <a:avLst/>
          </a:prstGeom>
          <a:solidFill>
            <a:schemeClr val="bg1"/>
          </a:solidFill>
          <a:ln>
            <a:solidFill>
              <a:srgbClr val="0099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>
                <a:solidFill>
                  <a:srgbClr val="FF0000"/>
                </a:solidFill>
              </a:rPr>
              <a:t>4</a:t>
            </a:r>
            <a:r>
              <a:rPr lang="ru-RU" b="1" dirty="0" smtClean="0">
                <a:solidFill>
                  <a:srgbClr val="FF0000"/>
                </a:solidFill>
              </a:rPr>
              <a:t>. </a:t>
            </a:r>
            <a:r>
              <a:rPr lang="ru-RU" dirty="0" smtClean="0">
                <a:solidFill>
                  <a:schemeClr val="tx1"/>
                </a:solidFill>
              </a:rPr>
              <a:t>Ядрышко</a:t>
            </a:r>
            <a:endParaRPr lang="ru-RU" dirty="0"/>
          </a:p>
        </p:txBody>
      </p:sp>
      <p:cxnSp>
        <p:nvCxnSpPr>
          <p:cNvPr id="11" name="Прямая со стрелкой 10"/>
          <p:cNvCxnSpPr>
            <a:stCxn id="52" idx="3"/>
          </p:cNvCxnSpPr>
          <p:nvPr/>
        </p:nvCxnSpPr>
        <p:spPr>
          <a:xfrm>
            <a:off x="2490288" y="965317"/>
            <a:ext cx="1577656" cy="634325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Скругленный прямоугольник 51"/>
          <p:cNvSpPr/>
          <p:nvPr/>
        </p:nvSpPr>
        <p:spPr>
          <a:xfrm>
            <a:off x="172377" y="760365"/>
            <a:ext cx="2317911" cy="409903"/>
          </a:xfrm>
          <a:prstGeom prst="roundRect">
            <a:avLst/>
          </a:prstGeom>
          <a:solidFill>
            <a:schemeClr val="bg1"/>
          </a:solidFill>
          <a:ln>
            <a:solidFill>
              <a:srgbClr val="00A4D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 smtClean="0">
                <a:solidFill>
                  <a:srgbClr val="FF0000"/>
                </a:solidFill>
              </a:rPr>
              <a:t>1. </a:t>
            </a:r>
            <a:r>
              <a:rPr lang="ru-RU" dirty="0" smtClean="0">
                <a:solidFill>
                  <a:schemeClr val="tx1"/>
                </a:solidFill>
              </a:rPr>
              <a:t>Цитоплазма</a:t>
            </a:r>
            <a:endParaRPr lang="ru-RU" dirty="0"/>
          </a:p>
        </p:txBody>
      </p:sp>
      <p:cxnSp>
        <p:nvCxnSpPr>
          <p:cNvPr id="14" name="Прямая со стрелкой 13"/>
          <p:cNvCxnSpPr>
            <a:stCxn id="53" idx="3"/>
          </p:cNvCxnSpPr>
          <p:nvPr/>
        </p:nvCxnSpPr>
        <p:spPr>
          <a:xfrm>
            <a:off x="1799692" y="1514640"/>
            <a:ext cx="1484290" cy="373034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Скругленный прямоугольник 52"/>
          <p:cNvSpPr/>
          <p:nvPr/>
        </p:nvSpPr>
        <p:spPr>
          <a:xfrm>
            <a:off x="151555" y="1309688"/>
            <a:ext cx="1648137" cy="409903"/>
          </a:xfrm>
          <a:prstGeom prst="roundRect">
            <a:avLst/>
          </a:prstGeom>
          <a:solidFill>
            <a:schemeClr val="bg1"/>
          </a:solidFill>
          <a:ln>
            <a:solidFill>
              <a:srgbClr val="0099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 smtClean="0">
                <a:solidFill>
                  <a:srgbClr val="FF0000"/>
                </a:solidFill>
              </a:rPr>
              <a:t>2. </a:t>
            </a:r>
            <a:r>
              <a:rPr lang="ru-RU" dirty="0" smtClean="0">
                <a:solidFill>
                  <a:schemeClr val="tx1"/>
                </a:solidFill>
              </a:rPr>
              <a:t>Лизосомы</a:t>
            </a:r>
            <a:endParaRPr lang="ru-RU" dirty="0"/>
          </a:p>
        </p:txBody>
      </p:sp>
      <p:cxnSp>
        <p:nvCxnSpPr>
          <p:cNvPr id="16" name="Прямая со стрелкой 15"/>
          <p:cNvCxnSpPr>
            <a:stCxn id="54" idx="3"/>
          </p:cNvCxnSpPr>
          <p:nvPr/>
        </p:nvCxnSpPr>
        <p:spPr>
          <a:xfrm>
            <a:off x="1824470" y="3554947"/>
            <a:ext cx="2243474" cy="359034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Скругленный прямоугольник 53"/>
          <p:cNvSpPr/>
          <p:nvPr/>
        </p:nvSpPr>
        <p:spPr>
          <a:xfrm>
            <a:off x="176333" y="3349995"/>
            <a:ext cx="1648137" cy="409903"/>
          </a:xfrm>
          <a:prstGeom prst="roundRect">
            <a:avLst/>
          </a:prstGeom>
          <a:solidFill>
            <a:schemeClr val="bg1"/>
          </a:solidFill>
          <a:ln>
            <a:solidFill>
              <a:srgbClr val="00A4D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 smtClean="0">
                <a:solidFill>
                  <a:srgbClr val="FF0000"/>
                </a:solidFill>
              </a:rPr>
              <a:t>5. </a:t>
            </a:r>
            <a:r>
              <a:rPr lang="ru-RU" dirty="0" smtClean="0">
                <a:solidFill>
                  <a:schemeClr val="tx1"/>
                </a:solidFill>
              </a:rPr>
              <a:t>Рибосомы</a:t>
            </a:r>
            <a:r>
              <a:rPr lang="ru-RU" dirty="0" smtClean="0"/>
              <a:t> </a:t>
            </a:r>
            <a:endParaRPr lang="ru-RU" dirty="0"/>
          </a:p>
        </p:txBody>
      </p:sp>
      <p:cxnSp>
        <p:nvCxnSpPr>
          <p:cNvPr id="18" name="Прямая со стрелкой 17"/>
          <p:cNvCxnSpPr/>
          <p:nvPr/>
        </p:nvCxnSpPr>
        <p:spPr>
          <a:xfrm>
            <a:off x="1079612" y="2138478"/>
            <a:ext cx="1800200" cy="1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Скругленный прямоугольник 56"/>
          <p:cNvSpPr/>
          <p:nvPr/>
        </p:nvSpPr>
        <p:spPr>
          <a:xfrm>
            <a:off x="151555" y="1889085"/>
            <a:ext cx="1817357" cy="538575"/>
          </a:xfrm>
          <a:prstGeom prst="roundRect">
            <a:avLst/>
          </a:prstGeom>
          <a:solidFill>
            <a:schemeClr val="bg1"/>
          </a:solidFill>
          <a:ln>
            <a:solidFill>
              <a:srgbClr val="00A4D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 smtClean="0">
                <a:solidFill>
                  <a:srgbClr val="FF0000"/>
                </a:solidFill>
              </a:rPr>
              <a:t>3. </a:t>
            </a:r>
            <a:r>
              <a:rPr lang="ru-RU" dirty="0" smtClean="0">
                <a:solidFill>
                  <a:schemeClr val="tx1"/>
                </a:solidFill>
              </a:rPr>
              <a:t>Клеточная мембрана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11288" name="Скругленный прямоугольник 11287"/>
          <p:cNvSpPr/>
          <p:nvPr/>
        </p:nvSpPr>
        <p:spPr>
          <a:xfrm>
            <a:off x="6494060" y="858765"/>
            <a:ext cx="2252421" cy="3588609"/>
          </a:xfrm>
          <a:prstGeom prst="roundRect">
            <a:avLst/>
          </a:prstGeom>
          <a:solidFill>
            <a:schemeClr val="bg1"/>
          </a:solidFill>
          <a:ln w="38100" cmpd="dbl">
            <a:solidFill>
              <a:srgbClr val="00A4D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1</a:t>
            </a:r>
          </a:p>
          <a:p>
            <a:pPr algn="ctr"/>
            <a:endParaRPr lang="ru-RU" b="1" dirty="0">
              <a:solidFill>
                <a:schemeClr val="tx1"/>
              </a:solidFill>
            </a:endParaRPr>
          </a:p>
          <a:p>
            <a:pPr algn="ctr"/>
            <a:r>
              <a:rPr lang="ru-RU" b="1" dirty="0" smtClean="0">
                <a:solidFill>
                  <a:schemeClr val="tx1"/>
                </a:solidFill>
              </a:rPr>
              <a:t>2</a:t>
            </a:r>
          </a:p>
          <a:p>
            <a:pPr algn="ctr"/>
            <a:endParaRPr lang="ru-RU" b="1" dirty="0">
              <a:solidFill>
                <a:schemeClr val="tx1"/>
              </a:solidFill>
            </a:endParaRPr>
          </a:p>
          <a:p>
            <a:pPr algn="ctr"/>
            <a:r>
              <a:rPr lang="ru-RU" b="1" dirty="0" smtClean="0">
                <a:solidFill>
                  <a:schemeClr val="tx1"/>
                </a:solidFill>
              </a:rPr>
              <a:t>3</a:t>
            </a:r>
          </a:p>
          <a:p>
            <a:pPr algn="ctr"/>
            <a:endParaRPr lang="ru-RU" b="1" dirty="0" smtClean="0">
              <a:solidFill>
                <a:schemeClr val="tx1"/>
              </a:solidFill>
            </a:endParaRPr>
          </a:p>
          <a:p>
            <a:pPr algn="ctr"/>
            <a:r>
              <a:rPr lang="ru-RU" b="1" dirty="0" smtClean="0">
                <a:solidFill>
                  <a:schemeClr val="tx1"/>
                </a:solidFill>
              </a:rPr>
              <a:t>4</a:t>
            </a:r>
          </a:p>
          <a:p>
            <a:pPr algn="ctr"/>
            <a:endParaRPr lang="ru-RU" b="1" dirty="0" smtClean="0">
              <a:solidFill>
                <a:schemeClr val="tx1"/>
              </a:solidFill>
            </a:endParaRPr>
          </a:p>
          <a:p>
            <a:pPr algn="ctr"/>
            <a:r>
              <a:rPr lang="ru-RU" b="1" dirty="0" smtClean="0">
                <a:solidFill>
                  <a:schemeClr val="tx1"/>
                </a:solidFill>
              </a:rPr>
              <a:t>5</a:t>
            </a:r>
          </a:p>
          <a:p>
            <a:pPr algn="ctr"/>
            <a:endParaRPr lang="ru-RU" b="1" dirty="0" smtClean="0">
              <a:solidFill>
                <a:schemeClr val="tx1"/>
              </a:solidFill>
            </a:endParaRPr>
          </a:p>
          <a:p>
            <a:pPr algn="ctr"/>
            <a:r>
              <a:rPr lang="ru-RU" b="1" dirty="0" smtClean="0">
                <a:solidFill>
                  <a:schemeClr val="tx1"/>
                </a:solidFill>
              </a:rPr>
              <a:t>6</a:t>
            </a:r>
          </a:p>
          <a:p>
            <a:pPr algn="ctr"/>
            <a:endParaRPr lang="ru-RU" dirty="0" smtClean="0">
              <a:solidFill>
                <a:schemeClr val="tx1"/>
              </a:solidFill>
            </a:endParaRPr>
          </a:p>
        </p:txBody>
      </p:sp>
      <p:sp>
        <p:nvSpPr>
          <p:cNvPr id="100" name="Блок-схема: узел 8"/>
          <p:cNvSpPr/>
          <p:nvPr/>
        </p:nvSpPr>
        <p:spPr>
          <a:xfrm>
            <a:off x="7196285" y="2631281"/>
            <a:ext cx="252028" cy="252028"/>
          </a:xfrm>
          <a:prstGeom prst="flowChartConnector">
            <a:avLst/>
          </a:prstGeom>
          <a:solidFill>
            <a:srgbClr val="FF0000"/>
          </a:solidFill>
          <a:ln>
            <a:solidFill>
              <a:srgbClr val="FF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9" name="Блок-схема: узел 9"/>
          <p:cNvSpPr/>
          <p:nvPr/>
        </p:nvSpPr>
        <p:spPr>
          <a:xfrm>
            <a:off x="7180475" y="1535906"/>
            <a:ext cx="252028" cy="252028"/>
          </a:xfrm>
          <a:prstGeom prst="flowChartConnector">
            <a:avLst/>
          </a:prstGeom>
          <a:solidFill>
            <a:srgbClr val="FF0000"/>
          </a:solidFill>
          <a:ln>
            <a:solidFill>
              <a:srgbClr val="FF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8" name="Блок-схема: узел 7"/>
          <p:cNvSpPr/>
          <p:nvPr/>
        </p:nvSpPr>
        <p:spPr>
          <a:xfrm>
            <a:off x="7195268" y="2129641"/>
            <a:ext cx="252028" cy="252028"/>
          </a:xfrm>
          <a:prstGeom prst="flowChartConnector">
            <a:avLst/>
          </a:prstGeom>
          <a:solidFill>
            <a:srgbClr val="FF0000"/>
          </a:solidFill>
          <a:ln>
            <a:solidFill>
              <a:srgbClr val="FF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7" name="Блок-схема: узел 6"/>
          <p:cNvSpPr/>
          <p:nvPr/>
        </p:nvSpPr>
        <p:spPr>
          <a:xfrm>
            <a:off x="7180475" y="1054484"/>
            <a:ext cx="252028" cy="252028"/>
          </a:xfrm>
          <a:prstGeom prst="flowChartConnector">
            <a:avLst/>
          </a:prstGeom>
          <a:solidFill>
            <a:srgbClr val="FF0000"/>
          </a:solidFill>
          <a:ln>
            <a:solidFill>
              <a:srgbClr val="FF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6" name="Блок-схема: узел 5"/>
          <p:cNvSpPr/>
          <p:nvPr/>
        </p:nvSpPr>
        <p:spPr>
          <a:xfrm>
            <a:off x="7195268" y="3220504"/>
            <a:ext cx="252028" cy="252028"/>
          </a:xfrm>
          <a:prstGeom prst="flowChartConnector">
            <a:avLst/>
          </a:prstGeom>
          <a:solidFill>
            <a:srgbClr val="FF0000"/>
          </a:solidFill>
          <a:ln>
            <a:solidFill>
              <a:srgbClr val="FF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5" name="Блок-схема: узел4"/>
          <p:cNvSpPr/>
          <p:nvPr/>
        </p:nvSpPr>
        <p:spPr>
          <a:xfrm>
            <a:off x="7195268" y="3739970"/>
            <a:ext cx="252028" cy="252028"/>
          </a:xfrm>
          <a:prstGeom prst="flowChartConnector">
            <a:avLst/>
          </a:prstGeom>
          <a:solidFill>
            <a:srgbClr val="FF0000"/>
          </a:solidFill>
          <a:ln>
            <a:solidFill>
              <a:srgbClr val="FF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2" name="триг СБРОС на первом223"/>
          <p:cNvSpPr/>
          <p:nvPr/>
        </p:nvSpPr>
        <p:spPr>
          <a:xfrm>
            <a:off x="6900190" y="4027943"/>
            <a:ext cx="1440160" cy="396044"/>
          </a:xfrm>
          <a:prstGeom prst="roundRect">
            <a:avLst>
              <a:gd name="adj" fmla="val 50000"/>
            </a:avLst>
          </a:prstGeom>
          <a:solidFill>
            <a:srgbClr val="C00000"/>
          </a:solidFill>
          <a:ln>
            <a:noFill/>
          </a:ln>
          <a:effectLst>
            <a:outerShdw blurRad="127000" dist="38100" dir="5400000" sx="104000" sy="104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 smtClean="0">
                <a:solidFill>
                  <a:schemeClr val="bg1"/>
                </a:solidFill>
              </a:rPr>
              <a:t>Правильно </a:t>
            </a:r>
            <a:endParaRPr lang="ru-RU" b="1" u="sng" dirty="0">
              <a:solidFill>
                <a:schemeClr val="bg1"/>
              </a:solidFill>
            </a:endParaRPr>
          </a:p>
        </p:txBody>
      </p:sp>
      <p:sp>
        <p:nvSpPr>
          <p:cNvPr id="103" name="триг СБРОС на первом223">
            <a:hlinkClick r:id="rId15" action="ppaction://hlinksldjump"/>
          </p:cNvPr>
          <p:cNvSpPr/>
          <p:nvPr/>
        </p:nvSpPr>
        <p:spPr>
          <a:xfrm>
            <a:off x="6719633" y="4587974"/>
            <a:ext cx="1714344" cy="396044"/>
          </a:xfrm>
          <a:prstGeom prst="roundRect">
            <a:avLst>
              <a:gd name="adj" fmla="val 50000"/>
            </a:avLst>
          </a:prstGeom>
          <a:solidFill>
            <a:srgbClr val="C00000"/>
          </a:solidFill>
          <a:ln>
            <a:noFill/>
          </a:ln>
          <a:effectLst>
            <a:outerShdw blurRad="127000" dist="38100" dir="5400000" sx="104000" sy="104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/>
              <a:t>Завершить</a:t>
            </a:r>
          </a:p>
        </p:txBody>
      </p:sp>
      <p:sp>
        <p:nvSpPr>
          <p:cNvPr id="58" name="триг СБРОС на первом1"/>
          <p:cNvSpPr/>
          <p:nvPr/>
        </p:nvSpPr>
        <p:spPr>
          <a:xfrm>
            <a:off x="425479" y="87474"/>
            <a:ext cx="1100288" cy="567427"/>
          </a:xfrm>
          <a:prstGeom prst="ellipse">
            <a:avLst/>
          </a:prstGeom>
          <a:solidFill>
            <a:srgbClr val="C00000"/>
          </a:solidFill>
          <a:ln>
            <a:noFill/>
          </a:ln>
          <a:effectLst>
            <a:outerShdw blurRad="127000" dist="38100" dir="5400000" sx="104000" sy="104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ru-RU" sz="3000" b="1" u="sng" dirty="0">
                <a:solidFill>
                  <a:schemeClr val="bg1"/>
                </a:solidFill>
              </a:rPr>
              <a:t>6</a:t>
            </a:r>
          </a:p>
        </p:txBody>
      </p:sp>
      <p:pic>
        <p:nvPicPr>
          <p:cNvPr id="60" name="Picture 2" descr="C:\Users\Учитель\Desktop\плакат потешина\картинки\depositphotos_8738932-stock-illustration-black-and-whitevector-mouse-cursor.jpg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40350" y="3734347"/>
            <a:ext cx="263273" cy="26327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" name="Picture 2" descr="C:\Users\Учитель\Desktop\плакат потешина\картинки\depositphotos_8738932-stock-illustration-black-and-whitevector-mouse-cursor.jpg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29639" y="4642751"/>
            <a:ext cx="263273" cy="26327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81123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Click="0">
        <p:checker/>
      </p:transition>
    </mc:Choice>
    <mc:Fallback xmlns="">
      <p:transition spd="slow" advClick="0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1128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1128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1128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1128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0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4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4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5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6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0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9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4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2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3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4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25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8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9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4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0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31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32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33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6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9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4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8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39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40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41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5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9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7"/>
                  </p:tgtEl>
                </p:cond>
              </p:nextCondLst>
            </p:seq>
            <p:seq concurrent="1" nextAc="seek">
              <p:cTn id="49" restart="whenNotActive" fill="hold" evtFilter="cancelBubble" nodeType="interactiveSeq">
                <p:stCondLst>
                  <p:cond evt="onClick" delay="0">
                    <p:tgtEl>
                      <p:spTgt spid="9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0" fill="hold">
                      <p:stCondLst>
                        <p:cond delay="0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4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53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54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55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56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9"/>
                  </p:tgtEl>
                </p:cond>
              </p:nextCondLst>
            </p:seq>
          </p:childTnLst>
        </p:cTn>
      </p:par>
    </p:tnLst>
    <p:bldLst>
      <p:bldP spid="11288" grpId="0" animBg="1"/>
      <p:bldP spid="100" grpId="0" animBg="1"/>
      <p:bldP spid="99" grpId="0" animBg="1"/>
      <p:bldP spid="98" grpId="0" animBg="1"/>
      <p:bldP spid="96" grpId="0" animBg="1"/>
      <p:bldP spid="95" grpId="0" animBg="1"/>
      <p:bldP spid="102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Прямоугольник 51">
            <a:hlinkClick r:id="rId3" action="ppaction://hlinksldjump" tooltip="Процессы жизнедеятельности в растительной клетке"/>
          </p:cNvPr>
          <p:cNvSpPr/>
          <p:nvPr/>
        </p:nvSpPr>
        <p:spPr>
          <a:xfrm>
            <a:off x="5400092" y="-1"/>
            <a:ext cx="2196244" cy="49050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  <a:effectLst>
            <a:outerShdw blurRad="127000" dist="38100" dir="5400000" sx="103000" sy="103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 smtClean="0">
                <a:solidFill>
                  <a:schemeClr val="bg1"/>
                </a:solidFill>
                <a:hlinkClick r:id="rId3" action="ppaction://hlinksldjump"/>
              </a:rPr>
              <a:t>Список заданий</a:t>
            </a:r>
            <a:endParaRPr lang="ru-RU" b="1" u="sng" dirty="0">
              <a:solidFill>
                <a:schemeClr val="bg1"/>
              </a:solidFill>
            </a:endParaRPr>
          </a:p>
        </p:txBody>
      </p:sp>
      <p:sp>
        <p:nvSpPr>
          <p:cNvPr id="143" name="Прямоугольник 142"/>
          <p:cNvSpPr/>
          <p:nvPr/>
        </p:nvSpPr>
        <p:spPr>
          <a:xfrm>
            <a:off x="3491880" y="0"/>
            <a:ext cx="1913023" cy="490509"/>
          </a:xfrm>
          <a:prstGeom prst="rect">
            <a:avLst/>
          </a:prstGeom>
          <a:solidFill>
            <a:srgbClr val="1C2F5A"/>
          </a:solidFill>
          <a:ln>
            <a:noFill/>
          </a:ln>
          <a:effectLst>
            <a:outerShdw blurRad="127000" dist="38100" dir="5400000" sx="103000" sy="103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Строение клетки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146" name="Прямоугольник 145">
            <a:hlinkClick r:id="rId4" action="ppaction://hlinksldjump" tooltip="Устройство микроскопа и правила работы с ним"/>
          </p:cNvPr>
          <p:cNvSpPr/>
          <p:nvPr/>
        </p:nvSpPr>
        <p:spPr>
          <a:xfrm>
            <a:off x="1" y="0"/>
            <a:ext cx="1763687" cy="49050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  <a:effectLst>
            <a:outerShdw blurRad="127000" dist="38100" dir="5400000" sx="103000" sy="103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/>
                </a:solidFill>
                <a:hlinkClick r:id="rId5" action="ppaction://hlinksldjump"/>
              </a:rPr>
              <a:t>Великие открытия 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151" name="Прямоугольник 150">
            <a:hlinkClick r:id="rId6" action="ppaction://hlinksldjump" tooltip="Устройство микроскопа и правила работы с ним"/>
          </p:cNvPr>
          <p:cNvSpPr/>
          <p:nvPr/>
        </p:nvSpPr>
        <p:spPr>
          <a:xfrm>
            <a:off x="1763688" y="0"/>
            <a:ext cx="1728192" cy="49050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  <a:effectLst>
            <a:outerShdw blurRad="127000" dist="38100" dir="5400000" sx="103000" sy="103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 smtClean="0">
                <a:solidFill>
                  <a:schemeClr val="bg1"/>
                </a:solidFill>
                <a:hlinkClick r:id="rId6" action="ppaction://hlinksldjump"/>
              </a:rPr>
              <a:t>Микроскоп</a:t>
            </a:r>
            <a:endParaRPr lang="ru-RU" b="1" u="sng" dirty="0">
              <a:solidFill>
                <a:schemeClr val="bg1"/>
              </a:solidFill>
            </a:endParaRPr>
          </a:p>
        </p:txBody>
      </p:sp>
      <p:sp>
        <p:nvSpPr>
          <p:cNvPr id="22" name="Полилиния 21"/>
          <p:cNvSpPr/>
          <p:nvPr/>
        </p:nvSpPr>
        <p:spPr>
          <a:xfrm>
            <a:off x="6048164" y="3399842"/>
            <a:ext cx="1234646" cy="668294"/>
          </a:xfrm>
          <a:custGeom>
            <a:avLst/>
            <a:gdLst>
              <a:gd name="connsiteX0" fmla="*/ 560173 w 1234646"/>
              <a:gd name="connsiteY0" fmla="*/ 187410 h 668294"/>
              <a:gd name="connsiteX1" fmla="*/ 442784 w 1234646"/>
              <a:gd name="connsiteY1" fmla="*/ 255372 h 668294"/>
              <a:gd name="connsiteX2" fmla="*/ 325394 w 1234646"/>
              <a:gd name="connsiteY2" fmla="*/ 286264 h 668294"/>
              <a:gd name="connsiteX3" fmla="*/ 84438 w 1234646"/>
              <a:gd name="connsiteY3" fmla="*/ 360405 h 668294"/>
              <a:gd name="connsiteX4" fmla="*/ 22654 w 1234646"/>
              <a:gd name="connsiteY4" fmla="*/ 391296 h 668294"/>
              <a:gd name="connsiteX5" fmla="*/ 4119 w 1234646"/>
              <a:gd name="connsiteY5" fmla="*/ 514864 h 668294"/>
              <a:gd name="connsiteX6" fmla="*/ 47367 w 1234646"/>
              <a:gd name="connsiteY6" fmla="*/ 607540 h 668294"/>
              <a:gd name="connsiteX7" fmla="*/ 90616 w 1234646"/>
              <a:gd name="connsiteY7" fmla="*/ 644610 h 668294"/>
              <a:gd name="connsiteX8" fmla="*/ 189470 w 1234646"/>
              <a:gd name="connsiteY8" fmla="*/ 656967 h 668294"/>
              <a:gd name="connsiteX9" fmla="*/ 374821 w 1234646"/>
              <a:gd name="connsiteY9" fmla="*/ 656967 h 668294"/>
              <a:gd name="connsiteX10" fmla="*/ 566351 w 1234646"/>
              <a:gd name="connsiteY10" fmla="*/ 589005 h 668294"/>
              <a:gd name="connsiteX11" fmla="*/ 757881 w 1234646"/>
              <a:gd name="connsiteY11" fmla="*/ 527221 h 668294"/>
              <a:gd name="connsiteX12" fmla="*/ 980303 w 1234646"/>
              <a:gd name="connsiteY12" fmla="*/ 440723 h 668294"/>
              <a:gd name="connsiteX13" fmla="*/ 1085335 w 1234646"/>
              <a:gd name="connsiteY13" fmla="*/ 366583 h 668294"/>
              <a:gd name="connsiteX14" fmla="*/ 1196546 w 1234646"/>
              <a:gd name="connsiteY14" fmla="*/ 292442 h 668294"/>
              <a:gd name="connsiteX15" fmla="*/ 1233616 w 1234646"/>
              <a:gd name="connsiteY15" fmla="*/ 193588 h 668294"/>
              <a:gd name="connsiteX16" fmla="*/ 1202724 w 1234646"/>
              <a:gd name="connsiteY16" fmla="*/ 94734 h 668294"/>
              <a:gd name="connsiteX17" fmla="*/ 1128584 w 1234646"/>
              <a:gd name="connsiteY17" fmla="*/ 26772 h 668294"/>
              <a:gd name="connsiteX18" fmla="*/ 998838 w 1234646"/>
              <a:gd name="connsiteY18" fmla="*/ 2059 h 668294"/>
              <a:gd name="connsiteX19" fmla="*/ 850557 w 1234646"/>
              <a:gd name="connsiteY19" fmla="*/ 39129 h 668294"/>
              <a:gd name="connsiteX20" fmla="*/ 739346 w 1234646"/>
              <a:gd name="connsiteY20" fmla="*/ 125626 h 668294"/>
              <a:gd name="connsiteX21" fmla="*/ 640492 w 1234646"/>
              <a:gd name="connsiteY21" fmla="*/ 168875 h 668294"/>
              <a:gd name="connsiteX22" fmla="*/ 560173 w 1234646"/>
              <a:gd name="connsiteY22" fmla="*/ 187410 h 6682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1234646" h="668294">
                <a:moveTo>
                  <a:pt x="560173" y="187410"/>
                </a:moveTo>
                <a:cubicBezTo>
                  <a:pt x="527222" y="201826"/>
                  <a:pt x="481914" y="238896"/>
                  <a:pt x="442784" y="255372"/>
                </a:cubicBezTo>
                <a:cubicBezTo>
                  <a:pt x="403654" y="271848"/>
                  <a:pt x="385118" y="268759"/>
                  <a:pt x="325394" y="286264"/>
                </a:cubicBezTo>
                <a:cubicBezTo>
                  <a:pt x="265670" y="303769"/>
                  <a:pt x="134895" y="342900"/>
                  <a:pt x="84438" y="360405"/>
                </a:cubicBezTo>
                <a:cubicBezTo>
                  <a:pt x="33981" y="377910"/>
                  <a:pt x="36040" y="365553"/>
                  <a:pt x="22654" y="391296"/>
                </a:cubicBezTo>
                <a:cubicBezTo>
                  <a:pt x="9268" y="417039"/>
                  <a:pt x="0" y="478823"/>
                  <a:pt x="4119" y="514864"/>
                </a:cubicBezTo>
                <a:cubicBezTo>
                  <a:pt x="8238" y="550905"/>
                  <a:pt x="32951" y="585916"/>
                  <a:pt x="47367" y="607540"/>
                </a:cubicBezTo>
                <a:cubicBezTo>
                  <a:pt x="61783" y="629164"/>
                  <a:pt x="66932" y="636372"/>
                  <a:pt x="90616" y="644610"/>
                </a:cubicBezTo>
                <a:cubicBezTo>
                  <a:pt x="114300" y="652848"/>
                  <a:pt x="142103" y="654908"/>
                  <a:pt x="189470" y="656967"/>
                </a:cubicBezTo>
                <a:cubicBezTo>
                  <a:pt x="236837" y="659026"/>
                  <a:pt x="312008" y="668294"/>
                  <a:pt x="374821" y="656967"/>
                </a:cubicBezTo>
                <a:cubicBezTo>
                  <a:pt x="437634" y="645640"/>
                  <a:pt x="502508" y="610629"/>
                  <a:pt x="566351" y="589005"/>
                </a:cubicBezTo>
                <a:cubicBezTo>
                  <a:pt x="630194" y="567381"/>
                  <a:pt x="688889" y="551935"/>
                  <a:pt x="757881" y="527221"/>
                </a:cubicBezTo>
                <a:cubicBezTo>
                  <a:pt x="826873" y="502507"/>
                  <a:pt x="925727" y="467496"/>
                  <a:pt x="980303" y="440723"/>
                </a:cubicBezTo>
                <a:cubicBezTo>
                  <a:pt x="1034879" y="413950"/>
                  <a:pt x="1049295" y="391296"/>
                  <a:pt x="1085335" y="366583"/>
                </a:cubicBezTo>
                <a:cubicBezTo>
                  <a:pt x="1121375" y="341870"/>
                  <a:pt x="1171833" y="321274"/>
                  <a:pt x="1196546" y="292442"/>
                </a:cubicBezTo>
                <a:cubicBezTo>
                  <a:pt x="1221259" y="263610"/>
                  <a:pt x="1232586" y="226539"/>
                  <a:pt x="1233616" y="193588"/>
                </a:cubicBezTo>
                <a:cubicBezTo>
                  <a:pt x="1234646" y="160637"/>
                  <a:pt x="1220229" y="122537"/>
                  <a:pt x="1202724" y="94734"/>
                </a:cubicBezTo>
                <a:cubicBezTo>
                  <a:pt x="1185219" y="66931"/>
                  <a:pt x="1162565" y="42218"/>
                  <a:pt x="1128584" y="26772"/>
                </a:cubicBezTo>
                <a:cubicBezTo>
                  <a:pt x="1094603" y="11326"/>
                  <a:pt x="1045176" y="0"/>
                  <a:pt x="998838" y="2059"/>
                </a:cubicBezTo>
                <a:cubicBezTo>
                  <a:pt x="952500" y="4118"/>
                  <a:pt x="893806" y="18535"/>
                  <a:pt x="850557" y="39129"/>
                </a:cubicBezTo>
                <a:cubicBezTo>
                  <a:pt x="807308" y="59724"/>
                  <a:pt x="774357" y="104002"/>
                  <a:pt x="739346" y="125626"/>
                </a:cubicBezTo>
                <a:cubicBezTo>
                  <a:pt x="704335" y="147250"/>
                  <a:pt x="667265" y="155489"/>
                  <a:pt x="640492" y="168875"/>
                </a:cubicBezTo>
                <a:cubicBezTo>
                  <a:pt x="613719" y="182261"/>
                  <a:pt x="593124" y="172994"/>
                  <a:pt x="560173" y="187410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Прямоугольник 23">
            <a:hlinkClick r:id="rId7" action="ppaction://hlinksldjump" tooltip="Устройство микроскопа и правила работы с ним"/>
          </p:cNvPr>
          <p:cNvSpPr/>
          <p:nvPr/>
        </p:nvSpPr>
        <p:spPr>
          <a:xfrm>
            <a:off x="0" y="519522"/>
            <a:ext cx="1727684" cy="504056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  <a:effectLst>
            <a:outerShdw blurRad="127000" dist="38100" dir="5400000" sx="103000" sy="103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/>
                </a:solidFill>
                <a:hlinkClick r:id="rId7" action="ppaction://hlinksldjump"/>
              </a:rPr>
              <a:t>Начало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28" name="Полилиния 27"/>
          <p:cNvSpPr/>
          <p:nvPr/>
        </p:nvSpPr>
        <p:spPr>
          <a:xfrm>
            <a:off x="6007100" y="1309688"/>
            <a:ext cx="1350963" cy="452437"/>
          </a:xfrm>
          <a:custGeom>
            <a:avLst/>
            <a:gdLst>
              <a:gd name="connsiteX0" fmla="*/ 60325 w 1350963"/>
              <a:gd name="connsiteY0" fmla="*/ 223837 h 452437"/>
              <a:gd name="connsiteX1" fmla="*/ 231775 w 1350963"/>
              <a:gd name="connsiteY1" fmla="*/ 138112 h 452437"/>
              <a:gd name="connsiteX2" fmla="*/ 317500 w 1350963"/>
              <a:gd name="connsiteY2" fmla="*/ 119062 h 452437"/>
              <a:gd name="connsiteX3" fmla="*/ 460375 w 1350963"/>
              <a:gd name="connsiteY3" fmla="*/ 80962 h 452437"/>
              <a:gd name="connsiteX4" fmla="*/ 688975 w 1350963"/>
              <a:gd name="connsiteY4" fmla="*/ 42862 h 452437"/>
              <a:gd name="connsiteX5" fmla="*/ 841375 w 1350963"/>
              <a:gd name="connsiteY5" fmla="*/ 4762 h 452437"/>
              <a:gd name="connsiteX6" fmla="*/ 1050925 w 1350963"/>
              <a:gd name="connsiteY6" fmla="*/ 14287 h 452437"/>
              <a:gd name="connsiteX7" fmla="*/ 1222375 w 1350963"/>
              <a:gd name="connsiteY7" fmla="*/ 42862 h 452437"/>
              <a:gd name="connsiteX8" fmla="*/ 1336675 w 1350963"/>
              <a:gd name="connsiteY8" fmla="*/ 80962 h 452437"/>
              <a:gd name="connsiteX9" fmla="*/ 1308100 w 1350963"/>
              <a:gd name="connsiteY9" fmla="*/ 233362 h 452437"/>
              <a:gd name="connsiteX10" fmla="*/ 1174750 w 1350963"/>
              <a:gd name="connsiteY10" fmla="*/ 261937 h 452437"/>
              <a:gd name="connsiteX11" fmla="*/ 1031875 w 1350963"/>
              <a:gd name="connsiteY11" fmla="*/ 280987 h 452437"/>
              <a:gd name="connsiteX12" fmla="*/ 879475 w 1350963"/>
              <a:gd name="connsiteY12" fmla="*/ 300037 h 452437"/>
              <a:gd name="connsiteX13" fmla="*/ 688975 w 1350963"/>
              <a:gd name="connsiteY13" fmla="*/ 338137 h 452437"/>
              <a:gd name="connsiteX14" fmla="*/ 479425 w 1350963"/>
              <a:gd name="connsiteY14" fmla="*/ 376237 h 452437"/>
              <a:gd name="connsiteX15" fmla="*/ 384175 w 1350963"/>
              <a:gd name="connsiteY15" fmla="*/ 433387 h 452437"/>
              <a:gd name="connsiteX16" fmla="*/ 117475 w 1350963"/>
              <a:gd name="connsiteY16" fmla="*/ 442912 h 452437"/>
              <a:gd name="connsiteX17" fmla="*/ 50800 w 1350963"/>
              <a:gd name="connsiteY17" fmla="*/ 433387 h 452437"/>
              <a:gd name="connsiteX18" fmla="*/ 3175 w 1350963"/>
              <a:gd name="connsiteY18" fmla="*/ 328612 h 452437"/>
              <a:gd name="connsiteX19" fmla="*/ 60325 w 1350963"/>
              <a:gd name="connsiteY19" fmla="*/ 223837 h 4524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1350963" h="452437">
                <a:moveTo>
                  <a:pt x="60325" y="223837"/>
                </a:moveTo>
                <a:cubicBezTo>
                  <a:pt x="98425" y="192087"/>
                  <a:pt x="188913" y="155574"/>
                  <a:pt x="231775" y="138112"/>
                </a:cubicBezTo>
                <a:cubicBezTo>
                  <a:pt x="274637" y="120650"/>
                  <a:pt x="279400" y="128587"/>
                  <a:pt x="317500" y="119062"/>
                </a:cubicBezTo>
                <a:cubicBezTo>
                  <a:pt x="355600" y="109537"/>
                  <a:pt x="398463" y="93662"/>
                  <a:pt x="460375" y="80962"/>
                </a:cubicBezTo>
                <a:cubicBezTo>
                  <a:pt x="522288" y="68262"/>
                  <a:pt x="625475" y="55562"/>
                  <a:pt x="688975" y="42862"/>
                </a:cubicBezTo>
                <a:cubicBezTo>
                  <a:pt x="752475" y="30162"/>
                  <a:pt x="781050" y="9525"/>
                  <a:pt x="841375" y="4762"/>
                </a:cubicBezTo>
                <a:cubicBezTo>
                  <a:pt x="901700" y="0"/>
                  <a:pt x="987425" y="7937"/>
                  <a:pt x="1050925" y="14287"/>
                </a:cubicBezTo>
                <a:cubicBezTo>
                  <a:pt x="1114425" y="20637"/>
                  <a:pt x="1174750" y="31750"/>
                  <a:pt x="1222375" y="42862"/>
                </a:cubicBezTo>
                <a:cubicBezTo>
                  <a:pt x="1270000" y="53974"/>
                  <a:pt x="1322388" y="49212"/>
                  <a:pt x="1336675" y="80962"/>
                </a:cubicBezTo>
                <a:cubicBezTo>
                  <a:pt x="1350963" y="112712"/>
                  <a:pt x="1335088" y="203200"/>
                  <a:pt x="1308100" y="233362"/>
                </a:cubicBezTo>
                <a:cubicBezTo>
                  <a:pt x="1281113" y="263525"/>
                  <a:pt x="1220787" y="254000"/>
                  <a:pt x="1174750" y="261937"/>
                </a:cubicBezTo>
                <a:cubicBezTo>
                  <a:pt x="1128713" y="269874"/>
                  <a:pt x="1031875" y="280987"/>
                  <a:pt x="1031875" y="280987"/>
                </a:cubicBezTo>
                <a:cubicBezTo>
                  <a:pt x="982662" y="287337"/>
                  <a:pt x="936625" y="290512"/>
                  <a:pt x="879475" y="300037"/>
                </a:cubicBezTo>
                <a:cubicBezTo>
                  <a:pt x="822325" y="309562"/>
                  <a:pt x="688975" y="338137"/>
                  <a:pt x="688975" y="338137"/>
                </a:cubicBezTo>
                <a:cubicBezTo>
                  <a:pt x="622300" y="350837"/>
                  <a:pt x="530225" y="360362"/>
                  <a:pt x="479425" y="376237"/>
                </a:cubicBezTo>
                <a:cubicBezTo>
                  <a:pt x="428625" y="392112"/>
                  <a:pt x="444500" y="422275"/>
                  <a:pt x="384175" y="433387"/>
                </a:cubicBezTo>
                <a:cubicBezTo>
                  <a:pt x="323850" y="444499"/>
                  <a:pt x="173037" y="442912"/>
                  <a:pt x="117475" y="442912"/>
                </a:cubicBezTo>
                <a:cubicBezTo>
                  <a:pt x="61913" y="442912"/>
                  <a:pt x="69850" y="452437"/>
                  <a:pt x="50800" y="433387"/>
                </a:cubicBezTo>
                <a:cubicBezTo>
                  <a:pt x="31750" y="414337"/>
                  <a:pt x="6350" y="357187"/>
                  <a:pt x="3175" y="328612"/>
                </a:cubicBezTo>
                <a:cubicBezTo>
                  <a:pt x="0" y="300037"/>
                  <a:pt x="22225" y="255587"/>
                  <a:pt x="60325" y="223837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Полилиния 28">
            <a:hlinkClick r:id="rId8" action="ppaction://hlinksldjump"/>
          </p:cNvPr>
          <p:cNvSpPr/>
          <p:nvPr/>
        </p:nvSpPr>
        <p:spPr>
          <a:xfrm>
            <a:off x="5894388" y="1301750"/>
            <a:ext cx="1501775" cy="457200"/>
          </a:xfrm>
          <a:custGeom>
            <a:avLst/>
            <a:gdLst>
              <a:gd name="connsiteX0" fmla="*/ 173037 w 1501775"/>
              <a:gd name="connsiteY0" fmla="*/ 260350 h 457200"/>
              <a:gd name="connsiteX1" fmla="*/ 392112 w 1501775"/>
              <a:gd name="connsiteY1" fmla="*/ 165100 h 457200"/>
              <a:gd name="connsiteX2" fmla="*/ 611187 w 1501775"/>
              <a:gd name="connsiteY2" fmla="*/ 127000 h 457200"/>
              <a:gd name="connsiteX3" fmla="*/ 839787 w 1501775"/>
              <a:gd name="connsiteY3" fmla="*/ 107950 h 457200"/>
              <a:gd name="connsiteX4" fmla="*/ 1058862 w 1501775"/>
              <a:gd name="connsiteY4" fmla="*/ 50800 h 457200"/>
              <a:gd name="connsiteX5" fmla="*/ 1230312 w 1501775"/>
              <a:gd name="connsiteY5" fmla="*/ 50800 h 457200"/>
              <a:gd name="connsiteX6" fmla="*/ 1363662 w 1501775"/>
              <a:gd name="connsiteY6" fmla="*/ 79375 h 457200"/>
              <a:gd name="connsiteX7" fmla="*/ 1163637 w 1501775"/>
              <a:gd name="connsiteY7" fmla="*/ 250825 h 457200"/>
              <a:gd name="connsiteX8" fmla="*/ 1325562 w 1501775"/>
              <a:gd name="connsiteY8" fmla="*/ 222250 h 457200"/>
              <a:gd name="connsiteX9" fmla="*/ 1011237 w 1501775"/>
              <a:gd name="connsiteY9" fmla="*/ 117475 h 457200"/>
              <a:gd name="connsiteX10" fmla="*/ 1068387 w 1501775"/>
              <a:gd name="connsiteY10" fmla="*/ 260350 h 457200"/>
              <a:gd name="connsiteX11" fmla="*/ 877887 w 1501775"/>
              <a:gd name="connsiteY11" fmla="*/ 298450 h 457200"/>
              <a:gd name="connsiteX12" fmla="*/ 687387 w 1501775"/>
              <a:gd name="connsiteY12" fmla="*/ 317500 h 457200"/>
              <a:gd name="connsiteX13" fmla="*/ 515937 w 1501775"/>
              <a:gd name="connsiteY13" fmla="*/ 317500 h 457200"/>
              <a:gd name="connsiteX14" fmla="*/ 354012 w 1501775"/>
              <a:gd name="connsiteY14" fmla="*/ 374650 h 457200"/>
              <a:gd name="connsiteX15" fmla="*/ 239712 w 1501775"/>
              <a:gd name="connsiteY15" fmla="*/ 307975 h 457200"/>
              <a:gd name="connsiteX16" fmla="*/ 506412 w 1501775"/>
              <a:gd name="connsiteY16" fmla="*/ 231775 h 457200"/>
              <a:gd name="connsiteX17" fmla="*/ 735012 w 1501775"/>
              <a:gd name="connsiteY17" fmla="*/ 203200 h 457200"/>
              <a:gd name="connsiteX18" fmla="*/ 992187 w 1501775"/>
              <a:gd name="connsiteY18" fmla="*/ 136525 h 457200"/>
              <a:gd name="connsiteX19" fmla="*/ 1268412 w 1501775"/>
              <a:gd name="connsiteY19" fmla="*/ 79375 h 457200"/>
              <a:gd name="connsiteX20" fmla="*/ 1306512 w 1501775"/>
              <a:gd name="connsiteY20" fmla="*/ 165100 h 457200"/>
              <a:gd name="connsiteX21" fmla="*/ 1020762 w 1501775"/>
              <a:gd name="connsiteY21" fmla="*/ 41275 h 457200"/>
              <a:gd name="connsiteX22" fmla="*/ 1135062 w 1501775"/>
              <a:gd name="connsiteY22" fmla="*/ 279400 h 457200"/>
              <a:gd name="connsiteX23" fmla="*/ 744537 w 1501775"/>
              <a:gd name="connsiteY23" fmla="*/ 98425 h 457200"/>
              <a:gd name="connsiteX24" fmla="*/ 735012 w 1501775"/>
              <a:gd name="connsiteY24" fmla="*/ 269875 h 457200"/>
              <a:gd name="connsiteX25" fmla="*/ 354012 w 1501775"/>
              <a:gd name="connsiteY25" fmla="*/ 107950 h 457200"/>
              <a:gd name="connsiteX26" fmla="*/ 534987 w 1501775"/>
              <a:gd name="connsiteY26" fmla="*/ 441325 h 457200"/>
              <a:gd name="connsiteX27" fmla="*/ 239712 w 1501775"/>
              <a:gd name="connsiteY27" fmla="*/ 203200 h 457200"/>
              <a:gd name="connsiteX28" fmla="*/ 192087 w 1501775"/>
              <a:gd name="connsiteY28" fmla="*/ 317500 h 457200"/>
              <a:gd name="connsiteX29" fmla="*/ 1392237 w 1501775"/>
              <a:gd name="connsiteY29" fmla="*/ 127000 h 457200"/>
              <a:gd name="connsiteX30" fmla="*/ 849312 w 1501775"/>
              <a:gd name="connsiteY30" fmla="*/ 222250 h 457200"/>
              <a:gd name="connsiteX31" fmla="*/ 363537 w 1501775"/>
              <a:gd name="connsiteY31" fmla="*/ 422275 h 457200"/>
              <a:gd name="connsiteX32" fmla="*/ 725487 w 1501775"/>
              <a:gd name="connsiteY32" fmla="*/ 60325 h 457200"/>
              <a:gd name="connsiteX33" fmla="*/ 963612 w 1501775"/>
              <a:gd name="connsiteY33" fmla="*/ 88900 h 457200"/>
              <a:gd name="connsiteX34" fmla="*/ 1316037 w 1501775"/>
              <a:gd name="connsiteY34" fmla="*/ 269875 h 457200"/>
              <a:gd name="connsiteX35" fmla="*/ 1439862 w 1501775"/>
              <a:gd name="connsiteY35" fmla="*/ 107950 h 457200"/>
              <a:gd name="connsiteX36" fmla="*/ 1401762 w 1501775"/>
              <a:gd name="connsiteY36" fmla="*/ 60325 h 457200"/>
              <a:gd name="connsiteX37" fmla="*/ 1220787 w 1501775"/>
              <a:gd name="connsiteY37" fmla="*/ 31750 h 457200"/>
              <a:gd name="connsiteX38" fmla="*/ 754062 w 1501775"/>
              <a:gd name="connsiteY38" fmla="*/ 12700 h 457200"/>
              <a:gd name="connsiteX39" fmla="*/ 468312 w 1501775"/>
              <a:gd name="connsiteY39" fmla="*/ 107950 h 457200"/>
              <a:gd name="connsiteX40" fmla="*/ 173037 w 1501775"/>
              <a:gd name="connsiteY40" fmla="*/ 260350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1501775" h="457200">
                <a:moveTo>
                  <a:pt x="173037" y="260350"/>
                </a:moveTo>
                <a:cubicBezTo>
                  <a:pt x="160337" y="269875"/>
                  <a:pt x="319087" y="187325"/>
                  <a:pt x="392112" y="165100"/>
                </a:cubicBezTo>
                <a:cubicBezTo>
                  <a:pt x="465137" y="142875"/>
                  <a:pt x="536575" y="136525"/>
                  <a:pt x="611187" y="127000"/>
                </a:cubicBezTo>
                <a:cubicBezTo>
                  <a:pt x="685799" y="117475"/>
                  <a:pt x="765175" y="120650"/>
                  <a:pt x="839787" y="107950"/>
                </a:cubicBezTo>
                <a:cubicBezTo>
                  <a:pt x="914399" y="95250"/>
                  <a:pt x="993775" y="60325"/>
                  <a:pt x="1058862" y="50800"/>
                </a:cubicBezTo>
                <a:cubicBezTo>
                  <a:pt x="1123949" y="41275"/>
                  <a:pt x="1179512" y="46038"/>
                  <a:pt x="1230312" y="50800"/>
                </a:cubicBezTo>
                <a:cubicBezTo>
                  <a:pt x="1281112" y="55562"/>
                  <a:pt x="1374774" y="46038"/>
                  <a:pt x="1363662" y="79375"/>
                </a:cubicBezTo>
                <a:cubicBezTo>
                  <a:pt x="1352550" y="112712"/>
                  <a:pt x="1169987" y="227013"/>
                  <a:pt x="1163637" y="250825"/>
                </a:cubicBezTo>
                <a:cubicBezTo>
                  <a:pt x="1157287" y="274637"/>
                  <a:pt x="1350962" y="244475"/>
                  <a:pt x="1325562" y="222250"/>
                </a:cubicBezTo>
                <a:cubicBezTo>
                  <a:pt x="1300162" y="200025"/>
                  <a:pt x="1054099" y="111125"/>
                  <a:pt x="1011237" y="117475"/>
                </a:cubicBezTo>
                <a:cubicBezTo>
                  <a:pt x="968375" y="123825"/>
                  <a:pt x="1090612" y="230188"/>
                  <a:pt x="1068387" y="260350"/>
                </a:cubicBezTo>
                <a:cubicBezTo>
                  <a:pt x="1046162" y="290512"/>
                  <a:pt x="941387" y="288925"/>
                  <a:pt x="877887" y="298450"/>
                </a:cubicBezTo>
                <a:cubicBezTo>
                  <a:pt x="814387" y="307975"/>
                  <a:pt x="747712" y="314325"/>
                  <a:pt x="687387" y="317500"/>
                </a:cubicBezTo>
                <a:cubicBezTo>
                  <a:pt x="627062" y="320675"/>
                  <a:pt x="571499" y="307975"/>
                  <a:pt x="515937" y="317500"/>
                </a:cubicBezTo>
                <a:cubicBezTo>
                  <a:pt x="460375" y="327025"/>
                  <a:pt x="400049" y="376237"/>
                  <a:pt x="354012" y="374650"/>
                </a:cubicBezTo>
                <a:cubicBezTo>
                  <a:pt x="307975" y="373063"/>
                  <a:pt x="214312" y="331788"/>
                  <a:pt x="239712" y="307975"/>
                </a:cubicBezTo>
                <a:cubicBezTo>
                  <a:pt x="265112" y="284163"/>
                  <a:pt x="423862" y="249237"/>
                  <a:pt x="506412" y="231775"/>
                </a:cubicBezTo>
                <a:cubicBezTo>
                  <a:pt x="588962" y="214313"/>
                  <a:pt x="654050" y="219075"/>
                  <a:pt x="735012" y="203200"/>
                </a:cubicBezTo>
                <a:cubicBezTo>
                  <a:pt x="815975" y="187325"/>
                  <a:pt x="903287" y="157162"/>
                  <a:pt x="992187" y="136525"/>
                </a:cubicBezTo>
                <a:cubicBezTo>
                  <a:pt x="1081087" y="115888"/>
                  <a:pt x="1216025" y="74613"/>
                  <a:pt x="1268412" y="79375"/>
                </a:cubicBezTo>
                <a:cubicBezTo>
                  <a:pt x="1320799" y="84137"/>
                  <a:pt x="1347787" y="171450"/>
                  <a:pt x="1306512" y="165100"/>
                </a:cubicBezTo>
                <a:cubicBezTo>
                  <a:pt x="1265237" y="158750"/>
                  <a:pt x="1049337" y="22225"/>
                  <a:pt x="1020762" y="41275"/>
                </a:cubicBezTo>
                <a:cubicBezTo>
                  <a:pt x="992187" y="60325"/>
                  <a:pt x="1181100" y="269875"/>
                  <a:pt x="1135062" y="279400"/>
                </a:cubicBezTo>
                <a:cubicBezTo>
                  <a:pt x="1089025" y="288925"/>
                  <a:pt x="811212" y="100012"/>
                  <a:pt x="744537" y="98425"/>
                </a:cubicBezTo>
                <a:cubicBezTo>
                  <a:pt x="677862" y="96838"/>
                  <a:pt x="800099" y="268288"/>
                  <a:pt x="735012" y="269875"/>
                </a:cubicBezTo>
                <a:cubicBezTo>
                  <a:pt x="669925" y="271462"/>
                  <a:pt x="387350" y="79375"/>
                  <a:pt x="354012" y="107950"/>
                </a:cubicBezTo>
                <a:cubicBezTo>
                  <a:pt x="320675" y="136525"/>
                  <a:pt x="554037" y="425450"/>
                  <a:pt x="534987" y="441325"/>
                </a:cubicBezTo>
                <a:cubicBezTo>
                  <a:pt x="515937" y="457200"/>
                  <a:pt x="296862" y="223837"/>
                  <a:pt x="239712" y="203200"/>
                </a:cubicBezTo>
                <a:cubicBezTo>
                  <a:pt x="182562" y="182563"/>
                  <a:pt x="0" y="330200"/>
                  <a:pt x="192087" y="317500"/>
                </a:cubicBezTo>
                <a:cubicBezTo>
                  <a:pt x="384174" y="304800"/>
                  <a:pt x="1282700" y="142875"/>
                  <a:pt x="1392237" y="127000"/>
                </a:cubicBezTo>
                <a:cubicBezTo>
                  <a:pt x="1501775" y="111125"/>
                  <a:pt x="1020762" y="173037"/>
                  <a:pt x="849312" y="222250"/>
                </a:cubicBezTo>
                <a:cubicBezTo>
                  <a:pt x="677862" y="271463"/>
                  <a:pt x="384175" y="449263"/>
                  <a:pt x="363537" y="422275"/>
                </a:cubicBezTo>
                <a:cubicBezTo>
                  <a:pt x="342899" y="395287"/>
                  <a:pt x="625475" y="115888"/>
                  <a:pt x="725487" y="60325"/>
                </a:cubicBezTo>
                <a:cubicBezTo>
                  <a:pt x="825500" y="4763"/>
                  <a:pt x="865187" y="53975"/>
                  <a:pt x="963612" y="88900"/>
                </a:cubicBezTo>
                <a:cubicBezTo>
                  <a:pt x="1062037" y="123825"/>
                  <a:pt x="1236662" y="266700"/>
                  <a:pt x="1316037" y="269875"/>
                </a:cubicBezTo>
                <a:cubicBezTo>
                  <a:pt x="1395412" y="273050"/>
                  <a:pt x="1425575" y="142875"/>
                  <a:pt x="1439862" y="107950"/>
                </a:cubicBezTo>
                <a:cubicBezTo>
                  <a:pt x="1454150" y="73025"/>
                  <a:pt x="1438275" y="73025"/>
                  <a:pt x="1401762" y="60325"/>
                </a:cubicBezTo>
                <a:cubicBezTo>
                  <a:pt x="1365250" y="47625"/>
                  <a:pt x="1328737" y="39688"/>
                  <a:pt x="1220787" y="31750"/>
                </a:cubicBezTo>
                <a:cubicBezTo>
                  <a:pt x="1112837" y="23813"/>
                  <a:pt x="879475" y="0"/>
                  <a:pt x="754062" y="12700"/>
                </a:cubicBezTo>
                <a:cubicBezTo>
                  <a:pt x="628650" y="25400"/>
                  <a:pt x="571499" y="63500"/>
                  <a:pt x="468312" y="107950"/>
                </a:cubicBezTo>
                <a:cubicBezTo>
                  <a:pt x="365125" y="152400"/>
                  <a:pt x="185737" y="250825"/>
                  <a:pt x="173037" y="260350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Полилиния 36">
            <a:hlinkClick r:id="rId9" action="ppaction://hlinksldjump"/>
          </p:cNvPr>
          <p:cNvSpPr/>
          <p:nvPr/>
        </p:nvSpPr>
        <p:spPr>
          <a:xfrm>
            <a:off x="5464175" y="2165350"/>
            <a:ext cx="587375" cy="434975"/>
          </a:xfrm>
          <a:custGeom>
            <a:avLst/>
            <a:gdLst>
              <a:gd name="connsiteX0" fmla="*/ 50800 w 587375"/>
              <a:gd name="connsiteY0" fmla="*/ 349250 h 434975"/>
              <a:gd name="connsiteX1" fmla="*/ 450850 w 587375"/>
              <a:gd name="connsiteY1" fmla="*/ 53975 h 434975"/>
              <a:gd name="connsiteX2" fmla="*/ 155575 w 587375"/>
              <a:gd name="connsiteY2" fmla="*/ 368300 h 434975"/>
              <a:gd name="connsiteX3" fmla="*/ 498475 w 587375"/>
              <a:gd name="connsiteY3" fmla="*/ 92075 h 434975"/>
              <a:gd name="connsiteX4" fmla="*/ 279400 w 587375"/>
              <a:gd name="connsiteY4" fmla="*/ 396875 h 434975"/>
              <a:gd name="connsiteX5" fmla="*/ 574675 w 587375"/>
              <a:gd name="connsiteY5" fmla="*/ 158750 h 434975"/>
              <a:gd name="connsiteX6" fmla="*/ 355600 w 587375"/>
              <a:gd name="connsiteY6" fmla="*/ 25400 h 434975"/>
              <a:gd name="connsiteX7" fmla="*/ 536575 w 587375"/>
              <a:gd name="connsiteY7" fmla="*/ 311150 h 434975"/>
              <a:gd name="connsiteX8" fmla="*/ 222250 w 587375"/>
              <a:gd name="connsiteY8" fmla="*/ 44450 h 434975"/>
              <a:gd name="connsiteX9" fmla="*/ 403225 w 587375"/>
              <a:gd name="connsiteY9" fmla="*/ 396875 h 434975"/>
              <a:gd name="connsiteX10" fmla="*/ 136525 w 587375"/>
              <a:gd name="connsiteY10" fmla="*/ 130175 h 434975"/>
              <a:gd name="connsiteX11" fmla="*/ 231775 w 587375"/>
              <a:gd name="connsiteY11" fmla="*/ 415925 h 434975"/>
              <a:gd name="connsiteX12" fmla="*/ 31750 w 587375"/>
              <a:gd name="connsiteY12" fmla="*/ 244475 h 434975"/>
              <a:gd name="connsiteX13" fmla="*/ 422275 w 587375"/>
              <a:gd name="connsiteY13" fmla="*/ 34925 h 434975"/>
              <a:gd name="connsiteX14" fmla="*/ 241300 w 587375"/>
              <a:gd name="connsiteY14" fmla="*/ 415925 h 434975"/>
              <a:gd name="connsiteX15" fmla="*/ 536575 w 587375"/>
              <a:gd name="connsiteY15" fmla="*/ 130175 h 434975"/>
              <a:gd name="connsiteX16" fmla="*/ 469900 w 587375"/>
              <a:gd name="connsiteY16" fmla="*/ 320675 h 434975"/>
              <a:gd name="connsiteX17" fmla="*/ 69850 w 587375"/>
              <a:gd name="connsiteY17" fmla="*/ 225425 h 434975"/>
              <a:gd name="connsiteX18" fmla="*/ 193675 w 587375"/>
              <a:gd name="connsiteY18" fmla="*/ 396875 h 434975"/>
              <a:gd name="connsiteX19" fmla="*/ 327025 w 587375"/>
              <a:gd name="connsiteY19" fmla="*/ 63500 h 434975"/>
              <a:gd name="connsiteX20" fmla="*/ 288925 w 587375"/>
              <a:gd name="connsiteY20" fmla="*/ 25400 h 434975"/>
              <a:gd name="connsiteX21" fmla="*/ 536575 w 587375"/>
              <a:gd name="connsiteY21" fmla="*/ 215900 h 434975"/>
              <a:gd name="connsiteX22" fmla="*/ 412750 w 587375"/>
              <a:gd name="connsiteY22" fmla="*/ 254000 h 434975"/>
              <a:gd name="connsiteX23" fmla="*/ 165100 w 587375"/>
              <a:gd name="connsiteY23" fmla="*/ 339725 h 434975"/>
              <a:gd name="connsiteX24" fmla="*/ 307975 w 587375"/>
              <a:gd name="connsiteY24" fmla="*/ 273050 h 4349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587375" h="434975">
                <a:moveTo>
                  <a:pt x="50800" y="349250"/>
                </a:moveTo>
                <a:cubicBezTo>
                  <a:pt x="242094" y="200025"/>
                  <a:pt x="433388" y="50800"/>
                  <a:pt x="450850" y="53975"/>
                </a:cubicBezTo>
                <a:cubicBezTo>
                  <a:pt x="468313" y="57150"/>
                  <a:pt x="147638" y="361950"/>
                  <a:pt x="155575" y="368300"/>
                </a:cubicBezTo>
                <a:cubicBezTo>
                  <a:pt x="163512" y="374650"/>
                  <a:pt x="477838" y="87313"/>
                  <a:pt x="498475" y="92075"/>
                </a:cubicBezTo>
                <a:cubicBezTo>
                  <a:pt x="519112" y="96837"/>
                  <a:pt x="266700" y="385763"/>
                  <a:pt x="279400" y="396875"/>
                </a:cubicBezTo>
                <a:cubicBezTo>
                  <a:pt x="292100" y="407987"/>
                  <a:pt x="561975" y="220663"/>
                  <a:pt x="574675" y="158750"/>
                </a:cubicBezTo>
                <a:cubicBezTo>
                  <a:pt x="587375" y="96838"/>
                  <a:pt x="361950" y="0"/>
                  <a:pt x="355600" y="25400"/>
                </a:cubicBezTo>
                <a:cubicBezTo>
                  <a:pt x="349250" y="50800"/>
                  <a:pt x="558800" y="307975"/>
                  <a:pt x="536575" y="311150"/>
                </a:cubicBezTo>
                <a:cubicBezTo>
                  <a:pt x="514350" y="314325"/>
                  <a:pt x="244475" y="30162"/>
                  <a:pt x="222250" y="44450"/>
                </a:cubicBezTo>
                <a:cubicBezTo>
                  <a:pt x="200025" y="58738"/>
                  <a:pt x="417512" y="382588"/>
                  <a:pt x="403225" y="396875"/>
                </a:cubicBezTo>
                <a:cubicBezTo>
                  <a:pt x="388938" y="411162"/>
                  <a:pt x="165100" y="127000"/>
                  <a:pt x="136525" y="130175"/>
                </a:cubicBezTo>
                <a:cubicBezTo>
                  <a:pt x="107950" y="133350"/>
                  <a:pt x="249237" y="396875"/>
                  <a:pt x="231775" y="415925"/>
                </a:cubicBezTo>
                <a:cubicBezTo>
                  <a:pt x="214313" y="434975"/>
                  <a:pt x="0" y="307975"/>
                  <a:pt x="31750" y="244475"/>
                </a:cubicBezTo>
                <a:cubicBezTo>
                  <a:pt x="63500" y="180975"/>
                  <a:pt x="387350" y="6350"/>
                  <a:pt x="422275" y="34925"/>
                </a:cubicBezTo>
                <a:cubicBezTo>
                  <a:pt x="457200" y="63500"/>
                  <a:pt x="222250" y="400050"/>
                  <a:pt x="241300" y="415925"/>
                </a:cubicBezTo>
                <a:cubicBezTo>
                  <a:pt x="260350" y="431800"/>
                  <a:pt x="498475" y="146050"/>
                  <a:pt x="536575" y="130175"/>
                </a:cubicBezTo>
                <a:cubicBezTo>
                  <a:pt x="574675" y="114300"/>
                  <a:pt x="547687" y="304800"/>
                  <a:pt x="469900" y="320675"/>
                </a:cubicBezTo>
                <a:cubicBezTo>
                  <a:pt x="392113" y="336550"/>
                  <a:pt x="115887" y="212725"/>
                  <a:pt x="69850" y="225425"/>
                </a:cubicBezTo>
                <a:cubicBezTo>
                  <a:pt x="23813" y="238125"/>
                  <a:pt x="150813" y="423862"/>
                  <a:pt x="193675" y="396875"/>
                </a:cubicBezTo>
                <a:cubicBezTo>
                  <a:pt x="236537" y="369888"/>
                  <a:pt x="311150" y="125413"/>
                  <a:pt x="327025" y="63500"/>
                </a:cubicBezTo>
                <a:cubicBezTo>
                  <a:pt x="342900" y="1588"/>
                  <a:pt x="254000" y="0"/>
                  <a:pt x="288925" y="25400"/>
                </a:cubicBezTo>
                <a:cubicBezTo>
                  <a:pt x="323850" y="50800"/>
                  <a:pt x="515938" y="177800"/>
                  <a:pt x="536575" y="215900"/>
                </a:cubicBezTo>
                <a:cubicBezTo>
                  <a:pt x="557212" y="254000"/>
                  <a:pt x="474662" y="233363"/>
                  <a:pt x="412750" y="254000"/>
                </a:cubicBezTo>
                <a:cubicBezTo>
                  <a:pt x="350838" y="274637"/>
                  <a:pt x="182563" y="336550"/>
                  <a:pt x="165100" y="339725"/>
                </a:cubicBezTo>
                <a:cubicBezTo>
                  <a:pt x="147638" y="342900"/>
                  <a:pt x="227806" y="307975"/>
                  <a:pt x="307975" y="273050"/>
                </a:cubicBezTo>
              </a:path>
            </a:pathLst>
          </a:custGeom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Полилиния 37">
            <a:hlinkClick r:id="rId10" action="ppaction://hlinksldjump"/>
          </p:cNvPr>
          <p:cNvSpPr/>
          <p:nvPr/>
        </p:nvSpPr>
        <p:spPr>
          <a:xfrm>
            <a:off x="6059488" y="2286000"/>
            <a:ext cx="301624" cy="339725"/>
          </a:xfrm>
          <a:custGeom>
            <a:avLst/>
            <a:gdLst>
              <a:gd name="connsiteX0" fmla="*/ 274637 w 301624"/>
              <a:gd name="connsiteY0" fmla="*/ 9525 h 339725"/>
              <a:gd name="connsiteX1" fmla="*/ 26987 w 301624"/>
              <a:gd name="connsiteY1" fmla="*/ 276225 h 339725"/>
              <a:gd name="connsiteX2" fmla="*/ 112712 w 301624"/>
              <a:gd name="connsiteY2" fmla="*/ 9525 h 339725"/>
              <a:gd name="connsiteX3" fmla="*/ 227012 w 301624"/>
              <a:gd name="connsiteY3" fmla="*/ 323850 h 339725"/>
              <a:gd name="connsiteX4" fmla="*/ 265112 w 301624"/>
              <a:gd name="connsiteY4" fmla="*/ 66675 h 339725"/>
              <a:gd name="connsiteX5" fmla="*/ 93662 w 301624"/>
              <a:gd name="connsiteY5" fmla="*/ 38100 h 339725"/>
              <a:gd name="connsiteX6" fmla="*/ 46037 w 301624"/>
              <a:gd name="connsiteY6" fmla="*/ 295275 h 339725"/>
              <a:gd name="connsiteX7" fmla="*/ 236537 w 301624"/>
              <a:gd name="connsiteY7" fmla="*/ 304800 h 339725"/>
              <a:gd name="connsiteX8" fmla="*/ 227012 w 301624"/>
              <a:gd name="connsiteY8" fmla="*/ 142875 h 339725"/>
              <a:gd name="connsiteX9" fmla="*/ 84137 w 301624"/>
              <a:gd name="connsiteY9" fmla="*/ 133350 h 339725"/>
              <a:gd name="connsiteX10" fmla="*/ 169862 w 301624"/>
              <a:gd name="connsiteY10" fmla="*/ 47625 h 339725"/>
              <a:gd name="connsiteX11" fmla="*/ 141287 w 301624"/>
              <a:gd name="connsiteY11" fmla="*/ 285750 h 339725"/>
              <a:gd name="connsiteX12" fmla="*/ 74612 w 301624"/>
              <a:gd name="connsiteY12" fmla="*/ 180975 h 339725"/>
              <a:gd name="connsiteX13" fmla="*/ 207962 w 301624"/>
              <a:gd name="connsiteY13" fmla="*/ 133350 h 339725"/>
              <a:gd name="connsiteX14" fmla="*/ 188912 w 301624"/>
              <a:gd name="connsiteY14" fmla="*/ 266700 h 339725"/>
              <a:gd name="connsiteX15" fmla="*/ 274637 w 301624"/>
              <a:gd name="connsiteY15" fmla="*/ 9525 h 339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301624" h="339725">
                <a:moveTo>
                  <a:pt x="274637" y="9525"/>
                </a:moveTo>
                <a:cubicBezTo>
                  <a:pt x="247650" y="11112"/>
                  <a:pt x="53974" y="276225"/>
                  <a:pt x="26987" y="276225"/>
                </a:cubicBezTo>
                <a:cubicBezTo>
                  <a:pt x="0" y="276225"/>
                  <a:pt x="79375" y="1588"/>
                  <a:pt x="112712" y="9525"/>
                </a:cubicBezTo>
                <a:cubicBezTo>
                  <a:pt x="146049" y="17462"/>
                  <a:pt x="201612" y="314325"/>
                  <a:pt x="227012" y="323850"/>
                </a:cubicBezTo>
                <a:cubicBezTo>
                  <a:pt x="252412" y="333375"/>
                  <a:pt x="287337" y="114300"/>
                  <a:pt x="265112" y="66675"/>
                </a:cubicBezTo>
                <a:cubicBezTo>
                  <a:pt x="242887" y="19050"/>
                  <a:pt x="130174" y="0"/>
                  <a:pt x="93662" y="38100"/>
                </a:cubicBezTo>
                <a:cubicBezTo>
                  <a:pt x="57150" y="76200"/>
                  <a:pt x="22225" y="250825"/>
                  <a:pt x="46037" y="295275"/>
                </a:cubicBezTo>
                <a:cubicBezTo>
                  <a:pt x="69849" y="339725"/>
                  <a:pt x="206374" y="330200"/>
                  <a:pt x="236537" y="304800"/>
                </a:cubicBezTo>
                <a:cubicBezTo>
                  <a:pt x="266700" y="279400"/>
                  <a:pt x="252412" y="171450"/>
                  <a:pt x="227012" y="142875"/>
                </a:cubicBezTo>
                <a:cubicBezTo>
                  <a:pt x="201612" y="114300"/>
                  <a:pt x="93662" y="149225"/>
                  <a:pt x="84137" y="133350"/>
                </a:cubicBezTo>
                <a:cubicBezTo>
                  <a:pt x="74612" y="117475"/>
                  <a:pt x="160337" y="22225"/>
                  <a:pt x="169862" y="47625"/>
                </a:cubicBezTo>
                <a:cubicBezTo>
                  <a:pt x="179387" y="73025"/>
                  <a:pt x="157162" y="263525"/>
                  <a:pt x="141287" y="285750"/>
                </a:cubicBezTo>
                <a:cubicBezTo>
                  <a:pt x="125412" y="307975"/>
                  <a:pt x="63500" y="206375"/>
                  <a:pt x="74612" y="180975"/>
                </a:cubicBezTo>
                <a:cubicBezTo>
                  <a:pt x="85724" y="155575"/>
                  <a:pt x="188912" y="119063"/>
                  <a:pt x="207962" y="133350"/>
                </a:cubicBezTo>
                <a:cubicBezTo>
                  <a:pt x="227012" y="147638"/>
                  <a:pt x="179387" y="280987"/>
                  <a:pt x="188912" y="266700"/>
                </a:cubicBezTo>
                <a:cubicBezTo>
                  <a:pt x="198437" y="252413"/>
                  <a:pt x="301624" y="7938"/>
                  <a:pt x="274637" y="9525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Полилиния 38">
            <a:hlinkClick r:id="rId10" action="ppaction://hlinksldjump"/>
          </p:cNvPr>
          <p:cNvSpPr/>
          <p:nvPr/>
        </p:nvSpPr>
        <p:spPr>
          <a:xfrm>
            <a:off x="5354638" y="2614613"/>
            <a:ext cx="661987" cy="123824"/>
          </a:xfrm>
          <a:custGeom>
            <a:avLst/>
            <a:gdLst>
              <a:gd name="connsiteX0" fmla="*/ 74612 w 661987"/>
              <a:gd name="connsiteY0" fmla="*/ 90487 h 123824"/>
              <a:gd name="connsiteX1" fmla="*/ 579437 w 661987"/>
              <a:gd name="connsiteY1" fmla="*/ 4762 h 123824"/>
              <a:gd name="connsiteX2" fmla="*/ 569912 w 661987"/>
              <a:gd name="connsiteY2" fmla="*/ 119062 h 123824"/>
              <a:gd name="connsiteX3" fmla="*/ 293687 w 661987"/>
              <a:gd name="connsiteY3" fmla="*/ 33337 h 123824"/>
              <a:gd name="connsiteX4" fmla="*/ 131762 w 661987"/>
              <a:gd name="connsiteY4" fmla="*/ 14287 h 123824"/>
              <a:gd name="connsiteX5" fmla="*/ 74612 w 661987"/>
              <a:gd name="connsiteY5" fmla="*/ 90487 h 1238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61987" h="123824">
                <a:moveTo>
                  <a:pt x="74612" y="90487"/>
                </a:moveTo>
                <a:cubicBezTo>
                  <a:pt x="149224" y="88900"/>
                  <a:pt x="496887" y="0"/>
                  <a:pt x="579437" y="4762"/>
                </a:cubicBezTo>
                <a:cubicBezTo>
                  <a:pt x="661987" y="9524"/>
                  <a:pt x="617537" y="114300"/>
                  <a:pt x="569912" y="119062"/>
                </a:cubicBezTo>
                <a:cubicBezTo>
                  <a:pt x="522287" y="123824"/>
                  <a:pt x="366712" y="50799"/>
                  <a:pt x="293687" y="33337"/>
                </a:cubicBezTo>
                <a:cubicBezTo>
                  <a:pt x="220662" y="15875"/>
                  <a:pt x="161924" y="4762"/>
                  <a:pt x="131762" y="14287"/>
                </a:cubicBezTo>
                <a:cubicBezTo>
                  <a:pt x="101600" y="23812"/>
                  <a:pt x="0" y="92074"/>
                  <a:pt x="74612" y="90487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" name="Полилиния 40">
            <a:hlinkClick r:id="rId10" action="ppaction://hlinksldjump"/>
          </p:cNvPr>
          <p:cNvSpPr/>
          <p:nvPr/>
        </p:nvSpPr>
        <p:spPr>
          <a:xfrm>
            <a:off x="5426075" y="2613025"/>
            <a:ext cx="550862" cy="155575"/>
          </a:xfrm>
          <a:custGeom>
            <a:avLst/>
            <a:gdLst>
              <a:gd name="connsiteX0" fmla="*/ 498475 w 550862"/>
              <a:gd name="connsiteY0" fmla="*/ 44450 h 155575"/>
              <a:gd name="connsiteX1" fmla="*/ 488950 w 550862"/>
              <a:gd name="connsiteY1" fmla="*/ 149225 h 155575"/>
              <a:gd name="connsiteX2" fmla="*/ 450850 w 550862"/>
              <a:gd name="connsiteY2" fmla="*/ 6350 h 155575"/>
              <a:gd name="connsiteX3" fmla="*/ 346075 w 550862"/>
              <a:gd name="connsiteY3" fmla="*/ 111125 h 155575"/>
              <a:gd name="connsiteX4" fmla="*/ 317500 w 550862"/>
              <a:gd name="connsiteY4" fmla="*/ 25400 h 155575"/>
              <a:gd name="connsiteX5" fmla="*/ 203200 w 550862"/>
              <a:gd name="connsiteY5" fmla="*/ 82550 h 155575"/>
              <a:gd name="connsiteX6" fmla="*/ 12700 w 550862"/>
              <a:gd name="connsiteY6" fmla="*/ 92075 h 155575"/>
              <a:gd name="connsiteX7" fmla="*/ 127000 w 550862"/>
              <a:gd name="connsiteY7" fmla="*/ 44450 h 155575"/>
              <a:gd name="connsiteX8" fmla="*/ 403225 w 550862"/>
              <a:gd name="connsiteY8" fmla="*/ 53975 h 155575"/>
              <a:gd name="connsiteX9" fmla="*/ 479425 w 550862"/>
              <a:gd name="connsiteY9" fmla="*/ 92075 h 155575"/>
              <a:gd name="connsiteX10" fmla="*/ 174625 w 550862"/>
              <a:gd name="connsiteY10" fmla="*/ 120650 h 155575"/>
              <a:gd name="connsiteX11" fmla="*/ 498475 w 550862"/>
              <a:gd name="connsiteY11" fmla="*/ 44450 h 1555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550862" h="155575">
                <a:moveTo>
                  <a:pt x="498475" y="44450"/>
                </a:moveTo>
                <a:cubicBezTo>
                  <a:pt x="550862" y="49212"/>
                  <a:pt x="496887" y="155575"/>
                  <a:pt x="488950" y="149225"/>
                </a:cubicBezTo>
                <a:cubicBezTo>
                  <a:pt x="481013" y="142875"/>
                  <a:pt x="474662" y="12700"/>
                  <a:pt x="450850" y="6350"/>
                </a:cubicBezTo>
                <a:cubicBezTo>
                  <a:pt x="427038" y="0"/>
                  <a:pt x="368300" y="107950"/>
                  <a:pt x="346075" y="111125"/>
                </a:cubicBezTo>
                <a:cubicBezTo>
                  <a:pt x="323850" y="114300"/>
                  <a:pt x="341312" y="30162"/>
                  <a:pt x="317500" y="25400"/>
                </a:cubicBezTo>
                <a:cubicBezTo>
                  <a:pt x="293688" y="20638"/>
                  <a:pt x="254000" y="71438"/>
                  <a:pt x="203200" y="82550"/>
                </a:cubicBezTo>
                <a:cubicBezTo>
                  <a:pt x="152400" y="93663"/>
                  <a:pt x="25400" y="98425"/>
                  <a:pt x="12700" y="92075"/>
                </a:cubicBezTo>
                <a:cubicBezTo>
                  <a:pt x="0" y="85725"/>
                  <a:pt x="61913" y="50800"/>
                  <a:pt x="127000" y="44450"/>
                </a:cubicBezTo>
                <a:cubicBezTo>
                  <a:pt x="192087" y="38100"/>
                  <a:pt x="344488" y="46038"/>
                  <a:pt x="403225" y="53975"/>
                </a:cubicBezTo>
                <a:cubicBezTo>
                  <a:pt x="461963" y="61913"/>
                  <a:pt x="517525" y="80963"/>
                  <a:pt x="479425" y="92075"/>
                </a:cubicBezTo>
                <a:cubicBezTo>
                  <a:pt x="441325" y="103187"/>
                  <a:pt x="173038" y="134937"/>
                  <a:pt x="174625" y="120650"/>
                </a:cubicBezTo>
                <a:cubicBezTo>
                  <a:pt x="176212" y="106363"/>
                  <a:pt x="446088" y="39688"/>
                  <a:pt x="498475" y="44450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Полилиния 44">
            <a:hlinkClick r:id="rId11" action="ppaction://hlinksldjump"/>
          </p:cNvPr>
          <p:cNvSpPr/>
          <p:nvPr/>
        </p:nvSpPr>
        <p:spPr>
          <a:xfrm>
            <a:off x="5221288" y="3832225"/>
            <a:ext cx="436562" cy="430212"/>
          </a:xfrm>
          <a:custGeom>
            <a:avLst/>
            <a:gdLst>
              <a:gd name="connsiteX0" fmla="*/ 46037 w 436562"/>
              <a:gd name="connsiteY0" fmla="*/ 139700 h 430212"/>
              <a:gd name="connsiteX1" fmla="*/ 236537 w 436562"/>
              <a:gd name="connsiteY1" fmla="*/ 63500 h 430212"/>
              <a:gd name="connsiteX2" fmla="*/ 407987 w 436562"/>
              <a:gd name="connsiteY2" fmla="*/ 120650 h 430212"/>
              <a:gd name="connsiteX3" fmla="*/ 407987 w 436562"/>
              <a:gd name="connsiteY3" fmla="*/ 282575 h 430212"/>
              <a:gd name="connsiteX4" fmla="*/ 341312 w 436562"/>
              <a:gd name="connsiteY4" fmla="*/ 368300 h 430212"/>
              <a:gd name="connsiteX5" fmla="*/ 188912 w 436562"/>
              <a:gd name="connsiteY5" fmla="*/ 425450 h 430212"/>
              <a:gd name="connsiteX6" fmla="*/ 36512 w 436562"/>
              <a:gd name="connsiteY6" fmla="*/ 339725 h 430212"/>
              <a:gd name="connsiteX7" fmla="*/ 7937 w 436562"/>
              <a:gd name="connsiteY7" fmla="*/ 196850 h 430212"/>
              <a:gd name="connsiteX8" fmla="*/ 84137 w 436562"/>
              <a:gd name="connsiteY8" fmla="*/ 63500 h 430212"/>
              <a:gd name="connsiteX9" fmla="*/ 217487 w 436562"/>
              <a:gd name="connsiteY9" fmla="*/ 53975 h 430212"/>
              <a:gd name="connsiteX10" fmla="*/ 207962 w 436562"/>
              <a:gd name="connsiteY10" fmla="*/ 387350 h 430212"/>
              <a:gd name="connsiteX11" fmla="*/ 331787 w 436562"/>
              <a:gd name="connsiteY11" fmla="*/ 82550 h 430212"/>
              <a:gd name="connsiteX12" fmla="*/ 274637 w 436562"/>
              <a:gd name="connsiteY12" fmla="*/ 330200 h 430212"/>
              <a:gd name="connsiteX13" fmla="*/ 388937 w 436562"/>
              <a:gd name="connsiteY13" fmla="*/ 196850 h 430212"/>
              <a:gd name="connsiteX14" fmla="*/ 46037 w 436562"/>
              <a:gd name="connsiteY14" fmla="*/ 139700 h 4302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436562" h="430212">
                <a:moveTo>
                  <a:pt x="46037" y="139700"/>
                </a:moveTo>
                <a:cubicBezTo>
                  <a:pt x="20637" y="117475"/>
                  <a:pt x="176212" y="66675"/>
                  <a:pt x="236537" y="63500"/>
                </a:cubicBezTo>
                <a:cubicBezTo>
                  <a:pt x="296862" y="60325"/>
                  <a:pt x="379412" y="84138"/>
                  <a:pt x="407987" y="120650"/>
                </a:cubicBezTo>
                <a:cubicBezTo>
                  <a:pt x="436562" y="157162"/>
                  <a:pt x="419099" y="241300"/>
                  <a:pt x="407987" y="282575"/>
                </a:cubicBezTo>
                <a:cubicBezTo>
                  <a:pt x="396875" y="323850"/>
                  <a:pt x="377824" y="344488"/>
                  <a:pt x="341312" y="368300"/>
                </a:cubicBezTo>
                <a:cubicBezTo>
                  <a:pt x="304800" y="392112"/>
                  <a:pt x="239712" y="430212"/>
                  <a:pt x="188912" y="425450"/>
                </a:cubicBezTo>
                <a:cubicBezTo>
                  <a:pt x="138112" y="420688"/>
                  <a:pt x="66674" y="377825"/>
                  <a:pt x="36512" y="339725"/>
                </a:cubicBezTo>
                <a:cubicBezTo>
                  <a:pt x="6350" y="301625"/>
                  <a:pt x="0" y="242887"/>
                  <a:pt x="7937" y="196850"/>
                </a:cubicBezTo>
                <a:cubicBezTo>
                  <a:pt x="15874" y="150813"/>
                  <a:pt x="49212" y="87312"/>
                  <a:pt x="84137" y="63500"/>
                </a:cubicBezTo>
                <a:cubicBezTo>
                  <a:pt x="119062" y="39688"/>
                  <a:pt x="196850" y="0"/>
                  <a:pt x="217487" y="53975"/>
                </a:cubicBezTo>
                <a:cubicBezTo>
                  <a:pt x="238125" y="107950"/>
                  <a:pt x="188912" y="382588"/>
                  <a:pt x="207962" y="387350"/>
                </a:cubicBezTo>
                <a:cubicBezTo>
                  <a:pt x="227012" y="392112"/>
                  <a:pt x="320675" y="92075"/>
                  <a:pt x="331787" y="82550"/>
                </a:cubicBezTo>
                <a:cubicBezTo>
                  <a:pt x="342900" y="73025"/>
                  <a:pt x="265112" y="311150"/>
                  <a:pt x="274637" y="330200"/>
                </a:cubicBezTo>
                <a:cubicBezTo>
                  <a:pt x="284162" y="349250"/>
                  <a:pt x="428625" y="223838"/>
                  <a:pt x="388937" y="196850"/>
                </a:cubicBezTo>
                <a:cubicBezTo>
                  <a:pt x="349250" y="169863"/>
                  <a:pt x="71437" y="161925"/>
                  <a:pt x="46037" y="139700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" name="Полилиния 45">
            <a:hlinkClick r:id="rId11" action="ppaction://hlinksldjump"/>
          </p:cNvPr>
          <p:cNvSpPr/>
          <p:nvPr/>
        </p:nvSpPr>
        <p:spPr>
          <a:xfrm>
            <a:off x="5246688" y="3913981"/>
            <a:ext cx="393700" cy="340519"/>
          </a:xfrm>
          <a:custGeom>
            <a:avLst/>
            <a:gdLst>
              <a:gd name="connsiteX0" fmla="*/ 58737 w 393700"/>
              <a:gd name="connsiteY0" fmla="*/ 794 h 340519"/>
              <a:gd name="connsiteX1" fmla="*/ 115887 w 393700"/>
              <a:gd name="connsiteY1" fmla="*/ 794 h 340519"/>
              <a:gd name="connsiteX2" fmla="*/ 325437 w 393700"/>
              <a:gd name="connsiteY2" fmla="*/ 10319 h 340519"/>
              <a:gd name="connsiteX3" fmla="*/ 11112 w 393700"/>
              <a:gd name="connsiteY3" fmla="*/ 124619 h 340519"/>
              <a:gd name="connsiteX4" fmla="*/ 392112 w 393700"/>
              <a:gd name="connsiteY4" fmla="*/ 143669 h 340519"/>
              <a:gd name="connsiteX5" fmla="*/ 20637 w 393700"/>
              <a:gd name="connsiteY5" fmla="*/ 181769 h 340519"/>
              <a:gd name="connsiteX6" fmla="*/ 354012 w 393700"/>
              <a:gd name="connsiteY6" fmla="*/ 238919 h 340519"/>
              <a:gd name="connsiteX7" fmla="*/ 77787 w 393700"/>
              <a:gd name="connsiteY7" fmla="*/ 305594 h 340519"/>
              <a:gd name="connsiteX8" fmla="*/ 58737 w 393700"/>
              <a:gd name="connsiteY8" fmla="*/ 794 h 3405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93700" h="340519">
                <a:moveTo>
                  <a:pt x="58737" y="794"/>
                </a:moveTo>
                <a:cubicBezTo>
                  <a:pt x="65087" y="0"/>
                  <a:pt x="115887" y="794"/>
                  <a:pt x="115887" y="794"/>
                </a:cubicBezTo>
                <a:lnTo>
                  <a:pt x="325437" y="10319"/>
                </a:lnTo>
                <a:cubicBezTo>
                  <a:pt x="307975" y="30956"/>
                  <a:pt x="0" y="102394"/>
                  <a:pt x="11112" y="124619"/>
                </a:cubicBezTo>
                <a:cubicBezTo>
                  <a:pt x="22224" y="146844"/>
                  <a:pt x="390525" y="134144"/>
                  <a:pt x="392112" y="143669"/>
                </a:cubicBezTo>
                <a:cubicBezTo>
                  <a:pt x="393700" y="153194"/>
                  <a:pt x="26987" y="165894"/>
                  <a:pt x="20637" y="181769"/>
                </a:cubicBezTo>
                <a:cubicBezTo>
                  <a:pt x="14287" y="197644"/>
                  <a:pt x="344487" y="218282"/>
                  <a:pt x="354012" y="238919"/>
                </a:cubicBezTo>
                <a:cubicBezTo>
                  <a:pt x="363537" y="259556"/>
                  <a:pt x="128587" y="340519"/>
                  <a:pt x="77787" y="305594"/>
                </a:cubicBezTo>
                <a:cubicBezTo>
                  <a:pt x="26987" y="270669"/>
                  <a:pt x="38099" y="150019"/>
                  <a:pt x="58737" y="794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8" name="Полилиния 47"/>
          <p:cNvSpPr/>
          <p:nvPr/>
        </p:nvSpPr>
        <p:spPr>
          <a:xfrm>
            <a:off x="7739063" y="2776538"/>
            <a:ext cx="393699" cy="355599"/>
          </a:xfrm>
          <a:custGeom>
            <a:avLst/>
            <a:gdLst>
              <a:gd name="connsiteX0" fmla="*/ 23812 w 393699"/>
              <a:gd name="connsiteY0" fmla="*/ 109537 h 355599"/>
              <a:gd name="connsiteX1" fmla="*/ 33337 w 393699"/>
              <a:gd name="connsiteY1" fmla="*/ 309562 h 355599"/>
              <a:gd name="connsiteX2" fmla="*/ 223837 w 393699"/>
              <a:gd name="connsiteY2" fmla="*/ 347662 h 355599"/>
              <a:gd name="connsiteX3" fmla="*/ 328612 w 393699"/>
              <a:gd name="connsiteY3" fmla="*/ 261937 h 355599"/>
              <a:gd name="connsiteX4" fmla="*/ 385762 w 393699"/>
              <a:gd name="connsiteY4" fmla="*/ 176212 h 355599"/>
              <a:gd name="connsiteX5" fmla="*/ 280987 w 393699"/>
              <a:gd name="connsiteY5" fmla="*/ 42862 h 355599"/>
              <a:gd name="connsiteX6" fmla="*/ 90487 w 393699"/>
              <a:gd name="connsiteY6" fmla="*/ 14287 h 355599"/>
              <a:gd name="connsiteX7" fmla="*/ 23812 w 393699"/>
              <a:gd name="connsiteY7" fmla="*/ 109537 h 3555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93699" h="355599">
                <a:moveTo>
                  <a:pt x="23812" y="109537"/>
                </a:moveTo>
                <a:cubicBezTo>
                  <a:pt x="14287" y="158750"/>
                  <a:pt x="0" y="269875"/>
                  <a:pt x="33337" y="309562"/>
                </a:cubicBezTo>
                <a:cubicBezTo>
                  <a:pt x="66674" y="349249"/>
                  <a:pt x="174625" y="355599"/>
                  <a:pt x="223837" y="347662"/>
                </a:cubicBezTo>
                <a:cubicBezTo>
                  <a:pt x="273049" y="339725"/>
                  <a:pt x="301625" y="290512"/>
                  <a:pt x="328612" y="261937"/>
                </a:cubicBezTo>
                <a:cubicBezTo>
                  <a:pt x="355600" y="233362"/>
                  <a:pt x="393699" y="212724"/>
                  <a:pt x="385762" y="176212"/>
                </a:cubicBezTo>
                <a:cubicBezTo>
                  <a:pt x="377825" y="139700"/>
                  <a:pt x="330199" y="69849"/>
                  <a:pt x="280987" y="42862"/>
                </a:cubicBezTo>
                <a:cubicBezTo>
                  <a:pt x="231775" y="15875"/>
                  <a:pt x="138112" y="0"/>
                  <a:pt x="90487" y="14287"/>
                </a:cubicBezTo>
                <a:cubicBezTo>
                  <a:pt x="42862" y="28574"/>
                  <a:pt x="33337" y="60324"/>
                  <a:pt x="23812" y="109537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0" name="Полилиния 49">
            <a:hlinkClick r:id="rId11" action="ppaction://hlinksldjump"/>
          </p:cNvPr>
          <p:cNvSpPr/>
          <p:nvPr/>
        </p:nvSpPr>
        <p:spPr>
          <a:xfrm>
            <a:off x="5969000" y="1166813"/>
            <a:ext cx="292100" cy="279399"/>
          </a:xfrm>
          <a:custGeom>
            <a:avLst/>
            <a:gdLst>
              <a:gd name="connsiteX0" fmla="*/ 31750 w 292100"/>
              <a:gd name="connsiteY0" fmla="*/ 61912 h 279399"/>
              <a:gd name="connsiteX1" fmla="*/ 12700 w 292100"/>
              <a:gd name="connsiteY1" fmla="*/ 157162 h 279399"/>
              <a:gd name="connsiteX2" fmla="*/ 107950 w 292100"/>
              <a:gd name="connsiteY2" fmla="*/ 261937 h 279399"/>
              <a:gd name="connsiteX3" fmla="*/ 241300 w 292100"/>
              <a:gd name="connsiteY3" fmla="*/ 261937 h 279399"/>
              <a:gd name="connsiteX4" fmla="*/ 288925 w 292100"/>
              <a:gd name="connsiteY4" fmla="*/ 185737 h 279399"/>
              <a:gd name="connsiteX5" fmla="*/ 260350 w 292100"/>
              <a:gd name="connsiteY5" fmla="*/ 61912 h 279399"/>
              <a:gd name="connsiteX6" fmla="*/ 222250 w 292100"/>
              <a:gd name="connsiteY6" fmla="*/ 14287 h 279399"/>
              <a:gd name="connsiteX7" fmla="*/ 117475 w 292100"/>
              <a:gd name="connsiteY7" fmla="*/ 4762 h 279399"/>
              <a:gd name="connsiteX8" fmla="*/ 31750 w 292100"/>
              <a:gd name="connsiteY8" fmla="*/ 61912 h 2793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92100" h="279399">
                <a:moveTo>
                  <a:pt x="31750" y="61912"/>
                </a:moveTo>
                <a:cubicBezTo>
                  <a:pt x="14287" y="87312"/>
                  <a:pt x="0" y="123825"/>
                  <a:pt x="12700" y="157162"/>
                </a:cubicBezTo>
                <a:cubicBezTo>
                  <a:pt x="25400" y="190500"/>
                  <a:pt x="69850" y="244475"/>
                  <a:pt x="107950" y="261937"/>
                </a:cubicBezTo>
                <a:cubicBezTo>
                  <a:pt x="146050" y="279399"/>
                  <a:pt x="211138" y="274637"/>
                  <a:pt x="241300" y="261937"/>
                </a:cubicBezTo>
                <a:cubicBezTo>
                  <a:pt x="271463" y="249237"/>
                  <a:pt x="285750" y="219074"/>
                  <a:pt x="288925" y="185737"/>
                </a:cubicBezTo>
                <a:cubicBezTo>
                  <a:pt x="292100" y="152400"/>
                  <a:pt x="271462" y="90487"/>
                  <a:pt x="260350" y="61912"/>
                </a:cubicBezTo>
                <a:cubicBezTo>
                  <a:pt x="249238" y="33337"/>
                  <a:pt x="246063" y="23812"/>
                  <a:pt x="222250" y="14287"/>
                </a:cubicBezTo>
                <a:cubicBezTo>
                  <a:pt x="198438" y="4762"/>
                  <a:pt x="142875" y="0"/>
                  <a:pt x="117475" y="4762"/>
                </a:cubicBezTo>
                <a:cubicBezTo>
                  <a:pt x="92075" y="9524"/>
                  <a:pt x="49213" y="36512"/>
                  <a:pt x="31750" y="61912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1" name="Полилиния 50">
            <a:hlinkClick r:id="rId11" action="ppaction://hlinksldjump"/>
          </p:cNvPr>
          <p:cNvSpPr/>
          <p:nvPr/>
        </p:nvSpPr>
        <p:spPr>
          <a:xfrm>
            <a:off x="6015037" y="1163638"/>
            <a:ext cx="228601" cy="257175"/>
          </a:xfrm>
          <a:custGeom>
            <a:avLst/>
            <a:gdLst>
              <a:gd name="connsiteX0" fmla="*/ 33338 w 228601"/>
              <a:gd name="connsiteY0" fmla="*/ 55562 h 257175"/>
              <a:gd name="connsiteX1" fmla="*/ 195263 w 228601"/>
              <a:gd name="connsiteY1" fmla="*/ 74612 h 257175"/>
              <a:gd name="connsiteX2" fmla="*/ 4763 w 228601"/>
              <a:gd name="connsiteY2" fmla="*/ 131762 h 257175"/>
              <a:gd name="connsiteX3" fmla="*/ 223838 w 228601"/>
              <a:gd name="connsiteY3" fmla="*/ 150812 h 257175"/>
              <a:gd name="connsiteX4" fmla="*/ 33338 w 228601"/>
              <a:gd name="connsiteY4" fmla="*/ 188912 h 257175"/>
              <a:gd name="connsiteX5" fmla="*/ 109538 w 228601"/>
              <a:gd name="connsiteY5" fmla="*/ 227012 h 257175"/>
              <a:gd name="connsiteX6" fmla="*/ 109538 w 228601"/>
              <a:gd name="connsiteY6" fmla="*/ 7937 h 257175"/>
              <a:gd name="connsiteX7" fmla="*/ 195263 w 228601"/>
              <a:gd name="connsiteY7" fmla="*/ 179387 h 257175"/>
              <a:gd name="connsiteX8" fmla="*/ 33338 w 228601"/>
              <a:gd name="connsiteY8" fmla="*/ 55562 h 257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28601" h="257175">
                <a:moveTo>
                  <a:pt x="33338" y="55562"/>
                </a:moveTo>
                <a:cubicBezTo>
                  <a:pt x="33338" y="38100"/>
                  <a:pt x="200026" y="61912"/>
                  <a:pt x="195263" y="74612"/>
                </a:cubicBezTo>
                <a:cubicBezTo>
                  <a:pt x="190500" y="87312"/>
                  <a:pt x="0" y="119062"/>
                  <a:pt x="4763" y="131762"/>
                </a:cubicBezTo>
                <a:cubicBezTo>
                  <a:pt x="9526" y="144462"/>
                  <a:pt x="219075" y="141287"/>
                  <a:pt x="223838" y="150812"/>
                </a:cubicBezTo>
                <a:cubicBezTo>
                  <a:pt x="228601" y="160337"/>
                  <a:pt x="52388" y="176212"/>
                  <a:pt x="33338" y="188912"/>
                </a:cubicBezTo>
                <a:cubicBezTo>
                  <a:pt x="14288" y="201612"/>
                  <a:pt x="96838" y="257175"/>
                  <a:pt x="109538" y="227012"/>
                </a:cubicBezTo>
                <a:cubicBezTo>
                  <a:pt x="122238" y="196850"/>
                  <a:pt x="95251" y="15874"/>
                  <a:pt x="109538" y="7937"/>
                </a:cubicBezTo>
                <a:cubicBezTo>
                  <a:pt x="123825" y="0"/>
                  <a:pt x="209550" y="169862"/>
                  <a:pt x="195263" y="179387"/>
                </a:cubicBezTo>
                <a:cubicBezTo>
                  <a:pt x="180976" y="188912"/>
                  <a:pt x="33338" y="73024"/>
                  <a:pt x="33338" y="55562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2231740" y="591530"/>
            <a:ext cx="3096344" cy="432048"/>
          </a:xfrm>
          <a:prstGeom prst="roundRect">
            <a:avLst/>
          </a:prstGeom>
          <a:solidFill>
            <a:schemeClr val="bg1"/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Задания базового уровня 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3" name="триг СБРОС на первом"/>
          <p:cNvSpPr/>
          <p:nvPr/>
        </p:nvSpPr>
        <p:spPr>
          <a:xfrm>
            <a:off x="431540" y="1131590"/>
            <a:ext cx="1440160" cy="396044"/>
          </a:xfrm>
          <a:prstGeom prst="roundRect">
            <a:avLst>
              <a:gd name="adj" fmla="val 50000"/>
            </a:avLst>
          </a:prstGeom>
          <a:solidFill>
            <a:srgbClr val="C00000"/>
          </a:solidFill>
          <a:ln>
            <a:noFill/>
          </a:ln>
          <a:effectLst>
            <a:outerShdw blurRad="127000" dist="38100" dir="5400000" sx="104000" sy="104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 smtClean="0">
                <a:solidFill>
                  <a:schemeClr val="bg1"/>
                </a:solidFill>
              </a:rPr>
              <a:t>1</a:t>
            </a:r>
            <a:endParaRPr lang="ru-RU" b="1" u="sng" dirty="0">
              <a:solidFill>
                <a:schemeClr val="bg1"/>
              </a:solidFill>
            </a:endParaRPr>
          </a:p>
        </p:txBody>
      </p:sp>
      <p:pic>
        <p:nvPicPr>
          <p:cNvPr id="11266" name="круг1" descr="C:\Users\1\Desktop\кокурс плакат\картинки\imgpreview (1).jp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503548" y="1599642"/>
            <a:ext cx="1332148" cy="1397131"/>
          </a:xfrm>
          <a:prstGeom prst="rect">
            <a:avLst/>
          </a:prstGeom>
          <a:noFill/>
        </p:spPr>
      </p:pic>
      <p:sp>
        <p:nvSpPr>
          <p:cNvPr id="31" name="триг СБРОС на первом"/>
          <p:cNvSpPr/>
          <p:nvPr/>
        </p:nvSpPr>
        <p:spPr>
          <a:xfrm>
            <a:off x="3851920" y="1131590"/>
            <a:ext cx="1440160" cy="396044"/>
          </a:xfrm>
          <a:prstGeom prst="roundRect">
            <a:avLst>
              <a:gd name="adj" fmla="val 50000"/>
            </a:avLst>
          </a:prstGeom>
          <a:solidFill>
            <a:srgbClr val="C00000"/>
          </a:solidFill>
          <a:ln>
            <a:noFill/>
          </a:ln>
          <a:effectLst>
            <a:outerShdw blurRad="127000" dist="38100" dir="5400000" sx="104000" sy="104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 smtClean="0">
                <a:solidFill>
                  <a:schemeClr val="bg1"/>
                </a:solidFill>
              </a:rPr>
              <a:t>3</a:t>
            </a:r>
            <a:endParaRPr lang="ru-RU" b="1" u="sng" dirty="0">
              <a:solidFill>
                <a:schemeClr val="bg1"/>
              </a:solidFill>
            </a:endParaRPr>
          </a:p>
        </p:txBody>
      </p:sp>
      <p:sp>
        <p:nvSpPr>
          <p:cNvPr id="32" name="триг СБРОС на первом"/>
          <p:cNvSpPr/>
          <p:nvPr/>
        </p:nvSpPr>
        <p:spPr>
          <a:xfrm>
            <a:off x="395536" y="3111810"/>
            <a:ext cx="1440160" cy="396044"/>
          </a:xfrm>
          <a:prstGeom prst="roundRect">
            <a:avLst>
              <a:gd name="adj" fmla="val 50000"/>
            </a:avLst>
          </a:prstGeom>
          <a:solidFill>
            <a:srgbClr val="C00000"/>
          </a:solidFill>
          <a:ln>
            <a:noFill/>
          </a:ln>
          <a:effectLst>
            <a:outerShdw blurRad="127000" dist="38100" dir="5400000" sx="104000" sy="104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 smtClean="0">
                <a:solidFill>
                  <a:schemeClr val="bg1"/>
                </a:solidFill>
              </a:rPr>
              <a:t>4</a:t>
            </a:r>
            <a:endParaRPr lang="ru-RU" b="1" u="sng" dirty="0">
              <a:solidFill>
                <a:schemeClr val="bg1"/>
              </a:solidFill>
            </a:endParaRPr>
          </a:p>
        </p:txBody>
      </p:sp>
      <p:sp>
        <p:nvSpPr>
          <p:cNvPr id="33" name="триг СБРОС на первом"/>
          <p:cNvSpPr/>
          <p:nvPr/>
        </p:nvSpPr>
        <p:spPr>
          <a:xfrm>
            <a:off x="2159732" y="3111810"/>
            <a:ext cx="1440160" cy="396044"/>
          </a:xfrm>
          <a:prstGeom prst="roundRect">
            <a:avLst>
              <a:gd name="adj" fmla="val 50000"/>
            </a:avLst>
          </a:prstGeom>
          <a:solidFill>
            <a:srgbClr val="C00000"/>
          </a:solidFill>
          <a:ln>
            <a:noFill/>
          </a:ln>
          <a:effectLst>
            <a:outerShdw blurRad="127000" dist="38100" dir="5400000" sx="104000" sy="104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 smtClean="0">
                <a:solidFill>
                  <a:schemeClr val="bg1"/>
                </a:solidFill>
              </a:rPr>
              <a:t>5</a:t>
            </a:r>
            <a:endParaRPr lang="ru-RU" b="1" u="sng" dirty="0">
              <a:solidFill>
                <a:schemeClr val="bg1"/>
              </a:solidFill>
            </a:endParaRPr>
          </a:p>
        </p:txBody>
      </p:sp>
      <p:pic>
        <p:nvPicPr>
          <p:cNvPr id="11270" name="Picture 6" descr="C:\Users\1\Desktop\кокурс плакат\картинки\0002523b4a625cb494e385ce97c56aa2_i-1096.jpg"/>
          <p:cNvPicPr>
            <a:picLocks noChangeAspect="1" noChangeArrowheads="1"/>
          </p:cNvPicPr>
          <p:nvPr/>
        </p:nvPicPr>
        <p:blipFill>
          <a:blip r:embed="rId13" cstate="print"/>
          <a:srcRect b="3623"/>
          <a:stretch>
            <a:fillRect/>
          </a:stretch>
        </p:blipFill>
        <p:spPr bwMode="auto">
          <a:xfrm>
            <a:off x="5724128" y="741836"/>
            <a:ext cx="3037148" cy="4242182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34" name="Picture 2" descr="C:\Users\1\Desktop\кокурс плакат\картинки\imgpreview (1).jp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467544" y="3543858"/>
            <a:ext cx="1332148" cy="1397131"/>
          </a:xfrm>
          <a:prstGeom prst="rect">
            <a:avLst/>
          </a:prstGeom>
          <a:noFill/>
        </p:spPr>
      </p:pic>
      <p:pic>
        <p:nvPicPr>
          <p:cNvPr id="35" name="Picture 2" descr="C:\Users\1\Desktop\кокурс плакат\картинки\imgpreview (1).jp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3959932" y="1599642"/>
            <a:ext cx="1332148" cy="1397131"/>
          </a:xfrm>
          <a:prstGeom prst="rect">
            <a:avLst/>
          </a:prstGeom>
          <a:noFill/>
        </p:spPr>
      </p:pic>
      <p:pic>
        <p:nvPicPr>
          <p:cNvPr id="36" name="Picture 2" descr="C:\Users\1\Desktop\кокурс плакат\картинки\imgpreview (1).jp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2231740" y="3543858"/>
            <a:ext cx="1332148" cy="1397131"/>
          </a:xfrm>
          <a:prstGeom prst="rect">
            <a:avLst/>
          </a:prstGeom>
          <a:noFill/>
        </p:spPr>
      </p:pic>
      <p:sp>
        <p:nvSpPr>
          <p:cNvPr id="40" name="триг СБРОС на первом"/>
          <p:cNvSpPr/>
          <p:nvPr/>
        </p:nvSpPr>
        <p:spPr>
          <a:xfrm>
            <a:off x="2195736" y="1131590"/>
            <a:ext cx="1440160" cy="396044"/>
          </a:xfrm>
          <a:prstGeom prst="roundRect">
            <a:avLst>
              <a:gd name="adj" fmla="val 50000"/>
            </a:avLst>
          </a:prstGeom>
          <a:solidFill>
            <a:srgbClr val="C00000"/>
          </a:solidFill>
          <a:ln>
            <a:noFill/>
          </a:ln>
          <a:effectLst>
            <a:outerShdw blurRad="127000" dist="38100" dir="5400000" sx="104000" sy="104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 smtClean="0">
                <a:solidFill>
                  <a:schemeClr val="bg1"/>
                </a:solidFill>
              </a:rPr>
              <a:t>2</a:t>
            </a:r>
            <a:endParaRPr lang="ru-RU" b="1" u="sng" dirty="0">
              <a:solidFill>
                <a:schemeClr val="bg1"/>
              </a:solidFill>
            </a:endParaRPr>
          </a:p>
        </p:txBody>
      </p:sp>
      <p:sp>
        <p:nvSpPr>
          <p:cNvPr id="42" name="триг СБРОС на первом"/>
          <p:cNvSpPr/>
          <p:nvPr/>
        </p:nvSpPr>
        <p:spPr>
          <a:xfrm>
            <a:off x="3923928" y="3075806"/>
            <a:ext cx="1440160" cy="396044"/>
          </a:xfrm>
          <a:prstGeom prst="roundRect">
            <a:avLst>
              <a:gd name="adj" fmla="val 50000"/>
            </a:avLst>
          </a:prstGeom>
          <a:solidFill>
            <a:srgbClr val="C00000"/>
          </a:solidFill>
          <a:ln>
            <a:noFill/>
          </a:ln>
          <a:effectLst>
            <a:outerShdw blurRad="127000" dist="38100" dir="5400000" sx="104000" sy="104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 smtClean="0">
                <a:solidFill>
                  <a:schemeClr val="bg1"/>
                </a:solidFill>
              </a:rPr>
              <a:t>6</a:t>
            </a:r>
            <a:endParaRPr lang="ru-RU" b="1" u="sng" dirty="0">
              <a:solidFill>
                <a:schemeClr val="bg1"/>
              </a:solidFill>
            </a:endParaRPr>
          </a:p>
        </p:txBody>
      </p:sp>
      <p:pic>
        <p:nvPicPr>
          <p:cNvPr id="43" name="Picture 2" descr="C:\Users\1\Desktop\кокурс плакат\картинки\imgpreview (1).jp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3995936" y="3543858"/>
            <a:ext cx="1332148" cy="1397131"/>
          </a:xfrm>
          <a:prstGeom prst="rect">
            <a:avLst/>
          </a:prstGeom>
          <a:noFill/>
        </p:spPr>
      </p:pic>
      <p:pic>
        <p:nvPicPr>
          <p:cNvPr id="44" name="Picture 2" descr="C:\Users\1\Desktop\кокурс плакат\картинки\imgpreview (1).jp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2231740" y="1599642"/>
            <a:ext cx="1332148" cy="1397131"/>
          </a:xfrm>
          <a:prstGeom prst="rect">
            <a:avLst/>
          </a:prstGeom>
          <a:noFill/>
        </p:spPr>
      </p:pic>
      <p:sp>
        <p:nvSpPr>
          <p:cNvPr id="47" name="Прямоугольник 46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50" name="Picture 2" descr="E:\картинки\AC_10000.jpg8c068511-396a-4b93-99e3-63b7241f18b1Original.jpg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8011" y="598135"/>
            <a:ext cx="4219574" cy="4219575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4" name="Прямая со стрелкой 3"/>
          <p:cNvCxnSpPr/>
          <p:nvPr/>
        </p:nvCxnSpPr>
        <p:spPr>
          <a:xfrm flipH="1">
            <a:off x="3419872" y="741836"/>
            <a:ext cx="1324224" cy="2495987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Скругленный прямоугольник 7"/>
          <p:cNvSpPr/>
          <p:nvPr/>
        </p:nvSpPr>
        <p:spPr>
          <a:xfrm>
            <a:off x="4712788" y="202867"/>
            <a:ext cx="4176464" cy="575283"/>
          </a:xfrm>
          <a:prstGeom prst="roundRect">
            <a:avLst/>
          </a:prstGeom>
          <a:solidFill>
            <a:schemeClr val="bg1"/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Какую функцию выполняет данный органоид?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695145" y="935497"/>
            <a:ext cx="4150054" cy="592137"/>
          </a:xfrm>
          <a:prstGeom prst="roundRect">
            <a:avLst/>
          </a:prstGeom>
          <a:solidFill>
            <a:schemeClr val="bg1"/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 smtClean="0">
                <a:solidFill>
                  <a:schemeClr val="tx1"/>
                </a:solidFill>
              </a:rPr>
              <a:t>        Синтезирует белок. 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56" name="Скругленный прямоугольник 55"/>
          <p:cNvSpPr/>
          <p:nvPr/>
        </p:nvSpPr>
        <p:spPr>
          <a:xfrm>
            <a:off x="4695145" y="1599642"/>
            <a:ext cx="4176464" cy="1076883"/>
          </a:xfrm>
          <a:prstGeom prst="roundRect">
            <a:avLst/>
          </a:prstGeom>
          <a:solidFill>
            <a:schemeClr val="bg1"/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Осуществляет внутриклеточное пищеварение, разлагая сложные органические вещества на более простые.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65" name="Скругленный прямоугольник 64"/>
          <p:cNvSpPr/>
          <p:nvPr/>
        </p:nvSpPr>
        <p:spPr>
          <a:xfrm>
            <a:off x="4695145" y="2815741"/>
            <a:ext cx="4176464" cy="592137"/>
          </a:xfrm>
          <a:prstGeom prst="roundRect">
            <a:avLst/>
          </a:prstGeom>
          <a:solidFill>
            <a:schemeClr val="bg1"/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     Окисляет органические вещества. 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66" name="Скругленный прямоугольник 65"/>
          <p:cNvSpPr/>
          <p:nvPr/>
        </p:nvSpPr>
        <p:spPr>
          <a:xfrm>
            <a:off x="4712788" y="3601919"/>
            <a:ext cx="4176464" cy="592137"/>
          </a:xfrm>
          <a:prstGeom prst="roundRect">
            <a:avLst/>
          </a:prstGeom>
          <a:solidFill>
            <a:schemeClr val="bg1"/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      Направляет потоки веществ внутри клетки.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67" name="Блок-схема: узел 99"/>
          <p:cNvSpPr/>
          <p:nvPr/>
        </p:nvSpPr>
        <p:spPr>
          <a:xfrm>
            <a:off x="4847978" y="3771973"/>
            <a:ext cx="252028" cy="252028"/>
          </a:xfrm>
          <a:prstGeom prst="flowChartConnector">
            <a:avLst/>
          </a:prstGeom>
          <a:solidFill>
            <a:srgbClr val="FF0000"/>
          </a:solidFill>
          <a:ln>
            <a:solidFill>
              <a:srgbClr val="FF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8" name="Блок-схема: узел 88"/>
          <p:cNvSpPr/>
          <p:nvPr/>
        </p:nvSpPr>
        <p:spPr>
          <a:xfrm>
            <a:off x="4809084" y="2985795"/>
            <a:ext cx="252028" cy="252028"/>
          </a:xfrm>
          <a:prstGeom prst="flowChartConnector">
            <a:avLst/>
          </a:prstGeom>
          <a:solidFill>
            <a:srgbClr val="FF0000"/>
          </a:solidFill>
          <a:ln>
            <a:solidFill>
              <a:srgbClr val="FF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9" name="Блок-схема: узел 77"/>
          <p:cNvSpPr/>
          <p:nvPr/>
        </p:nvSpPr>
        <p:spPr>
          <a:xfrm>
            <a:off x="4809084" y="1907958"/>
            <a:ext cx="252028" cy="252028"/>
          </a:xfrm>
          <a:prstGeom prst="flowChartConnector">
            <a:avLst/>
          </a:prstGeom>
          <a:solidFill>
            <a:srgbClr val="FF0000"/>
          </a:solidFill>
          <a:ln>
            <a:solidFill>
              <a:srgbClr val="FF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0" name="Блок-схема: узел 66"/>
          <p:cNvSpPr/>
          <p:nvPr/>
        </p:nvSpPr>
        <p:spPr>
          <a:xfrm>
            <a:off x="4809084" y="1118653"/>
            <a:ext cx="252028" cy="252028"/>
          </a:xfrm>
          <a:prstGeom prst="flowChartConnector">
            <a:avLst/>
          </a:prstGeom>
          <a:solidFill>
            <a:srgbClr val="FF0000"/>
          </a:solidFill>
          <a:ln>
            <a:solidFill>
              <a:srgbClr val="FF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1" name="триг СБРОС на первом224"/>
          <p:cNvSpPr/>
          <p:nvPr/>
        </p:nvSpPr>
        <p:spPr>
          <a:xfrm>
            <a:off x="4744095" y="4297756"/>
            <a:ext cx="1440160" cy="396044"/>
          </a:xfrm>
          <a:prstGeom prst="roundRect">
            <a:avLst>
              <a:gd name="adj" fmla="val 50000"/>
            </a:avLst>
          </a:prstGeom>
          <a:solidFill>
            <a:srgbClr val="C00000"/>
          </a:solidFill>
          <a:ln>
            <a:noFill/>
          </a:ln>
          <a:effectLst>
            <a:outerShdw blurRad="127000" dist="38100" dir="5400000" sx="104000" sy="104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 smtClean="0">
                <a:solidFill>
                  <a:schemeClr val="bg1"/>
                </a:solidFill>
              </a:rPr>
              <a:t>Правильно </a:t>
            </a:r>
            <a:endParaRPr lang="ru-RU" b="1" u="sng" dirty="0">
              <a:solidFill>
                <a:schemeClr val="bg1"/>
              </a:solidFill>
            </a:endParaRPr>
          </a:p>
        </p:txBody>
      </p:sp>
      <p:sp>
        <p:nvSpPr>
          <p:cNvPr id="72" name="триг СБРОС на первом223">
            <a:hlinkClick r:id="rId15" action="ppaction://hlinksldjump"/>
          </p:cNvPr>
          <p:cNvSpPr/>
          <p:nvPr/>
        </p:nvSpPr>
        <p:spPr>
          <a:xfrm>
            <a:off x="6361112" y="4587974"/>
            <a:ext cx="2311454" cy="396044"/>
          </a:xfrm>
          <a:prstGeom prst="roundRect">
            <a:avLst>
              <a:gd name="adj" fmla="val 50000"/>
            </a:avLst>
          </a:prstGeom>
          <a:solidFill>
            <a:srgbClr val="C00000"/>
          </a:solidFill>
          <a:ln>
            <a:noFill/>
          </a:ln>
          <a:effectLst>
            <a:outerShdw blurRad="127000" dist="38100" dir="5400000" sx="104000" sy="104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 smtClean="0">
                <a:solidFill>
                  <a:schemeClr val="bg1"/>
                </a:solidFill>
              </a:rPr>
              <a:t>Следующий вопрос </a:t>
            </a:r>
            <a:endParaRPr lang="ru-RU" b="1" u="sng" dirty="0">
              <a:solidFill>
                <a:schemeClr val="bg1"/>
              </a:solidFill>
            </a:endParaRPr>
          </a:p>
        </p:txBody>
      </p:sp>
      <p:sp>
        <p:nvSpPr>
          <p:cNvPr id="49" name="триг СБРОС на первом1"/>
          <p:cNvSpPr/>
          <p:nvPr/>
        </p:nvSpPr>
        <p:spPr>
          <a:xfrm>
            <a:off x="1526116" y="52224"/>
            <a:ext cx="1770257" cy="386059"/>
          </a:xfrm>
          <a:prstGeom prst="ellipse">
            <a:avLst/>
          </a:prstGeom>
          <a:solidFill>
            <a:srgbClr val="C00000"/>
          </a:solidFill>
          <a:ln>
            <a:noFill/>
          </a:ln>
          <a:effectLst>
            <a:outerShdw blurRad="127000" dist="38100" dir="5400000" sx="104000" sy="104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ru-RU" sz="3000" b="1" u="sng" dirty="0" smtClean="0">
                <a:solidFill>
                  <a:schemeClr val="bg1"/>
                </a:solidFill>
              </a:rPr>
              <a:t>1</a:t>
            </a:r>
            <a:endParaRPr lang="ru-RU" sz="3000" b="1" u="sng" dirty="0">
              <a:solidFill>
                <a:schemeClr val="bg1"/>
              </a:solidFill>
            </a:endParaRPr>
          </a:p>
        </p:txBody>
      </p:sp>
      <p:pic>
        <p:nvPicPr>
          <p:cNvPr id="53" name="Picture 2" descr="C:\Users\Учитель\Desktop\плакат потешина\картинки\depositphotos_8738932-stock-illustration-black-and-whitevector-mouse-cursor.jpg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39972" y="4654359"/>
            <a:ext cx="263273" cy="26327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38424236"/>
      </p:ext>
    </p:extLst>
  </p:cSld>
  <p:clrMapOvr>
    <a:masterClrMapping/>
  </p:clrMapOvr>
  <p:transition advClick="0">
    <p:fad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7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6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4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4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5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6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8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6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9"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7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4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9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30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31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32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0"/>
                  </p:tgtEl>
                </p:cond>
              </p:nextCondLst>
            </p:seq>
          </p:childTnLst>
        </p:cTn>
      </p:par>
    </p:tnLst>
    <p:bldLst>
      <p:bldP spid="67" grpId="0" animBg="1"/>
      <p:bldP spid="68" grpId="0" animBg="1"/>
      <p:bldP spid="70" grpId="0" animBg="1"/>
      <p:bldP spid="71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Прямоугольник 51">
            <a:hlinkClick r:id="rId3" action="ppaction://hlinksldjump" tooltip="Процессы жизнедеятельности в растительной клетке"/>
          </p:cNvPr>
          <p:cNvSpPr/>
          <p:nvPr/>
        </p:nvSpPr>
        <p:spPr>
          <a:xfrm>
            <a:off x="5400092" y="-1"/>
            <a:ext cx="2196244" cy="49050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  <a:effectLst>
            <a:outerShdw blurRad="127000" dist="38100" dir="5400000" sx="103000" sy="103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 smtClean="0">
                <a:solidFill>
                  <a:schemeClr val="bg1"/>
                </a:solidFill>
                <a:hlinkClick r:id="rId3" action="ppaction://hlinksldjump"/>
              </a:rPr>
              <a:t>Список заданий</a:t>
            </a:r>
            <a:endParaRPr lang="ru-RU" b="1" u="sng" dirty="0">
              <a:solidFill>
                <a:schemeClr val="bg1"/>
              </a:solidFill>
            </a:endParaRPr>
          </a:p>
        </p:txBody>
      </p:sp>
      <p:sp>
        <p:nvSpPr>
          <p:cNvPr id="143" name="Прямоугольник 142"/>
          <p:cNvSpPr/>
          <p:nvPr/>
        </p:nvSpPr>
        <p:spPr>
          <a:xfrm>
            <a:off x="3491880" y="0"/>
            <a:ext cx="1913023" cy="490509"/>
          </a:xfrm>
          <a:prstGeom prst="rect">
            <a:avLst/>
          </a:prstGeom>
          <a:solidFill>
            <a:srgbClr val="1C2F5A"/>
          </a:solidFill>
          <a:ln>
            <a:noFill/>
          </a:ln>
          <a:effectLst>
            <a:outerShdw blurRad="127000" dist="38100" dir="5400000" sx="103000" sy="103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Строение клетки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146" name="Прямоугольник 145">
            <a:hlinkClick r:id="rId4" action="ppaction://hlinksldjump" tooltip="Устройство микроскопа и правила работы с ним"/>
          </p:cNvPr>
          <p:cNvSpPr/>
          <p:nvPr/>
        </p:nvSpPr>
        <p:spPr>
          <a:xfrm>
            <a:off x="1" y="0"/>
            <a:ext cx="1763687" cy="49050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  <a:effectLst>
            <a:outerShdw blurRad="127000" dist="38100" dir="5400000" sx="103000" sy="103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/>
                </a:solidFill>
                <a:hlinkClick r:id="rId5" action="ppaction://hlinksldjump"/>
              </a:rPr>
              <a:t>Великие открытия 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151" name="Прямоугольник 150">
            <a:hlinkClick r:id="rId6" action="ppaction://hlinksldjump" tooltip="Устройство микроскопа и правила работы с ним"/>
          </p:cNvPr>
          <p:cNvSpPr/>
          <p:nvPr/>
        </p:nvSpPr>
        <p:spPr>
          <a:xfrm>
            <a:off x="1763688" y="0"/>
            <a:ext cx="1764196" cy="49050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  <a:effectLst>
            <a:outerShdw blurRad="127000" dist="38100" dir="5400000" sx="103000" sy="103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 smtClean="0">
                <a:solidFill>
                  <a:schemeClr val="bg1"/>
                </a:solidFill>
                <a:hlinkClick r:id="rId6" action="ppaction://hlinksldjump"/>
              </a:rPr>
              <a:t>Микроскоп</a:t>
            </a:r>
            <a:endParaRPr lang="ru-RU" b="1" u="sng" dirty="0">
              <a:solidFill>
                <a:schemeClr val="bg1"/>
              </a:solidFill>
            </a:endParaRPr>
          </a:p>
        </p:txBody>
      </p:sp>
      <p:sp>
        <p:nvSpPr>
          <p:cNvPr id="22" name="Полилиния 21"/>
          <p:cNvSpPr/>
          <p:nvPr/>
        </p:nvSpPr>
        <p:spPr>
          <a:xfrm>
            <a:off x="6048164" y="3399842"/>
            <a:ext cx="1234646" cy="668294"/>
          </a:xfrm>
          <a:custGeom>
            <a:avLst/>
            <a:gdLst>
              <a:gd name="connsiteX0" fmla="*/ 560173 w 1234646"/>
              <a:gd name="connsiteY0" fmla="*/ 187410 h 668294"/>
              <a:gd name="connsiteX1" fmla="*/ 442784 w 1234646"/>
              <a:gd name="connsiteY1" fmla="*/ 255372 h 668294"/>
              <a:gd name="connsiteX2" fmla="*/ 325394 w 1234646"/>
              <a:gd name="connsiteY2" fmla="*/ 286264 h 668294"/>
              <a:gd name="connsiteX3" fmla="*/ 84438 w 1234646"/>
              <a:gd name="connsiteY3" fmla="*/ 360405 h 668294"/>
              <a:gd name="connsiteX4" fmla="*/ 22654 w 1234646"/>
              <a:gd name="connsiteY4" fmla="*/ 391296 h 668294"/>
              <a:gd name="connsiteX5" fmla="*/ 4119 w 1234646"/>
              <a:gd name="connsiteY5" fmla="*/ 514864 h 668294"/>
              <a:gd name="connsiteX6" fmla="*/ 47367 w 1234646"/>
              <a:gd name="connsiteY6" fmla="*/ 607540 h 668294"/>
              <a:gd name="connsiteX7" fmla="*/ 90616 w 1234646"/>
              <a:gd name="connsiteY7" fmla="*/ 644610 h 668294"/>
              <a:gd name="connsiteX8" fmla="*/ 189470 w 1234646"/>
              <a:gd name="connsiteY8" fmla="*/ 656967 h 668294"/>
              <a:gd name="connsiteX9" fmla="*/ 374821 w 1234646"/>
              <a:gd name="connsiteY9" fmla="*/ 656967 h 668294"/>
              <a:gd name="connsiteX10" fmla="*/ 566351 w 1234646"/>
              <a:gd name="connsiteY10" fmla="*/ 589005 h 668294"/>
              <a:gd name="connsiteX11" fmla="*/ 757881 w 1234646"/>
              <a:gd name="connsiteY11" fmla="*/ 527221 h 668294"/>
              <a:gd name="connsiteX12" fmla="*/ 980303 w 1234646"/>
              <a:gd name="connsiteY12" fmla="*/ 440723 h 668294"/>
              <a:gd name="connsiteX13" fmla="*/ 1085335 w 1234646"/>
              <a:gd name="connsiteY13" fmla="*/ 366583 h 668294"/>
              <a:gd name="connsiteX14" fmla="*/ 1196546 w 1234646"/>
              <a:gd name="connsiteY14" fmla="*/ 292442 h 668294"/>
              <a:gd name="connsiteX15" fmla="*/ 1233616 w 1234646"/>
              <a:gd name="connsiteY15" fmla="*/ 193588 h 668294"/>
              <a:gd name="connsiteX16" fmla="*/ 1202724 w 1234646"/>
              <a:gd name="connsiteY16" fmla="*/ 94734 h 668294"/>
              <a:gd name="connsiteX17" fmla="*/ 1128584 w 1234646"/>
              <a:gd name="connsiteY17" fmla="*/ 26772 h 668294"/>
              <a:gd name="connsiteX18" fmla="*/ 998838 w 1234646"/>
              <a:gd name="connsiteY18" fmla="*/ 2059 h 668294"/>
              <a:gd name="connsiteX19" fmla="*/ 850557 w 1234646"/>
              <a:gd name="connsiteY19" fmla="*/ 39129 h 668294"/>
              <a:gd name="connsiteX20" fmla="*/ 739346 w 1234646"/>
              <a:gd name="connsiteY20" fmla="*/ 125626 h 668294"/>
              <a:gd name="connsiteX21" fmla="*/ 640492 w 1234646"/>
              <a:gd name="connsiteY21" fmla="*/ 168875 h 668294"/>
              <a:gd name="connsiteX22" fmla="*/ 560173 w 1234646"/>
              <a:gd name="connsiteY22" fmla="*/ 187410 h 6682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1234646" h="668294">
                <a:moveTo>
                  <a:pt x="560173" y="187410"/>
                </a:moveTo>
                <a:cubicBezTo>
                  <a:pt x="527222" y="201826"/>
                  <a:pt x="481914" y="238896"/>
                  <a:pt x="442784" y="255372"/>
                </a:cubicBezTo>
                <a:cubicBezTo>
                  <a:pt x="403654" y="271848"/>
                  <a:pt x="385118" y="268759"/>
                  <a:pt x="325394" y="286264"/>
                </a:cubicBezTo>
                <a:cubicBezTo>
                  <a:pt x="265670" y="303769"/>
                  <a:pt x="134895" y="342900"/>
                  <a:pt x="84438" y="360405"/>
                </a:cubicBezTo>
                <a:cubicBezTo>
                  <a:pt x="33981" y="377910"/>
                  <a:pt x="36040" y="365553"/>
                  <a:pt x="22654" y="391296"/>
                </a:cubicBezTo>
                <a:cubicBezTo>
                  <a:pt x="9268" y="417039"/>
                  <a:pt x="0" y="478823"/>
                  <a:pt x="4119" y="514864"/>
                </a:cubicBezTo>
                <a:cubicBezTo>
                  <a:pt x="8238" y="550905"/>
                  <a:pt x="32951" y="585916"/>
                  <a:pt x="47367" y="607540"/>
                </a:cubicBezTo>
                <a:cubicBezTo>
                  <a:pt x="61783" y="629164"/>
                  <a:pt x="66932" y="636372"/>
                  <a:pt x="90616" y="644610"/>
                </a:cubicBezTo>
                <a:cubicBezTo>
                  <a:pt x="114300" y="652848"/>
                  <a:pt x="142103" y="654908"/>
                  <a:pt x="189470" y="656967"/>
                </a:cubicBezTo>
                <a:cubicBezTo>
                  <a:pt x="236837" y="659026"/>
                  <a:pt x="312008" y="668294"/>
                  <a:pt x="374821" y="656967"/>
                </a:cubicBezTo>
                <a:cubicBezTo>
                  <a:pt x="437634" y="645640"/>
                  <a:pt x="502508" y="610629"/>
                  <a:pt x="566351" y="589005"/>
                </a:cubicBezTo>
                <a:cubicBezTo>
                  <a:pt x="630194" y="567381"/>
                  <a:pt x="688889" y="551935"/>
                  <a:pt x="757881" y="527221"/>
                </a:cubicBezTo>
                <a:cubicBezTo>
                  <a:pt x="826873" y="502507"/>
                  <a:pt x="925727" y="467496"/>
                  <a:pt x="980303" y="440723"/>
                </a:cubicBezTo>
                <a:cubicBezTo>
                  <a:pt x="1034879" y="413950"/>
                  <a:pt x="1049295" y="391296"/>
                  <a:pt x="1085335" y="366583"/>
                </a:cubicBezTo>
                <a:cubicBezTo>
                  <a:pt x="1121375" y="341870"/>
                  <a:pt x="1171833" y="321274"/>
                  <a:pt x="1196546" y="292442"/>
                </a:cubicBezTo>
                <a:cubicBezTo>
                  <a:pt x="1221259" y="263610"/>
                  <a:pt x="1232586" y="226539"/>
                  <a:pt x="1233616" y="193588"/>
                </a:cubicBezTo>
                <a:cubicBezTo>
                  <a:pt x="1234646" y="160637"/>
                  <a:pt x="1220229" y="122537"/>
                  <a:pt x="1202724" y="94734"/>
                </a:cubicBezTo>
                <a:cubicBezTo>
                  <a:pt x="1185219" y="66931"/>
                  <a:pt x="1162565" y="42218"/>
                  <a:pt x="1128584" y="26772"/>
                </a:cubicBezTo>
                <a:cubicBezTo>
                  <a:pt x="1094603" y="11326"/>
                  <a:pt x="1045176" y="0"/>
                  <a:pt x="998838" y="2059"/>
                </a:cubicBezTo>
                <a:cubicBezTo>
                  <a:pt x="952500" y="4118"/>
                  <a:pt x="893806" y="18535"/>
                  <a:pt x="850557" y="39129"/>
                </a:cubicBezTo>
                <a:cubicBezTo>
                  <a:pt x="807308" y="59724"/>
                  <a:pt x="774357" y="104002"/>
                  <a:pt x="739346" y="125626"/>
                </a:cubicBezTo>
                <a:cubicBezTo>
                  <a:pt x="704335" y="147250"/>
                  <a:pt x="667265" y="155489"/>
                  <a:pt x="640492" y="168875"/>
                </a:cubicBezTo>
                <a:cubicBezTo>
                  <a:pt x="613719" y="182261"/>
                  <a:pt x="593124" y="172994"/>
                  <a:pt x="560173" y="187410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Прямоугольник 23">
            <a:hlinkClick r:id="rId7" action="ppaction://hlinksldjump" tooltip="Устройство микроскопа и правила работы с ним"/>
          </p:cNvPr>
          <p:cNvSpPr/>
          <p:nvPr/>
        </p:nvSpPr>
        <p:spPr>
          <a:xfrm>
            <a:off x="0" y="519522"/>
            <a:ext cx="1727684" cy="504056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  <a:effectLst>
            <a:outerShdw blurRad="127000" dist="38100" dir="5400000" sx="103000" sy="103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/>
                </a:solidFill>
                <a:hlinkClick r:id="rId7" action="ppaction://hlinksldjump"/>
              </a:rPr>
              <a:t>Начало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28" name="Полилиния 27"/>
          <p:cNvSpPr/>
          <p:nvPr/>
        </p:nvSpPr>
        <p:spPr>
          <a:xfrm>
            <a:off x="6007100" y="1309688"/>
            <a:ext cx="1350963" cy="452437"/>
          </a:xfrm>
          <a:custGeom>
            <a:avLst/>
            <a:gdLst>
              <a:gd name="connsiteX0" fmla="*/ 60325 w 1350963"/>
              <a:gd name="connsiteY0" fmla="*/ 223837 h 452437"/>
              <a:gd name="connsiteX1" fmla="*/ 231775 w 1350963"/>
              <a:gd name="connsiteY1" fmla="*/ 138112 h 452437"/>
              <a:gd name="connsiteX2" fmla="*/ 317500 w 1350963"/>
              <a:gd name="connsiteY2" fmla="*/ 119062 h 452437"/>
              <a:gd name="connsiteX3" fmla="*/ 460375 w 1350963"/>
              <a:gd name="connsiteY3" fmla="*/ 80962 h 452437"/>
              <a:gd name="connsiteX4" fmla="*/ 688975 w 1350963"/>
              <a:gd name="connsiteY4" fmla="*/ 42862 h 452437"/>
              <a:gd name="connsiteX5" fmla="*/ 841375 w 1350963"/>
              <a:gd name="connsiteY5" fmla="*/ 4762 h 452437"/>
              <a:gd name="connsiteX6" fmla="*/ 1050925 w 1350963"/>
              <a:gd name="connsiteY6" fmla="*/ 14287 h 452437"/>
              <a:gd name="connsiteX7" fmla="*/ 1222375 w 1350963"/>
              <a:gd name="connsiteY7" fmla="*/ 42862 h 452437"/>
              <a:gd name="connsiteX8" fmla="*/ 1336675 w 1350963"/>
              <a:gd name="connsiteY8" fmla="*/ 80962 h 452437"/>
              <a:gd name="connsiteX9" fmla="*/ 1308100 w 1350963"/>
              <a:gd name="connsiteY9" fmla="*/ 233362 h 452437"/>
              <a:gd name="connsiteX10" fmla="*/ 1174750 w 1350963"/>
              <a:gd name="connsiteY10" fmla="*/ 261937 h 452437"/>
              <a:gd name="connsiteX11" fmla="*/ 1031875 w 1350963"/>
              <a:gd name="connsiteY11" fmla="*/ 280987 h 452437"/>
              <a:gd name="connsiteX12" fmla="*/ 879475 w 1350963"/>
              <a:gd name="connsiteY12" fmla="*/ 300037 h 452437"/>
              <a:gd name="connsiteX13" fmla="*/ 688975 w 1350963"/>
              <a:gd name="connsiteY13" fmla="*/ 338137 h 452437"/>
              <a:gd name="connsiteX14" fmla="*/ 479425 w 1350963"/>
              <a:gd name="connsiteY14" fmla="*/ 376237 h 452437"/>
              <a:gd name="connsiteX15" fmla="*/ 384175 w 1350963"/>
              <a:gd name="connsiteY15" fmla="*/ 433387 h 452437"/>
              <a:gd name="connsiteX16" fmla="*/ 117475 w 1350963"/>
              <a:gd name="connsiteY16" fmla="*/ 442912 h 452437"/>
              <a:gd name="connsiteX17" fmla="*/ 50800 w 1350963"/>
              <a:gd name="connsiteY17" fmla="*/ 433387 h 452437"/>
              <a:gd name="connsiteX18" fmla="*/ 3175 w 1350963"/>
              <a:gd name="connsiteY18" fmla="*/ 328612 h 452437"/>
              <a:gd name="connsiteX19" fmla="*/ 60325 w 1350963"/>
              <a:gd name="connsiteY19" fmla="*/ 223837 h 4524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1350963" h="452437">
                <a:moveTo>
                  <a:pt x="60325" y="223837"/>
                </a:moveTo>
                <a:cubicBezTo>
                  <a:pt x="98425" y="192087"/>
                  <a:pt x="188913" y="155574"/>
                  <a:pt x="231775" y="138112"/>
                </a:cubicBezTo>
                <a:cubicBezTo>
                  <a:pt x="274637" y="120650"/>
                  <a:pt x="279400" y="128587"/>
                  <a:pt x="317500" y="119062"/>
                </a:cubicBezTo>
                <a:cubicBezTo>
                  <a:pt x="355600" y="109537"/>
                  <a:pt x="398463" y="93662"/>
                  <a:pt x="460375" y="80962"/>
                </a:cubicBezTo>
                <a:cubicBezTo>
                  <a:pt x="522288" y="68262"/>
                  <a:pt x="625475" y="55562"/>
                  <a:pt x="688975" y="42862"/>
                </a:cubicBezTo>
                <a:cubicBezTo>
                  <a:pt x="752475" y="30162"/>
                  <a:pt x="781050" y="9525"/>
                  <a:pt x="841375" y="4762"/>
                </a:cubicBezTo>
                <a:cubicBezTo>
                  <a:pt x="901700" y="0"/>
                  <a:pt x="987425" y="7937"/>
                  <a:pt x="1050925" y="14287"/>
                </a:cubicBezTo>
                <a:cubicBezTo>
                  <a:pt x="1114425" y="20637"/>
                  <a:pt x="1174750" y="31750"/>
                  <a:pt x="1222375" y="42862"/>
                </a:cubicBezTo>
                <a:cubicBezTo>
                  <a:pt x="1270000" y="53974"/>
                  <a:pt x="1322388" y="49212"/>
                  <a:pt x="1336675" y="80962"/>
                </a:cubicBezTo>
                <a:cubicBezTo>
                  <a:pt x="1350963" y="112712"/>
                  <a:pt x="1335088" y="203200"/>
                  <a:pt x="1308100" y="233362"/>
                </a:cubicBezTo>
                <a:cubicBezTo>
                  <a:pt x="1281113" y="263525"/>
                  <a:pt x="1220787" y="254000"/>
                  <a:pt x="1174750" y="261937"/>
                </a:cubicBezTo>
                <a:cubicBezTo>
                  <a:pt x="1128713" y="269874"/>
                  <a:pt x="1031875" y="280987"/>
                  <a:pt x="1031875" y="280987"/>
                </a:cubicBezTo>
                <a:cubicBezTo>
                  <a:pt x="982662" y="287337"/>
                  <a:pt x="936625" y="290512"/>
                  <a:pt x="879475" y="300037"/>
                </a:cubicBezTo>
                <a:cubicBezTo>
                  <a:pt x="822325" y="309562"/>
                  <a:pt x="688975" y="338137"/>
                  <a:pt x="688975" y="338137"/>
                </a:cubicBezTo>
                <a:cubicBezTo>
                  <a:pt x="622300" y="350837"/>
                  <a:pt x="530225" y="360362"/>
                  <a:pt x="479425" y="376237"/>
                </a:cubicBezTo>
                <a:cubicBezTo>
                  <a:pt x="428625" y="392112"/>
                  <a:pt x="444500" y="422275"/>
                  <a:pt x="384175" y="433387"/>
                </a:cubicBezTo>
                <a:cubicBezTo>
                  <a:pt x="323850" y="444499"/>
                  <a:pt x="173037" y="442912"/>
                  <a:pt x="117475" y="442912"/>
                </a:cubicBezTo>
                <a:cubicBezTo>
                  <a:pt x="61913" y="442912"/>
                  <a:pt x="69850" y="452437"/>
                  <a:pt x="50800" y="433387"/>
                </a:cubicBezTo>
                <a:cubicBezTo>
                  <a:pt x="31750" y="414337"/>
                  <a:pt x="6350" y="357187"/>
                  <a:pt x="3175" y="328612"/>
                </a:cubicBezTo>
                <a:cubicBezTo>
                  <a:pt x="0" y="300037"/>
                  <a:pt x="22225" y="255587"/>
                  <a:pt x="60325" y="223837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Полилиния 28">
            <a:hlinkClick r:id="rId8" action="ppaction://hlinksldjump"/>
          </p:cNvPr>
          <p:cNvSpPr/>
          <p:nvPr/>
        </p:nvSpPr>
        <p:spPr>
          <a:xfrm>
            <a:off x="5894388" y="1301750"/>
            <a:ext cx="1501775" cy="457200"/>
          </a:xfrm>
          <a:custGeom>
            <a:avLst/>
            <a:gdLst>
              <a:gd name="connsiteX0" fmla="*/ 173037 w 1501775"/>
              <a:gd name="connsiteY0" fmla="*/ 260350 h 457200"/>
              <a:gd name="connsiteX1" fmla="*/ 392112 w 1501775"/>
              <a:gd name="connsiteY1" fmla="*/ 165100 h 457200"/>
              <a:gd name="connsiteX2" fmla="*/ 611187 w 1501775"/>
              <a:gd name="connsiteY2" fmla="*/ 127000 h 457200"/>
              <a:gd name="connsiteX3" fmla="*/ 839787 w 1501775"/>
              <a:gd name="connsiteY3" fmla="*/ 107950 h 457200"/>
              <a:gd name="connsiteX4" fmla="*/ 1058862 w 1501775"/>
              <a:gd name="connsiteY4" fmla="*/ 50800 h 457200"/>
              <a:gd name="connsiteX5" fmla="*/ 1230312 w 1501775"/>
              <a:gd name="connsiteY5" fmla="*/ 50800 h 457200"/>
              <a:gd name="connsiteX6" fmla="*/ 1363662 w 1501775"/>
              <a:gd name="connsiteY6" fmla="*/ 79375 h 457200"/>
              <a:gd name="connsiteX7" fmla="*/ 1163637 w 1501775"/>
              <a:gd name="connsiteY7" fmla="*/ 250825 h 457200"/>
              <a:gd name="connsiteX8" fmla="*/ 1325562 w 1501775"/>
              <a:gd name="connsiteY8" fmla="*/ 222250 h 457200"/>
              <a:gd name="connsiteX9" fmla="*/ 1011237 w 1501775"/>
              <a:gd name="connsiteY9" fmla="*/ 117475 h 457200"/>
              <a:gd name="connsiteX10" fmla="*/ 1068387 w 1501775"/>
              <a:gd name="connsiteY10" fmla="*/ 260350 h 457200"/>
              <a:gd name="connsiteX11" fmla="*/ 877887 w 1501775"/>
              <a:gd name="connsiteY11" fmla="*/ 298450 h 457200"/>
              <a:gd name="connsiteX12" fmla="*/ 687387 w 1501775"/>
              <a:gd name="connsiteY12" fmla="*/ 317500 h 457200"/>
              <a:gd name="connsiteX13" fmla="*/ 515937 w 1501775"/>
              <a:gd name="connsiteY13" fmla="*/ 317500 h 457200"/>
              <a:gd name="connsiteX14" fmla="*/ 354012 w 1501775"/>
              <a:gd name="connsiteY14" fmla="*/ 374650 h 457200"/>
              <a:gd name="connsiteX15" fmla="*/ 239712 w 1501775"/>
              <a:gd name="connsiteY15" fmla="*/ 307975 h 457200"/>
              <a:gd name="connsiteX16" fmla="*/ 506412 w 1501775"/>
              <a:gd name="connsiteY16" fmla="*/ 231775 h 457200"/>
              <a:gd name="connsiteX17" fmla="*/ 735012 w 1501775"/>
              <a:gd name="connsiteY17" fmla="*/ 203200 h 457200"/>
              <a:gd name="connsiteX18" fmla="*/ 992187 w 1501775"/>
              <a:gd name="connsiteY18" fmla="*/ 136525 h 457200"/>
              <a:gd name="connsiteX19" fmla="*/ 1268412 w 1501775"/>
              <a:gd name="connsiteY19" fmla="*/ 79375 h 457200"/>
              <a:gd name="connsiteX20" fmla="*/ 1306512 w 1501775"/>
              <a:gd name="connsiteY20" fmla="*/ 165100 h 457200"/>
              <a:gd name="connsiteX21" fmla="*/ 1020762 w 1501775"/>
              <a:gd name="connsiteY21" fmla="*/ 41275 h 457200"/>
              <a:gd name="connsiteX22" fmla="*/ 1135062 w 1501775"/>
              <a:gd name="connsiteY22" fmla="*/ 279400 h 457200"/>
              <a:gd name="connsiteX23" fmla="*/ 744537 w 1501775"/>
              <a:gd name="connsiteY23" fmla="*/ 98425 h 457200"/>
              <a:gd name="connsiteX24" fmla="*/ 735012 w 1501775"/>
              <a:gd name="connsiteY24" fmla="*/ 269875 h 457200"/>
              <a:gd name="connsiteX25" fmla="*/ 354012 w 1501775"/>
              <a:gd name="connsiteY25" fmla="*/ 107950 h 457200"/>
              <a:gd name="connsiteX26" fmla="*/ 534987 w 1501775"/>
              <a:gd name="connsiteY26" fmla="*/ 441325 h 457200"/>
              <a:gd name="connsiteX27" fmla="*/ 239712 w 1501775"/>
              <a:gd name="connsiteY27" fmla="*/ 203200 h 457200"/>
              <a:gd name="connsiteX28" fmla="*/ 192087 w 1501775"/>
              <a:gd name="connsiteY28" fmla="*/ 317500 h 457200"/>
              <a:gd name="connsiteX29" fmla="*/ 1392237 w 1501775"/>
              <a:gd name="connsiteY29" fmla="*/ 127000 h 457200"/>
              <a:gd name="connsiteX30" fmla="*/ 849312 w 1501775"/>
              <a:gd name="connsiteY30" fmla="*/ 222250 h 457200"/>
              <a:gd name="connsiteX31" fmla="*/ 363537 w 1501775"/>
              <a:gd name="connsiteY31" fmla="*/ 422275 h 457200"/>
              <a:gd name="connsiteX32" fmla="*/ 725487 w 1501775"/>
              <a:gd name="connsiteY32" fmla="*/ 60325 h 457200"/>
              <a:gd name="connsiteX33" fmla="*/ 963612 w 1501775"/>
              <a:gd name="connsiteY33" fmla="*/ 88900 h 457200"/>
              <a:gd name="connsiteX34" fmla="*/ 1316037 w 1501775"/>
              <a:gd name="connsiteY34" fmla="*/ 269875 h 457200"/>
              <a:gd name="connsiteX35" fmla="*/ 1439862 w 1501775"/>
              <a:gd name="connsiteY35" fmla="*/ 107950 h 457200"/>
              <a:gd name="connsiteX36" fmla="*/ 1401762 w 1501775"/>
              <a:gd name="connsiteY36" fmla="*/ 60325 h 457200"/>
              <a:gd name="connsiteX37" fmla="*/ 1220787 w 1501775"/>
              <a:gd name="connsiteY37" fmla="*/ 31750 h 457200"/>
              <a:gd name="connsiteX38" fmla="*/ 754062 w 1501775"/>
              <a:gd name="connsiteY38" fmla="*/ 12700 h 457200"/>
              <a:gd name="connsiteX39" fmla="*/ 468312 w 1501775"/>
              <a:gd name="connsiteY39" fmla="*/ 107950 h 457200"/>
              <a:gd name="connsiteX40" fmla="*/ 173037 w 1501775"/>
              <a:gd name="connsiteY40" fmla="*/ 260350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1501775" h="457200">
                <a:moveTo>
                  <a:pt x="173037" y="260350"/>
                </a:moveTo>
                <a:cubicBezTo>
                  <a:pt x="160337" y="269875"/>
                  <a:pt x="319087" y="187325"/>
                  <a:pt x="392112" y="165100"/>
                </a:cubicBezTo>
                <a:cubicBezTo>
                  <a:pt x="465137" y="142875"/>
                  <a:pt x="536575" y="136525"/>
                  <a:pt x="611187" y="127000"/>
                </a:cubicBezTo>
                <a:cubicBezTo>
                  <a:pt x="685799" y="117475"/>
                  <a:pt x="765175" y="120650"/>
                  <a:pt x="839787" y="107950"/>
                </a:cubicBezTo>
                <a:cubicBezTo>
                  <a:pt x="914399" y="95250"/>
                  <a:pt x="993775" y="60325"/>
                  <a:pt x="1058862" y="50800"/>
                </a:cubicBezTo>
                <a:cubicBezTo>
                  <a:pt x="1123949" y="41275"/>
                  <a:pt x="1179512" y="46038"/>
                  <a:pt x="1230312" y="50800"/>
                </a:cubicBezTo>
                <a:cubicBezTo>
                  <a:pt x="1281112" y="55562"/>
                  <a:pt x="1374774" y="46038"/>
                  <a:pt x="1363662" y="79375"/>
                </a:cubicBezTo>
                <a:cubicBezTo>
                  <a:pt x="1352550" y="112712"/>
                  <a:pt x="1169987" y="227013"/>
                  <a:pt x="1163637" y="250825"/>
                </a:cubicBezTo>
                <a:cubicBezTo>
                  <a:pt x="1157287" y="274637"/>
                  <a:pt x="1350962" y="244475"/>
                  <a:pt x="1325562" y="222250"/>
                </a:cubicBezTo>
                <a:cubicBezTo>
                  <a:pt x="1300162" y="200025"/>
                  <a:pt x="1054099" y="111125"/>
                  <a:pt x="1011237" y="117475"/>
                </a:cubicBezTo>
                <a:cubicBezTo>
                  <a:pt x="968375" y="123825"/>
                  <a:pt x="1090612" y="230188"/>
                  <a:pt x="1068387" y="260350"/>
                </a:cubicBezTo>
                <a:cubicBezTo>
                  <a:pt x="1046162" y="290512"/>
                  <a:pt x="941387" y="288925"/>
                  <a:pt x="877887" y="298450"/>
                </a:cubicBezTo>
                <a:cubicBezTo>
                  <a:pt x="814387" y="307975"/>
                  <a:pt x="747712" y="314325"/>
                  <a:pt x="687387" y="317500"/>
                </a:cubicBezTo>
                <a:cubicBezTo>
                  <a:pt x="627062" y="320675"/>
                  <a:pt x="571499" y="307975"/>
                  <a:pt x="515937" y="317500"/>
                </a:cubicBezTo>
                <a:cubicBezTo>
                  <a:pt x="460375" y="327025"/>
                  <a:pt x="400049" y="376237"/>
                  <a:pt x="354012" y="374650"/>
                </a:cubicBezTo>
                <a:cubicBezTo>
                  <a:pt x="307975" y="373063"/>
                  <a:pt x="214312" y="331788"/>
                  <a:pt x="239712" y="307975"/>
                </a:cubicBezTo>
                <a:cubicBezTo>
                  <a:pt x="265112" y="284163"/>
                  <a:pt x="423862" y="249237"/>
                  <a:pt x="506412" y="231775"/>
                </a:cubicBezTo>
                <a:cubicBezTo>
                  <a:pt x="588962" y="214313"/>
                  <a:pt x="654050" y="219075"/>
                  <a:pt x="735012" y="203200"/>
                </a:cubicBezTo>
                <a:cubicBezTo>
                  <a:pt x="815975" y="187325"/>
                  <a:pt x="903287" y="157162"/>
                  <a:pt x="992187" y="136525"/>
                </a:cubicBezTo>
                <a:cubicBezTo>
                  <a:pt x="1081087" y="115888"/>
                  <a:pt x="1216025" y="74613"/>
                  <a:pt x="1268412" y="79375"/>
                </a:cubicBezTo>
                <a:cubicBezTo>
                  <a:pt x="1320799" y="84137"/>
                  <a:pt x="1347787" y="171450"/>
                  <a:pt x="1306512" y="165100"/>
                </a:cubicBezTo>
                <a:cubicBezTo>
                  <a:pt x="1265237" y="158750"/>
                  <a:pt x="1049337" y="22225"/>
                  <a:pt x="1020762" y="41275"/>
                </a:cubicBezTo>
                <a:cubicBezTo>
                  <a:pt x="992187" y="60325"/>
                  <a:pt x="1181100" y="269875"/>
                  <a:pt x="1135062" y="279400"/>
                </a:cubicBezTo>
                <a:cubicBezTo>
                  <a:pt x="1089025" y="288925"/>
                  <a:pt x="811212" y="100012"/>
                  <a:pt x="744537" y="98425"/>
                </a:cubicBezTo>
                <a:cubicBezTo>
                  <a:pt x="677862" y="96838"/>
                  <a:pt x="800099" y="268288"/>
                  <a:pt x="735012" y="269875"/>
                </a:cubicBezTo>
                <a:cubicBezTo>
                  <a:pt x="669925" y="271462"/>
                  <a:pt x="387350" y="79375"/>
                  <a:pt x="354012" y="107950"/>
                </a:cubicBezTo>
                <a:cubicBezTo>
                  <a:pt x="320675" y="136525"/>
                  <a:pt x="554037" y="425450"/>
                  <a:pt x="534987" y="441325"/>
                </a:cubicBezTo>
                <a:cubicBezTo>
                  <a:pt x="515937" y="457200"/>
                  <a:pt x="296862" y="223837"/>
                  <a:pt x="239712" y="203200"/>
                </a:cubicBezTo>
                <a:cubicBezTo>
                  <a:pt x="182562" y="182563"/>
                  <a:pt x="0" y="330200"/>
                  <a:pt x="192087" y="317500"/>
                </a:cubicBezTo>
                <a:cubicBezTo>
                  <a:pt x="384174" y="304800"/>
                  <a:pt x="1282700" y="142875"/>
                  <a:pt x="1392237" y="127000"/>
                </a:cubicBezTo>
                <a:cubicBezTo>
                  <a:pt x="1501775" y="111125"/>
                  <a:pt x="1020762" y="173037"/>
                  <a:pt x="849312" y="222250"/>
                </a:cubicBezTo>
                <a:cubicBezTo>
                  <a:pt x="677862" y="271463"/>
                  <a:pt x="384175" y="449263"/>
                  <a:pt x="363537" y="422275"/>
                </a:cubicBezTo>
                <a:cubicBezTo>
                  <a:pt x="342899" y="395287"/>
                  <a:pt x="625475" y="115888"/>
                  <a:pt x="725487" y="60325"/>
                </a:cubicBezTo>
                <a:cubicBezTo>
                  <a:pt x="825500" y="4763"/>
                  <a:pt x="865187" y="53975"/>
                  <a:pt x="963612" y="88900"/>
                </a:cubicBezTo>
                <a:cubicBezTo>
                  <a:pt x="1062037" y="123825"/>
                  <a:pt x="1236662" y="266700"/>
                  <a:pt x="1316037" y="269875"/>
                </a:cubicBezTo>
                <a:cubicBezTo>
                  <a:pt x="1395412" y="273050"/>
                  <a:pt x="1425575" y="142875"/>
                  <a:pt x="1439862" y="107950"/>
                </a:cubicBezTo>
                <a:cubicBezTo>
                  <a:pt x="1454150" y="73025"/>
                  <a:pt x="1438275" y="73025"/>
                  <a:pt x="1401762" y="60325"/>
                </a:cubicBezTo>
                <a:cubicBezTo>
                  <a:pt x="1365250" y="47625"/>
                  <a:pt x="1328737" y="39688"/>
                  <a:pt x="1220787" y="31750"/>
                </a:cubicBezTo>
                <a:cubicBezTo>
                  <a:pt x="1112837" y="23813"/>
                  <a:pt x="879475" y="0"/>
                  <a:pt x="754062" y="12700"/>
                </a:cubicBezTo>
                <a:cubicBezTo>
                  <a:pt x="628650" y="25400"/>
                  <a:pt x="571499" y="63500"/>
                  <a:pt x="468312" y="107950"/>
                </a:cubicBezTo>
                <a:cubicBezTo>
                  <a:pt x="365125" y="152400"/>
                  <a:pt x="185737" y="250825"/>
                  <a:pt x="173037" y="260350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Полилиния 36">
            <a:hlinkClick r:id="rId9" action="ppaction://hlinksldjump"/>
          </p:cNvPr>
          <p:cNvSpPr/>
          <p:nvPr/>
        </p:nvSpPr>
        <p:spPr>
          <a:xfrm>
            <a:off x="5464175" y="2165350"/>
            <a:ext cx="587375" cy="434975"/>
          </a:xfrm>
          <a:custGeom>
            <a:avLst/>
            <a:gdLst>
              <a:gd name="connsiteX0" fmla="*/ 50800 w 587375"/>
              <a:gd name="connsiteY0" fmla="*/ 349250 h 434975"/>
              <a:gd name="connsiteX1" fmla="*/ 450850 w 587375"/>
              <a:gd name="connsiteY1" fmla="*/ 53975 h 434975"/>
              <a:gd name="connsiteX2" fmla="*/ 155575 w 587375"/>
              <a:gd name="connsiteY2" fmla="*/ 368300 h 434975"/>
              <a:gd name="connsiteX3" fmla="*/ 498475 w 587375"/>
              <a:gd name="connsiteY3" fmla="*/ 92075 h 434975"/>
              <a:gd name="connsiteX4" fmla="*/ 279400 w 587375"/>
              <a:gd name="connsiteY4" fmla="*/ 396875 h 434975"/>
              <a:gd name="connsiteX5" fmla="*/ 574675 w 587375"/>
              <a:gd name="connsiteY5" fmla="*/ 158750 h 434975"/>
              <a:gd name="connsiteX6" fmla="*/ 355600 w 587375"/>
              <a:gd name="connsiteY6" fmla="*/ 25400 h 434975"/>
              <a:gd name="connsiteX7" fmla="*/ 536575 w 587375"/>
              <a:gd name="connsiteY7" fmla="*/ 311150 h 434975"/>
              <a:gd name="connsiteX8" fmla="*/ 222250 w 587375"/>
              <a:gd name="connsiteY8" fmla="*/ 44450 h 434975"/>
              <a:gd name="connsiteX9" fmla="*/ 403225 w 587375"/>
              <a:gd name="connsiteY9" fmla="*/ 396875 h 434975"/>
              <a:gd name="connsiteX10" fmla="*/ 136525 w 587375"/>
              <a:gd name="connsiteY10" fmla="*/ 130175 h 434975"/>
              <a:gd name="connsiteX11" fmla="*/ 231775 w 587375"/>
              <a:gd name="connsiteY11" fmla="*/ 415925 h 434975"/>
              <a:gd name="connsiteX12" fmla="*/ 31750 w 587375"/>
              <a:gd name="connsiteY12" fmla="*/ 244475 h 434975"/>
              <a:gd name="connsiteX13" fmla="*/ 422275 w 587375"/>
              <a:gd name="connsiteY13" fmla="*/ 34925 h 434975"/>
              <a:gd name="connsiteX14" fmla="*/ 241300 w 587375"/>
              <a:gd name="connsiteY14" fmla="*/ 415925 h 434975"/>
              <a:gd name="connsiteX15" fmla="*/ 536575 w 587375"/>
              <a:gd name="connsiteY15" fmla="*/ 130175 h 434975"/>
              <a:gd name="connsiteX16" fmla="*/ 469900 w 587375"/>
              <a:gd name="connsiteY16" fmla="*/ 320675 h 434975"/>
              <a:gd name="connsiteX17" fmla="*/ 69850 w 587375"/>
              <a:gd name="connsiteY17" fmla="*/ 225425 h 434975"/>
              <a:gd name="connsiteX18" fmla="*/ 193675 w 587375"/>
              <a:gd name="connsiteY18" fmla="*/ 396875 h 434975"/>
              <a:gd name="connsiteX19" fmla="*/ 327025 w 587375"/>
              <a:gd name="connsiteY19" fmla="*/ 63500 h 434975"/>
              <a:gd name="connsiteX20" fmla="*/ 288925 w 587375"/>
              <a:gd name="connsiteY20" fmla="*/ 25400 h 434975"/>
              <a:gd name="connsiteX21" fmla="*/ 536575 w 587375"/>
              <a:gd name="connsiteY21" fmla="*/ 215900 h 434975"/>
              <a:gd name="connsiteX22" fmla="*/ 412750 w 587375"/>
              <a:gd name="connsiteY22" fmla="*/ 254000 h 434975"/>
              <a:gd name="connsiteX23" fmla="*/ 165100 w 587375"/>
              <a:gd name="connsiteY23" fmla="*/ 339725 h 434975"/>
              <a:gd name="connsiteX24" fmla="*/ 307975 w 587375"/>
              <a:gd name="connsiteY24" fmla="*/ 273050 h 4349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587375" h="434975">
                <a:moveTo>
                  <a:pt x="50800" y="349250"/>
                </a:moveTo>
                <a:cubicBezTo>
                  <a:pt x="242094" y="200025"/>
                  <a:pt x="433388" y="50800"/>
                  <a:pt x="450850" y="53975"/>
                </a:cubicBezTo>
                <a:cubicBezTo>
                  <a:pt x="468313" y="57150"/>
                  <a:pt x="147638" y="361950"/>
                  <a:pt x="155575" y="368300"/>
                </a:cubicBezTo>
                <a:cubicBezTo>
                  <a:pt x="163512" y="374650"/>
                  <a:pt x="477838" y="87313"/>
                  <a:pt x="498475" y="92075"/>
                </a:cubicBezTo>
                <a:cubicBezTo>
                  <a:pt x="519112" y="96837"/>
                  <a:pt x="266700" y="385763"/>
                  <a:pt x="279400" y="396875"/>
                </a:cubicBezTo>
                <a:cubicBezTo>
                  <a:pt x="292100" y="407987"/>
                  <a:pt x="561975" y="220663"/>
                  <a:pt x="574675" y="158750"/>
                </a:cubicBezTo>
                <a:cubicBezTo>
                  <a:pt x="587375" y="96838"/>
                  <a:pt x="361950" y="0"/>
                  <a:pt x="355600" y="25400"/>
                </a:cubicBezTo>
                <a:cubicBezTo>
                  <a:pt x="349250" y="50800"/>
                  <a:pt x="558800" y="307975"/>
                  <a:pt x="536575" y="311150"/>
                </a:cubicBezTo>
                <a:cubicBezTo>
                  <a:pt x="514350" y="314325"/>
                  <a:pt x="244475" y="30162"/>
                  <a:pt x="222250" y="44450"/>
                </a:cubicBezTo>
                <a:cubicBezTo>
                  <a:pt x="200025" y="58738"/>
                  <a:pt x="417512" y="382588"/>
                  <a:pt x="403225" y="396875"/>
                </a:cubicBezTo>
                <a:cubicBezTo>
                  <a:pt x="388938" y="411162"/>
                  <a:pt x="165100" y="127000"/>
                  <a:pt x="136525" y="130175"/>
                </a:cubicBezTo>
                <a:cubicBezTo>
                  <a:pt x="107950" y="133350"/>
                  <a:pt x="249237" y="396875"/>
                  <a:pt x="231775" y="415925"/>
                </a:cubicBezTo>
                <a:cubicBezTo>
                  <a:pt x="214313" y="434975"/>
                  <a:pt x="0" y="307975"/>
                  <a:pt x="31750" y="244475"/>
                </a:cubicBezTo>
                <a:cubicBezTo>
                  <a:pt x="63500" y="180975"/>
                  <a:pt x="387350" y="6350"/>
                  <a:pt x="422275" y="34925"/>
                </a:cubicBezTo>
                <a:cubicBezTo>
                  <a:pt x="457200" y="63500"/>
                  <a:pt x="222250" y="400050"/>
                  <a:pt x="241300" y="415925"/>
                </a:cubicBezTo>
                <a:cubicBezTo>
                  <a:pt x="260350" y="431800"/>
                  <a:pt x="498475" y="146050"/>
                  <a:pt x="536575" y="130175"/>
                </a:cubicBezTo>
                <a:cubicBezTo>
                  <a:pt x="574675" y="114300"/>
                  <a:pt x="547687" y="304800"/>
                  <a:pt x="469900" y="320675"/>
                </a:cubicBezTo>
                <a:cubicBezTo>
                  <a:pt x="392113" y="336550"/>
                  <a:pt x="115887" y="212725"/>
                  <a:pt x="69850" y="225425"/>
                </a:cubicBezTo>
                <a:cubicBezTo>
                  <a:pt x="23813" y="238125"/>
                  <a:pt x="150813" y="423862"/>
                  <a:pt x="193675" y="396875"/>
                </a:cubicBezTo>
                <a:cubicBezTo>
                  <a:pt x="236537" y="369888"/>
                  <a:pt x="311150" y="125413"/>
                  <a:pt x="327025" y="63500"/>
                </a:cubicBezTo>
                <a:cubicBezTo>
                  <a:pt x="342900" y="1588"/>
                  <a:pt x="254000" y="0"/>
                  <a:pt x="288925" y="25400"/>
                </a:cubicBezTo>
                <a:cubicBezTo>
                  <a:pt x="323850" y="50800"/>
                  <a:pt x="515938" y="177800"/>
                  <a:pt x="536575" y="215900"/>
                </a:cubicBezTo>
                <a:cubicBezTo>
                  <a:pt x="557212" y="254000"/>
                  <a:pt x="474662" y="233363"/>
                  <a:pt x="412750" y="254000"/>
                </a:cubicBezTo>
                <a:cubicBezTo>
                  <a:pt x="350838" y="274637"/>
                  <a:pt x="182563" y="336550"/>
                  <a:pt x="165100" y="339725"/>
                </a:cubicBezTo>
                <a:cubicBezTo>
                  <a:pt x="147638" y="342900"/>
                  <a:pt x="227806" y="307975"/>
                  <a:pt x="307975" y="273050"/>
                </a:cubicBezTo>
              </a:path>
            </a:pathLst>
          </a:custGeom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Полилиния 37">
            <a:hlinkClick r:id="rId10" action="ppaction://hlinksldjump"/>
          </p:cNvPr>
          <p:cNvSpPr/>
          <p:nvPr/>
        </p:nvSpPr>
        <p:spPr>
          <a:xfrm>
            <a:off x="6059488" y="2286000"/>
            <a:ext cx="301624" cy="339725"/>
          </a:xfrm>
          <a:custGeom>
            <a:avLst/>
            <a:gdLst>
              <a:gd name="connsiteX0" fmla="*/ 274637 w 301624"/>
              <a:gd name="connsiteY0" fmla="*/ 9525 h 339725"/>
              <a:gd name="connsiteX1" fmla="*/ 26987 w 301624"/>
              <a:gd name="connsiteY1" fmla="*/ 276225 h 339725"/>
              <a:gd name="connsiteX2" fmla="*/ 112712 w 301624"/>
              <a:gd name="connsiteY2" fmla="*/ 9525 h 339725"/>
              <a:gd name="connsiteX3" fmla="*/ 227012 w 301624"/>
              <a:gd name="connsiteY3" fmla="*/ 323850 h 339725"/>
              <a:gd name="connsiteX4" fmla="*/ 265112 w 301624"/>
              <a:gd name="connsiteY4" fmla="*/ 66675 h 339725"/>
              <a:gd name="connsiteX5" fmla="*/ 93662 w 301624"/>
              <a:gd name="connsiteY5" fmla="*/ 38100 h 339725"/>
              <a:gd name="connsiteX6" fmla="*/ 46037 w 301624"/>
              <a:gd name="connsiteY6" fmla="*/ 295275 h 339725"/>
              <a:gd name="connsiteX7" fmla="*/ 236537 w 301624"/>
              <a:gd name="connsiteY7" fmla="*/ 304800 h 339725"/>
              <a:gd name="connsiteX8" fmla="*/ 227012 w 301624"/>
              <a:gd name="connsiteY8" fmla="*/ 142875 h 339725"/>
              <a:gd name="connsiteX9" fmla="*/ 84137 w 301624"/>
              <a:gd name="connsiteY9" fmla="*/ 133350 h 339725"/>
              <a:gd name="connsiteX10" fmla="*/ 169862 w 301624"/>
              <a:gd name="connsiteY10" fmla="*/ 47625 h 339725"/>
              <a:gd name="connsiteX11" fmla="*/ 141287 w 301624"/>
              <a:gd name="connsiteY11" fmla="*/ 285750 h 339725"/>
              <a:gd name="connsiteX12" fmla="*/ 74612 w 301624"/>
              <a:gd name="connsiteY12" fmla="*/ 180975 h 339725"/>
              <a:gd name="connsiteX13" fmla="*/ 207962 w 301624"/>
              <a:gd name="connsiteY13" fmla="*/ 133350 h 339725"/>
              <a:gd name="connsiteX14" fmla="*/ 188912 w 301624"/>
              <a:gd name="connsiteY14" fmla="*/ 266700 h 339725"/>
              <a:gd name="connsiteX15" fmla="*/ 274637 w 301624"/>
              <a:gd name="connsiteY15" fmla="*/ 9525 h 339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301624" h="339725">
                <a:moveTo>
                  <a:pt x="274637" y="9525"/>
                </a:moveTo>
                <a:cubicBezTo>
                  <a:pt x="247650" y="11112"/>
                  <a:pt x="53974" y="276225"/>
                  <a:pt x="26987" y="276225"/>
                </a:cubicBezTo>
                <a:cubicBezTo>
                  <a:pt x="0" y="276225"/>
                  <a:pt x="79375" y="1588"/>
                  <a:pt x="112712" y="9525"/>
                </a:cubicBezTo>
                <a:cubicBezTo>
                  <a:pt x="146049" y="17462"/>
                  <a:pt x="201612" y="314325"/>
                  <a:pt x="227012" y="323850"/>
                </a:cubicBezTo>
                <a:cubicBezTo>
                  <a:pt x="252412" y="333375"/>
                  <a:pt x="287337" y="114300"/>
                  <a:pt x="265112" y="66675"/>
                </a:cubicBezTo>
                <a:cubicBezTo>
                  <a:pt x="242887" y="19050"/>
                  <a:pt x="130174" y="0"/>
                  <a:pt x="93662" y="38100"/>
                </a:cubicBezTo>
                <a:cubicBezTo>
                  <a:pt x="57150" y="76200"/>
                  <a:pt x="22225" y="250825"/>
                  <a:pt x="46037" y="295275"/>
                </a:cubicBezTo>
                <a:cubicBezTo>
                  <a:pt x="69849" y="339725"/>
                  <a:pt x="206374" y="330200"/>
                  <a:pt x="236537" y="304800"/>
                </a:cubicBezTo>
                <a:cubicBezTo>
                  <a:pt x="266700" y="279400"/>
                  <a:pt x="252412" y="171450"/>
                  <a:pt x="227012" y="142875"/>
                </a:cubicBezTo>
                <a:cubicBezTo>
                  <a:pt x="201612" y="114300"/>
                  <a:pt x="93662" y="149225"/>
                  <a:pt x="84137" y="133350"/>
                </a:cubicBezTo>
                <a:cubicBezTo>
                  <a:pt x="74612" y="117475"/>
                  <a:pt x="160337" y="22225"/>
                  <a:pt x="169862" y="47625"/>
                </a:cubicBezTo>
                <a:cubicBezTo>
                  <a:pt x="179387" y="73025"/>
                  <a:pt x="157162" y="263525"/>
                  <a:pt x="141287" y="285750"/>
                </a:cubicBezTo>
                <a:cubicBezTo>
                  <a:pt x="125412" y="307975"/>
                  <a:pt x="63500" y="206375"/>
                  <a:pt x="74612" y="180975"/>
                </a:cubicBezTo>
                <a:cubicBezTo>
                  <a:pt x="85724" y="155575"/>
                  <a:pt x="188912" y="119063"/>
                  <a:pt x="207962" y="133350"/>
                </a:cubicBezTo>
                <a:cubicBezTo>
                  <a:pt x="227012" y="147638"/>
                  <a:pt x="179387" y="280987"/>
                  <a:pt x="188912" y="266700"/>
                </a:cubicBezTo>
                <a:cubicBezTo>
                  <a:pt x="198437" y="252413"/>
                  <a:pt x="301624" y="7938"/>
                  <a:pt x="274637" y="9525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Полилиния 38">
            <a:hlinkClick r:id="rId10" action="ppaction://hlinksldjump"/>
          </p:cNvPr>
          <p:cNvSpPr/>
          <p:nvPr/>
        </p:nvSpPr>
        <p:spPr>
          <a:xfrm>
            <a:off x="5354638" y="2614613"/>
            <a:ext cx="661987" cy="123824"/>
          </a:xfrm>
          <a:custGeom>
            <a:avLst/>
            <a:gdLst>
              <a:gd name="connsiteX0" fmla="*/ 74612 w 661987"/>
              <a:gd name="connsiteY0" fmla="*/ 90487 h 123824"/>
              <a:gd name="connsiteX1" fmla="*/ 579437 w 661987"/>
              <a:gd name="connsiteY1" fmla="*/ 4762 h 123824"/>
              <a:gd name="connsiteX2" fmla="*/ 569912 w 661987"/>
              <a:gd name="connsiteY2" fmla="*/ 119062 h 123824"/>
              <a:gd name="connsiteX3" fmla="*/ 293687 w 661987"/>
              <a:gd name="connsiteY3" fmla="*/ 33337 h 123824"/>
              <a:gd name="connsiteX4" fmla="*/ 131762 w 661987"/>
              <a:gd name="connsiteY4" fmla="*/ 14287 h 123824"/>
              <a:gd name="connsiteX5" fmla="*/ 74612 w 661987"/>
              <a:gd name="connsiteY5" fmla="*/ 90487 h 1238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61987" h="123824">
                <a:moveTo>
                  <a:pt x="74612" y="90487"/>
                </a:moveTo>
                <a:cubicBezTo>
                  <a:pt x="149224" y="88900"/>
                  <a:pt x="496887" y="0"/>
                  <a:pt x="579437" y="4762"/>
                </a:cubicBezTo>
                <a:cubicBezTo>
                  <a:pt x="661987" y="9524"/>
                  <a:pt x="617537" y="114300"/>
                  <a:pt x="569912" y="119062"/>
                </a:cubicBezTo>
                <a:cubicBezTo>
                  <a:pt x="522287" y="123824"/>
                  <a:pt x="366712" y="50799"/>
                  <a:pt x="293687" y="33337"/>
                </a:cubicBezTo>
                <a:cubicBezTo>
                  <a:pt x="220662" y="15875"/>
                  <a:pt x="161924" y="4762"/>
                  <a:pt x="131762" y="14287"/>
                </a:cubicBezTo>
                <a:cubicBezTo>
                  <a:pt x="101600" y="23812"/>
                  <a:pt x="0" y="92074"/>
                  <a:pt x="74612" y="90487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" name="Полилиния 40">
            <a:hlinkClick r:id="rId10" action="ppaction://hlinksldjump"/>
          </p:cNvPr>
          <p:cNvSpPr/>
          <p:nvPr/>
        </p:nvSpPr>
        <p:spPr>
          <a:xfrm>
            <a:off x="5426075" y="2613025"/>
            <a:ext cx="550862" cy="155575"/>
          </a:xfrm>
          <a:custGeom>
            <a:avLst/>
            <a:gdLst>
              <a:gd name="connsiteX0" fmla="*/ 498475 w 550862"/>
              <a:gd name="connsiteY0" fmla="*/ 44450 h 155575"/>
              <a:gd name="connsiteX1" fmla="*/ 488950 w 550862"/>
              <a:gd name="connsiteY1" fmla="*/ 149225 h 155575"/>
              <a:gd name="connsiteX2" fmla="*/ 450850 w 550862"/>
              <a:gd name="connsiteY2" fmla="*/ 6350 h 155575"/>
              <a:gd name="connsiteX3" fmla="*/ 346075 w 550862"/>
              <a:gd name="connsiteY3" fmla="*/ 111125 h 155575"/>
              <a:gd name="connsiteX4" fmla="*/ 317500 w 550862"/>
              <a:gd name="connsiteY4" fmla="*/ 25400 h 155575"/>
              <a:gd name="connsiteX5" fmla="*/ 203200 w 550862"/>
              <a:gd name="connsiteY5" fmla="*/ 82550 h 155575"/>
              <a:gd name="connsiteX6" fmla="*/ 12700 w 550862"/>
              <a:gd name="connsiteY6" fmla="*/ 92075 h 155575"/>
              <a:gd name="connsiteX7" fmla="*/ 127000 w 550862"/>
              <a:gd name="connsiteY7" fmla="*/ 44450 h 155575"/>
              <a:gd name="connsiteX8" fmla="*/ 403225 w 550862"/>
              <a:gd name="connsiteY8" fmla="*/ 53975 h 155575"/>
              <a:gd name="connsiteX9" fmla="*/ 479425 w 550862"/>
              <a:gd name="connsiteY9" fmla="*/ 92075 h 155575"/>
              <a:gd name="connsiteX10" fmla="*/ 174625 w 550862"/>
              <a:gd name="connsiteY10" fmla="*/ 120650 h 155575"/>
              <a:gd name="connsiteX11" fmla="*/ 498475 w 550862"/>
              <a:gd name="connsiteY11" fmla="*/ 44450 h 1555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550862" h="155575">
                <a:moveTo>
                  <a:pt x="498475" y="44450"/>
                </a:moveTo>
                <a:cubicBezTo>
                  <a:pt x="550862" y="49212"/>
                  <a:pt x="496887" y="155575"/>
                  <a:pt x="488950" y="149225"/>
                </a:cubicBezTo>
                <a:cubicBezTo>
                  <a:pt x="481013" y="142875"/>
                  <a:pt x="474662" y="12700"/>
                  <a:pt x="450850" y="6350"/>
                </a:cubicBezTo>
                <a:cubicBezTo>
                  <a:pt x="427038" y="0"/>
                  <a:pt x="368300" y="107950"/>
                  <a:pt x="346075" y="111125"/>
                </a:cubicBezTo>
                <a:cubicBezTo>
                  <a:pt x="323850" y="114300"/>
                  <a:pt x="341312" y="30162"/>
                  <a:pt x="317500" y="25400"/>
                </a:cubicBezTo>
                <a:cubicBezTo>
                  <a:pt x="293688" y="20638"/>
                  <a:pt x="254000" y="71438"/>
                  <a:pt x="203200" y="82550"/>
                </a:cubicBezTo>
                <a:cubicBezTo>
                  <a:pt x="152400" y="93663"/>
                  <a:pt x="25400" y="98425"/>
                  <a:pt x="12700" y="92075"/>
                </a:cubicBezTo>
                <a:cubicBezTo>
                  <a:pt x="0" y="85725"/>
                  <a:pt x="61913" y="50800"/>
                  <a:pt x="127000" y="44450"/>
                </a:cubicBezTo>
                <a:cubicBezTo>
                  <a:pt x="192087" y="38100"/>
                  <a:pt x="344488" y="46038"/>
                  <a:pt x="403225" y="53975"/>
                </a:cubicBezTo>
                <a:cubicBezTo>
                  <a:pt x="461963" y="61913"/>
                  <a:pt x="517525" y="80963"/>
                  <a:pt x="479425" y="92075"/>
                </a:cubicBezTo>
                <a:cubicBezTo>
                  <a:pt x="441325" y="103187"/>
                  <a:pt x="173038" y="134937"/>
                  <a:pt x="174625" y="120650"/>
                </a:cubicBezTo>
                <a:cubicBezTo>
                  <a:pt x="176212" y="106363"/>
                  <a:pt x="446088" y="39688"/>
                  <a:pt x="498475" y="44450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Полилиния 44">
            <a:hlinkClick r:id="rId11" action="ppaction://hlinksldjump"/>
          </p:cNvPr>
          <p:cNvSpPr/>
          <p:nvPr/>
        </p:nvSpPr>
        <p:spPr>
          <a:xfrm>
            <a:off x="5221288" y="3832225"/>
            <a:ext cx="436562" cy="430212"/>
          </a:xfrm>
          <a:custGeom>
            <a:avLst/>
            <a:gdLst>
              <a:gd name="connsiteX0" fmla="*/ 46037 w 436562"/>
              <a:gd name="connsiteY0" fmla="*/ 139700 h 430212"/>
              <a:gd name="connsiteX1" fmla="*/ 236537 w 436562"/>
              <a:gd name="connsiteY1" fmla="*/ 63500 h 430212"/>
              <a:gd name="connsiteX2" fmla="*/ 407987 w 436562"/>
              <a:gd name="connsiteY2" fmla="*/ 120650 h 430212"/>
              <a:gd name="connsiteX3" fmla="*/ 407987 w 436562"/>
              <a:gd name="connsiteY3" fmla="*/ 282575 h 430212"/>
              <a:gd name="connsiteX4" fmla="*/ 341312 w 436562"/>
              <a:gd name="connsiteY4" fmla="*/ 368300 h 430212"/>
              <a:gd name="connsiteX5" fmla="*/ 188912 w 436562"/>
              <a:gd name="connsiteY5" fmla="*/ 425450 h 430212"/>
              <a:gd name="connsiteX6" fmla="*/ 36512 w 436562"/>
              <a:gd name="connsiteY6" fmla="*/ 339725 h 430212"/>
              <a:gd name="connsiteX7" fmla="*/ 7937 w 436562"/>
              <a:gd name="connsiteY7" fmla="*/ 196850 h 430212"/>
              <a:gd name="connsiteX8" fmla="*/ 84137 w 436562"/>
              <a:gd name="connsiteY8" fmla="*/ 63500 h 430212"/>
              <a:gd name="connsiteX9" fmla="*/ 217487 w 436562"/>
              <a:gd name="connsiteY9" fmla="*/ 53975 h 430212"/>
              <a:gd name="connsiteX10" fmla="*/ 207962 w 436562"/>
              <a:gd name="connsiteY10" fmla="*/ 387350 h 430212"/>
              <a:gd name="connsiteX11" fmla="*/ 331787 w 436562"/>
              <a:gd name="connsiteY11" fmla="*/ 82550 h 430212"/>
              <a:gd name="connsiteX12" fmla="*/ 274637 w 436562"/>
              <a:gd name="connsiteY12" fmla="*/ 330200 h 430212"/>
              <a:gd name="connsiteX13" fmla="*/ 388937 w 436562"/>
              <a:gd name="connsiteY13" fmla="*/ 196850 h 430212"/>
              <a:gd name="connsiteX14" fmla="*/ 46037 w 436562"/>
              <a:gd name="connsiteY14" fmla="*/ 139700 h 4302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436562" h="430212">
                <a:moveTo>
                  <a:pt x="46037" y="139700"/>
                </a:moveTo>
                <a:cubicBezTo>
                  <a:pt x="20637" y="117475"/>
                  <a:pt x="176212" y="66675"/>
                  <a:pt x="236537" y="63500"/>
                </a:cubicBezTo>
                <a:cubicBezTo>
                  <a:pt x="296862" y="60325"/>
                  <a:pt x="379412" y="84138"/>
                  <a:pt x="407987" y="120650"/>
                </a:cubicBezTo>
                <a:cubicBezTo>
                  <a:pt x="436562" y="157162"/>
                  <a:pt x="419099" y="241300"/>
                  <a:pt x="407987" y="282575"/>
                </a:cubicBezTo>
                <a:cubicBezTo>
                  <a:pt x="396875" y="323850"/>
                  <a:pt x="377824" y="344488"/>
                  <a:pt x="341312" y="368300"/>
                </a:cubicBezTo>
                <a:cubicBezTo>
                  <a:pt x="304800" y="392112"/>
                  <a:pt x="239712" y="430212"/>
                  <a:pt x="188912" y="425450"/>
                </a:cubicBezTo>
                <a:cubicBezTo>
                  <a:pt x="138112" y="420688"/>
                  <a:pt x="66674" y="377825"/>
                  <a:pt x="36512" y="339725"/>
                </a:cubicBezTo>
                <a:cubicBezTo>
                  <a:pt x="6350" y="301625"/>
                  <a:pt x="0" y="242887"/>
                  <a:pt x="7937" y="196850"/>
                </a:cubicBezTo>
                <a:cubicBezTo>
                  <a:pt x="15874" y="150813"/>
                  <a:pt x="49212" y="87312"/>
                  <a:pt x="84137" y="63500"/>
                </a:cubicBezTo>
                <a:cubicBezTo>
                  <a:pt x="119062" y="39688"/>
                  <a:pt x="196850" y="0"/>
                  <a:pt x="217487" y="53975"/>
                </a:cubicBezTo>
                <a:cubicBezTo>
                  <a:pt x="238125" y="107950"/>
                  <a:pt x="188912" y="382588"/>
                  <a:pt x="207962" y="387350"/>
                </a:cubicBezTo>
                <a:cubicBezTo>
                  <a:pt x="227012" y="392112"/>
                  <a:pt x="320675" y="92075"/>
                  <a:pt x="331787" y="82550"/>
                </a:cubicBezTo>
                <a:cubicBezTo>
                  <a:pt x="342900" y="73025"/>
                  <a:pt x="265112" y="311150"/>
                  <a:pt x="274637" y="330200"/>
                </a:cubicBezTo>
                <a:cubicBezTo>
                  <a:pt x="284162" y="349250"/>
                  <a:pt x="428625" y="223838"/>
                  <a:pt x="388937" y="196850"/>
                </a:cubicBezTo>
                <a:cubicBezTo>
                  <a:pt x="349250" y="169863"/>
                  <a:pt x="71437" y="161925"/>
                  <a:pt x="46037" y="139700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" name="Полилиния 45">
            <a:hlinkClick r:id="rId11" action="ppaction://hlinksldjump"/>
          </p:cNvPr>
          <p:cNvSpPr/>
          <p:nvPr/>
        </p:nvSpPr>
        <p:spPr>
          <a:xfrm>
            <a:off x="5246688" y="3913981"/>
            <a:ext cx="393700" cy="340519"/>
          </a:xfrm>
          <a:custGeom>
            <a:avLst/>
            <a:gdLst>
              <a:gd name="connsiteX0" fmla="*/ 58737 w 393700"/>
              <a:gd name="connsiteY0" fmla="*/ 794 h 340519"/>
              <a:gd name="connsiteX1" fmla="*/ 115887 w 393700"/>
              <a:gd name="connsiteY1" fmla="*/ 794 h 340519"/>
              <a:gd name="connsiteX2" fmla="*/ 325437 w 393700"/>
              <a:gd name="connsiteY2" fmla="*/ 10319 h 340519"/>
              <a:gd name="connsiteX3" fmla="*/ 11112 w 393700"/>
              <a:gd name="connsiteY3" fmla="*/ 124619 h 340519"/>
              <a:gd name="connsiteX4" fmla="*/ 392112 w 393700"/>
              <a:gd name="connsiteY4" fmla="*/ 143669 h 340519"/>
              <a:gd name="connsiteX5" fmla="*/ 20637 w 393700"/>
              <a:gd name="connsiteY5" fmla="*/ 181769 h 340519"/>
              <a:gd name="connsiteX6" fmla="*/ 354012 w 393700"/>
              <a:gd name="connsiteY6" fmla="*/ 238919 h 340519"/>
              <a:gd name="connsiteX7" fmla="*/ 77787 w 393700"/>
              <a:gd name="connsiteY7" fmla="*/ 305594 h 340519"/>
              <a:gd name="connsiteX8" fmla="*/ 58737 w 393700"/>
              <a:gd name="connsiteY8" fmla="*/ 794 h 3405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93700" h="340519">
                <a:moveTo>
                  <a:pt x="58737" y="794"/>
                </a:moveTo>
                <a:cubicBezTo>
                  <a:pt x="65087" y="0"/>
                  <a:pt x="115887" y="794"/>
                  <a:pt x="115887" y="794"/>
                </a:cubicBezTo>
                <a:lnTo>
                  <a:pt x="325437" y="10319"/>
                </a:lnTo>
                <a:cubicBezTo>
                  <a:pt x="307975" y="30956"/>
                  <a:pt x="0" y="102394"/>
                  <a:pt x="11112" y="124619"/>
                </a:cubicBezTo>
                <a:cubicBezTo>
                  <a:pt x="22224" y="146844"/>
                  <a:pt x="390525" y="134144"/>
                  <a:pt x="392112" y="143669"/>
                </a:cubicBezTo>
                <a:cubicBezTo>
                  <a:pt x="393700" y="153194"/>
                  <a:pt x="26987" y="165894"/>
                  <a:pt x="20637" y="181769"/>
                </a:cubicBezTo>
                <a:cubicBezTo>
                  <a:pt x="14287" y="197644"/>
                  <a:pt x="344487" y="218282"/>
                  <a:pt x="354012" y="238919"/>
                </a:cubicBezTo>
                <a:cubicBezTo>
                  <a:pt x="363537" y="259556"/>
                  <a:pt x="128587" y="340519"/>
                  <a:pt x="77787" y="305594"/>
                </a:cubicBezTo>
                <a:cubicBezTo>
                  <a:pt x="26987" y="270669"/>
                  <a:pt x="38099" y="150019"/>
                  <a:pt x="58737" y="794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8" name="Полилиния 47"/>
          <p:cNvSpPr/>
          <p:nvPr/>
        </p:nvSpPr>
        <p:spPr>
          <a:xfrm>
            <a:off x="7739063" y="2776538"/>
            <a:ext cx="393699" cy="355599"/>
          </a:xfrm>
          <a:custGeom>
            <a:avLst/>
            <a:gdLst>
              <a:gd name="connsiteX0" fmla="*/ 23812 w 393699"/>
              <a:gd name="connsiteY0" fmla="*/ 109537 h 355599"/>
              <a:gd name="connsiteX1" fmla="*/ 33337 w 393699"/>
              <a:gd name="connsiteY1" fmla="*/ 309562 h 355599"/>
              <a:gd name="connsiteX2" fmla="*/ 223837 w 393699"/>
              <a:gd name="connsiteY2" fmla="*/ 347662 h 355599"/>
              <a:gd name="connsiteX3" fmla="*/ 328612 w 393699"/>
              <a:gd name="connsiteY3" fmla="*/ 261937 h 355599"/>
              <a:gd name="connsiteX4" fmla="*/ 385762 w 393699"/>
              <a:gd name="connsiteY4" fmla="*/ 176212 h 355599"/>
              <a:gd name="connsiteX5" fmla="*/ 280987 w 393699"/>
              <a:gd name="connsiteY5" fmla="*/ 42862 h 355599"/>
              <a:gd name="connsiteX6" fmla="*/ 90487 w 393699"/>
              <a:gd name="connsiteY6" fmla="*/ 14287 h 355599"/>
              <a:gd name="connsiteX7" fmla="*/ 23812 w 393699"/>
              <a:gd name="connsiteY7" fmla="*/ 109537 h 3555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93699" h="355599">
                <a:moveTo>
                  <a:pt x="23812" y="109537"/>
                </a:moveTo>
                <a:cubicBezTo>
                  <a:pt x="14287" y="158750"/>
                  <a:pt x="0" y="269875"/>
                  <a:pt x="33337" y="309562"/>
                </a:cubicBezTo>
                <a:cubicBezTo>
                  <a:pt x="66674" y="349249"/>
                  <a:pt x="174625" y="355599"/>
                  <a:pt x="223837" y="347662"/>
                </a:cubicBezTo>
                <a:cubicBezTo>
                  <a:pt x="273049" y="339725"/>
                  <a:pt x="301625" y="290512"/>
                  <a:pt x="328612" y="261937"/>
                </a:cubicBezTo>
                <a:cubicBezTo>
                  <a:pt x="355600" y="233362"/>
                  <a:pt x="393699" y="212724"/>
                  <a:pt x="385762" y="176212"/>
                </a:cubicBezTo>
                <a:cubicBezTo>
                  <a:pt x="377825" y="139700"/>
                  <a:pt x="330199" y="69849"/>
                  <a:pt x="280987" y="42862"/>
                </a:cubicBezTo>
                <a:cubicBezTo>
                  <a:pt x="231775" y="15875"/>
                  <a:pt x="138112" y="0"/>
                  <a:pt x="90487" y="14287"/>
                </a:cubicBezTo>
                <a:cubicBezTo>
                  <a:pt x="42862" y="28574"/>
                  <a:pt x="33337" y="60324"/>
                  <a:pt x="23812" y="109537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0" name="Полилиния 49">
            <a:hlinkClick r:id="rId11" action="ppaction://hlinksldjump"/>
          </p:cNvPr>
          <p:cNvSpPr/>
          <p:nvPr/>
        </p:nvSpPr>
        <p:spPr>
          <a:xfrm>
            <a:off x="5969000" y="1166813"/>
            <a:ext cx="292100" cy="279399"/>
          </a:xfrm>
          <a:custGeom>
            <a:avLst/>
            <a:gdLst>
              <a:gd name="connsiteX0" fmla="*/ 31750 w 292100"/>
              <a:gd name="connsiteY0" fmla="*/ 61912 h 279399"/>
              <a:gd name="connsiteX1" fmla="*/ 12700 w 292100"/>
              <a:gd name="connsiteY1" fmla="*/ 157162 h 279399"/>
              <a:gd name="connsiteX2" fmla="*/ 107950 w 292100"/>
              <a:gd name="connsiteY2" fmla="*/ 261937 h 279399"/>
              <a:gd name="connsiteX3" fmla="*/ 241300 w 292100"/>
              <a:gd name="connsiteY3" fmla="*/ 261937 h 279399"/>
              <a:gd name="connsiteX4" fmla="*/ 288925 w 292100"/>
              <a:gd name="connsiteY4" fmla="*/ 185737 h 279399"/>
              <a:gd name="connsiteX5" fmla="*/ 260350 w 292100"/>
              <a:gd name="connsiteY5" fmla="*/ 61912 h 279399"/>
              <a:gd name="connsiteX6" fmla="*/ 222250 w 292100"/>
              <a:gd name="connsiteY6" fmla="*/ 14287 h 279399"/>
              <a:gd name="connsiteX7" fmla="*/ 117475 w 292100"/>
              <a:gd name="connsiteY7" fmla="*/ 4762 h 279399"/>
              <a:gd name="connsiteX8" fmla="*/ 31750 w 292100"/>
              <a:gd name="connsiteY8" fmla="*/ 61912 h 2793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92100" h="279399">
                <a:moveTo>
                  <a:pt x="31750" y="61912"/>
                </a:moveTo>
                <a:cubicBezTo>
                  <a:pt x="14287" y="87312"/>
                  <a:pt x="0" y="123825"/>
                  <a:pt x="12700" y="157162"/>
                </a:cubicBezTo>
                <a:cubicBezTo>
                  <a:pt x="25400" y="190500"/>
                  <a:pt x="69850" y="244475"/>
                  <a:pt x="107950" y="261937"/>
                </a:cubicBezTo>
                <a:cubicBezTo>
                  <a:pt x="146050" y="279399"/>
                  <a:pt x="211138" y="274637"/>
                  <a:pt x="241300" y="261937"/>
                </a:cubicBezTo>
                <a:cubicBezTo>
                  <a:pt x="271463" y="249237"/>
                  <a:pt x="285750" y="219074"/>
                  <a:pt x="288925" y="185737"/>
                </a:cubicBezTo>
                <a:cubicBezTo>
                  <a:pt x="292100" y="152400"/>
                  <a:pt x="271462" y="90487"/>
                  <a:pt x="260350" y="61912"/>
                </a:cubicBezTo>
                <a:cubicBezTo>
                  <a:pt x="249238" y="33337"/>
                  <a:pt x="246063" y="23812"/>
                  <a:pt x="222250" y="14287"/>
                </a:cubicBezTo>
                <a:cubicBezTo>
                  <a:pt x="198438" y="4762"/>
                  <a:pt x="142875" y="0"/>
                  <a:pt x="117475" y="4762"/>
                </a:cubicBezTo>
                <a:cubicBezTo>
                  <a:pt x="92075" y="9524"/>
                  <a:pt x="49213" y="36512"/>
                  <a:pt x="31750" y="61912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1" name="Полилиния 50">
            <a:hlinkClick r:id="rId11" action="ppaction://hlinksldjump"/>
          </p:cNvPr>
          <p:cNvSpPr/>
          <p:nvPr/>
        </p:nvSpPr>
        <p:spPr>
          <a:xfrm>
            <a:off x="6015037" y="1163638"/>
            <a:ext cx="228601" cy="257175"/>
          </a:xfrm>
          <a:custGeom>
            <a:avLst/>
            <a:gdLst>
              <a:gd name="connsiteX0" fmla="*/ 33338 w 228601"/>
              <a:gd name="connsiteY0" fmla="*/ 55562 h 257175"/>
              <a:gd name="connsiteX1" fmla="*/ 195263 w 228601"/>
              <a:gd name="connsiteY1" fmla="*/ 74612 h 257175"/>
              <a:gd name="connsiteX2" fmla="*/ 4763 w 228601"/>
              <a:gd name="connsiteY2" fmla="*/ 131762 h 257175"/>
              <a:gd name="connsiteX3" fmla="*/ 223838 w 228601"/>
              <a:gd name="connsiteY3" fmla="*/ 150812 h 257175"/>
              <a:gd name="connsiteX4" fmla="*/ 33338 w 228601"/>
              <a:gd name="connsiteY4" fmla="*/ 188912 h 257175"/>
              <a:gd name="connsiteX5" fmla="*/ 109538 w 228601"/>
              <a:gd name="connsiteY5" fmla="*/ 227012 h 257175"/>
              <a:gd name="connsiteX6" fmla="*/ 109538 w 228601"/>
              <a:gd name="connsiteY6" fmla="*/ 7937 h 257175"/>
              <a:gd name="connsiteX7" fmla="*/ 195263 w 228601"/>
              <a:gd name="connsiteY7" fmla="*/ 179387 h 257175"/>
              <a:gd name="connsiteX8" fmla="*/ 33338 w 228601"/>
              <a:gd name="connsiteY8" fmla="*/ 55562 h 257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28601" h="257175">
                <a:moveTo>
                  <a:pt x="33338" y="55562"/>
                </a:moveTo>
                <a:cubicBezTo>
                  <a:pt x="33338" y="38100"/>
                  <a:pt x="200026" y="61912"/>
                  <a:pt x="195263" y="74612"/>
                </a:cubicBezTo>
                <a:cubicBezTo>
                  <a:pt x="190500" y="87312"/>
                  <a:pt x="0" y="119062"/>
                  <a:pt x="4763" y="131762"/>
                </a:cubicBezTo>
                <a:cubicBezTo>
                  <a:pt x="9526" y="144462"/>
                  <a:pt x="219075" y="141287"/>
                  <a:pt x="223838" y="150812"/>
                </a:cubicBezTo>
                <a:cubicBezTo>
                  <a:pt x="228601" y="160337"/>
                  <a:pt x="52388" y="176212"/>
                  <a:pt x="33338" y="188912"/>
                </a:cubicBezTo>
                <a:cubicBezTo>
                  <a:pt x="14288" y="201612"/>
                  <a:pt x="96838" y="257175"/>
                  <a:pt x="109538" y="227012"/>
                </a:cubicBezTo>
                <a:cubicBezTo>
                  <a:pt x="122238" y="196850"/>
                  <a:pt x="95251" y="15874"/>
                  <a:pt x="109538" y="7937"/>
                </a:cubicBezTo>
                <a:cubicBezTo>
                  <a:pt x="123825" y="0"/>
                  <a:pt x="209550" y="169862"/>
                  <a:pt x="195263" y="179387"/>
                </a:cubicBezTo>
                <a:cubicBezTo>
                  <a:pt x="180976" y="188912"/>
                  <a:pt x="33338" y="73024"/>
                  <a:pt x="33338" y="55562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2231740" y="591530"/>
            <a:ext cx="3096344" cy="432048"/>
          </a:xfrm>
          <a:prstGeom prst="roundRect">
            <a:avLst/>
          </a:prstGeom>
          <a:solidFill>
            <a:schemeClr val="bg1"/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Задания базового уровня 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3" name="триг СБРОС на первом"/>
          <p:cNvSpPr/>
          <p:nvPr/>
        </p:nvSpPr>
        <p:spPr>
          <a:xfrm>
            <a:off x="431540" y="1131590"/>
            <a:ext cx="1440160" cy="396044"/>
          </a:xfrm>
          <a:prstGeom prst="roundRect">
            <a:avLst>
              <a:gd name="adj" fmla="val 50000"/>
            </a:avLst>
          </a:prstGeom>
          <a:solidFill>
            <a:srgbClr val="C00000"/>
          </a:solidFill>
          <a:ln>
            <a:noFill/>
          </a:ln>
          <a:effectLst>
            <a:outerShdw blurRad="127000" dist="38100" dir="5400000" sx="104000" sy="104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 smtClean="0">
                <a:solidFill>
                  <a:schemeClr val="bg1"/>
                </a:solidFill>
              </a:rPr>
              <a:t>1</a:t>
            </a:r>
            <a:endParaRPr lang="ru-RU" b="1" u="sng" dirty="0">
              <a:solidFill>
                <a:schemeClr val="bg1"/>
              </a:solidFill>
            </a:endParaRPr>
          </a:p>
        </p:txBody>
      </p:sp>
      <p:pic>
        <p:nvPicPr>
          <p:cNvPr id="11266" name="круг1" descr="C:\Users\1\Desktop\кокурс плакат\картинки\imgpreview (1).jp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503548" y="1599642"/>
            <a:ext cx="1332148" cy="1397131"/>
          </a:xfrm>
          <a:prstGeom prst="rect">
            <a:avLst/>
          </a:prstGeom>
          <a:noFill/>
        </p:spPr>
      </p:pic>
      <p:sp>
        <p:nvSpPr>
          <p:cNvPr id="31" name="триг СБРОС на первом"/>
          <p:cNvSpPr/>
          <p:nvPr/>
        </p:nvSpPr>
        <p:spPr>
          <a:xfrm>
            <a:off x="3851920" y="1131590"/>
            <a:ext cx="1440160" cy="396044"/>
          </a:xfrm>
          <a:prstGeom prst="roundRect">
            <a:avLst>
              <a:gd name="adj" fmla="val 50000"/>
            </a:avLst>
          </a:prstGeom>
          <a:solidFill>
            <a:srgbClr val="C00000"/>
          </a:solidFill>
          <a:ln>
            <a:noFill/>
          </a:ln>
          <a:effectLst>
            <a:outerShdw blurRad="127000" dist="38100" dir="5400000" sx="104000" sy="104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 smtClean="0">
                <a:solidFill>
                  <a:schemeClr val="bg1"/>
                </a:solidFill>
              </a:rPr>
              <a:t>3</a:t>
            </a:r>
            <a:endParaRPr lang="ru-RU" b="1" u="sng" dirty="0">
              <a:solidFill>
                <a:schemeClr val="bg1"/>
              </a:solidFill>
            </a:endParaRPr>
          </a:p>
        </p:txBody>
      </p:sp>
      <p:sp>
        <p:nvSpPr>
          <p:cNvPr id="32" name="триг СБРОС на первом"/>
          <p:cNvSpPr/>
          <p:nvPr/>
        </p:nvSpPr>
        <p:spPr>
          <a:xfrm>
            <a:off x="395536" y="3111810"/>
            <a:ext cx="1440160" cy="396044"/>
          </a:xfrm>
          <a:prstGeom prst="roundRect">
            <a:avLst>
              <a:gd name="adj" fmla="val 50000"/>
            </a:avLst>
          </a:prstGeom>
          <a:solidFill>
            <a:srgbClr val="C00000"/>
          </a:solidFill>
          <a:ln>
            <a:noFill/>
          </a:ln>
          <a:effectLst>
            <a:outerShdw blurRad="127000" dist="38100" dir="5400000" sx="104000" sy="104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 smtClean="0">
                <a:solidFill>
                  <a:schemeClr val="bg1"/>
                </a:solidFill>
              </a:rPr>
              <a:t>4</a:t>
            </a:r>
            <a:endParaRPr lang="ru-RU" b="1" u="sng" dirty="0">
              <a:solidFill>
                <a:schemeClr val="bg1"/>
              </a:solidFill>
            </a:endParaRPr>
          </a:p>
        </p:txBody>
      </p:sp>
      <p:sp>
        <p:nvSpPr>
          <p:cNvPr id="33" name="триг СБРОС на первом"/>
          <p:cNvSpPr/>
          <p:nvPr/>
        </p:nvSpPr>
        <p:spPr>
          <a:xfrm>
            <a:off x="2159732" y="3111810"/>
            <a:ext cx="1440160" cy="396044"/>
          </a:xfrm>
          <a:prstGeom prst="roundRect">
            <a:avLst>
              <a:gd name="adj" fmla="val 50000"/>
            </a:avLst>
          </a:prstGeom>
          <a:solidFill>
            <a:srgbClr val="C00000"/>
          </a:solidFill>
          <a:ln>
            <a:noFill/>
          </a:ln>
          <a:effectLst>
            <a:outerShdw blurRad="127000" dist="38100" dir="5400000" sx="104000" sy="104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 smtClean="0">
                <a:solidFill>
                  <a:schemeClr val="bg1"/>
                </a:solidFill>
              </a:rPr>
              <a:t>5</a:t>
            </a:r>
            <a:endParaRPr lang="ru-RU" b="1" u="sng" dirty="0">
              <a:solidFill>
                <a:schemeClr val="bg1"/>
              </a:solidFill>
            </a:endParaRPr>
          </a:p>
        </p:txBody>
      </p:sp>
      <p:pic>
        <p:nvPicPr>
          <p:cNvPr id="11270" name="Picture 6" descr="C:\Users\1\Desktop\кокурс плакат\картинки\0002523b4a625cb494e385ce97c56aa2_i-1096.jpg"/>
          <p:cNvPicPr>
            <a:picLocks noChangeAspect="1" noChangeArrowheads="1"/>
          </p:cNvPicPr>
          <p:nvPr/>
        </p:nvPicPr>
        <p:blipFill>
          <a:blip r:embed="rId13" cstate="print"/>
          <a:srcRect b="3623"/>
          <a:stretch>
            <a:fillRect/>
          </a:stretch>
        </p:blipFill>
        <p:spPr bwMode="auto">
          <a:xfrm>
            <a:off x="5724128" y="741836"/>
            <a:ext cx="3037148" cy="4242182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34" name="Picture 2" descr="C:\Users\1\Desktop\кокурс плакат\картинки\imgpreview (1).jp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467544" y="3543858"/>
            <a:ext cx="1332148" cy="1397131"/>
          </a:xfrm>
          <a:prstGeom prst="rect">
            <a:avLst/>
          </a:prstGeom>
          <a:noFill/>
        </p:spPr>
      </p:pic>
      <p:pic>
        <p:nvPicPr>
          <p:cNvPr id="35" name="Picture 2" descr="C:\Users\1\Desktop\кокурс плакат\картинки\imgpreview (1).jp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3959932" y="1599642"/>
            <a:ext cx="1332148" cy="1397131"/>
          </a:xfrm>
          <a:prstGeom prst="rect">
            <a:avLst/>
          </a:prstGeom>
          <a:noFill/>
        </p:spPr>
      </p:pic>
      <p:pic>
        <p:nvPicPr>
          <p:cNvPr id="36" name="Picture 2" descr="C:\Users\1\Desktop\кокурс плакат\картинки\imgpreview (1).jp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2231740" y="3543858"/>
            <a:ext cx="1332148" cy="1397131"/>
          </a:xfrm>
          <a:prstGeom prst="rect">
            <a:avLst/>
          </a:prstGeom>
          <a:noFill/>
        </p:spPr>
      </p:pic>
      <p:sp>
        <p:nvSpPr>
          <p:cNvPr id="40" name="триг СБРОС на первом"/>
          <p:cNvSpPr/>
          <p:nvPr/>
        </p:nvSpPr>
        <p:spPr>
          <a:xfrm>
            <a:off x="2195736" y="1131590"/>
            <a:ext cx="1440160" cy="396044"/>
          </a:xfrm>
          <a:prstGeom prst="roundRect">
            <a:avLst>
              <a:gd name="adj" fmla="val 50000"/>
            </a:avLst>
          </a:prstGeom>
          <a:solidFill>
            <a:srgbClr val="C00000"/>
          </a:solidFill>
          <a:ln>
            <a:noFill/>
          </a:ln>
          <a:effectLst>
            <a:outerShdw blurRad="127000" dist="38100" dir="5400000" sx="104000" sy="104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 smtClean="0">
                <a:solidFill>
                  <a:schemeClr val="bg1"/>
                </a:solidFill>
              </a:rPr>
              <a:t>2</a:t>
            </a:r>
            <a:endParaRPr lang="ru-RU" b="1" u="sng" dirty="0">
              <a:solidFill>
                <a:schemeClr val="bg1"/>
              </a:solidFill>
            </a:endParaRPr>
          </a:p>
        </p:txBody>
      </p:sp>
      <p:sp>
        <p:nvSpPr>
          <p:cNvPr id="42" name="триг СБРОС на первом"/>
          <p:cNvSpPr/>
          <p:nvPr/>
        </p:nvSpPr>
        <p:spPr>
          <a:xfrm>
            <a:off x="3923928" y="3075806"/>
            <a:ext cx="1440160" cy="396044"/>
          </a:xfrm>
          <a:prstGeom prst="roundRect">
            <a:avLst>
              <a:gd name="adj" fmla="val 50000"/>
            </a:avLst>
          </a:prstGeom>
          <a:solidFill>
            <a:srgbClr val="C00000"/>
          </a:solidFill>
          <a:ln>
            <a:noFill/>
          </a:ln>
          <a:effectLst>
            <a:outerShdw blurRad="127000" dist="38100" dir="5400000" sx="104000" sy="104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 smtClean="0">
                <a:solidFill>
                  <a:schemeClr val="bg1"/>
                </a:solidFill>
              </a:rPr>
              <a:t>6</a:t>
            </a:r>
            <a:endParaRPr lang="ru-RU" b="1" u="sng" dirty="0">
              <a:solidFill>
                <a:schemeClr val="bg1"/>
              </a:solidFill>
            </a:endParaRPr>
          </a:p>
        </p:txBody>
      </p:sp>
      <p:pic>
        <p:nvPicPr>
          <p:cNvPr id="43" name="Picture 2" descr="C:\Users\1\Desktop\кокурс плакат\картинки\imgpreview (1).jp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3995936" y="3543858"/>
            <a:ext cx="1332148" cy="1397131"/>
          </a:xfrm>
          <a:prstGeom prst="rect">
            <a:avLst/>
          </a:prstGeom>
          <a:noFill/>
        </p:spPr>
      </p:pic>
      <p:pic>
        <p:nvPicPr>
          <p:cNvPr id="44" name="Picture 2" descr="C:\Users\1\Desktop\кокурс плакат\картинки\imgpreview (1).jp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2231740" y="1599642"/>
            <a:ext cx="1332148" cy="1397131"/>
          </a:xfrm>
          <a:prstGeom prst="rect">
            <a:avLst/>
          </a:prstGeom>
          <a:noFill/>
        </p:spPr>
      </p:pic>
      <p:sp>
        <p:nvSpPr>
          <p:cNvPr id="47" name="Прямоугольник 46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50" name="Picture 2" descr="E:\картинки\AC_10000.jpg8c068511-396a-4b93-99e3-63b7241f18b1Original.jpg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6540" y="580309"/>
            <a:ext cx="4219574" cy="4219575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4" name="Прямая со стрелкой 3"/>
          <p:cNvCxnSpPr/>
          <p:nvPr/>
        </p:nvCxnSpPr>
        <p:spPr>
          <a:xfrm flipH="1">
            <a:off x="2087724" y="741836"/>
            <a:ext cx="2772308" cy="2254937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Скругленный прямоугольник 7"/>
          <p:cNvSpPr/>
          <p:nvPr/>
        </p:nvSpPr>
        <p:spPr>
          <a:xfrm>
            <a:off x="4712788" y="202867"/>
            <a:ext cx="4176464" cy="575283"/>
          </a:xfrm>
          <a:prstGeom prst="roundRect">
            <a:avLst/>
          </a:prstGeom>
          <a:solidFill>
            <a:schemeClr val="bg1"/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Какую функцию выполняет данный органоид?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724319" y="1166813"/>
            <a:ext cx="4176464" cy="592137"/>
          </a:xfrm>
          <a:prstGeom prst="roundRect">
            <a:avLst/>
          </a:prstGeom>
          <a:solidFill>
            <a:schemeClr val="bg1"/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dirty="0">
                <a:solidFill>
                  <a:schemeClr val="tx1"/>
                </a:solidFill>
              </a:rPr>
              <a:t>Осуществляет внутриклеточное </a:t>
            </a:r>
            <a:r>
              <a:rPr lang="ru-RU" dirty="0" smtClean="0">
                <a:solidFill>
                  <a:schemeClr val="tx1"/>
                </a:solidFill>
              </a:rPr>
              <a:t>    пищеварение.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56" name="Скругленный прямоугольник 55"/>
          <p:cNvSpPr/>
          <p:nvPr/>
        </p:nvSpPr>
        <p:spPr>
          <a:xfrm>
            <a:off x="4695145" y="1976536"/>
            <a:ext cx="4176464" cy="592137"/>
          </a:xfrm>
          <a:prstGeom prst="roundRect">
            <a:avLst/>
          </a:prstGeom>
          <a:solidFill>
            <a:schemeClr val="bg1"/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 smtClean="0">
                <a:solidFill>
                  <a:schemeClr val="tx1"/>
                </a:solidFill>
              </a:rPr>
              <a:t>         Синтезирует белок. </a:t>
            </a:r>
            <a:endParaRPr lang="ru-RU" dirty="0">
              <a:solidFill>
                <a:schemeClr val="tx1"/>
              </a:solidFill>
            </a:endParaRPr>
          </a:p>
          <a:p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65" name="Скругленный прямоугольник 64"/>
          <p:cNvSpPr/>
          <p:nvPr/>
        </p:nvSpPr>
        <p:spPr>
          <a:xfrm>
            <a:off x="4695145" y="2779737"/>
            <a:ext cx="4176464" cy="592137"/>
          </a:xfrm>
          <a:prstGeom prst="roundRect">
            <a:avLst/>
          </a:prstGeom>
          <a:solidFill>
            <a:schemeClr val="bg1"/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     Окисляет органические вещества.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66" name="Скругленный прямоугольник 65"/>
          <p:cNvSpPr/>
          <p:nvPr/>
        </p:nvSpPr>
        <p:spPr>
          <a:xfrm>
            <a:off x="4712788" y="3601919"/>
            <a:ext cx="4176464" cy="592137"/>
          </a:xfrm>
          <a:prstGeom prst="roundRect">
            <a:avLst/>
          </a:prstGeom>
          <a:solidFill>
            <a:schemeClr val="bg1"/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      Направляет потоки веществ внутри клетки.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67" name="Блок-схема: узел 99"/>
          <p:cNvSpPr/>
          <p:nvPr/>
        </p:nvSpPr>
        <p:spPr>
          <a:xfrm>
            <a:off x="4847978" y="3771973"/>
            <a:ext cx="252028" cy="252028"/>
          </a:xfrm>
          <a:prstGeom prst="flowChartConnector">
            <a:avLst/>
          </a:prstGeom>
          <a:solidFill>
            <a:srgbClr val="FF0000"/>
          </a:solidFill>
          <a:ln>
            <a:solidFill>
              <a:srgbClr val="FF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8" name="Блок-схема: узел 88"/>
          <p:cNvSpPr/>
          <p:nvPr/>
        </p:nvSpPr>
        <p:spPr>
          <a:xfrm>
            <a:off x="4847978" y="2142401"/>
            <a:ext cx="252028" cy="252028"/>
          </a:xfrm>
          <a:prstGeom prst="flowChartConnector">
            <a:avLst/>
          </a:prstGeom>
          <a:solidFill>
            <a:srgbClr val="FF0000"/>
          </a:solidFill>
          <a:ln>
            <a:solidFill>
              <a:srgbClr val="FF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9" name="Блок-схема: узел 77"/>
          <p:cNvSpPr/>
          <p:nvPr/>
        </p:nvSpPr>
        <p:spPr>
          <a:xfrm>
            <a:off x="4847978" y="2949791"/>
            <a:ext cx="252028" cy="252028"/>
          </a:xfrm>
          <a:prstGeom prst="flowChartConnector">
            <a:avLst/>
          </a:prstGeom>
          <a:solidFill>
            <a:srgbClr val="FF0000"/>
          </a:solidFill>
          <a:ln>
            <a:solidFill>
              <a:srgbClr val="FF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0" name="Блок-схема: узел 66"/>
          <p:cNvSpPr/>
          <p:nvPr/>
        </p:nvSpPr>
        <p:spPr>
          <a:xfrm>
            <a:off x="4860032" y="1353862"/>
            <a:ext cx="252028" cy="252028"/>
          </a:xfrm>
          <a:prstGeom prst="flowChartConnector">
            <a:avLst/>
          </a:prstGeom>
          <a:solidFill>
            <a:srgbClr val="FF0000"/>
          </a:solidFill>
          <a:ln>
            <a:solidFill>
              <a:srgbClr val="FF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1" name="триг СБРОС на первом224"/>
          <p:cNvSpPr/>
          <p:nvPr/>
        </p:nvSpPr>
        <p:spPr>
          <a:xfrm>
            <a:off x="4744095" y="4297756"/>
            <a:ext cx="1440160" cy="396044"/>
          </a:xfrm>
          <a:prstGeom prst="roundRect">
            <a:avLst>
              <a:gd name="adj" fmla="val 50000"/>
            </a:avLst>
          </a:prstGeom>
          <a:solidFill>
            <a:srgbClr val="C00000"/>
          </a:solidFill>
          <a:ln>
            <a:noFill/>
          </a:ln>
          <a:effectLst>
            <a:outerShdw blurRad="127000" dist="38100" dir="5400000" sx="104000" sy="104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 smtClean="0">
                <a:solidFill>
                  <a:schemeClr val="bg1"/>
                </a:solidFill>
              </a:rPr>
              <a:t>Правильно </a:t>
            </a:r>
            <a:endParaRPr lang="ru-RU" b="1" u="sng" dirty="0">
              <a:solidFill>
                <a:schemeClr val="bg1"/>
              </a:solidFill>
            </a:endParaRPr>
          </a:p>
        </p:txBody>
      </p:sp>
      <p:sp>
        <p:nvSpPr>
          <p:cNvPr id="72" name="триг СБРОС на первом223">
            <a:hlinkClick r:id="rId15" action="ppaction://hlinksldjump"/>
          </p:cNvPr>
          <p:cNvSpPr/>
          <p:nvPr/>
        </p:nvSpPr>
        <p:spPr>
          <a:xfrm>
            <a:off x="6682581" y="4601862"/>
            <a:ext cx="2311454" cy="396044"/>
          </a:xfrm>
          <a:prstGeom prst="roundRect">
            <a:avLst>
              <a:gd name="adj" fmla="val 50000"/>
            </a:avLst>
          </a:prstGeom>
          <a:solidFill>
            <a:srgbClr val="C00000"/>
          </a:solidFill>
          <a:ln>
            <a:noFill/>
          </a:ln>
          <a:effectLst>
            <a:outerShdw blurRad="127000" dist="38100" dir="5400000" sx="104000" sy="104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 smtClean="0">
                <a:solidFill>
                  <a:schemeClr val="bg1"/>
                </a:solidFill>
              </a:rPr>
              <a:t>Следующий вопрос </a:t>
            </a:r>
            <a:endParaRPr lang="ru-RU" b="1" u="sng" dirty="0">
              <a:solidFill>
                <a:schemeClr val="bg1"/>
              </a:solidFill>
            </a:endParaRPr>
          </a:p>
        </p:txBody>
      </p:sp>
      <p:sp>
        <p:nvSpPr>
          <p:cNvPr id="49" name="триг СБРОС на первом1"/>
          <p:cNvSpPr/>
          <p:nvPr/>
        </p:nvSpPr>
        <p:spPr>
          <a:xfrm>
            <a:off x="1526116" y="52224"/>
            <a:ext cx="1770257" cy="386059"/>
          </a:xfrm>
          <a:prstGeom prst="ellipse">
            <a:avLst/>
          </a:prstGeom>
          <a:solidFill>
            <a:srgbClr val="C00000"/>
          </a:solidFill>
          <a:ln>
            <a:noFill/>
          </a:ln>
          <a:effectLst>
            <a:outerShdw blurRad="127000" dist="38100" dir="5400000" sx="104000" sy="104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ru-RU" sz="3000" b="1" u="sng" dirty="0">
                <a:solidFill>
                  <a:schemeClr val="bg1"/>
                </a:solidFill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27099119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Click="0">
        <p:checker/>
      </p:transition>
    </mc:Choice>
    <mc:Fallback xmlns="">
      <p:transition spd="slow" advClick="0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7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6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4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4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5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6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8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6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9"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7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4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9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30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31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32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0"/>
                  </p:tgtEl>
                </p:cond>
              </p:nextCondLst>
            </p:seq>
          </p:childTnLst>
        </p:cTn>
      </p:par>
    </p:tnLst>
    <p:bldLst>
      <p:bldP spid="67" grpId="0" animBg="1"/>
      <p:bldP spid="68" grpId="0" animBg="1"/>
      <p:bldP spid="70" grpId="0" animBg="1"/>
      <p:bldP spid="7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TextBox 115"/>
          <p:cNvSpPr txBox="1"/>
          <p:nvPr/>
        </p:nvSpPr>
        <p:spPr>
          <a:xfrm>
            <a:off x="323528" y="4569623"/>
            <a:ext cx="8388424" cy="40011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contourClr>
                <a:srgbClr val="DDDDDD"/>
              </a:contourClr>
            </a:sp3d>
          </a:bodyPr>
          <a:lstStyle/>
          <a:p>
            <a:pPr algn="ctr"/>
            <a:r>
              <a:rPr lang="ru-RU" sz="2000" i="1" dirty="0" smtClean="0">
                <a:ln w="11430"/>
                <a:solidFill>
                  <a:srgbClr val="2F3155"/>
                </a:solidFill>
              </a:rPr>
              <a:t>Нажмите на любой кадр, чтобы получить информацию</a:t>
            </a:r>
            <a:endParaRPr lang="ru-RU" sz="2000" i="1" dirty="0">
              <a:ln w="11430"/>
              <a:solidFill>
                <a:srgbClr val="2F3155"/>
              </a:solidFill>
            </a:endParaRPr>
          </a:p>
        </p:txBody>
      </p:sp>
      <p:sp>
        <p:nvSpPr>
          <p:cNvPr id="127" name="Text Box 4"/>
          <p:cNvSpPr txBox="1">
            <a:spLocks noChangeArrowheads="1"/>
          </p:cNvSpPr>
          <p:nvPr/>
        </p:nvSpPr>
        <p:spPr bwMode="auto">
          <a:xfrm rot="19585235">
            <a:off x="-116766" y="1579128"/>
            <a:ext cx="194468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000" b="1" dirty="0">
                <a:solidFill>
                  <a:srgbClr val="2F3155"/>
                </a:solidFill>
                <a:cs typeface="Arial" pitchFamily="34" charset="0"/>
              </a:rPr>
              <a:t>1610 </a:t>
            </a:r>
            <a:r>
              <a:rPr lang="ru-RU" sz="2000" b="1" dirty="0" smtClean="0">
                <a:solidFill>
                  <a:srgbClr val="2F3155"/>
                </a:solidFill>
                <a:cs typeface="Arial" pitchFamily="34" charset="0"/>
              </a:rPr>
              <a:t>г.</a:t>
            </a:r>
            <a:endParaRPr lang="ru-RU" sz="2000" b="1" dirty="0">
              <a:solidFill>
                <a:srgbClr val="2F3155"/>
              </a:solidFill>
              <a:cs typeface="Arial" pitchFamily="34" charset="0"/>
            </a:endParaRPr>
          </a:p>
        </p:txBody>
      </p:sp>
      <p:sp>
        <p:nvSpPr>
          <p:cNvPr id="128" name="Text Box 4"/>
          <p:cNvSpPr txBox="1">
            <a:spLocks noChangeArrowheads="1"/>
          </p:cNvSpPr>
          <p:nvPr/>
        </p:nvSpPr>
        <p:spPr bwMode="auto">
          <a:xfrm rot="19585235">
            <a:off x="978624" y="1579128"/>
            <a:ext cx="194468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000" b="1" dirty="0" smtClean="0">
                <a:solidFill>
                  <a:srgbClr val="2F3155"/>
                </a:solidFill>
                <a:cs typeface="Arial" pitchFamily="34" charset="0"/>
              </a:rPr>
              <a:t>1665 г.</a:t>
            </a:r>
            <a:endParaRPr lang="ru-RU" sz="2000" b="1" dirty="0">
              <a:solidFill>
                <a:srgbClr val="2F3155"/>
              </a:solidFill>
              <a:cs typeface="Arial" pitchFamily="34" charset="0"/>
            </a:endParaRPr>
          </a:p>
        </p:txBody>
      </p:sp>
      <p:sp>
        <p:nvSpPr>
          <p:cNvPr id="129" name="Text Box 4"/>
          <p:cNvSpPr txBox="1">
            <a:spLocks noChangeArrowheads="1"/>
          </p:cNvSpPr>
          <p:nvPr/>
        </p:nvSpPr>
        <p:spPr bwMode="auto">
          <a:xfrm rot="19585235">
            <a:off x="2475657" y="1521177"/>
            <a:ext cx="194468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000" b="1" dirty="0" smtClean="0">
                <a:solidFill>
                  <a:srgbClr val="2F3155"/>
                </a:solidFill>
                <a:cs typeface="Arial" pitchFamily="34" charset="0"/>
              </a:rPr>
              <a:t>1671-1682 г.г.</a:t>
            </a:r>
            <a:endParaRPr lang="ru-RU" sz="2000" b="1" dirty="0">
              <a:solidFill>
                <a:srgbClr val="2F3155"/>
              </a:solidFill>
              <a:cs typeface="Arial" pitchFamily="34" charset="0"/>
            </a:endParaRPr>
          </a:p>
        </p:txBody>
      </p:sp>
      <p:sp>
        <p:nvSpPr>
          <p:cNvPr id="130" name="Text Box 4"/>
          <p:cNvSpPr txBox="1">
            <a:spLocks noChangeArrowheads="1"/>
          </p:cNvSpPr>
          <p:nvPr/>
        </p:nvSpPr>
        <p:spPr bwMode="auto">
          <a:xfrm rot="19585235">
            <a:off x="3956882" y="1579128"/>
            <a:ext cx="194468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000" b="1" dirty="0" smtClean="0">
                <a:solidFill>
                  <a:srgbClr val="2F3155"/>
                </a:solidFill>
                <a:cs typeface="Arial" pitchFamily="34" charset="0"/>
              </a:rPr>
              <a:t>начало 19 в.</a:t>
            </a:r>
            <a:endParaRPr lang="ru-RU" sz="2000" b="1" dirty="0">
              <a:solidFill>
                <a:srgbClr val="2F3155"/>
              </a:solidFill>
              <a:cs typeface="Arial" pitchFamily="34" charset="0"/>
            </a:endParaRPr>
          </a:p>
        </p:txBody>
      </p:sp>
      <p:sp>
        <p:nvSpPr>
          <p:cNvPr id="131" name="Text Box 4"/>
          <p:cNvSpPr txBox="1">
            <a:spLocks noChangeArrowheads="1"/>
          </p:cNvSpPr>
          <p:nvPr/>
        </p:nvSpPr>
        <p:spPr bwMode="auto">
          <a:xfrm rot="19585235">
            <a:off x="5125298" y="1542615"/>
            <a:ext cx="194468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000" b="1" dirty="0" smtClean="0">
                <a:solidFill>
                  <a:srgbClr val="2F3155"/>
                </a:solidFill>
                <a:cs typeface="Arial" pitchFamily="34" charset="0"/>
              </a:rPr>
              <a:t>1837 г.</a:t>
            </a:r>
            <a:endParaRPr lang="ru-RU" sz="2000" b="1" dirty="0">
              <a:solidFill>
                <a:srgbClr val="2F3155"/>
              </a:solidFill>
              <a:cs typeface="Arial" pitchFamily="34" charset="0"/>
            </a:endParaRPr>
          </a:p>
        </p:txBody>
      </p:sp>
      <p:sp>
        <p:nvSpPr>
          <p:cNvPr id="132" name="Text Box 4"/>
          <p:cNvSpPr txBox="1">
            <a:spLocks noChangeArrowheads="1"/>
          </p:cNvSpPr>
          <p:nvPr/>
        </p:nvSpPr>
        <p:spPr bwMode="auto">
          <a:xfrm rot="19585235">
            <a:off x="6199983" y="1531628"/>
            <a:ext cx="194468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000" b="1" dirty="0" smtClean="0">
                <a:solidFill>
                  <a:srgbClr val="2F3155"/>
                </a:solidFill>
                <a:cs typeface="Arial" pitchFamily="34" charset="0"/>
              </a:rPr>
              <a:t>1855 г.</a:t>
            </a:r>
            <a:endParaRPr lang="ru-RU" sz="2000" b="1" dirty="0">
              <a:solidFill>
                <a:srgbClr val="2F3155"/>
              </a:solidFill>
              <a:cs typeface="Arial" pitchFamily="34" charset="0"/>
            </a:endParaRPr>
          </a:p>
        </p:txBody>
      </p:sp>
      <p:sp>
        <p:nvSpPr>
          <p:cNvPr id="133" name="Text Box 4"/>
          <p:cNvSpPr txBox="1">
            <a:spLocks noChangeArrowheads="1"/>
          </p:cNvSpPr>
          <p:nvPr/>
        </p:nvSpPr>
        <p:spPr bwMode="auto">
          <a:xfrm rot="19585235">
            <a:off x="7295373" y="1531628"/>
            <a:ext cx="194468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000" b="1" dirty="0" smtClean="0">
                <a:solidFill>
                  <a:srgbClr val="2F3155"/>
                </a:solidFill>
                <a:cs typeface="Arial" pitchFamily="34" charset="0"/>
              </a:rPr>
              <a:t>… и далее</a:t>
            </a:r>
            <a:endParaRPr lang="ru-RU" sz="2000" b="1" dirty="0">
              <a:solidFill>
                <a:srgbClr val="2F3155"/>
              </a:solidFill>
              <a:cs typeface="Arial" pitchFamily="34" charset="0"/>
            </a:endParaRPr>
          </a:p>
        </p:txBody>
      </p:sp>
      <p:cxnSp>
        <p:nvCxnSpPr>
          <p:cNvPr id="135" name="Прямая соединительная линия 134"/>
          <p:cNvCxnSpPr/>
          <p:nvPr/>
        </p:nvCxnSpPr>
        <p:spPr>
          <a:xfrm rot="16200000" flipH="1">
            <a:off x="537315" y="2261389"/>
            <a:ext cx="620719" cy="3"/>
          </a:xfrm>
          <a:prstGeom prst="line">
            <a:avLst/>
          </a:prstGeom>
          <a:ln>
            <a:solidFill>
              <a:schemeClr val="tx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8" name="Прямая соединительная линия 137"/>
          <p:cNvCxnSpPr/>
          <p:nvPr/>
        </p:nvCxnSpPr>
        <p:spPr>
          <a:xfrm rot="16200000" flipH="1">
            <a:off x="1596193" y="2261387"/>
            <a:ext cx="620719" cy="3"/>
          </a:xfrm>
          <a:prstGeom prst="line">
            <a:avLst/>
          </a:prstGeom>
          <a:ln>
            <a:solidFill>
              <a:schemeClr val="tx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9" name="Прямая соединительная линия 138"/>
          <p:cNvCxnSpPr/>
          <p:nvPr/>
        </p:nvCxnSpPr>
        <p:spPr>
          <a:xfrm rot="16200000" flipH="1">
            <a:off x="4736311" y="2261389"/>
            <a:ext cx="620719" cy="3"/>
          </a:xfrm>
          <a:prstGeom prst="line">
            <a:avLst/>
          </a:prstGeom>
          <a:ln>
            <a:solidFill>
              <a:schemeClr val="tx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0" name="Прямая соединительная линия 139"/>
          <p:cNvCxnSpPr/>
          <p:nvPr/>
        </p:nvCxnSpPr>
        <p:spPr>
          <a:xfrm rot="16200000" flipH="1">
            <a:off x="5795185" y="2249512"/>
            <a:ext cx="620719" cy="3"/>
          </a:xfrm>
          <a:prstGeom prst="line">
            <a:avLst/>
          </a:prstGeom>
          <a:ln>
            <a:solidFill>
              <a:schemeClr val="tx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1" name="Прямая соединительная линия 140"/>
          <p:cNvCxnSpPr/>
          <p:nvPr/>
        </p:nvCxnSpPr>
        <p:spPr>
          <a:xfrm rot="16200000" flipH="1">
            <a:off x="6854065" y="2261389"/>
            <a:ext cx="620719" cy="3"/>
          </a:xfrm>
          <a:prstGeom prst="line">
            <a:avLst/>
          </a:prstGeom>
          <a:ln>
            <a:solidFill>
              <a:schemeClr val="tx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2" name="Прямая соединительная линия 141"/>
          <p:cNvCxnSpPr/>
          <p:nvPr/>
        </p:nvCxnSpPr>
        <p:spPr>
          <a:xfrm rot="16200000" flipH="1">
            <a:off x="7949455" y="2261389"/>
            <a:ext cx="620719" cy="3"/>
          </a:xfrm>
          <a:prstGeom prst="line">
            <a:avLst/>
          </a:prstGeom>
          <a:ln>
            <a:solidFill>
              <a:schemeClr val="tx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3" name="Прямая соединительная линия 142"/>
          <p:cNvCxnSpPr/>
          <p:nvPr/>
        </p:nvCxnSpPr>
        <p:spPr>
          <a:xfrm rot="16200000" flipH="1">
            <a:off x="2782869" y="2389183"/>
            <a:ext cx="365125" cy="2"/>
          </a:xfrm>
          <a:prstGeom prst="line">
            <a:avLst/>
          </a:prstGeom>
          <a:ln>
            <a:solidFill>
              <a:schemeClr val="tx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6" name="Прямая соединительная линия 145"/>
          <p:cNvCxnSpPr/>
          <p:nvPr/>
        </p:nvCxnSpPr>
        <p:spPr>
          <a:xfrm rot="16200000" flipH="1">
            <a:off x="3805231" y="2389182"/>
            <a:ext cx="365125" cy="2"/>
          </a:xfrm>
          <a:prstGeom prst="line">
            <a:avLst/>
          </a:prstGeom>
          <a:ln>
            <a:solidFill>
              <a:schemeClr val="tx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7" name="Прямая соединительная линия 146"/>
          <p:cNvCxnSpPr/>
          <p:nvPr/>
        </p:nvCxnSpPr>
        <p:spPr>
          <a:xfrm rot="16200000" flipH="1">
            <a:off x="3348814" y="2078824"/>
            <a:ext cx="255593" cy="1"/>
          </a:xfrm>
          <a:prstGeom prst="line">
            <a:avLst/>
          </a:prstGeom>
          <a:ln>
            <a:solidFill>
              <a:schemeClr val="tx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9" name="Прямая соединительная линия 148"/>
          <p:cNvCxnSpPr/>
          <p:nvPr/>
        </p:nvCxnSpPr>
        <p:spPr>
          <a:xfrm flipV="1">
            <a:off x="2965429" y="2206620"/>
            <a:ext cx="1022363" cy="2"/>
          </a:xfrm>
          <a:prstGeom prst="line">
            <a:avLst/>
          </a:prstGeom>
          <a:ln>
            <a:solidFill>
              <a:schemeClr val="tx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3" name="Группа 152"/>
          <p:cNvGrpSpPr/>
          <p:nvPr/>
        </p:nvGrpSpPr>
        <p:grpSpPr>
          <a:xfrm>
            <a:off x="-576333" y="2549219"/>
            <a:ext cx="11449967" cy="1884694"/>
            <a:chOff x="0" y="2462211"/>
            <a:chExt cx="11449967" cy="1744726"/>
          </a:xfrm>
          <a:effectLst>
            <a:outerShdw blurRad="127000" dist="38100" dir="5400000" sx="104000" sy="104000" algn="t" rotWithShape="0">
              <a:prstClr val="black">
                <a:alpha val="40000"/>
              </a:prstClr>
            </a:outerShdw>
          </a:effectLst>
        </p:grpSpPr>
        <p:grpSp>
          <p:nvGrpSpPr>
            <p:cNvPr id="154" name="Группа 153"/>
            <p:cNvGrpSpPr/>
            <p:nvPr/>
          </p:nvGrpSpPr>
          <p:grpSpPr>
            <a:xfrm>
              <a:off x="0" y="2462211"/>
              <a:ext cx="5722313" cy="1744726"/>
              <a:chOff x="0" y="1849388"/>
              <a:chExt cx="9144000" cy="3060340"/>
            </a:xfrm>
            <a:effectLst/>
          </p:grpSpPr>
          <p:sp>
            <p:nvSpPr>
              <p:cNvPr id="209" name="Прямоугольник 3"/>
              <p:cNvSpPr/>
              <p:nvPr/>
            </p:nvSpPr>
            <p:spPr>
              <a:xfrm>
                <a:off x="0" y="1849388"/>
                <a:ext cx="9144000" cy="306034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grpSp>
            <p:nvGrpSpPr>
              <p:cNvPr id="210" name="Группа 31"/>
              <p:cNvGrpSpPr/>
              <p:nvPr/>
            </p:nvGrpSpPr>
            <p:grpSpPr>
              <a:xfrm>
                <a:off x="0" y="1982800"/>
                <a:ext cx="8994985" cy="334640"/>
                <a:chOff x="0" y="1982800"/>
                <a:chExt cx="8994985" cy="334640"/>
              </a:xfrm>
            </p:grpSpPr>
            <p:grpSp>
              <p:nvGrpSpPr>
                <p:cNvPr id="237" name="Группа 12"/>
                <p:cNvGrpSpPr/>
                <p:nvPr/>
              </p:nvGrpSpPr>
              <p:grpSpPr>
                <a:xfrm>
                  <a:off x="0" y="1993404"/>
                  <a:ext cx="3203848" cy="324036"/>
                  <a:chOff x="0" y="1993404"/>
                  <a:chExt cx="3203848" cy="324036"/>
                </a:xfrm>
              </p:grpSpPr>
              <p:sp>
                <p:nvSpPr>
                  <p:cNvPr id="254" name="Прямоугольник 4"/>
                  <p:cNvSpPr/>
                  <p:nvPr/>
                </p:nvSpPr>
                <p:spPr>
                  <a:xfrm>
                    <a:off x="0" y="1993404"/>
                    <a:ext cx="288032" cy="324036"/>
                  </a:xfrm>
                  <a:prstGeom prst="rect">
                    <a:avLst/>
                  </a:prstGeom>
                  <a:solidFill>
                    <a:srgbClr val="0B130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  <p:sp>
                <p:nvSpPr>
                  <p:cNvPr id="255" name="Прямоугольник 5"/>
                  <p:cNvSpPr/>
                  <p:nvPr/>
                </p:nvSpPr>
                <p:spPr>
                  <a:xfrm>
                    <a:off x="416545" y="1993404"/>
                    <a:ext cx="288032" cy="324036"/>
                  </a:xfrm>
                  <a:prstGeom prst="rect">
                    <a:avLst/>
                  </a:prstGeom>
                  <a:solidFill>
                    <a:srgbClr val="0B130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  <p:sp>
                <p:nvSpPr>
                  <p:cNvPr id="256" name="Прямоугольник 255"/>
                  <p:cNvSpPr/>
                  <p:nvPr/>
                </p:nvSpPr>
                <p:spPr>
                  <a:xfrm>
                    <a:off x="833090" y="1993404"/>
                    <a:ext cx="288032" cy="324036"/>
                  </a:xfrm>
                  <a:prstGeom prst="rect">
                    <a:avLst/>
                  </a:prstGeom>
                  <a:solidFill>
                    <a:srgbClr val="0B130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  <p:sp>
                <p:nvSpPr>
                  <p:cNvPr id="257" name="Прямоугольник 7"/>
                  <p:cNvSpPr/>
                  <p:nvPr/>
                </p:nvSpPr>
                <p:spPr>
                  <a:xfrm>
                    <a:off x="1249635" y="1993404"/>
                    <a:ext cx="288032" cy="324036"/>
                  </a:xfrm>
                  <a:prstGeom prst="rect">
                    <a:avLst/>
                  </a:prstGeom>
                  <a:solidFill>
                    <a:srgbClr val="0B130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  <p:sp>
                <p:nvSpPr>
                  <p:cNvPr id="258" name="Прямоугольник 8"/>
                  <p:cNvSpPr/>
                  <p:nvPr/>
                </p:nvSpPr>
                <p:spPr>
                  <a:xfrm>
                    <a:off x="1666180" y="1993404"/>
                    <a:ext cx="288032" cy="324036"/>
                  </a:xfrm>
                  <a:prstGeom prst="rect">
                    <a:avLst/>
                  </a:prstGeom>
                  <a:solidFill>
                    <a:srgbClr val="0B130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  <p:sp>
                <p:nvSpPr>
                  <p:cNvPr id="259" name="Прямоугольник 9"/>
                  <p:cNvSpPr/>
                  <p:nvPr/>
                </p:nvSpPr>
                <p:spPr>
                  <a:xfrm>
                    <a:off x="2082725" y="1993404"/>
                    <a:ext cx="288032" cy="324036"/>
                  </a:xfrm>
                  <a:prstGeom prst="rect">
                    <a:avLst/>
                  </a:prstGeom>
                  <a:solidFill>
                    <a:srgbClr val="0B130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  <p:sp>
                <p:nvSpPr>
                  <p:cNvPr id="260" name="Прямоугольник 10"/>
                  <p:cNvSpPr/>
                  <p:nvPr/>
                </p:nvSpPr>
                <p:spPr>
                  <a:xfrm>
                    <a:off x="2915816" y="1993404"/>
                    <a:ext cx="288032" cy="324036"/>
                  </a:xfrm>
                  <a:prstGeom prst="rect">
                    <a:avLst/>
                  </a:prstGeom>
                  <a:solidFill>
                    <a:srgbClr val="0B130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  <p:sp>
                <p:nvSpPr>
                  <p:cNvPr id="261" name="Прямоугольник 11"/>
                  <p:cNvSpPr/>
                  <p:nvPr/>
                </p:nvSpPr>
                <p:spPr>
                  <a:xfrm>
                    <a:off x="2499270" y="1993404"/>
                    <a:ext cx="288032" cy="324036"/>
                  </a:xfrm>
                  <a:prstGeom prst="rect">
                    <a:avLst/>
                  </a:prstGeom>
                  <a:solidFill>
                    <a:srgbClr val="0B130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</p:grpSp>
            <p:grpSp>
              <p:nvGrpSpPr>
                <p:cNvPr id="238" name="Группа 13"/>
                <p:cNvGrpSpPr/>
                <p:nvPr/>
              </p:nvGrpSpPr>
              <p:grpSpPr>
                <a:xfrm>
                  <a:off x="3311860" y="1993404"/>
                  <a:ext cx="3203848" cy="324036"/>
                  <a:chOff x="0" y="1993404"/>
                  <a:chExt cx="3203848" cy="324036"/>
                </a:xfrm>
              </p:grpSpPr>
              <p:sp>
                <p:nvSpPr>
                  <p:cNvPr id="246" name="Прямоугольник 245"/>
                  <p:cNvSpPr/>
                  <p:nvPr/>
                </p:nvSpPr>
                <p:spPr>
                  <a:xfrm>
                    <a:off x="0" y="1993404"/>
                    <a:ext cx="288032" cy="324036"/>
                  </a:xfrm>
                  <a:prstGeom prst="rect">
                    <a:avLst/>
                  </a:prstGeom>
                  <a:solidFill>
                    <a:srgbClr val="0B130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  <p:sp>
                <p:nvSpPr>
                  <p:cNvPr id="247" name="Прямоугольник 246"/>
                  <p:cNvSpPr/>
                  <p:nvPr/>
                </p:nvSpPr>
                <p:spPr>
                  <a:xfrm>
                    <a:off x="416545" y="1993404"/>
                    <a:ext cx="288032" cy="324036"/>
                  </a:xfrm>
                  <a:prstGeom prst="rect">
                    <a:avLst/>
                  </a:prstGeom>
                  <a:solidFill>
                    <a:srgbClr val="0B130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  <p:sp>
                <p:nvSpPr>
                  <p:cNvPr id="248" name="Прямоугольник 247"/>
                  <p:cNvSpPr/>
                  <p:nvPr/>
                </p:nvSpPr>
                <p:spPr>
                  <a:xfrm>
                    <a:off x="833090" y="1993404"/>
                    <a:ext cx="288032" cy="324036"/>
                  </a:xfrm>
                  <a:prstGeom prst="rect">
                    <a:avLst/>
                  </a:prstGeom>
                  <a:solidFill>
                    <a:srgbClr val="0B130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  <p:sp>
                <p:nvSpPr>
                  <p:cNvPr id="249" name="Прямоугольник 248"/>
                  <p:cNvSpPr/>
                  <p:nvPr/>
                </p:nvSpPr>
                <p:spPr>
                  <a:xfrm>
                    <a:off x="1249635" y="1993404"/>
                    <a:ext cx="288032" cy="324036"/>
                  </a:xfrm>
                  <a:prstGeom prst="rect">
                    <a:avLst/>
                  </a:prstGeom>
                  <a:solidFill>
                    <a:srgbClr val="0B130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  <p:sp>
                <p:nvSpPr>
                  <p:cNvPr id="250" name="Прямоугольник 249"/>
                  <p:cNvSpPr/>
                  <p:nvPr/>
                </p:nvSpPr>
                <p:spPr>
                  <a:xfrm>
                    <a:off x="1666180" y="1993404"/>
                    <a:ext cx="288032" cy="324036"/>
                  </a:xfrm>
                  <a:prstGeom prst="rect">
                    <a:avLst/>
                  </a:prstGeom>
                  <a:solidFill>
                    <a:srgbClr val="0B130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  <p:sp>
                <p:nvSpPr>
                  <p:cNvPr id="251" name="Прямоугольник 250"/>
                  <p:cNvSpPr/>
                  <p:nvPr/>
                </p:nvSpPr>
                <p:spPr>
                  <a:xfrm>
                    <a:off x="2082725" y="1993404"/>
                    <a:ext cx="288032" cy="324036"/>
                  </a:xfrm>
                  <a:prstGeom prst="rect">
                    <a:avLst/>
                  </a:prstGeom>
                  <a:solidFill>
                    <a:srgbClr val="0B130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  <p:sp>
                <p:nvSpPr>
                  <p:cNvPr id="252" name="Прямоугольник 251"/>
                  <p:cNvSpPr/>
                  <p:nvPr/>
                </p:nvSpPr>
                <p:spPr>
                  <a:xfrm>
                    <a:off x="2915816" y="1993404"/>
                    <a:ext cx="288032" cy="324036"/>
                  </a:xfrm>
                  <a:prstGeom prst="rect">
                    <a:avLst/>
                  </a:prstGeom>
                  <a:solidFill>
                    <a:srgbClr val="0B130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  <p:sp>
                <p:nvSpPr>
                  <p:cNvPr id="253" name="Прямоугольник 252"/>
                  <p:cNvSpPr/>
                  <p:nvPr/>
                </p:nvSpPr>
                <p:spPr>
                  <a:xfrm>
                    <a:off x="2499270" y="1993404"/>
                    <a:ext cx="288032" cy="324036"/>
                  </a:xfrm>
                  <a:prstGeom prst="rect">
                    <a:avLst/>
                  </a:prstGeom>
                  <a:solidFill>
                    <a:srgbClr val="0B130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</p:grpSp>
            <p:grpSp>
              <p:nvGrpSpPr>
                <p:cNvPr id="239" name="Группа 22"/>
                <p:cNvGrpSpPr/>
                <p:nvPr/>
              </p:nvGrpSpPr>
              <p:grpSpPr>
                <a:xfrm>
                  <a:off x="6624228" y="1982800"/>
                  <a:ext cx="2370757" cy="324036"/>
                  <a:chOff x="0" y="1993404"/>
                  <a:chExt cx="2370757" cy="324036"/>
                </a:xfrm>
              </p:grpSpPr>
              <p:sp>
                <p:nvSpPr>
                  <p:cNvPr id="240" name="Прямоугольник 239"/>
                  <p:cNvSpPr/>
                  <p:nvPr/>
                </p:nvSpPr>
                <p:spPr>
                  <a:xfrm>
                    <a:off x="0" y="1993404"/>
                    <a:ext cx="288032" cy="324036"/>
                  </a:xfrm>
                  <a:prstGeom prst="rect">
                    <a:avLst/>
                  </a:prstGeom>
                  <a:solidFill>
                    <a:srgbClr val="0B130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  <p:sp>
                <p:nvSpPr>
                  <p:cNvPr id="241" name="Прямоугольник 240"/>
                  <p:cNvSpPr/>
                  <p:nvPr/>
                </p:nvSpPr>
                <p:spPr>
                  <a:xfrm>
                    <a:off x="416545" y="1993404"/>
                    <a:ext cx="288032" cy="324036"/>
                  </a:xfrm>
                  <a:prstGeom prst="rect">
                    <a:avLst/>
                  </a:prstGeom>
                  <a:solidFill>
                    <a:srgbClr val="0B130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  <p:sp>
                <p:nvSpPr>
                  <p:cNvPr id="242" name="Прямоугольник 241"/>
                  <p:cNvSpPr/>
                  <p:nvPr/>
                </p:nvSpPr>
                <p:spPr>
                  <a:xfrm>
                    <a:off x="833090" y="1993404"/>
                    <a:ext cx="288032" cy="324036"/>
                  </a:xfrm>
                  <a:prstGeom prst="rect">
                    <a:avLst/>
                  </a:prstGeom>
                  <a:solidFill>
                    <a:srgbClr val="0B130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  <p:sp>
                <p:nvSpPr>
                  <p:cNvPr id="243" name="Прямоугольник 242"/>
                  <p:cNvSpPr/>
                  <p:nvPr/>
                </p:nvSpPr>
                <p:spPr>
                  <a:xfrm>
                    <a:off x="1249635" y="1993404"/>
                    <a:ext cx="288032" cy="324036"/>
                  </a:xfrm>
                  <a:prstGeom prst="rect">
                    <a:avLst/>
                  </a:prstGeom>
                  <a:solidFill>
                    <a:srgbClr val="0B130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  <p:sp>
                <p:nvSpPr>
                  <p:cNvPr id="244" name="Прямоугольник 243"/>
                  <p:cNvSpPr/>
                  <p:nvPr/>
                </p:nvSpPr>
                <p:spPr>
                  <a:xfrm>
                    <a:off x="1666180" y="1993404"/>
                    <a:ext cx="288032" cy="324036"/>
                  </a:xfrm>
                  <a:prstGeom prst="rect">
                    <a:avLst/>
                  </a:prstGeom>
                  <a:solidFill>
                    <a:srgbClr val="0B130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  <p:sp>
                <p:nvSpPr>
                  <p:cNvPr id="245" name="Прямоугольник 244"/>
                  <p:cNvSpPr/>
                  <p:nvPr/>
                </p:nvSpPr>
                <p:spPr>
                  <a:xfrm>
                    <a:off x="2082725" y="1993404"/>
                    <a:ext cx="288032" cy="324036"/>
                  </a:xfrm>
                  <a:prstGeom prst="rect">
                    <a:avLst/>
                  </a:prstGeom>
                  <a:solidFill>
                    <a:srgbClr val="0B130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</p:grpSp>
          </p:grpSp>
          <p:grpSp>
            <p:nvGrpSpPr>
              <p:cNvPr id="211" name="Группа 32"/>
              <p:cNvGrpSpPr/>
              <p:nvPr/>
            </p:nvGrpSpPr>
            <p:grpSpPr>
              <a:xfrm>
                <a:off x="149015" y="4467076"/>
                <a:ext cx="8994985" cy="334640"/>
                <a:chOff x="0" y="1982800"/>
                <a:chExt cx="8994985" cy="334640"/>
              </a:xfrm>
            </p:grpSpPr>
            <p:grpSp>
              <p:nvGrpSpPr>
                <p:cNvPr id="212" name="Группа 12"/>
                <p:cNvGrpSpPr/>
                <p:nvPr/>
              </p:nvGrpSpPr>
              <p:grpSpPr>
                <a:xfrm>
                  <a:off x="0" y="1993404"/>
                  <a:ext cx="3203848" cy="324036"/>
                  <a:chOff x="0" y="1993404"/>
                  <a:chExt cx="3203848" cy="324036"/>
                </a:xfrm>
              </p:grpSpPr>
              <p:sp>
                <p:nvSpPr>
                  <p:cNvPr id="229" name="Прямоугольник 4"/>
                  <p:cNvSpPr/>
                  <p:nvPr/>
                </p:nvSpPr>
                <p:spPr>
                  <a:xfrm>
                    <a:off x="0" y="1993404"/>
                    <a:ext cx="288032" cy="324036"/>
                  </a:xfrm>
                  <a:prstGeom prst="rect">
                    <a:avLst/>
                  </a:prstGeom>
                  <a:solidFill>
                    <a:srgbClr val="0B130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  <p:sp>
                <p:nvSpPr>
                  <p:cNvPr id="230" name="Прямоугольник 229"/>
                  <p:cNvSpPr/>
                  <p:nvPr/>
                </p:nvSpPr>
                <p:spPr>
                  <a:xfrm>
                    <a:off x="416545" y="1993404"/>
                    <a:ext cx="288032" cy="324036"/>
                  </a:xfrm>
                  <a:prstGeom prst="rect">
                    <a:avLst/>
                  </a:prstGeom>
                  <a:solidFill>
                    <a:srgbClr val="0B130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  <p:sp>
                <p:nvSpPr>
                  <p:cNvPr id="231" name="Прямоугольник 230"/>
                  <p:cNvSpPr/>
                  <p:nvPr/>
                </p:nvSpPr>
                <p:spPr>
                  <a:xfrm>
                    <a:off x="833090" y="1993404"/>
                    <a:ext cx="288032" cy="324036"/>
                  </a:xfrm>
                  <a:prstGeom prst="rect">
                    <a:avLst/>
                  </a:prstGeom>
                  <a:solidFill>
                    <a:srgbClr val="0B130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  <p:sp>
                <p:nvSpPr>
                  <p:cNvPr id="232" name="Прямоугольник 231"/>
                  <p:cNvSpPr/>
                  <p:nvPr/>
                </p:nvSpPr>
                <p:spPr>
                  <a:xfrm>
                    <a:off x="1249635" y="1993404"/>
                    <a:ext cx="288032" cy="324036"/>
                  </a:xfrm>
                  <a:prstGeom prst="rect">
                    <a:avLst/>
                  </a:prstGeom>
                  <a:solidFill>
                    <a:srgbClr val="0B130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  <p:sp>
                <p:nvSpPr>
                  <p:cNvPr id="233" name="Прямоугольник 232"/>
                  <p:cNvSpPr/>
                  <p:nvPr/>
                </p:nvSpPr>
                <p:spPr>
                  <a:xfrm>
                    <a:off x="1666180" y="1993404"/>
                    <a:ext cx="288032" cy="324036"/>
                  </a:xfrm>
                  <a:prstGeom prst="rect">
                    <a:avLst/>
                  </a:prstGeom>
                  <a:solidFill>
                    <a:srgbClr val="0B130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  <p:sp>
                <p:nvSpPr>
                  <p:cNvPr id="234" name="Прямоугольник 233"/>
                  <p:cNvSpPr/>
                  <p:nvPr/>
                </p:nvSpPr>
                <p:spPr>
                  <a:xfrm>
                    <a:off x="2082725" y="1993404"/>
                    <a:ext cx="288032" cy="324036"/>
                  </a:xfrm>
                  <a:prstGeom prst="rect">
                    <a:avLst/>
                  </a:prstGeom>
                  <a:solidFill>
                    <a:srgbClr val="0B130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  <p:sp>
                <p:nvSpPr>
                  <p:cNvPr id="235" name="Прямоугольник 234"/>
                  <p:cNvSpPr/>
                  <p:nvPr/>
                </p:nvSpPr>
                <p:spPr>
                  <a:xfrm>
                    <a:off x="2915816" y="1993404"/>
                    <a:ext cx="288032" cy="324036"/>
                  </a:xfrm>
                  <a:prstGeom prst="rect">
                    <a:avLst/>
                  </a:prstGeom>
                  <a:solidFill>
                    <a:srgbClr val="0B130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  <p:sp>
                <p:nvSpPr>
                  <p:cNvPr id="236" name="Прямоугольник 32"/>
                  <p:cNvSpPr/>
                  <p:nvPr/>
                </p:nvSpPr>
                <p:spPr>
                  <a:xfrm>
                    <a:off x="2499270" y="1993404"/>
                    <a:ext cx="288032" cy="324036"/>
                  </a:xfrm>
                  <a:prstGeom prst="rect">
                    <a:avLst/>
                  </a:prstGeom>
                  <a:solidFill>
                    <a:srgbClr val="0B130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</p:grpSp>
            <p:grpSp>
              <p:nvGrpSpPr>
                <p:cNvPr id="213" name="Группа 13"/>
                <p:cNvGrpSpPr/>
                <p:nvPr/>
              </p:nvGrpSpPr>
              <p:grpSpPr>
                <a:xfrm>
                  <a:off x="3311860" y="1993404"/>
                  <a:ext cx="3203848" cy="324036"/>
                  <a:chOff x="0" y="1993404"/>
                  <a:chExt cx="3203848" cy="324036"/>
                </a:xfrm>
              </p:grpSpPr>
              <p:sp>
                <p:nvSpPr>
                  <p:cNvPr id="221" name="Прямоугольник 220"/>
                  <p:cNvSpPr/>
                  <p:nvPr/>
                </p:nvSpPr>
                <p:spPr>
                  <a:xfrm>
                    <a:off x="0" y="1993404"/>
                    <a:ext cx="288032" cy="324036"/>
                  </a:xfrm>
                  <a:prstGeom prst="rect">
                    <a:avLst/>
                  </a:prstGeom>
                  <a:solidFill>
                    <a:srgbClr val="0B130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  <p:sp>
                <p:nvSpPr>
                  <p:cNvPr id="222" name="Прямоугольник 221"/>
                  <p:cNvSpPr/>
                  <p:nvPr/>
                </p:nvSpPr>
                <p:spPr>
                  <a:xfrm>
                    <a:off x="416545" y="1993404"/>
                    <a:ext cx="288032" cy="324036"/>
                  </a:xfrm>
                  <a:prstGeom prst="rect">
                    <a:avLst/>
                  </a:prstGeom>
                  <a:solidFill>
                    <a:srgbClr val="0B130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  <p:sp>
                <p:nvSpPr>
                  <p:cNvPr id="223" name="Прямоугольник 222"/>
                  <p:cNvSpPr/>
                  <p:nvPr/>
                </p:nvSpPr>
                <p:spPr>
                  <a:xfrm>
                    <a:off x="833090" y="1993404"/>
                    <a:ext cx="288032" cy="324036"/>
                  </a:xfrm>
                  <a:prstGeom prst="rect">
                    <a:avLst/>
                  </a:prstGeom>
                  <a:solidFill>
                    <a:srgbClr val="0B130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  <p:sp>
                <p:nvSpPr>
                  <p:cNvPr id="224" name="Прямоугольник 223"/>
                  <p:cNvSpPr/>
                  <p:nvPr/>
                </p:nvSpPr>
                <p:spPr>
                  <a:xfrm>
                    <a:off x="1249635" y="1993404"/>
                    <a:ext cx="288032" cy="324036"/>
                  </a:xfrm>
                  <a:prstGeom prst="rect">
                    <a:avLst/>
                  </a:prstGeom>
                  <a:solidFill>
                    <a:srgbClr val="0B130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  <p:sp>
                <p:nvSpPr>
                  <p:cNvPr id="225" name="Прямоугольник 224"/>
                  <p:cNvSpPr/>
                  <p:nvPr/>
                </p:nvSpPr>
                <p:spPr>
                  <a:xfrm>
                    <a:off x="1666180" y="1993404"/>
                    <a:ext cx="288032" cy="324036"/>
                  </a:xfrm>
                  <a:prstGeom prst="rect">
                    <a:avLst/>
                  </a:prstGeom>
                  <a:solidFill>
                    <a:srgbClr val="0B130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  <p:sp>
                <p:nvSpPr>
                  <p:cNvPr id="226" name="Прямоугольник 225"/>
                  <p:cNvSpPr/>
                  <p:nvPr/>
                </p:nvSpPr>
                <p:spPr>
                  <a:xfrm>
                    <a:off x="2082725" y="1993404"/>
                    <a:ext cx="288032" cy="324036"/>
                  </a:xfrm>
                  <a:prstGeom prst="rect">
                    <a:avLst/>
                  </a:prstGeom>
                  <a:solidFill>
                    <a:srgbClr val="0B130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  <p:sp>
                <p:nvSpPr>
                  <p:cNvPr id="227" name="Прямоугольник 226"/>
                  <p:cNvSpPr/>
                  <p:nvPr/>
                </p:nvSpPr>
                <p:spPr>
                  <a:xfrm>
                    <a:off x="2915816" y="1993404"/>
                    <a:ext cx="288032" cy="324036"/>
                  </a:xfrm>
                  <a:prstGeom prst="rect">
                    <a:avLst/>
                  </a:prstGeom>
                  <a:solidFill>
                    <a:srgbClr val="0B130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  <p:sp>
                <p:nvSpPr>
                  <p:cNvPr id="228" name="Прямоугольник 227"/>
                  <p:cNvSpPr/>
                  <p:nvPr/>
                </p:nvSpPr>
                <p:spPr>
                  <a:xfrm>
                    <a:off x="2499270" y="1993404"/>
                    <a:ext cx="288032" cy="324036"/>
                  </a:xfrm>
                  <a:prstGeom prst="rect">
                    <a:avLst/>
                  </a:prstGeom>
                  <a:solidFill>
                    <a:srgbClr val="0B130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</p:grpSp>
            <p:grpSp>
              <p:nvGrpSpPr>
                <p:cNvPr id="214" name="Группа 22"/>
                <p:cNvGrpSpPr/>
                <p:nvPr/>
              </p:nvGrpSpPr>
              <p:grpSpPr>
                <a:xfrm>
                  <a:off x="6624228" y="1982800"/>
                  <a:ext cx="2370757" cy="324036"/>
                  <a:chOff x="0" y="1993404"/>
                  <a:chExt cx="2370757" cy="324036"/>
                </a:xfrm>
              </p:grpSpPr>
              <p:sp>
                <p:nvSpPr>
                  <p:cNvPr id="215" name="Прямоугольник 214"/>
                  <p:cNvSpPr/>
                  <p:nvPr/>
                </p:nvSpPr>
                <p:spPr>
                  <a:xfrm>
                    <a:off x="0" y="1993404"/>
                    <a:ext cx="288032" cy="324036"/>
                  </a:xfrm>
                  <a:prstGeom prst="rect">
                    <a:avLst/>
                  </a:prstGeom>
                  <a:solidFill>
                    <a:srgbClr val="0B130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  <p:sp>
                <p:nvSpPr>
                  <p:cNvPr id="216" name="Прямоугольник 215"/>
                  <p:cNvSpPr/>
                  <p:nvPr/>
                </p:nvSpPr>
                <p:spPr>
                  <a:xfrm>
                    <a:off x="416545" y="1993404"/>
                    <a:ext cx="288032" cy="324036"/>
                  </a:xfrm>
                  <a:prstGeom prst="rect">
                    <a:avLst/>
                  </a:prstGeom>
                  <a:solidFill>
                    <a:srgbClr val="0B130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  <p:sp>
                <p:nvSpPr>
                  <p:cNvPr id="217" name="Прямоугольник 216"/>
                  <p:cNvSpPr/>
                  <p:nvPr/>
                </p:nvSpPr>
                <p:spPr>
                  <a:xfrm>
                    <a:off x="833090" y="1993404"/>
                    <a:ext cx="288032" cy="324036"/>
                  </a:xfrm>
                  <a:prstGeom prst="rect">
                    <a:avLst/>
                  </a:prstGeom>
                  <a:solidFill>
                    <a:srgbClr val="0B130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  <p:sp>
                <p:nvSpPr>
                  <p:cNvPr id="218" name="Прямоугольник 217"/>
                  <p:cNvSpPr/>
                  <p:nvPr/>
                </p:nvSpPr>
                <p:spPr>
                  <a:xfrm>
                    <a:off x="1249635" y="1993404"/>
                    <a:ext cx="288032" cy="324036"/>
                  </a:xfrm>
                  <a:prstGeom prst="rect">
                    <a:avLst/>
                  </a:prstGeom>
                  <a:solidFill>
                    <a:srgbClr val="0B130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  <p:sp>
                <p:nvSpPr>
                  <p:cNvPr id="219" name="Прямоугольник 218"/>
                  <p:cNvSpPr/>
                  <p:nvPr/>
                </p:nvSpPr>
                <p:spPr>
                  <a:xfrm>
                    <a:off x="1666180" y="1993404"/>
                    <a:ext cx="288032" cy="324036"/>
                  </a:xfrm>
                  <a:prstGeom prst="rect">
                    <a:avLst/>
                  </a:prstGeom>
                  <a:solidFill>
                    <a:srgbClr val="0B130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  <p:sp>
                <p:nvSpPr>
                  <p:cNvPr id="220" name="Прямоугольник 219"/>
                  <p:cNvSpPr/>
                  <p:nvPr/>
                </p:nvSpPr>
                <p:spPr>
                  <a:xfrm>
                    <a:off x="2082725" y="1993404"/>
                    <a:ext cx="288032" cy="324036"/>
                  </a:xfrm>
                  <a:prstGeom prst="rect">
                    <a:avLst/>
                  </a:prstGeom>
                  <a:solidFill>
                    <a:srgbClr val="0B130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</p:grpSp>
          </p:grpSp>
        </p:grpSp>
        <p:grpSp>
          <p:nvGrpSpPr>
            <p:cNvPr id="155" name="Группа 59"/>
            <p:cNvGrpSpPr/>
            <p:nvPr/>
          </p:nvGrpSpPr>
          <p:grpSpPr>
            <a:xfrm>
              <a:off x="5696028" y="2462211"/>
              <a:ext cx="5753939" cy="1744726"/>
              <a:chOff x="-50535" y="1849388"/>
              <a:chExt cx="9194536" cy="3060340"/>
            </a:xfrm>
            <a:effectLst/>
          </p:grpSpPr>
          <p:sp>
            <p:nvSpPr>
              <p:cNvPr id="156" name="Прямоугольник 155"/>
              <p:cNvSpPr/>
              <p:nvPr/>
            </p:nvSpPr>
            <p:spPr>
              <a:xfrm>
                <a:off x="-50535" y="1849388"/>
                <a:ext cx="9194536" cy="306034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grpSp>
            <p:nvGrpSpPr>
              <p:cNvPr id="157" name="Группа 31"/>
              <p:cNvGrpSpPr/>
              <p:nvPr/>
            </p:nvGrpSpPr>
            <p:grpSpPr>
              <a:xfrm>
                <a:off x="0" y="1982800"/>
                <a:ext cx="8994985" cy="334640"/>
                <a:chOff x="0" y="1982800"/>
                <a:chExt cx="8994985" cy="334640"/>
              </a:xfrm>
            </p:grpSpPr>
            <p:grpSp>
              <p:nvGrpSpPr>
                <p:cNvPr id="184" name="Группа 12"/>
                <p:cNvGrpSpPr/>
                <p:nvPr/>
              </p:nvGrpSpPr>
              <p:grpSpPr>
                <a:xfrm>
                  <a:off x="0" y="1993404"/>
                  <a:ext cx="3203848" cy="324036"/>
                  <a:chOff x="0" y="1993404"/>
                  <a:chExt cx="3203848" cy="324036"/>
                </a:xfrm>
              </p:grpSpPr>
              <p:sp>
                <p:nvSpPr>
                  <p:cNvPr id="201" name="Прямоугольник 4"/>
                  <p:cNvSpPr/>
                  <p:nvPr/>
                </p:nvSpPr>
                <p:spPr>
                  <a:xfrm>
                    <a:off x="0" y="1993404"/>
                    <a:ext cx="288032" cy="324036"/>
                  </a:xfrm>
                  <a:prstGeom prst="rect">
                    <a:avLst/>
                  </a:prstGeom>
                  <a:solidFill>
                    <a:srgbClr val="0B130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  <p:sp>
                <p:nvSpPr>
                  <p:cNvPr id="202" name="Прямоугольник 5"/>
                  <p:cNvSpPr/>
                  <p:nvPr/>
                </p:nvSpPr>
                <p:spPr>
                  <a:xfrm>
                    <a:off x="416545" y="1993404"/>
                    <a:ext cx="288032" cy="324036"/>
                  </a:xfrm>
                  <a:prstGeom prst="rect">
                    <a:avLst/>
                  </a:prstGeom>
                  <a:solidFill>
                    <a:srgbClr val="0B130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  <p:sp>
                <p:nvSpPr>
                  <p:cNvPr id="203" name="Прямоугольник 202"/>
                  <p:cNvSpPr/>
                  <p:nvPr/>
                </p:nvSpPr>
                <p:spPr>
                  <a:xfrm>
                    <a:off x="833090" y="1993404"/>
                    <a:ext cx="288032" cy="324036"/>
                  </a:xfrm>
                  <a:prstGeom prst="rect">
                    <a:avLst/>
                  </a:prstGeom>
                  <a:solidFill>
                    <a:srgbClr val="0B130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  <p:sp>
                <p:nvSpPr>
                  <p:cNvPr id="204" name="Прямоугольник 7"/>
                  <p:cNvSpPr/>
                  <p:nvPr/>
                </p:nvSpPr>
                <p:spPr>
                  <a:xfrm>
                    <a:off x="1249635" y="1993404"/>
                    <a:ext cx="288032" cy="324036"/>
                  </a:xfrm>
                  <a:prstGeom prst="rect">
                    <a:avLst/>
                  </a:prstGeom>
                  <a:solidFill>
                    <a:srgbClr val="0B130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  <p:sp>
                <p:nvSpPr>
                  <p:cNvPr id="205" name="Прямоугольник 8"/>
                  <p:cNvSpPr/>
                  <p:nvPr/>
                </p:nvSpPr>
                <p:spPr>
                  <a:xfrm>
                    <a:off x="1666180" y="1993404"/>
                    <a:ext cx="288032" cy="324036"/>
                  </a:xfrm>
                  <a:prstGeom prst="rect">
                    <a:avLst/>
                  </a:prstGeom>
                  <a:solidFill>
                    <a:srgbClr val="0B130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  <p:sp>
                <p:nvSpPr>
                  <p:cNvPr id="206" name="Прямоугольник 9"/>
                  <p:cNvSpPr/>
                  <p:nvPr/>
                </p:nvSpPr>
                <p:spPr>
                  <a:xfrm>
                    <a:off x="2082725" y="1993404"/>
                    <a:ext cx="288032" cy="324036"/>
                  </a:xfrm>
                  <a:prstGeom prst="rect">
                    <a:avLst/>
                  </a:prstGeom>
                  <a:solidFill>
                    <a:srgbClr val="0B130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  <p:sp>
                <p:nvSpPr>
                  <p:cNvPr id="207" name="Прямоугольник 10"/>
                  <p:cNvSpPr/>
                  <p:nvPr/>
                </p:nvSpPr>
                <p:spPr>
                  <a:xfrm>
                    <a:off x="2915816" y="1993404"/>
                    <a:ext cx="288032" cy="324036"/>
                  </a:xfrm>
                  <a:prstGeom prst="rect">
                    <a:avLst/>
                  </a:prstGeom>
                  <a:solidFill>
                    <a:srgbClr val="0B130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  <p:sp>
                <p:nvSpPr>
                  <p:cNvPr id="208" name="Прямоугольник 11"/>
                  <p:cNvSpPr/>
                  <p:nvPr/>
                </p:nvSpPr>
                <p:spPr>
                  <a:xfrm>
                    <a:off x="2499270" y="1993404"/>
                    <a:ext cx="288032" cy="324036"/>
                  </a:xfrm>
                  <a:prstGeom prst="rect">
                    <a:avLst/>
                  </a:prstGeom>
                  <a:solidFill>
                    <a:srgbClr val="0B130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</p:grpSp>
            <p:grpSp>
              <p:nvGrpSpPr>
                <p:cNvPr id="185" name="Группа 13"/>
                <p:cNvGrpSpPr/>
                <p:nvPr/>
              </p:nvGrpSpPr>
              <p:grpSpPr>
                <a:xfrm>
                  <a:off x="3311860" y="1993404"/>
                  <a:ext cx="3203848" cy="324036"/>
                  <a:chOff x="0" y="1993404"/>
                  <a:chExt cx="3203848" cy="324036"/>
                </a:xfrm>
              </p:grpSpPr>
              <p:sp>
                <p:nvSpPr>
                  <p:cNvPr id="193" name="Прямоугольник 192"/>
                  <p:cNvSpPr/>
                  <p:nvPr/>
                </p:nvSpPr>
                <p:spPr>
                  <a:xfrm>
                    <a:off x="0" y="1993404"/>
                    <a:ext cx="288032" cy="324036"/>
                  </a:xfrm>
                  <a:prstGeom prst="rect">
                    <a:avLst/>
                  </a:prstGeom>
                  <a:solidFill>
                    <a:srgbClr val="0B130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  <p:sp>
                <p:nvSpPr>
                  <p:cNvPr id="194" name="Прямоугольник 193"/>
                  <p:cNvSpPr/>
                  <p:nvPr/>
                </p:nvSpPr>
                <p:spPr>
                  <a:xfrm>
                    <a:off x="416545" y="1993404"/>
                    <a:ext cx="288032" cy="324036"/>
                  </a:xfrm>
                  <a:prstGeom prst="rect">
                    <a:avLst/>
                  </a:prstGeom>
                  <a:solidFill>
                    <a:srgbClr val="0B130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  <p:sp>
                <p:nvSpPr>
                  <p:cNvPr id="195" name="Прямоугольник 194"/>
                  <p:cNvSpPr/>
                  <p:nvPr/>
                </p:nvSpPr>
                <p:spPr>
                  <a:xfrm>
                    <a:off x="833090" y="1993404"/>
                    <a:ext cx="288032" cy="324036"/>
                  </a:xfrm>
                  <a:prstGeom prst="rect">
                    <a:avLst/>
                  </a:prstGeom>
                  <a:solidFill>
                    <a:srgbClr val="0B130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  <p:sp>
                <p:nvSpPr>
                  <p:cNvPr id="196" name="Прямоугольник 195"/>
                  <p:cNvSpPr/>
                  <p:nvPr/>
                </p:nvSpPr>
                <p:spPr>
                  <a:xfrm>
                    <a:off x="1249635" y="1993404"/>
                    <a:ext cx="288032" cy="324036"/>
                  </a:xfrm>
                  <a:prstGeom prst="rect">
                    <a:avLst/>
                  </a:prstGeom>
                  <a:solidFill>
                    <a:srgbClr val="0B130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  <p:sp>
                <p:nvSpPr>
                  <p:cNvPr id="197" name="Прямоугольник 196"/>
                  <p:cNvSpPr/>
                  <p:nvPr/>
                </p:nvSpPr>
                <p:spPr>
                  <a:xfrm>
                    <a:off x="1666180" y="1993404"/>
                    <a:ext cx="288032" cy="324036"/>
                  </a:xfrm>
                  <a:prstGeom prst="rect">
                    <a:avLst/>
                  </a:prstGeom>
                  <a:solidFill>
                    <a:srgbClr val="0B130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  <p:sp>
                <p:nvSpPr>
                  <p:cNvPr id="198" name="Прямоугольник 197"/>
                  <p:cNvSpPr/>
                  <p:nvPr/>
                </p:nvSpPr>
                <p:spPr>
                  <a:xfrm>
                    <a:off x="2082725" y="1993404"/>
                    <a:ext cx="288032" cy="324036"/>
                  </a:xfrm>
                  <a:prstGeom prst="rect">
                    <a:avLst/>
                  </a:prstGeom>
                  <a:solidFill>
                    <a:srgbClr val="0B130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  <p:sp>
                <p:nvSpPr>
                  <p:cNvPr id="199" name="Прямоугольник 198"/>
                  <p:cNvSpPr/>
                  <p:nvPr/>
                </p:nvSpPr>
                <p:spPr>
                  <a:xfrm>
                    <a:off x="2915816" y="1993404"/>
                    <a:ext cx="288032" cy="324036"/>
                  </a:xfrm>
                  <a:prstGeom prst="rect">
                    <a:avLst/>
                  </a:prstGeom>
                  <a:solidFill>
                    <a:srgbClr val="0B130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  <p:sp>
                <p:nvSpPr>
                  <p:cNvPr id="200" name="Прямоугольник 199"/>
                  <p:cNvSpPr/>
                  <p:nvPr/>
                </p:nvSpPr>
                <p:spPr>
                  <a:xfrm>
                    <a:off x="2499270" y="1993404"/>
                    <a:ext cx="288032" cy="324036"/>
                  </a:xfrm>
                  <a:prstGeom prst="rect">
                    <a:avLst/>
                  </a:prstGeom>
                  <a:solidFill>
                    <a:srgbClr val="0B130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</p:grpSp>
            <p:grpSp>
              <p:nvGrpSpPr>
                <p:cNvPr id="186" name="Группа 22"/>
                <p:cNvGrpSpPr/>
                <p:nvPr/>
              </p:nvGrpSpPr>
              <p:grpSpPr>
                <a:xfrm>
                  <a:off x="6624228" y="1982800"/>
                  <a:ext cx="2370757" cy="324036"/>
                  <a:chOff x="0" y="1993404"/>
                  <a:chExt cx="2370757" cy="324036"/>
                </a:xfrm>
              </p:grpSpPr>
              <p:sp>
                <p:nvSpPr>
                  <p:cNvPr id="187" name="Прямоугольник 186"/>
                  <p:cNvSpPr/>
                  <p:nvPr/>
                </p:nvSpPr>
                <p:spPr>
                  <a:xfrm>
                    <a:off x="0" y="1993404"/>
                    <a:ext cx="288032" cy="324036"/>
                  </a:xfrm>
                  <a:prstGeom prst="rect">
                    <a:avLst/>
                  </a:prstGeom>
                  <a:solidFill>
                    <a:srgbClr val="0B130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  <p:sp>
                <p:nvSpPr>
                  <p:cNvPr id="188" name="Прямоугольник 187"/>
                  <p:cNvSpPr/>
                  <p:nvPr/>
                </p:nvSpPr>
                <p:spPr>
                  <a:xfrm>
                    <a:off x="416545" y="1993404"/>
                    <a:ext cx="288032" cy="324036"/>
                  </a:xfrm>
                  <a:prstGeom prst="rect">
                    <a:avLst/>
                  </a:prstGeom>
                  <a:solidFill>
                    <a:srgbClr val="0B130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  <p:sp>
                <p:nvSpPr>
                  <p:cNvPr id="189" name="Прямоугольник 188"/>
                  <p:cNvSpPr/>
                  <p:nvPr/>
                </p:nvSpPr>
                <p:spPr>
                  <a:xfrm>
                    <a:off x="833090" y="1993404"/>
                    <a:ext cx="288032" cy="324036"/>
                  </a:xfrm>
                  <a:prstGeom prst="rect">
                    <a:avLst/>
                  </a:prstGeom>
                  <a:solidFill>
                    <a:srgbClr val="0B130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  <p:sp>
                <p:nvSpPr>
                  <p:cNvPr id="190" name="Прямоугольник 189"/>
                  <p:cNvSpPr/>
                  <p:nvPr/>
                </p:nvSpPr>
                <p:spPr>
                  <a:xfrm>
                    <a:off x="1249635" y="1993404"/>
                    <a:ext cx="288032" cy="324036"/>
                  </a:xfrm>
                  <a:prstGeom prst="rect">
                    <a:avLst/>
                  </a:prstGeom>
                  <a:solidFill>
                    <a:srgbClr val="0B130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  <p:sp>
                <p:nvSpPr>
                  <p:cNvPr id="191" name="Прямоугольник 190"/>
                  <p:cNvSpPr/>
                  <p:nvPr/>
                </p:nvSpPr>
                <p:spPr>
                  <a:xfrm>
                    <a:off x="1666180" y="1993404"/>
                    <a:ext cx="288032" cy="324036"/>
                  </a:xfrm>
                  <a:prstGeom prst="rect">
                    <a:avLst/>
                  </a:prstGeom>
                  <a:solidFill>
                    <a:srgbClr val="0B130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  <p:sp>
                <p:nvSpPr>
                  <p:cNvPr id="192" name="Прямоугольник 191"/>
                  <p:cNvSpPr/>
                  <p:nvPr/>
                </p:nvSpPr>
                <p:spPr>
                  <a:xfrm>
                    <a:off x="2082725" y="1993404"/>
                    <a:ext cx="288032" cy="324036"/>
                  </a:xfrm>
                  <a:prstGeom prst="rect">
                    <a:avLst/>
                  </a:prstGeom>
                  <a:solidFill>
                    <a:srgbClr val="0B130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</p:grpSp>
          </p:grpSp>
          <p:grpSp>
            <p:nvGrpSpPr>
              <p:cNvPr id="158" name="Группа 32"/>
              <p:cNvGrpSpPr/>
              <p:nvPr/>
            </p:nvGrpSpPr>
            <p:grpSpPr>
              <a:xfrm>
                <a:off x="149015" y="4467076"/>
                <a:ext cx="8994985" cy="334640"/>
                <a:chOff x="0" y="1982800"/>
                <a:chExt cx="8994985" cy="334640"/>
              </a:xfrm>
            </p:grpSpPr>
            <p:grpSp>
              <p:nvGrpSpPr>
                <p:cNvPr id="159" name="Группа 12"/>
                <p:cNvGrpSpPr/>
                <p:nvPr/>
              </p:nvGrpSpPr>
              <p:grpSpPr>
                <a:xfrm>
                  <a:off x="0" y="1993404"/>
                  <a:ext cx="3203848" cy="324036"/>
                  <a:chOff x="0" y="1993404"/>
                  <a:chExt cx="3203848" cy="324036"/>
                </a:xfrm>
              </p:grpSpPr>
              <p:sp>
                <p:nvSpPr>
                  <p:cNvPr id="176" name="Прямоугольник 4"/>
                  <p:cNvSpPr/>
                  <p:nvPr/>
                </p:nvSpPr>
                <p:spPr>
                  <a:xfrm>
                    <a:off x="0" y="1993404"/>
                    <a:ext cx="288032" cy="324036"/>
                  </a:xfrm>
                  <a:prstGeom prst="rect">
                    <a:avLst/>
                  </a:prstGeom>
                  <a:solidFill>
                    <a:srgbClr val="0B130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  <p:sp>
                <p:nvSpPr>
                  <p:cNvPr id="177" name="Прямоугольник 176"/>
                  <p:cNvSpPr/>
                  <p:nvPr/>
                </p:nvSpPr>
                <p:spPr>
                  <a:xfrm>
                    <a:off x="416545" y="1993404"/>
                    <a:ext cx="288032" cy="324036"/>
                  </a:xfrm>
                  <a:prstGeom prst="rect">
                    <a:avLst/>
                  </a:prstGeom>
                  <a:solidFill>
                    <a:srgbClr val="0B130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  <p:sp>
                <p:nvSpPr>
                  <p:cNvPr id="178" name="Прямоугольник 177"/>
                  <p:cNvSpPr/>
                  <p:nvPr/>
                </p:nvSpPr>
                <p:spPr>
                  <a:xfrm>
                    <a:off x="833090" y="1993404"/>
                    <a:ext cx="288032" cy="324036"/>
                  </a:xfrm>
                  <a:prstGeom prst="rect">
                    <a:avLst/>
                  </a:prstGeom>
                  <a:solidFill>
                    <a:srgbClr val="0B130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  <p:sp>
                <p:nvSpPr>
                  <p:cNvPr id="179" name="Прямоугольник 178"/>
                  <p:cNvSpPr/>
                  <p:nvPr/>
                </p:nvSpPr>
                <p:spPr>
                  <a:xfrm>
                    <a:off x="1249635" y="1993404"/>
                    <a:ext cx="288032" cy="324036"/>
                  </a:xfrm>
                  <a:prstGeom prst="rect">
                    <a:avLst/>
                  </a:prstGeom>
                  <a:solidFill>
                    <a:srgbClr val="0B130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  <p:sp>
                <p:nvSpPr>
                  <p:cNvPr id="180" name="Прямоугольник 179"/>
                  <p:cNvSpPr/>
                  <p:nvPr/>
                </p:nvSpPr>
                <p:spPr>
                  <a:xfrm>
                    <a:off x="1666180" y="1993404"/>
                    <a:ext cx="288032" cy="324036"/>
                  </a:xfrm>
                  <a:prstGeom prst="rect">
                    <a:avLst/>
                  </a:prstGeom>
                  <a:solidFill>
                    <a:srgbClr val="0B130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  <p:sp>
                <p:nvSpPr>
                  <p:cNvPr id="181" name="Прямоугольник 180"/>
                  <p:cNvSpPr/>
                  <p:nvPr/>
                </p:nvSpPr>
                <p:spPr>
                  <a:xfrm>
                    <a:off x="2082725" y="1993404"/>
                    <a:ext cx="288032" cy="324036"/>
                  </a:xfrm>
                  <a:prstGeom prst="rect">
                    <a:avLst/>
                  </a:prstGeom>
                  <a:solidFill>
                    <a:srgbClr val="0B130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  <p:sp>
                <p:nvSpPr>
                  <p:cNvPr id="182" name="Прямоугольник 181"/>
                  <p:cNvSpPr/>
                  <p:nvPr/>
                </p:nvSpPr>
                <p:spPr>
                  <a:xfrm>
                    <a:off x="2915816" y="1993404"/>
                    <a:ext cx="288032" cy="324036"/>
                  </a:xfrm>
                  <a:prstGeom prst="rect">
                    <a:avLst/>
                  </a:prstGeom>
                  <a:solidFill>
                    <a:srgbClr val="0B130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  <p:sp>
                <p:nvSpPr>
                  <p:cNvPr id="183" name="Прямоугольник 182"/>
                  <p:cNvSpPr/>
                  <p:nvPr/>
                </p:nvSpPr>
                <p:spPr>
                  <a:xfrm>
                    <a:off x="2499270" y="1993404"/>
                    <a:ext cx="288032" cy="324036"/>
                  </a:xfrm>
                  <a:prstGeom prst="rect">
                    <a:avLst/>
                  </a:prstGeom>
                  <a:solidFill>
                    <a:srgbClr val="0B130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</p:grpSp>
            <p:grpSp>
              <p:nvGrpSpPr>
                <p:cNvPr id="160" name="Группа 13"/>
                <p:cNvGrpSpPr/>
                <p:nvPr/>
              </p:nvGrpSpPr>
              <p:grpSpPr>
                <a:xfrm>
                  <a:off x="3311860" y="1993404"/>
                  <a:ext cx="3203848" cy="324036"/>
                  <a:chOff x="0" y="1993404"/>
                  <a:chExt cx="3203848" cy="324036"/>
                </a:xfrm>
              </p:grpSpPr>
              <p:sp>
                <p:nvSpPr>
                  <p:cNvPr id="168" name="Прямоугольник 167"/>
                  <p:cNvSpPr/>
                  <p:nvPr/>
                </p:nvSpPr>
                <p:spPr>
                  <a:xfrm>
                    <a:off x="0" y="1993404"/>
                    <a:ext cx="288032" cy="324036"/>
                  </a:xfrm>
                  <a:prstGeom prst="rect">
                    <a:avLst/>
                  </a:prstGeom>
                  <a:solidFill>
                    <a:srgbClr val="0B130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  <p:sp>
                <p:nvSpPr>
                  <p:cNvPr id="169" name="Прямоугольник 168"/>
                  <p:cNvSpPr/>
                  <p:nvPr/>
                </p:nvSpPr>
                <p:spPr>
                  <a:xfrm>
                    <a:off x="416545" y="1993404"/>
                    <a:ext cx="288032" cy="324036"/>
                  </a:xfrm>
                  <a:prstGeom prst="rect">
                    <a:avLst/>
                  </a:prstGeom>
                  <a:solidFill>
                    <a:srgbClr val="0B130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  <p:sp>
                <p:nvSpPr>
                  <p:cNvPr id="170" name="Прямоугольник 169"/>
                  <p:cNvSpPr/>
                  <p:nvPr/>
                </p:nvSpPr>
                <p:spPr>
                  <a:xfrm>
                    <a:off x="833090" y="1993404"/>
                    <a:ext cx="288032" cy="324036"/>
                  </a:xfrm>
                  <a:prstGeom prst="rect">
                    <a:avLst/>
                  </a:prstGeom>
                  <a:solidFill>
                    <a:srgbClr val="0B130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  <p:sp>
                <p:nvSpPr>
                  <p:cNvPr id="171" name="Прямоугольник 170"/>
                  <p:cNvSpPr/>
                  <p:nvPr/>
                </p:nvSpPr>
                <p:spPr>
                  <a:xfrm>
                    <a:off x="1249635" y="1993404"/>
                    <a:ext cx="288032" cy="324036"/>
                  </a:xfrm>
                  <a:prstGeom prst="rect">
                    <a:avLst/>
                  </a:prstGeom>
                  <a:solidFill>
                    <a:srgbClr val="0B130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  <p:sp>
                <p:nvSpPr>
                  <p:cNvPr id="172" name="Прямоугольник 171"/>
                  <p:cNvSpPr/>
                  <p:nvPr/>
                </p:nvSpPr>
                <p:spPr>
                  <a:xfrm>
                    <a:off x="1666180" y="1993404"/>
                    <a:ext cx="288032" cy="324036"/>
                  </a:xfrm>
                  <a:prstGeom prst="rect">
                    <a:avLst/>
                  </a:prstGeom>
                  <a:solidFill>
                    <a:srgbClr val="0B130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  <p:sp>
                <p:nvSpPr>
                  <p:cNvPr id="173" name="Прямоугольник 172"/>
                  <p:cNvSpPr/>
                  <p:nvPr/>
                </p:nvSpPr>
                <p:spPr>
                  <a:xfrm>
                    <a:off x="2082725" y="1993404"/>
                    <a:ext cx="288032" cy="324036"/>
                  </a:xfrm>
                  <a:prstGeom prst="rect">
                    <a:avLst/>
                  </a:prstGeom>
                  <a:solidFill>
                    <a:srgbClr val="0B130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  <p:sp>
                <p:nvSpPr>
                  <p:cNvPr id="174" name="Прямоугольник 173"/>
                  <p:cNvSpPr/>
                  <p:nvPr/>
                </p:nvSpPr>
                <p:spPr>
                  <a:xfrm>
                    <a:off x="2915816" y="1993404"/>
                    <a:ext cx="288032" cy="324036"/>
                  </a:xfrm>
                  <a:prstGeom prst="rect">
                    <a:avLst/>
                  </a:prstGeom>
                  <a:solidFill>
                    <a:srgbClr val="0B130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  <p:sp>
                <p:nvSpPr>
                  <p:cNvPr id="175" name="Прямоугольник 174"/>
                  <p:cNvSpPr/>
                  <p:nvPr/>
                </p:nvSpPr>
                <p:spPr>
                  <a:xfrm>
                    <a:off x="2499270" y="1993404"/>
                    <a:ext cx="288032" cy="324036"/>
                  </a:xfrm>
                  <a:prstGeom prst="rect">
                    <a:avLst/>
                  </a:prstGeom>
                  <a:solidFill>
                    <a:srgbClr val="0B130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</p:grpSp>
            <p:grpSp>
              <p:nvGrpSpPr>
                <p:cNvPr id="161" name="Группа 22"/>
                <p:cNvGrpSpPr/>
                <p:nvPr/>
              </p:nvGrpSpPr>
              <p:grpSpPr>
                <a:xfrm>
                  <a:off x="6624228" y="1982800"/>
                  <a:ext cx="2370757" cy="324036"/>
                  <a:chOff x="0" y="1993404"/>
                  <a:chExt cx="2370757" cy="324036"/>
                </a:xfrm>
              </p:grpSpPr>
              <p:sp>
                <p:nvSpPr>
                  <p:cNvPr id="162" name="Прямоугольник 161"/>
                  <p:cNvSpPr/>
                  <p:nvPr/>
                </p:nvSpPr>
                <p:spPr>
                  <a:xfrm>
                    <a:off x="0" y="1993404"/>
                    <a:ext cx="288032" cy="324036"/>
                  </a:xfrm>
                  <a:prstGeom prst="rect">
                    <a:avLst/>
                  </a:prstGeom>
                  <a:solidFill>
                    <a:srgbClr val="0B130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  <p:sp>
                <p:nvSpPr>
                  <p:cNvPr id="163" name="Прямоугольник 162"/>
                  <p:cNvSpPr/>
                  <p:nvPr/>
                </p:nvSpPr>
                <p:spPr>
                  <a:xfrm>
                    <a:off x="416545" y="1993404"/>
                    <a:ext cx="288032" cy="324036"/>
                  </a:xfrm>
                  <a:prstGeom prst="rect">
                    <a:avLst/>
                  </a:prstGeom>
                  <a:solidFill>
                    <a:srgbClr val="0B130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  <p:sp>
                <p:nvSpPr>
                  <p:cNvPr id="164" name="Прямоугольник 163"/>
                  <p:cNvSpPr/>
                  <p:nvPr/>
                </p:nvSpPr>
                <p:spPr>
                  <a:xfrm>
                    <a:off x="833090" y="1993404"/>
                    <a:ext cx="288032" cy="324036"/>
                  </a:xfrm>
                  <a:prstGeom prst="rect">
                    <a:avLst/>
                  </a:prstGeom>
                  <a:solidFill>
                    <a:srgbClr val="0B130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  <p:sp>
                <p:nvSpPr>
                  <p:cNvPr id="165" name="Прямоугольник 164"/>
                  <p:cNvSpPr/>
                  <p:nvPr/>
                </p:nvSpPr>
                <p:spPr>
                  <a:xfrm>
                    <a:off x="1249635" y="1993404"/>
                    <a:ext cx="288032" cy="324036"/>
                  </a:xfrm>
                  <a:prstGeom prst="rect">
                    <a:avLst/>
                  </a:prstGeom>
                  <a:solidFill>
                    <a:srgbClr val="0B130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  <p:sp>
                <p:nvSpPr>
                  <p:cNvPr id="166" name="Прямоугольник 165"/>
                  <p:cNvSpPr/>
                  <p:nvPr/>
                </p:nvSpPr>
                <p:spPr>
                  <a:xfrm>
                    <a:off x="1666180" y="1993404"/>
                    <a:ext cx="288032" cy="324036"/>
                  </a:xfrm>
                  <a:prstGeom prst="rect">
                    <a:avLst/>
                  </a:prstGeom>
                  <a:solidFill>
                    <a:srgbClr val="0B130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  <p:sp>
                <p:nvSpPr>
                  <p:cNvPr id="167" name="Прямоугольник 166"/>
                  <p:cNvSpPr/>
                  <p:nvPr/>
                </p:nvSpPr>
                <p:spPr>
                  <a:xfrm>
                    <a:off x="2082725" y="1993404"/>
                    <a:ext cx="288032" cy="324036"/>
                  </a:xfrm>
                  <a:prstGeom prst="rect">
                    <a:avLst/>
                  </a:prstGeom>
                  <a:solidFill>
                    <a:srgbClr val="0B130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</p:grpSp>
          </p:grpSp>
        </p:grpSp>
      </p:grpSp>
      <p:sp>
        <p:nvSpPr>
          <p:cNvPr id="262" name="Прямоугольник 261"/>
          <p:cNvSpPr/>
          <p:nvPr/>
        </p:nvSpPr>
        <p:spPr>
          <a:xfrm>
            <a:off x="-649359" y="3023889"/>
            <a:ext cx="845007" cy="969748"/>
          </a:xfrm>
          <a:prstGeom prst="rect">
            <a:avLst/>
          </a:prstGeom>
          <a:solidFill>
            <a:srgbClr val="0B13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3" name="триг галилей">
            <a:hlinkClick r:id="rId3" action="ppaction://hlinksldjump" tooltip="Галилео Галилей (Италия)"/>
          </p:cNvPr>
          <p:cNvSpPr/>
          <p:nvPr/>
        </p:nvSpPr>
        <p:spPr>
          <a:xfrm>
            <a:off x="409519" y="3023889"/>
            <a:ext cx="876312" cy="969748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4" name="триг гук">
            <a:hlinkClick r:id="rId3" action="ppaction://hlinksldjump" tooltip="Роберт Гук (Англия)"/>
          </p:cNvPr>
          <p:cNvSpPr/>
          <p:nvPr/>
        </p:nvSpPr>
        <p:spPr>
          <a:xfrm>
            <a:off x="1463180" y="3023889"/>
            <a:ext cx="876312" cy="969748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5" name="триг мальпиги">
            <a:hlinkClick r:id="rId3" action="ppaction://hlinksldjump" tooltip="Марчелло Мальпиги (Италия)"/>
          </p:cNvPr>
          <p:cNvSpPr/>
          <p:nvPr/>
        </p:nvSpPr>
        <p:spPr>
          <a:xfrm>
            <a:off x="2516841" y="3023889"/>
            <a:ext cx="876312" cy="969748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6" name="триг грю">
            <a:hlinkClick r:id="rId3" action="ppaction://hlinksldjump" tooltip="Неемия Грю (Англия)"/>
          </p:cNvPr>
          <p:cNvSpPr/>
          <p:nvPr/>
        </p:nvSpPr>
        <p:spPr>
          <a:xfrm>
            <a:off x="3570502" y="3023889"/>
            <a:ext cx="876312" cy="969748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7" name="триг броун">
            <a:hlinkClick r:id="rId3" action="ppaction://hlinksldjump" tooltip="Роберт Броун (Англия)"/>
          </p:cNvPr>
          <p:cNvSpPr/>
          <p:nvPr/>
        </p:nvSpPr>
        <p:spPr>
          <a:xfrm>
            <a:off x="4608513" y="3023000"/>
            <a:ext cx="876312" cy="969748"/>
          </a:xfrm>
          <a:prstGeom prst="rect">
            <a:avLst/>
          </a:prstGeom>
          <a:blipFill>
            <a:blip r:embed="rId8" cstate="print">
              <a:lum contrast="9000"/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8" name="триг пуркинье">
            <a:hlinkClick r:id="rId3" action="ppaction://hlinksldjump" tooltip="Ян Пуркинье (Чехия)"/>
          </p:cNvPr>
          <p:cNvSpPr/>
          <p:nvPr/>
        </p:nvSpPr>
        <p:spPr>
          <a:xfrm>
            <a:off x="5672606" y="3023889"/>
            <a:ext cx="876312" cy="969748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9" name="триг вирхов">
            <a:hlinkClick r:id="rId3" action="ppaction://hlinksldjump" tooltip="Рудольф Вирхов (Германия)"/>
          </p:cNvPr>
          <p:cNvSpPr/>
          <p:nvPr/>
        </p:nvSpPr>
        <p:spPr>
          <a:xfrm>
            <a:off x="6726267" y="3023889"/>
            <a:ext cx="876312" cy="969748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0" name="Прямоугольник 9999"/>
          <p:cNvSpPr/>
          <p:nvPr/>
        </p:nvSpPr>
        <p:spPr>
          <a:xfrm>
            <a:off x="7785144" y="3023889"/>
            <a:ext cx="876312" cy="969748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1" name="Прямоугольник 270"/>
          <p:cNvSpPr/>
          <p:nvPr/>
        </p:nvSpPr>
        <p:spPr>
          <a:xfrm>
            <a:off x="8831258" y="3023889"/>
            <a:ext cx="876312" cy="969748"/>
          </a:xfrm>
          <a:prstGeom prst="rect">
            <a:avLst/>
          </a:prstGeom>
          <a:solidFill>
            <a:srgbClr val="0B13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3" name="TextBox 302"/>
          <p:cNvSpPr txBox="1"/>
          <p:nvPr/>
        </p:nvSpPr>
        <p:spPr>
          <a:xfrm>
            <a:off x="117414" y="563535"/>
            <a:ext cx="902658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200" b="1" dirty="0" smtClean="0">
                <a:solidFill>
                  <a:srgbClr val="2F3155"/>
                </a:solidFill>
              </a:rPr>
              <a:t>Учёные, внёсшие вклад в открытие и изучение клеток</a:t>
            </a:r>
            <a:endParaRPr lang="ru-RU" sz="2200" b="1" dirty="0">
              <a:solidFill>
                <a:srgbClr val="2F3155"/>
              </a:solidFill>
            </a:endParaRPr>
          </a:p>
        </p:txBody>
      </p:sp>
      <p:sp>
        <p:nvSpPr>
          <p:cNvPr id="276" name="шторка"/>
          <p:cNvSpPr/>
          <p:nvPr/>
        </p:nvSpPr>
        <p:spPr>
          <a:xfrm>
            <a:off x="-120622" y="504440"/>
            <a:ext cx="9468544" cy="4652991"/>
          </a:xfrm>
          <a:prstGeom prst="rect">
            <a:avLst/>
          </a:prstGeom>
          <a:solidFill>
            <a:schemeClr val="bg1">
              <a:alpha val="7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54" name="Прямоугольник 353">
            <a:hlinkClick r:id="rId3" action="ppaction://hlinksldjump" tooltip="История открытия клеток у растений"/>
          </p:cNvPr>
          <p:cNvSpPr/>
          <p:nvPr/>
        </p:nvSpPr>
        <p:spPr>
          <a:xfrm>
            <a:off x="7874" y="-1"/>
            <a:ext cx="1287762" cy="490509"/>
          </a:xfrm>
          <a:prstGeom prst="rect">
            <a:avLst/>
          </a:prstGeom>
          <a:solidFill>
            <a:schemeClr val="accent4">
              <a:lumMod val="20000"/>
              <a:lumOff val="80000"/>
              <a:alpha val="30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 smtClean="0">
                <a:solidFill>
                  <a:schemeClr val="bg1"/>
                </a:solidFill>
                <a:hlinkClick r:id="rId12" action="ppaction://hlinksldjump"/>
              </a:rPr>
              <a:t>Начало</a:t>
            </a:r>
            <a:r>
              <a:rPr lang="ru-RU" b="1" u="sng" dirty="0" smtClean="0">
                <a:solidFill>
                  <a:schemeClr val="bg1"/>
                </a:solidFill>
              </a:rPr>
              <a:t> </a:t>
            </a:r>
            <a:endParaRPr lang="ru-RU" b="1" u="sng" dirty="0">
              <a:solidFill>
                <a:schemeClr val="bg1"/>
              </a:solidFill>
            </a:endParaRPr>
          </a:p>
        </p:txBody>
      </p:sp>
      <p:sp>
        <p:nvSpPr>
          <p:cNvPr id="355" name="Прямоугольник 354">
            <a:hlinkClick r:id="rId13" action="ppaction://hlinksldjump" tooltip="Устройство микроскопа и правила работы с ним"/>
          </p:cNvPr>
          <p:cNvSpPr/>
          <p:nvPr/>
        </p:nvSpPr>
        <p:spPr>
          <a:xfrm>
            <a:off x="2807804" y="0"/>
            <a:ext cx="1394111" cy="490509"/>
          </a:xfrm>
          <a:prstGeom prst="rect">
            <a:avLst/>
          </a:prstGeom>
          <a:solidFill>
            <a:schemeClr val="accent4">
              <a:lumMod val="20000"/>
              <a:lumOff val="80000"/>
              <a:alpha val="30000"/>
            </a:schemeClr>
          </a:solidFill>
          <a:ln>
            <a:noFill/>
          </a:ln>
          <a:effectLst>
            <a:outerShdw blurRad="127000" dist="38100" dir="5400000" sx="103000" sy="103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 smtClean="0">
                <a:solidFill>
                  <a:schemeClr val="bg1"/>
                </a:solidFill>
                <a:hlinkClick r:id="rId13" action="ppaction://hlinksldjump"/>
              </a:rPr>
              <a:t>Микроскоп</a:t>
            </a:r>
            <a:endParaRPr lang="ru-RU" b="1" u="sng" dirty="0">
              <a:solidFill>
                <a:schemeClr val="bg1"/>
              </a:solidFill>
            </a:endParaRPr>
          </a:p>
        </p:txBody>
      </p:sp>
      <p:sp>
        <p:nvSpPr>
          <p:cNvPr id="356" name="Прямоугольник 355">
            <a:hlinkClick r:id="rId14" action="ppaction://hlinksldjump" tooltip="Строение растительной клетки"/>
          </p:cNvPr>
          <p:cNvSpPr/>
          <p:nvPr/>
        </p:nvSpPr>
        <p:spPr>
          <a:xfrm>
            <a:off x="4175956" y="0"/>
            <a:ext cx="1224136" cy="490509"/>
          </a:xfrm>
          <a:prstGeom prst="rect">
            <a:avLst/>
          </a:prstGeom>
          <a:solidFill>
            <a:schemeClr val="accent4">
              <a:lumMod val="20000"/>
              <a:lumOff val="80000"/>
              <a:alpha val="30000"/>
            </a:schemeClr>
          </a:solidFill>
          <a:ln>
            <a:noFill/>
          </a:ln>
          <a:effectLst>
            <a:outerShdw blurRad="127000" dist="38100" dir="5400000" sx="103000" sy="103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 smtClean="0">
                <a:solidFill>
                  <a:schemeClr val="bg1"/>
                </a:solidFill>
                <a:hlinkClick r:id="rId14" action="ppaction://hlinksldjump"/>
              </a:rPr>
              <a:t>Строение клетки</a:t>
            </a:r>
            <a:endParaRPr lang="ru-RU" b="1" u="sng" dirty="0">
              <a:solidFill>
                <a:schemeClr val="bg1"/>
              </a:solidFill>
            </a:endParaRPr>
          </a:p>
        </p:txBody>
      </p:sp>
      <p:grpSp>
        <p:nvGrpSpPr>
          <p:cNvPr id="358" name="Группа 29"/>
          <p:cNvGrpSpPr/>
          <p:nvPr/>
        </p:nvGrpSpPr>
        <p:grpSpPr>
          <a:xfrm>
            <a:off x="8645940" y="-1"/>
            <a:ext cx="503548" cy="490509"/>
            <a:chOff x="8100396" y="4869158"/>
            <a:chExt cx="720080" cy="792088"/>
          </a:xfrm>
        </p:grpSpPr>
        <p:sp>
          <p:nvSpPr>
            <p:cNvPr id="359" name="Прямоугольник 358"/>
            <p:cNvSpPr/>
            <p:nvPr/>
          </p:nvSpPr>
          <p:spPr>
            <a:xfrm>
              <a:off x="8100396" y="4869158"/>
              <a:ext cx="720080" cy="792088"/>
            </a:xfrm>
            <a:prstGeom prst="rect">
              <a:avLst/>
            </a:prstGeom>
            <a:solidFill>
              <a:srgbClr val="1C2F5A"/>
            </a:solidFill>
            <a:ln>
              <a:noFill/>
            </a:ln>
            <a:effectLst>
              <a:outerShdw blurRad="127000" dist="38100" dir="5400000" sx="105000" sy="105000" algn="t" rotWithShape="0">
                <a:prstClr val="black">
                  <a:alpha val="40000"/>
                </a:prst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 prstMaterial="metal"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60" name="Прямоугольник 359"/>
            <p:cNvSpPr/>
            <p:nvPr/>
          </p:nvSpPr>
          <p:spPr>
            <a:xfrm>
              <a:off x="8244408" y="5040167"/>
              <a:ext cx="432048" cy="465934"/>
            </a:xfrm>
            <a:prstGeom prst="rect">
              <a:avLst/>
            </a:prstGeom>
            <a:solidFill>
              <a:srgbClr val="1C2F5A"/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61" name="Параллелограмм 360"/>
            <p:cNvSpPr/>
            <p:nvPr/>
          </p:nvSpPr>
          <p:spPr>
            <a:xfrm rot="16200000">
              <a:off x="8091799" y="5202571"/>
              <a:ext cx="559121" cy="246590"/>
            </a:xfrm>
            <a:prstGeom prst="parallelogram">
              <a:avLst>
                <a:gd name="adj" fmla="val 34589"/>
              </a:avLst>
            </a:prstGeom>
            <a:solidFill>
              <a:srgbClr val="C6C1E9"/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62" name="Овал 361">
              <a:hlinkClick r:id="" action="ppaction://hlinkshowjump?jump=endshow"/>
            </p:cNvPr>
            <p:cNvSpPr/>
            <p:nvPr/>
          </p:nvSpPr>
          <p:spPr>
            <a:xfrm flipH="1">
              <a:off x="8403813" y="5285663"/>
              <a:ext cx="90840" cy="90890"/>
            </a:xfrm>
            <a:prstGeom prst="ellipse">
              <a:avLst/>
            </a:prstGeom>
            <a:solidFill>
              <a:srgbClr val="1C2F5A"/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326" name="Группа 325"/>
          <p:cNvGrpSpPr/>
          <p:nvPr/>
        </p:nvGrpSpPr>
        <p:grpSpPr>
          <a:xfrm>
            <a:off x="7563972" y="0"/>
            <a:ext cx="513276" cy="490509"/>
            <a:chOff x="7529553" y="0"/>
            <a:chExt cx="513276" cy="490509"/>
          </a:xfrm>
        </p:grpSpPr>
        <p:sp>
          <p:nvSpPr>
            <p:cNvPr id="327" name="Прямоугольник 326"/>
            <p:cNvSpPr/>
            <p:nvPr/>
          </p:nvSpPr>
          <p:spPr>
            <a:xfrm>
              <a:off x="7529553" y="0"/>
              <a:ext cx="513276" cy="490509"/>
            </a:xfrm>
            <a:prstGeom prst="rect">
              <a:avLst/>
            </a:prstGeom>
            <a:solidFill>
              <a:srgbClr val="1C2F5A"/>
            </a:solidFill>
            <a:ln>
              <a:noFill/>
            </a:ln>
            <a:effectLst>
              <a:outerShdw blurRad="127000" dist="38100" dir="5400000" sx="105000" sy="105000" algn="t" rotWithShape="0">
                <a:prstClr val="black">
                  <a:alpha val="40000"/>
                </a:prst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 prstMaterial="metal"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28" name="Блок-схема: сохраненные данные 327"/>
            <p:cNvSpPr/>
            <p:nvPr/>
          </p:nvSpPr>
          <p:spPr>
            <a:xfrm rot="5400000">
              <a:off x="7550875" y="163363"/>
              <a:ext cx="285966" cy="182565"/>
            </a:xfrm>
            <a:prstGeom prst="flowChartOnlineStorage">
              <a:avLst/>
            </a:prstGeom>
            <a:solidFill>
              <a:srgbClr val="C6C1E9"/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29" name="Блок-схема: сохраненные данные 328"/>
            <p:cNvSpPr/>
            <p:nvPr/>
          </p:nvSpPr>
          <p:spPr>
            <a:xfrm rot="5400000">
              <a:off x="7733440" y="163364"/>
              <a:ext cx="285968" cy="182565"/>
            </a:xfrm>
            <a:prstGeom prst="flowChartOnlineStorage">
              <a:avLst/>
            </a:prstGeom>
            <a:solidFill>
              <a:srgbClr val="C6C1E9"/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330" name="гиперссылка навигация">
            <a:hlinkClick r:id="rId15" action="ppaction://hlinksldjump" tooltip="Познакомьтесь с источниками информации"/>
          </p:cNvPr>
          <p:cNvSpPr/>
          <p:nvPr/>
        </p:nvSpPr>
        <p:spPr>
          <a:xfrm>
            <a:off x="7812360" y="-956642"/>
            <a:ext cx="474669" cy="474669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331" name="Группа 330"/>
          <p:cNvGrpSpPr/>
          <p:nvPr/>
        </p:nvGrpSpPr>
        <p:grpSpPr>
          <a:xfrm>
            <a:off x="8109689" y="0"/>
            <a:ext cx="494759" cy="490509"/>
            <a:chOff x="8109689" y="0"/>
            <a:chExt cx="503810" cy="490509"/>
          </a:xfrm>
        </p:grpSpPr>
        <p:grpSp>
          <p:nvGrpSpPr>
            <p:cNvPr id="332" name="Группа 19"/>
            <p:cNvGrpSpPr/>
            <p:nvPr/>
          </p:nvGrpSpPr>
          <p:grpSpPr>
            <a:xfrm>
              <a:off x="8109689" y="0"/>
              <a:ext cx="503810" cy="490509"/>
              <a:chOff x="8244408" y="4905164"/>
              <a:chExt cx="720080" cy="792088"/>
            </a:xfrm>
          </p:grpSpPr>
          <p:sp>
            <p:nvSpPr>
              <p:cNvPr id="344" name="Прямоугольник 343"/>
              <p:cNvSpPr/>
              <p:nvPr/>
            </p:nvSpPr>
            <p:spPr>
              <a:xfrm>
                <a:off x="8244408" y="4905164"/>
                <a:ext cx="720080" cy="792088"/>
              </a:xfrm>
              <a:prstGeom prst="rect">
                <a:avLst/>
              </a:prstGeom>
              <a:solidFill>
                <a:srgbClr val="1C2F5A"/>
              </a:solidFill>
              <a:ln>
                <a:noFill/>
              </a:ln>
              <a:effectLst>
                <a:outerShdw blurRad="127000" dist="38100" dir="5400000" sx="104000" sy="104000" algn="t" rotWithShape="0">
                  <a:schemeClr val="tx1">
                    <a:alpha val="40000"/>
                  </a:schemeClr>
                </a:outerShdw>
              </a:effectLst>
              <a:scene3d>
                <a:camera prst="orthographicFront">
                  <a:rot lat="0" lon="0" rev="0"/>
                </a:camera>
                <a:lightRig rig="balanced" dir="t">
                  <a:rot lat="0" lon="0" rev="8700000"/>
                </a:lightRig>
              </a:scene3d>
              <a:sp3d prstMaterial="metal">
                <a:bevelT w="190500" h="381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345" name="Овал 344"/>
              <p:cNvSpPr/>
              <p:nvPr/>
            </p:nvSpPr>
            <p:spPr>
              <a:xfrm>
                <a:off x="8423661" y="5090667"/>
                <a:ext cx="361575" cy="421079"/>
              </a:xfrm>
              <a:prstGeom prst="ellipse">
                <a:avLst/>
              </a:prstGeom>
              <a:noFill/>
              <a:ln w="127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346" name="Равнобедренный треугольник 345"/>
              <p:cNvSpPr/>
              <p:nvPr/>
            </p:nvSpPr>
            <p:spPr>
              <a:xfrm rot="2196083">
                <a:off x="8601854" y="5136412"/>
                <a:ext cx="112371" cy="185628"/>
              </a:xfrm>
              <a:prstGeom prst="triangle">
                <a:avLst/>
              </a:prstGeom>
              <a:solidFill>
                <a:srgbClr val="C6C1E9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347" name="Равнобедренный треугольник 346"/>
              <p:cNvSpPr/>
              <p:nvPr/>
            </p:nvSpPr>
            <p:spPr>
              <a:xfrm rot="13183098">
                <a:off x="8501228" y="5287063"/>
                <a:ext cx="111499" cy="179030"/>
              </a:xfrm>
              <a:prstGeom prst="triangle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340" name="Овал 339"/>
            <p:cNvSpPr/>
            <p:nvPr/>
          </p:nvSpPr>
          <p:spPr>
            <a:xfrm>
              <a:off x="8201766" y="79839"/>
              <a:ext cx="319657" cy="330831"/>
            </a:xfrm>
            <a:prstGeom prst="ellipse">
              <a:avLst/>
            </a:prstGeom>
            <a:noFill/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348" name="гиперссылка навигация">
            <a:hlinkClick r:id="rId16" action="ppaction://hlinksldjump" tooltip="Познакомьтесь с навигацией по презентации"/>
          </p:cNvPr>
          <p:cNvSpPr/>
          <p:nvPr/>
        </p:nvSpPr>
        <p:spPr>
          <a:xfrm>
            <a:off x="8208404" y="0"/>
            <a:ext cx="474669" cy="474669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3" name="Прямоугольник 362">
            <a:hlinkClick r:id="" action="ppaction://hlinkshowjump?jump=endshow"/>
          </p:cNvPr>
          <p:cNvSpPr/>
          <p:nvPr/>
        </p:nvSpPr>
        <p:spPr>
          <a:xfrm>
            <a:off x="8640452" y="-14565"/>
            <a:ext cx="503548" cy="432048"/>
          </a:xfrm>
          <a:prstGeom prst="rect">
            <a:avLst/>
          </a:prstGeom>
          <a:solidFill>
            <a:srgbClr val="203856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6" name="Прямоугольник 375">
            <a:hlinkClick r:id="rId3" action="ppaction://hlinksldjump" tooltip="История открытия клеток у растений"/>
          </p:cNvPr>
          <p:cNvSpPr/>
          <p:nvPr/>
        </p:nvSpPr>
        <p:spPr>
          <a:xfrm>
            <a:off x="1259632" y="0"/>
            <a:ext cx="1572096" cy="490509"/>
          </a:xfrm>
          <a:prstGeom prst="rect">
            <a:avLst/>
          </a:prstGeom>
          <a:solidFill>
            <a:srgbClr val="1C2F5A"/>
          </a:solidFill>
          <a:ln>
            <a:noFill/>
          </a:ln>
          <a:effectLst>
            <a:outerShdw blurRad="127000" dist="38100" dir="5400000" sx="103000" sy="103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Великие открытия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307" name="триг СБРОС на первом">
            <a:hlinkClick r:id="rId17" action="ppaction://hlinksldjump"/>
          </p:cNvPr>
          <p:cNvSpPr/>
          <p:nvPr/>
        </p:nvSpPr>
        <p:spPr>
          <a:xfrm>
            <a:off x="47133" y="4530603"/>
            <a:ext cx="1212499" cy="506335"/>
          </a:xfrm>
          <a:prstGeom prst="ellipse">
            <a:avLst/>
          </a:prstGeom>
          <a:solidFill>
            <a:schemeClr val="accent4"/>
          </a:solidFill>
          <a:ln>
            <a:noFill/>
          </a:ln>
          <a:effectLst>
            <a:outerShdw blurRad="127000" dist="38100" dir="5400000" sx="104000" sy="104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 smtClean="0">
                <a:solidFill>
                  <a:schemeClr val="bg1"/>
                </a:solidFill>
              </a:rPr>
              <a:t>Назад </a:t>
            </a:r>
            <a:endParaRPr lang="ru-RU" b="1" u="sng" dirty="0">
              <a:solidFill>
                <a:schemeClr val="bg1"/>
              </a:solidFill>
            </a:endParaRPr>
          </a:p>
        </p:txBody>
      </p:sp>
      <p:sp>
        <p:nvSpPr>
          <p:cNvPr id="308" name="триг СБРОС на первом">
            <a:hlinkClick r:id="rId13" action="ppaction://hlinksldjump"/>
          </p:cNvPr>
          <p:cNvSpPr/>
          <p:nvPr/>
        </p:nvSpPr>
        <p:spPr>
          <a:xfrm>
            <a:off x="7919788" y="4516510"/>
            <a:ext cx="1212499" cy="506335"/>
          </a:xfrm>
          <a:prstGeom prst="ellipse">
            <a:avLst/>
          </a:prstGeom>
          <a:solidFill>
            <a:schemeClr val="accent4"/>
          </a:solidFill>
          <a:ln>
            <a:noFill/>
          </a:ln>
          <a:effectLst>
            <a:outerShdw blurRad="127000" dist="38100" dir="5400000" sx="104000" sy="104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 smtClean="0">
                <a:solidFill>
                  <a:schemeClr val="bg1"/>
                </a:solidFill>
              </a:rPr>
              <a:t>Далее </a:t>
            </a:r>
            <a:endParaRPr lang="ru-RU" b="1" u="sng" dirty="0">
              <a:solidFill>
                <a:schemeClr val="bg1"/>
              </a:solidFill>
            </a:endParaRPr>
          </a:p>
        </p:txBody>
      </p:sp>
      <p:sp>
        <p:nvSpPr>
          <p:cNvPr id="306" name="Прямоугольник 305">
            <a:hlinkClick r:id="rId18" action="ppaction://hlinksldjump" tooltip="Процессы жизнедеятельности в растительной клетке"/>
          </p:cNvPr>
          <p:cNvSpPr/>
          <p:nvPr/>
        </p:nvSpPr>
        <p:spPr>
          <a:xfrm>
            <a:off x="5400092" y="-1"/>
            <a:ext cx="2196244" cy="490509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  <a:effectLst>
            <a:outerShdw blurRad="127000" dist="38100" dir="5400000" sx="103000" sy="103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 smtClean="0">
                <a:solidFill>
                  <a:schemeClr val="bg1"/>
                </a:solidFill>
                <a:hlinkClick r:id="rId18" action="ppaction://hlinksldjump"/>
              </a:rPr>
              <a:t>Список заданий</a:t>
            </a:r>
            <a:endParaRPr lang="ru-RU" b="1" u="sng" dirty="0">
              <a:solidFill>
                <a:schemeClr val="bg1"/>
              </a:solidFill>
            </a:endParaRPr>
          </a:p>
        </p:txBody>
      </p:sp>
      <p:pic>
        <p:nvPicPr>
          <p:cNvPr id="311" name="Picture 2" descr="C:\Users\Учитель\Desktop\плакат потешина\картинки\depositphotos_8738932-stock-illustration-black-and-whitevector-mouse-cursor.jpg"/>
          <p:cNvPicPr>
            <a:picLocks noChangeAspect="1" noChangeArrowheads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2558" y="3741070"/>
            <a:ext cx="263273" cy="26327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3" name="Picture 2" descr="C:\Users\Учитель\Desktop\плакат потешина\картинки\depositphotos_8738932-stock-illustration-black-and-whitevector-mouse-cursor.jpg"/>
          <p:cNvPicPr>
            <a:picLocks noChangeAspect="1" noChangeArrowheads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70929" y="3726364"/>
            <a:ext cx="263273" cy="26327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1" name="Picture 2" descr="C:\Users\Учитель\Desktop\плакат потешина\картинки\depositphotos_8738932-stock-illustration-black-and-whitevector-mouse-cursor.jpg"/>
          <p:cNvPicPr>
            <a:picLocks noChangeAspect="1" noChangeArrowheads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0526" y="3727153"/>
            <a:ext cx="263273" cy="26327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2" name="Picture 2" descr="C:\Users\Учитель\Desktop\плакат потешина\картинки\depositphotos_8738932-stock-illustration-black-and-whitevector-mouse-cursor.jpg"/>
          <p:cNvPicPr>
            <a:picLocks noChangeAspect="1" noChangeArrowheads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6188" y="3727154"/>
            <a:ext cx="263273" cy="26327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3" name="Picture 2" descr="C:\Users\Учитель\Desktop\плакат потешина\картинки\depositphotos_8738932-stock-illustration-black-and-whitevector-mouse-cursor.jpg"/>
          <p:cNvPicPr>
            <a:picLocks noChangeAspect="1" noChangeArrowheads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8024" y="3721595"/>
            <a:ext cx="263273" cy="26327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4" name="Picture 2" descr="C:\Users\Учитель\Desktop\плакат потешина\картинки\depositphotos_8738932-stock-illustration-black-and-whitevector-mouse-cursor.jpg"/>
          <p:cNvPicPr>
            <a:picLocks noChangeAspect="1" noChangeArrowheads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7134" y="3693470"/>
            <a:ext cx="263273" cy="26327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5" name="Picture 2" descr="C:\Users\Учитель\Desktop\плакат потешина\картинки\depositphotos_8738932-stock-illustration-black-and-whitevector-mouse-cursor.jpg"/>
          <p:cNvPicPr>
            <a:picLocks noChangeAspect="1" noChangeArrowheads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5038" y="3698239"/>
            <a:ext cx="263273" cy="26327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75" name="Группа 274"/>
          <p:cNvGrpSpPr/>
          <p:nvPr/>
        </p:nvGrpSpPr>
        <p:grpSpPr>
          <a:xfrm>
            <a:off x="1901336" y="611438"/>
            <a:ext cx="5330898" cy="4052943"/>
            <a:chOff x="226952" y="746099"/>
            <a:chExt cx="5330898" cy="4052943"/>
          </a:xfrm>
        </p:grpSpPr>
        <p:grpSp>
          <p:nvGrpSpPr>
            <p:cNvPr id="273" name="Группа 272"/>
            <p:cNvGrpSpPr/>
            <p:nvPr/>
          </p:nvGrpSpPr>
          <p:grpSpPr>
            <a:xfrm>
              <a:off x="226952" y="746099"/>
              <a:ext cx="3213145" cy="4052943"/>
              <a:chOff x="226952" y="600047"/>
              <a:chExt cx="3213145" cy="4052943"/>
            </a:xfrm>
          </p:grpSpPr>
          <p:grpSp>
            <p:nvGrpSpPr>
              <p:cNvPr id="152" name="Группа 151"/>
              <p:cNvGrpSpPr/>
              <p:nvPr/>
            </p:nvGrpSpPr>
            <p:grpSpPr>
              <a:xfrm>
                <a:off x="226952" y="600047"/>
                <a:ext cx="3213145" cy="4052943"/>
                <a:chOff x="592082" y="600047"/>
                <a:chExt cx="3213145" cy="4052943"/>
              </a:xfrm>
            </p:grpSpPr>
            <p:sp>
              <p:nvSpPr>
                <p:cNvPr id="144" name="Загнутый угол 143"/>
                <p:cNvSpPr/>
                <p:nvPr/>
              </p:nvSpPr>
              <p:spPr>
                <a:xfrm>
                  <a:off x="592082" y="600047"/>
                  <a:ext cx="3213145" cy="4052943"/>
                </a:xfrm>
                <a:prstGeom prst="foldedCorner">
                  <a:avLst/>
                </a:prstGeom>
                <a:solidFill>
                  <a:schemeClr val="bg1"/>
                </a:solidFill>
                <a:ln>
                  <a:noFill/>
                </a:ln>
                <a:effectLst>
                  <a:outerShdw blurRad="127000" dist="38100" dir="5400000" sx="104000" sy="104000" algn="t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150" name="Прямоугольник 149"/>
                <p:cNvSpPr/>
                <p:nvPr/>
              </p:nvSpPr>
              <p:spPr>
                <a:xfrm>
                  <a:off x="774648" y="782612"/>
                  <a:ext cx="2848014" cy="3176631"/>
                </a:xfrm>
                <a:prstGeom prst="rect">
                  <a:avLst/>
                </a:prstGeom>
                <a:blipFill>
                  <a:blip r:embed="rId20" cstate="print"/>
                  <a:stretch>
                    <a:fillRect/>
                  </a:stretch>
                </a:blip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151" name="Умножение 150"/>
                <p:cNvSpPr/>
                <p:nvPr/>
              </p:nvSpPr>
              <p:spPr>
                <a:xfrm>
                  <a:off x="3490136" y="620685"/>
                  <a:ext cx="284421" cy="292104"/>
                </a:xfrm>
                <a:prstGeom prst="mathMultiply">
                  <a:avLst/>
                </a:prstGeom>
                <a:solidFill>
                  <a:srgbClr val="C00000"/>
                </a:solidFill>
                <a:ln>
                  <a:solidFill>
                    <a:schemeClr val="bg1"/>
                  </a:solidFill>
                </a:ln>
                <a:effectLst>
                  <a:outerShdw blurRad="50800" dist="38100" dir="5400000" sx="104000" sy="104000" algn="t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  <p:sp>
            <p:nvSpPr>
              <p:cNvPr id="272" name="TextBox 271"/>
              <p:cNvSpPr txBox="1"/>
              <p:nvPr/>
            </p:nvSpPr>
            <p:spPr>
              <a:xfrm>
                <a:off x="419043" y="3995757"/>
                <a:ext cx="2848014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ru-RU" sz="1600" b="1" dirty="0" smtClean="0"/>
                  <a:t>Галилео Галилей </a:t>
                </a:r>
                <a:r>
                  <a:rPr lang="ru-RU" sz="1600" dirty="0" smtClean="0"/>
                  <a:t>изобрёл первый микроскоп</a:t>
                </a:r>
                <a:endParaRPr lang="ru-RU" sz="1600" dirty="0"/>
              </a:p>
            </p:txBody>
          </p:sp>
        </p:grpSp>
        <p:sp>
          <p:nvSpPr>
            <p:cNvPr id="274" name="Овальная выноска 273"/>
            <p:cNvSpPr/>
            <p:nvPr/>
          </p:nvSpPr>
          <p:spPr>
            <a:xfrm>
              <a:off x="3221018" y="1476360"/>
              <a:ext cx="2336832" cy="2774988"/>
            </a:xfrm>
            <a:prstGeom prst="wedgeEllipseCallout">
              <a:avLst>
                <a:gd name="adj1" fmla="val -76613"/>
                <a:gd name="adj2" fmla="val 47387"/>
              </a:avLst>
            </a:prstGeom>
            <a:blipFill>
              <a:blip r:embed="rId21" cstate="print"/>
              <a:stretch>
                <a:fillRect/>
              </a:stretch>
            </a:blipFill>
            <a:ln>
              <a:noFill/>
            </a:ln>
            <a:effectLst>
              <a:outerShdw blurRad="127000" dist="38100" dir="5400000" sx="105000" sy="105000" algn="t" rotWithShape="0">
                <a:prstClr val="black">
                  <a:alpha val="40000"/>
                </a:prst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 prstMaterial="metal"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277" name="Группа 276"/>
          <p:cNvGrpSpPr/>
          <p:nvPr/>
        </p:nvGrpSpPr>
        <p:grpSpPr>
          <a:xfrm>
            <a:off x="244501" y="148088"/>
            <a:ext cx="5476949" cy="4896544"/>
            <a:chOff x="400998" y="718901"/>
            <a:chExt cx="5294326" cy="4810637"/>
          </a:xfrm>
        </p:grpSpPr>
        <p:grpSp>
          <p:nvGrpSpPr>
            <p:cNvPr id="278" name="Группа 272"/>
            <p:cNvGrpSpPr/>
            <p:nvPr/>
          </p:nvGrpSpPr>
          <p:grpSpPr>
            <a:xfrm>
              <a:off x="400998" y="718901"/>
              <a:ext cx="3375939" cy="4810637"/>
              <a:chOff x="400998" y="572849"/>
              <a:chExt cx="3375939" cy="4810637"/>
            </a:xfrm>
          </p:grpSpPr>
          <p:grpSp>
            <p:nvGrpSpPr>
              <p:cNvPr id="280" name="Группа 151"/>
              <p:cNvGrpSpPr/>
              <p:nvPr/>
            </p:nvGrpSpPr>
            <p:grpSpPr>
              <a:xfrm>
                <a:off x="435801" y="572849"/>
                <a:ext cx="3341136" cy="4810637"/>
                <a:chOff x="800931" y="572849"/>
                <a:chExt cx="3341136" cy="4810637"/>
              </a:xfrm>
            </p:grpSpPr>
            <p:sp>
              <p:nvSpPr>
                <p:cNvPr id="282" name="Загнутый угол 281"/>
                <p:cNvSpPr/>
                <p:nvPr/>
              </p:nvSpPr>
              <p:spPr>
                <a:xfrm>
                  <a:off x="800931" y="572849"/>
                  <a:ext cx="3341136" cy="4810637"/>
                </a:xfrm>
                <a:prstGeom prst="foldedCorner">
                  <a:avLst/>
                </a:prstGeom>
                <a:solidFill>
                  <a:schemeClr val="bg1"/>
                </a:solidFill>
                <a:ln>
                  <a:noFill/>
                </a:ln>
                <a:effectLst>
                  <a:outerShdw blurRad="127000" dist="38100" dir="5400000" sx="104000" sy="104000" algn="t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283" name="Прямоугольник 282"/>
                <p:cNvSpPr/>
                <p:nvPr/>
              </p:nvSpPr>
              <p:spPr>
                <a:xfrm>
                  <a:off x="1035349" y="799252"/>
                  <a:ext cx="2815639" cy="2787154"/>
                </a:xfrm>
                <a:prstGeom prst="rect">
                  <a:avLst/>
                </a:prstGeom>
                <a:blipFill>
                  <a:blip r:embed="rId22" cstate="print"/>
                  <a:stretch>
                    <a:fillRect/>
                  </a:stretch>
                </a:blip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284" name="Умножение 283"/>
                <p:cNvSpPr/>
                <p:nvPr/>
              </p:nvSpPr>
              <p:spPr>
                <a:xfrm>
                  <a:off x="3490136" y="620685"/>
                  <a:ext cx="284421" cy="292104"/>
                </a:xfrm>
                <a:prstGeom prst="mathMultiply">
                  <a:avLst/>
                </a:prstGeom>
                <a:solidFill>
                  <a:srgbClr val="C00000"/>
                </a:solidFill>
                <a:ln>
                  <a:solidFill>
                    <a:schemeClr val="bg1"/>
                  </a:solidFill>
                </a:ln>
                <a:effectLst>
                  <a:outerShdw blurRad="50800" dist="38100" dir="5400000" sx="104000" sy="104000" algn="t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  <p:sp>
            <p:nvSpPr>
              <p:cNvPr id="281" name="TextBox 280"/>
              <p:cNvSpPr txBox="1"/>
              <p:nvPr/>
            </p:nvSpPr>
            <p:spPr>
              <a:xfrm>
                <a:off x="400998" y="3540944"/>
                <a:ext cx="2894231" cy="15421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ru-RU" sz="1600" b="1" dirty="0" smtClean="0"/>
                  <a:t>Роберт Гук первым ввел определение клетка. </a:t>
                </a:r>
                <a:r>
                  <a:rPr lang="ru-RU" sz="1600" dirty="0" smtClean="0"/>
                  <a:t>Рассматривая через микроскоп срез пробки  обнаружил, что она состоит из ячеек, которые он назвал клетками</a:t>
                </a:r>
                <a:endParaRPr lang="ru-RU" sz="1600" dirty="0"/>
              </a:p>
            </p:txBody>
          </p:sp>
        </p:grpSp>
        <p:sp>
          <p:nvSpPr>
            <p:cNvPr id="279" name="Овальная выноска 278"/>
            <p:cNvSpPr/>
            <p:nvPr/>
          </p:nvSpPr>
          <p:spPr>
            <a:xfrm>
              <a:off x="3118753" y="1758700"/>
              <a:ext cx="2576571" cy="2482884"/>
            </a:xfrm>
            <a:prstGeom prst="wedgeEllipseCallout">
              <a:avLst>
                <a:gd name="adj1" fmla="val -43833"/>
                <a:gd name="adj2" fmla="val 22368"/>
              </a:avLst>
            </a:prstGeom>
            <a:blipFill>
              <a:blip r:embed="rId23" cstate="print">
                <a:lum bright="11000" contrast="18000"/>
              </a:blip>
              <a:stretch>
                <a:fillRect/>
              </a:stretch>
            </a:blipFill>
            <a:ln w="114300">
              <a:solidFill>
                <a:schemeClr val="tx1"/>
              </a:solidFill>
            </a:ln>
            <a:effectLst>
              <a:outerShdw blurRad="127000" dist="38100" dir="5400000" sx="105000" sy="105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400" b="1" dirty="0"/>
            </a:p>
          </p:txBody>
        </p:sp>
      </p:grpSp>
      <p:grpSp>
        <p:nvGrpSpPr>
          <p:cNvPr id="305" name="круг9999"/>
          <p:cNvGrpSpPr/>
          <p:nvPr/>
        </p:nvGrpSpPr>
        <p:grpSpPr>
          <a:xfrm>
            <a:off x="455336" y="612923"/>
            <a:ext cx="8640960" cy="3816424"/>
            <a:chOff x="0" y="-3368910"/>
            <a:chExt cx="9698360" cy="3816424"/>
          </a:xfrm>
        </p:grpSpPr>
        <p:sp>
          <p:nvSpPr>
            <p:cNvPr id="304" name="Скругленный прямоугольник 303"/>
            <p:cNvSpPr/>
            <p:nvPr/>
          </p:nvSpPr>
          <p:spPr>
            <a:xfrm>
              <a:off x="0" y="-2664296"/>
              <a:ext cx="4140460" cy="2664296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accent4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ru-RU" dirty="0" smtClean="0">
                <a:solidFill>
                  <a:schemeClr val="tx1"/>
                </a:solidFill>
              </a:endParaRPr>
            </a:p>
            <a:p>
              <a:pPr algn="ctr" fontAlgn="base"/>
              <a:endParaRPr lang="ru-RU" dirty="0" smtClean="0">
                <a:solidFill>
                  <a:schemeClr val="tx1"/>
                </a:solidFill>
              </a:endParaRPr>
            </a:p>
            <a:p>
              <a:pPr algn="ctr" fontAlgn="base"/>
              <a:endParaRPr lang="ru-RU" dirty="0" smtClean="0">
                <a:solidFill>
                  <a:schemeClr val="tx1"/>
                </a:solidFill>
              </a:endParaRPr>
            </a:p>
            <a:p>
              <a:pPr algn="ctr" fontAlgn="base"/>
              <a:r>
                <a:rPr lang="ru-RU" dirty="0" smtClean="0">
                  <a:solidFill>
                    <a:schemeClr val="tx1"/>
                  </a:solidFill>
                </a:rPr>
                <a:t>Современная наука не мыслима без использования микроскопии. Развитие этой области шагнуло далеко вперед, и возможности, открытые перед учеными с использованием новейших микроскопов, поистине невообразимы</a:t>
              </a:r>
            </a:p>
            <a:p>
              <a:pPr algn="ctr" fontAlgn="base"/>
              <a:endParaRPr lang="ru-RU" dirty="0" smtClean="0">
                <a:solidFill>
                  <a:schemeClr val="tx1"/>
                </a:solidFill>
              </a:endParaRPr>
            </a:p>
            <a:p>
              <a:pPr algn="ctr"/>
              <a:endParaRPr lang="ru-RU" dirty="0">
                <a:solidFill>
                  <a:schemeClr val="tx1"/>
                </a:solidFill>
              </a:endParaRPr>
            </a:p>
          </p:txBody>
        </p:sp>
        <p:pic>
          <p:nvPicPr>
            <p:cNvPr id="1026" name="Picture 2" descr="C:\Users\1\Desktop\кокурс плакат\картинки\Mikroskopyi-18-veka.jpg"/>
            <p:cNvPicPr>
              <a:picLocks noChangeAspect="1" noChangeArrowheads="1"/>
            </p:cNvPicPr>
            <p:nvPr/>
          </p:nvPicPr>
          <p:blipFill>
            <a:blip r:embed="rId24" cstate="print"/>
            <a:srcRect b="14811"/>
            <a:stretch>
              <a:fillRect/>
            </a:stretch>
          </p:blipFill>
          <p:spPr bwMode="auto">
            <a:xfrm>
              <a:off x="4211960" y="-3368910"/>
              <a:ext cx="5486400" cy="3816424"/>
            </a:xfrm>
            <a:prstGeom prst="roundRect">
              <a:avLst>
                <a:gd name="adj" fmla="val 11111"/>
              </a:avLst>
            </a:prstGeom>
            <a:ln w="190500" cap="rnd">
              <a:solidFill>
                <a:srgbClr val="C8C6BD"/>
              </a:solidFill>
              <a:prstDash val="solid"/>
            </a:ln>
            <a:effectLst>
              <a:outerShdw blurRad="101600" dist="50800" dir="7200000" algn="tl" rotWithShape="0">
                <a:srgbClr val="000000">
                  <a:alpha val="45000"/>
                </a:srgbClr>
              </a:outerShdw>
            </a:effectLst>
            <a:scene3d>
              <a:camera prst="perspectiveFront" fov="5400000"/>
              <a:lightRig rig="threePt" dir="t">
                <a:rot lat="0" lon="0" rev="19200000"/>
              </a:lightRig>
            </a:scene3d>
            <a:sp3d extrusionH="25400">
              <a:bevelT w="304800" h="152400" prst="hardEdge"/>
              <a:extrusionClr>
                <a:srgbClr val="FFFFFF"/>
              </a:extrusionClr>
            </a:sp3d>
          </p:spPr>
        </p:pic>
      </p:grpSp>
      <p:grpSp>
        <p:nvGrpSpPr>
          <p:cNvPr id="302" name="Группа 301"/>
          <p:cNvGrpSpPr/>
          <p:nvPr/>
        </p:nvGrpSpPr>
        <p:grpSpPr>
          <a:xfrm>
            <a:off x="2275036" y="430894"/>
            <a:ext cx="5886468" cy="4352876"/>
            <a:chOff x="730260" y="600045"/>
            <a:chExt cx="5886468" cy="4352876"/>
          </a:xfrm>
        </p:grpSpPr>
        <p:grpSp>
          <p:nvGrpSpPr>
            <p:cNvPr id="293" name="Группа 292"/>
            <p:cNvGrpSpPr/>
            <p:nvPr/>
          </p:nvGrpSpPr>
          <p:grpSpPr>
            <a:xfrm>
              <a:off x="1507071" y="600045"/>
              <a:ext cx="5109657" cy="4345050"/>
              <a:chOff x="-1502871" y="754273"/>
              <a:chExt cx="4939281" cy="4268816"/>
            </a:xfrm>
          </p:grpSpPr>
          <p:grpSp>
            <p:nvGrpSpPr>
              <p:cNvPr id="294" name="Группа 272"/>
              <p:cNvGrpSpPr/>
              <p:nvPr/>
            </p:nvGrpSpPr>
            <p:grpSpPr>
              <a:xfrm>
                <a:off x="224517" y="754273"/>
                <a:ext cx="3211893" cy="4268816"/>
                <a:chOff x="224517" y="608221"/>
                <a:chExt cx="3211893" cy="4268816"/>
              </a:xfrm>
            </p:grpSpPr>
            <p:grpSp>
              <p:nvGrpSpPr>
                <p:cNvPr id="296" name="Группа 151"/>
                <p:cNvGrpSpPr/>
                <p:nvPr/>
              </p:nvGrpSpPr>
              <p:grpSpPr>
                <a:xfrm>
                  <a:off x="224517" y="608221"/>
                  <a:ext cx="3211893" cy="4268816"/>
                  <a:chOff x="589647" y="608221"/>
                  <a:chExt cx="3211893" cy="4268816"/>
                </a:xfrm>
              </p:grpSpPr>
              <p:sp>
                <p:nvSpPr>
                  <p:cNvPr id="298" name="Загнутый угол 297"/>
                  <p:cNvSpPr/>
                  <p:nvPr/>
                </p:nvSpPr>
                <p:spPr>
                  <a:xfrm>
                    <a:off x="589647" y="608221"/>
                    <a:ext cx="3211893" cy="4268816"/>
                  </a:xfrm>
                  <a:prstGeom prst="foldedCorner">
                    <a:avLst/>
                  </a:prstGeom>
                  <a:solidFill>
                    <a:schemeClr val="bg1"/>
                  </a:solidFill>
                  <a:ln>
                    <a:noFill/>
                  </a:ln>
                  <a:effectLst>
                    <a:outerShdw blurRad="127000" dist="38100" dir="5400000" sx="104000" sy="104000" algn="t" rotWithShape="0">
                      <a:prstClr val="black">
                        <a:alpha val="40000"/>
                      </a:prst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  <p:sp>
                <p:nvSpPr>
                  <p:cNvPr id="299" name="Прямоугольник 298"/>
                  <p:cNvSpPr/>
                  <p:nvPr/>
                </p:nvSpPr>
                <p:spPr>
                  <a:xfrm>
                    <a:off x="836716" y="772165"/>
                    <a:ext cx="2760929" cy="3243935"/>
                  </a:xfrm>
                  <a:prstGeom prst="rect">
                    <a:avLst/>
                  </a:prstGeom>
                  <a:blipFill>
                    <a:blip r:embed="rId25" cstate="print"/>
                    <a:stretch>
                      <a:fillRect/>
                    </a:stretch>
                  </a:blip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  <p:sp>
                <p:nvSpPr>
                  <p:cNvPr id="300" name="Умножение 299"/>
                  <p:cNvSpPr/>
                  <p:nvPr/>
                </p:nvSpPr>
                <p:spPr>
                  <a:xfrm>
                    <a:off x="3479858" y="620689"/>
                    <a:ext cx="284421" cy="292103"/>
                  </a:xfrm>
                  <a:prstGeom prst="mathMultiply">
                    <a:avLst/>
                  </a:prstGeom>
                  <a:solidFill>
                    <a:srgbClr val="C00000"/>
                  </a:solidFill>
                  <a:ln>
                    <a:solidFill>
                      <a:schemeClr val="bg1"/>
                    </a:solidFill>
                  </a:ln>
                  <a:effectLst>
                    <a:outerShdw blurRad="50800" dist="38100" dir="5400000" sx="104000" sy="104000" algn="t" rotWithShape="0">
                      <a:prstClr val="black">
                        <a:alpha val="40000"/>
                      </a:prst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</p:grpSp>
            <p:sp>
              <p:nvSpPr>
                <p:cNvPr id="297" name="TextBox 296"/>
                <p:cNvSpPr txBox="1"/>
                <p:nvPr/>
              </p:nvSpPr>
              <p:spPr>
                <a:xfrm>
                  <a:off x="330404" y="4051974"/>
                  <a:ext cx="2794481" cy="816418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ru-RU" sz="1600" b="1" dirty="0" smtClean="0"/>
                    <a:t>Ян </a:t>
                  </a:r>
                  <a:r>
                    <a:rPr lang="ru-RU" sz="1600" b="1" dirty="0" err="1" smtClean="0"/>
                    <a:t>Пуркинье</a:t>
                  </a:r>
                  <a:r>
                    <a:rPr lang="ru-RU" sz="1600" b="1" dirty="0" smtClean="0"/>
                    <a:t> </a:t>
                  </a:r>
                  <a:r>
                    <a:rPr lang="ru-RU" sz="1600" dirty="0" smtClean="0"/>
                    <a:t>заметил, что клетки растений и животных схожи</a:t>
                  </a:r>
                </a:p>
              </p:txBody>
            </p:sp>
          </p:grpSp>
          <p:sp>
            <p:nvSpPr>
              <p:cNvPr id="295" name="Овальная выноска 294"/>
              <p:cNvSpPr/>
              <p:nvPr/>
            </p:nvSpPr>
            <p:spPr>
              <a:xfrm>
                <a:off x="-1502871" y="826021"/>
                <a:ext cx="2445094" cy="2482883"/>
              </a:xfrm>
              <a:prstGeom prst="wedgeEllipseCallout">
                <a:avLst>
                  <a:gd name="adj1" fmla="val -40033"/>
                  <a:gd name="adj2" fmla="val 29062"/>
                </a:avLst>
              </a:prstGeom>
              <a:blipFill>
                <a:blip r:embed="rId26" cstate="print">
                  <a:lum bright="13000"/>
                </a:blip>
                <a:stretch>
                  <a:fillRect/>
                </a:stretch>
              </a:blipFill>
              <a:ln w="114300">
                <a:solidFill>
                  <a:schemeClr val="tx1"/>
                </a:solidFill>
              </a:ln>
              <a:effectLst>
                <a:outerShdw blurRad="127000" dist="38100" dir="5400000" sx="105000" sy="105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sz="1400" dirty="0" smtClean="0">
                    <a:solidFill>
                      <a:schemeClr val="tx1"/>
                    </a:solidFill>
                  </a:rPr>
                  <a:t>Клетки кожицы </a:t>
                </a:r>
              </a:p>
              <a:p>
                <a:pPr algn="ctr"/>
                <a:r>
                  <a:rPr lang="ru-RU" sz="1400" dirty="0" smtClean="0">
                    <a:solidFill>
                      <a:schemeClr val="tx1"/>
                    </a:solidFill>
                  </a:rPr>
                  <a:t>лука</a:t>
                </a:r>
                <a:endParaRPr lang="ru-RU" sz="1400" dirty="0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301" name="Овальная выноска 300"/>
            <p:cNvSpPr/>
            <p:nvPr/>
          </p:nvSpPr>
          <p:spPr>
            <a:xfrm>
              <a:off x="730260" y="2425698"/>
              <a:ext cx="2529435" cy="2527223"/>
            </a:xfrm>
            <a:prstGeom prst="wedgeEllipseCallout">
              <a:avLst>
                <a:gd name="adj1" fmla="val 46625"/>
                <a:gd name="adj2" fmla="val 19986"/>
              </a:avLst>
            </a:prstGeom>
            <a:blipFill>
              <a:blip r:embed="rId27" cstate="print">
                <a:lum bright="11000"/>
              </a:blip>
              <a:stretch>
                <a:fillRect/>
              </a:stretch>
            </a:blipFill>
            <a:ln w="114300">
              <a:solidFill>
                <a:schemeClr val="tx1"/>
              </a:solidFill>
            </a:ln>
            <a:effectLst>
              <a:outerShdw blurRad="127000" dist="38100" dir="5400000" sx="105000" sy="105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400" dirty="0" smtClean="0">
                  <a:solidFill>
                    <a:schemeClr val="tx1"/>
                  </a:solidFill>
                </a:rPr>
                <a:t>Клетки внутренней поверхности мочевого пузыря человека</a:t>
              </a:r>
              <a:endParaRPr lang="ru-RU" sz="14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343" name="Группа 342"/>
          <p:cNvGrpSpPr/>
          <p:nvPr/>
        </p:nvGrpSpPr>
        <p:grpSpPr>
          <a:xfrm>
            <a:off x="205688" y="471606"/>
            <a:ext cx="8032859" cy="4235507"/>
            <a:chOff x="920700" y="563536"/>
            <a:chExt cx="8032859" cy="4235507"/>
          </a:xfrm>
        </p:grpSpPr>
        <p:grpSp>
          <p:nvGrpSpPr>
            <p:cNvPr id="333" name="Группа 284"/>
            <p:cNvGrpSpPr/>
            <p:nvPr/>
          </p:nvGrpSpPr>
          <p:grpSpPr>
            <a:xfrm>
              <a:off x="920700" y="563536"/>
              <a:ext cx="8032859" cy="4235507"/>
              <a:chOff x="-1511098" y="754274"/>
              <a:chExt cx="7765009" cy="4161198"/>
            </a:xfrm>
          </p:grpSpPr>
          <p:grpSp>
            <p:nvGrpSpPr>
              <p:cNvPr id="334" name="Группа 272"/>
              <p:cNvGrpSpPr/>
              <p:nvPr/>
            </p:nvGrpSpPr>
            <p:grpSpPr>
              <a:xfrm>
                <a:off x="430153" y="754274"/>
                <a:ext cx="5823758" cy="4161198"/>
                <a:chOff x="430153" y="608222"/>
                <a:chExt cx="5823758" cy="4161198"/>
              </a:xfrm>
            </p:grpSpPr>
            <p:grpSp>
              <p:nvGrpSpPr>
                <p:cNvPr id="336" name="Группа 151"/>
                <p:cNvGrpSpPr/>
                <p:nvPr/>
              </p:nvGrpSpPr>
              <p:grpSpPr>
                <a:xfrm>
                  <a:off x="430153" y="608222"/>
                  <a:ext cx="5823758" cy="4161198"/>
                  <a:chOff x="795283" y="608222"/>
                  <a:chExt cx="5823758" cy="4161198"/>
                </a:xfrm>
              </p:grpSpPr>
              <p:sp>
                <p:nvSpPr>
                  <p:cNvPr id="338" name="Загнутый угол 337"/>
                  <p:cNvSpPr/>
                  <p:nvPr/>
                </p:nvSpPr>
                <p:spPr>
                  <a:xfrm>
                    <a:off x="795283" y="608222"/>
                    <a:ext cx="5823758" cy="4161198"/>
                  </a:xfrm>
                  <a:prstGeom prst="foldedCorner">
                    <a:avLst/>
                  </a:prstGeom>
                  <a:solidFill>
                    <a:schemeClr val="bg1"/>
                  </a:solidFill>
                  <a:ln>
                    <a:noFill/>
                  </a:ln>
                  <a:effectLst>
                    <a:outerShdw blurRad="127000" dist="38100" dir="5400000" sx="104000" sy="104000" algn="t" rotWithShape="0">
                      <a:prstClr val="black">
                        <a:alpha val="40000"/>
                      </a:prst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  <p:sp>
                <p:nvSpPr>
                  <p:cNvPr id="339" name="Прямоугольник 338"/>
                  <p:cNvSpPr/>
                  <p:nvPr/>
                </p:nvSpPr>
                <p:spPr>
                  <a:xfrm>
                    <a:off x="1018535" y="772165"/>
                    <a:ext cx="2590588" cy="3243935"/>
                  </a:xfrm>
                  <a:prstGeom prst="rect">
                    <a:avLst/>
                  </a:prstGeom>
                  <a:blipFill>
                    <a:blip r:embed="rId28" cstate="print"/>
                    <a:stretch>
                      <a:fillRect/>
                    </a:stretch>
                  </a:blip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</p:grpSp>
            <p:sp>
              <p:nvSpPr>
                <p:cNvPr id="337" name="TextBox 336"/>
                <p:cNvSpPr txBox="1"/>
                <p:nvPr/>
              </p:nvSpPr>
              <p:spPr>
                <a:xfrm>
                  <a:off x="506946" y="4051972"/>
                  <a:ext cx="5300462" cy="57451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ru-RU" sz="1600" b="1" dirty="0" smtClean="0"/>
                    <a:t>Марчелло </a:t>
                  </a:r>
                  <a:r>
                    <a:rPr lang="ru-RU" sz="1600" b="1" dirty="0" err="1" smtClean="0"/>
                    <a:t>Мальпиги</a:t>
                  </a:r>
                  <a:r>
                    <a:rPr lang="ru-RU" sz="1600" b="1" dirty="0" smtClean="0"/>
                    <a:t> </a:t>
                  </a:r>
                  <a:r>
                    <a:rPr lang="ru-RU" sz="1600" dirty="0" smtClean="0"/>
                    <a:t>и</a:t>
                  </a:r>
                  <a:r>
                    <a:rPr lang="ru-RU" sz="1600" b="1" dirty="0" smtClean="0"/>
                    <a:t> </a:t>
                  </a:r>
                  <a:r>
                    <a:rPr lang="ru-RU" sz="1600" b="1" dirty="0" err="1" smtClean="0"/>
                    <a:t>Неемия</a:t>
                  </a:r>
                  <a:r>
                    <a:rPr lang="ru-RU" sz="1600" b="1" dirty="0" smtClean="0"/>
                    <a:t> </a:t>
                  </a:r>
                  <a:r>
                    <a:rPr lang="ru-RU" sz="1600" b="1" dirty="0" err="1" smtClean="0"/>
                    <a:t>Грю</a:t>
                  </a:r>
                  <a:r>
                    <a:rPr lang="ru-RU" sz="1600" b="1" dirty="0" smtClean="0"/>
                    <a:t> </a:t>
                  </a:r>
                  <a:r>
                    <a:rPr lang="ru-RU" sz="1600" dirty="0" smtClean="0"/>
                    <a:t>с помощью микроскопа обнаружили различные растительные клетки</a:t>
                  </a:r>
                </a:p>
              </p:txBody>
            </p:sp>
          </p:grpSp>
          <p:sp>
            <p:nvSpPr>
              <p:cNvPr id="335" name="Овальная выноска 334"/>
              <p:cNvSpPr/>
              <p:nvPr/>
            </p:nvSpPr>
            <p:spPr>
              <a:xfrm>
                <a:off x="-1511098" y="1794573"/>
                <a:ext cx="2576572" cy="2518755"/>
              </a:xfrm>
              <a:prstGeom prst="wedgeEllipseCallout">
                <a:avLst>
                  <a:gd name="adj1" fmla="val -42228"/>
                  <a:gd name="adj2" fmla="val 26357"/>
                </a:avLst>
              </a:prstGeom>
              <a:blipFill>
                <a:blip r:embed="rId29" cstate="print">
                  <a:lum bright="19000"/>
                </a:blip>
                <a:stretch>
                  <a:fillRect/>
                </a:stretch>
              </a:blipFill>
              <a:ln w="114300">
                <a:solidFill>
                  <a:schemeClr val="tx1"/>
                </a:solidFill>
              </a:ln>
              <a:effectLst>
                <a:outerShdw blurRad="127000" dist="38100" dir="5400000" sx="105000" sy="105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sz="1400" dirty="0" smtClean="0">
                    <a:solidFill>
                      <a:schemeClr val="tx1"/>
                    </a:solidFill>
                  </a:rPr>
                  <a:t>Клетки растения элодея</a:t>
                </a:r>
              </a:p>
            </p:txBody>
          </p:sp>
        </p:grpSp>
        <p:sp>
          <p:nvSpPr>
            <p:cNvPr id="341" name="Прямоугольник 340"/>
            <p:cNvSpPr/>
            <p:nvPr/>
          </p:nvSpPr>
          <p:spPr>
            <a:xfrm>
              <a:off x="6069921" y="733337"/>
              <a:ext cx="2679949" cy="3301864"/>
            </a:xfrm>
            <a:prstGeom prst="rect">
              <a:avLst/>
            </a:prstGeom>
            <a:blipFill>
              <a:blip r:embed="rId30" cstate="print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42" name="Умножение 341"/>
            <p:cNvSpPr/>
            <p:nvPr/>
          </p:nvSpPr>
          <p:spPr>
            <a:xfrm>
              <a:off x="8613068" y="588173"/>
              <a:ext cx="294232" cy="297320"/>
            </a:xfrm>
            <a:prstGeom prst="mathMultiply">
              <a:avLst/>
            </a:prstGeom>
            <a:solidFill>
              <a:srgbClr val="C00000"/>
            </a:solidFill>
            <a:ln>
              <a:solidFill>
                <a:schemeClr val="bg1"/>
              </a:solidFill>
            </a:ln>
            <a:effectLst>
              <a:outerShdw blurRad="50800" dist="38100" dir="5400000" sx="104000" sy="104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310" name="Группа 309"/>
          <p:cNvGrpSpPr/>
          <p:nvPr/>
        </p:nvGrpSpPr>
        <p:grpSpPr>
          <a:xfrm>
            <a:off x="2451542" y="354028"/>
            <a:ext cx="5586490" cy="4162482"/>
            <a:chOff x="2636811" y="636561"/>
            <a:chExt cx="5586490" cy="4162482"/>
          </a:xfrm>
        </p:grpSpPr>
        <p:grpSp>
          <p:nvGrpSpPr>
            <p:cNvPr id="285" name="Группа 284"/>
            <p:cNvGrpSpPr/>
            <p:nvPr/>
          </p:nvGrpSpPr>
          <p:grpSpPr>
            <a:xfrm>
              <a:off x="2636811" y="636561"/>
              <a:ext cx="5586490" cy="4162482"/>
              <a:chOff x="153926" y="754274"/>
              <a:chExt cx="5400214" cy="4089454"/>
            </a:xfrm>
          </p:grpSpPr>
          <p:grpSp>
            <p:nvGrpSpPr>
              <p:cNvPr id="286" name="Группа 272"/>
              <p:cNvGrpSpPr/>
              <p:nvPr/>
            </p:nvGrpSpPr>
            <p:grpSpPr>
              <a:xfrm>
                <a:off x="153926" y="754274"/>
                <a:ext cx="3282485" cy="4089454"/>
                <a:chOff x="153926" y="608222"/>
                <a:chExt cx="3282485" cy="4089454"/>
              </a:xfrm>
            </p:grpSpPr>
            <p:grpSp>
              <p:nvGrpSpPr>
                <p:cNvPr id="288" name="Группа 151"/>
                <p:cNvGrpSpPr/>
                <p:nvPr/>
              </p:nvGrpSpPr>
              <p:grpSpPr>
                <a:xfrm>
                  <a:off x="153926" y="608222"/>
                  <a:ext cx="3282485" cy="4089454"/>
                  <a:chOff x="519056" y="608222"/>
                  <a:chExt cx="3282485" cy="4089454"/>
                </a:xfrm>
              </p:grpSpPr>
              <p:sp>
                <p:nvSpPr>
                  <p:cNvPr id="290" name="Загнутый угол 289"/>
                  <p:cNvSpPr/>
                  <p:nvPr/>
                </p:nvSpPr>
                <p:spPr>
                  <a:xfrm>
                    <a:off x="519056" y="608222"/>
                    <a:ext cx="3282485" cy="4089454"/>
                  </a:xfrm>
                  <a:prstGeom prst="foldedCorner">
                    <a:avLst/>
                  </a:prstGeom>
                  <a:solidFill>
                    <a:schemeClr val="bg1"/>
                  </a:solidFill>
                  <a:ln>
                    <a:noFill/>
                  </a:ln>
                  <a:effectLst>
                    <a:outerShdw blurRad="127000" dist="38100" dir="5400000" sx="104000" sy="104000" algn="t" rotWithShape="0">
                      <a:prstClr val="black">
                        <a:alpha val="40000"/>
                      </a:prst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  <p:sp>
                <p:nvSpPr>
                  <p:cNvPr id="291" name="Прямоугольник 290"/>
                  <p:cNvSpPr/>
                  <p:nvPr/>
                </p:nvSpPr>
                <p:spPr>
                  <a:xfrm>
                    <a:off x="741108" y="772165"/>
                    <a:ext cx="2856537" cy="3243935"/>
                  </a:xfrm>
                  <a:prstGeom prst="rect">
                    <a:avLst/>
                  </a:prstGeom>
                  <a:blipFill>
                    <a:blip r:embed="rId31" cstate="print">
                      <a:lum contrast="18000"/>
                    </a:blip>
                    <a:stretch>
                      <a:fillRect/>
                    </a:stretch>
                  </a:blip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  <p:sp>
                <p:nvSpPr>
                  <p:cNvPr id="292" name="Умножение 291"/>
                  <p:cNvSpPr/>
                  <p:nvPr/>
                </p:nvSpPr>
                <p:spPr>
                  <a:xfrm>
                    <a:off x="3490136" y="620685"/>
                    <a:ext cx="284421" cy="292104"/>
                  </a:xfrm>
                  <a:prstGeom prst="mathMultiply">
                    <a:avLst/>
                  </a:prstGeom>
                  <a:solidFill>
                    <a:srgbClr val="C00000"/>
                  </a:solidFill>
                  <a:ln>
                    <a:solidFill>
                      <a:schemeClr val="bg1"/>
                    </a:solidFill>
                  </a:ln>
                  <a:effectLst>
                    <a:outerShdw blurRad="50800" dist="38100" dir="5400000" sx="104000" sy="104000" algn="t" rotWithShape="0">
                      <a:prstClr val="black">
                        <a:alpha val="40000"/>
                      </a:prst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</p:grpSp>
            <p:sp>
              <p:nvSpPr>
                <p:cNvPr id="289" name="TextBox 288"/>
                <p:cNvSpPr txBox="1"/>
                <p:nvPr/>
              </p:nvSpPr>
              <p:spPr>
                <a:xfrm>
                  <a:off x="394861" y="4051973"/>
                  <a:ext cx="2794481" cy="57451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ru-RU" sz="1600" b="1" dirty="0" smtClean="0"/>
                    <a:t>Роберт Броун </a:t>
                  </a:r>
                  <a:r>
                    <a:rPr lang="ru-RU" sz="1600" dirty="0" smtClean="0"/>
                    <a:t>обнаружил </a:t>
                  </a:r>
                </a:p>
                <a:p>
                  <a:pPr algn="ctr"/>
                  <a:r>
                    <a:rPr lang="ru-RU" sz="1600" dirty="0" smtClean="0"/>
                    <a:t>ядра в клетках</a:t>
                  </a:r>
                </a:p>
              </p:txBody>
            </p:sp>
          </p:grpSp>
          <p:sp>
            <p:nvSpPr>
              <p:cNvPr id="287" name="Овальная выноска 286"/>
              <p:cNvSpPr/>
              <p:nvPr/>
            </p:nvSpPr>
            <p:spPr>
              <a:xfrm>
                <a:off x="2977567" y="1686956"/>
                <a:ext cx="2576573" cy="2518755"/>
              </a:xfrm>
              <a:prstGeom prst="wedgeEllipseCallout">
                <a:avLst>
                  <a:gd name="adj1" fmla="val -42228"/>
                  <a:gd name="adj2" fmla="val 26357"/>
                </a:avLst>
              </a:prstGeom>
              <a:blipFill>
                <a:blip r:embed="rId32" cstate="print">
                  <a:lum bright="9000"/>
                </a:blip>
                <a:stretch>
                  <a:fillRect/>
                </a:stretch>
              </a:blipFill>
              <a:ln w="114300">
                <a:solidFill>
                  <a:schemeClr val="tx1"/>
                </a:solidFill>
              </a:ln>
              <a:effectLst>
                <a:outerShdw blurRad="127000" dist="38100" dir="5400000" sx="105000" sy="105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1400" b="1" dirty="0" smtClean="0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309" name="Прямоугольник 308"/>
            <p:cNvSpPr/>
            <p:nvPr/>
          </p:nvSpPr>
          <p:spPr>
            <a:xfrm>
              <a:off x="6251598" y="2657539"/>
              <a:ext cx="1350981" cy="534932"/>
            </a:xfrm>
            <a:prstGeom prst="rect">
              <a:avLst/>
            </a:prstGeom>
            <a:solidFill>
              <a:schemeClr val="bg1">
                <a:alpha val="53000"/>
              </a:schemeClr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400" dirty="0" smtClean="0">
                  <a:solidFill>
                    <a:schemeClr val="tx1"/>
                  </a:solidFill>
                </a:rPr>
                <a:t>Ядра в клетках корешка лука</a:t>
              </a:r>
              <a:endParaRPr lang="ru-RU" sz="14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312" name="Группа 284"/>
          <p:cNvGrpSpPr/>
          <p:nvPr/>
        </p:nvGrpSpPr>
        <p:grpSpPr>
          <a:xfrm>
            <a:off x="2818526" y="484141"/>
            <a:ext cx="5373762" cy="4354539"/>
            <a:chOff x="-1758167" y="754273"/>
            <a:chExt cx="5194578" cy="4278141"/>
          </a:xfrm>
        </p:grpSpPr>
        <p:grpSp>
          <p:nvGrpSpPr>
            <p:cNvPr id="314" name="Группа 272"/>
            <p:cNvGrpSpPr/>
            <p:nvPr/>
          </p:nvGrpSpPr>
          <p:grpSpPr>
            <a:xfrm>
              <a:off x="430154" y="754273"/>
              <a:ext cx="3006257" cy="4278141"/>
              <a:chOff x="430154" y="608221"/>
              <a:chExt cx="3006257" cy="4278141"/>
            </a:xfrm>
          </p:grpSpPr>
          <p:grpSp>
            <p:nvGrpSpPr>
              <p:cNvPr id="316" name="Группа 151"/>
              <p:cNvGrpSpPr/>
              <p:nvPr/>
            </p:nvGrpSpPr>
            <p:grpSpPr>
              <a:xfrm>
                <a:off x="430154" y="608221"/>
                <a:ext cx="3006257" cy="4278141"/>
                <a:chOff x="795284" y="608221"/>
                <a:chExt cx="3006257" cy="4278141"/>
              </a:xfrm>
            </p:grpSpPr>
            <p:sp>
              <p:nvSpPr>
                <p:cNvPr id="318" name="Загнутый угол 317"/>
                <p:cNvSpPr/>
                <p:nvPr/>
              </p:nvSpPr>
              <p:spPr>
                <a:xfrm>
                  <a:off x="795284" y="608221"/>
                  <a:ext cx="3006257" cy="4278141"/>
                </a:xfrm>
                <a:prstGeom prst="foldedCorner">
                  <a:avLst/>
                </a:prstGeom>
                <a:solidFill>
                  <a:schemeClr val="bg1"/>
                </a:solidFill>
                <a:ln>
                  <a:noFill/>
                </a:ln>
                <a:effectLst>
                  <a:outerShdw blurRad="127000" dist="38100" dir="5400000" sx="104000" sy="104000" algn="t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319" name="Прямоугольник 318"/>
                <p:cNvSpPr/>
                <p:nvPr/>
              </p:nvSpPr>
              <p:spPr>
                <a:xfrm>
                  <a:off x="1007056" y="772165"/>
                  <a:ext cx="2590588" cy="3243935"/>
                </a:xfrm>
                <a:prstGeom prst="rect">
                  <a:avLst/>
                </a:prstGeom>
                <a:blipFill>
                  <a:blip r:embed="rId33" cstate="print"/>
                  <a:stretch>
                    <a:fillRect/>
                  </a:stretch>
                </a:blip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320" name="Умножение 319"/>
                <p:cNvSpPr/>
                <p:nvPr/>
              </p:nvSpPr>
              <p:spPr>
                <a:xfrm>
                  <a:off x="3490136" y="620685"/>
                  <a:ext cx="284421" cy="292104"/>
                </a:xfrm>
                <a:prstGeom prst="mathMultiply">
                  <a:avLst/>
                </a:prstGeom>
                <a:solidFill>
                  <a:srgbClr val="C00000"/>
                </a:solidFill>
                <a:ln>
                  <a:solidFill>
                    <a:schemeClr val="bg1"/>
                  </a:solidFill>
                </a:ln>
                <a:effectLst>
                  <a:outerShdw blurRad="50800" dist="38100" dir="5400000" sx="104000" sy="104000" algn="t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  <p:sp>
            <p:nvSpPr>
              <p:cNvPr id="317" name="TextBox 316"/>
              <p:cNvSpPr txBox="1"/>
              <p:nvPr/>
            </p:nvSpPr>
            <p:spPr>
              <a:xfrm>
                <a:off x="529904" y="4051972"/>
                <a:ext cx="2794481" cy="81641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ru-RU" sz="1600" b="1" dirty="0" smtClean="0"/>
                  <a:t>Рудольф Вирхов </a:t>
                </a:r>
                <a:r>
                  <a:rPr lang="ru-RU" sz="1600" dirty="0" smtClean="0"/>
                  <a:t>открыл, что клетки делятся, образуя         новые клетки </a:t>
                </a:r>
              </a:p>
            </p:txBody>
          </p:sp>
        </p:grpSp>
        <p:sp>
          <p:nvSpPr>
            <p:cNvPr id="315" name="Овальная выноска 314"/>
            <p:cNvSpPr/>
            <p:nvPr/>
          </p:nvSpPr>
          <p:spPr>
            <a:xfrm>
              <a:off x="-1758167" y="897763"/>
              <a:ext cx="2576573" cy="2518755"/>
            </a:xfrm>
            <a:prstGeom prst="wedgeEllipseCallout">
              <a:avLst>
                <a:gd name="adj1" fmla="val -42228"/>
                <a:gd name="adj2" fmla="val 26357"/>
              </a:avLst>
            </a:prstGeom>
            <a:blipFill>
              <a:blip r:embed="rId34" cstate="print">
                <a:lum bright="23000"/>
              </a:blip>
              <a:stretch>
                <a:fillRect/>
              </a:stretch>
            </a:blipFill>
            <a:ln w="114300">
              <a:solidFill>
                <a:schemeClr val="tx1"/>
              </a:solidFill>
            </a:ln>
            <a:effectLst>
              <a:outerShdw blurRad="127000" dist="38100" dir="5400000" sx="105000" sy="105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400" dirty="0" smtClean="0">
                  <a:solidFill>
                    <a:schemeClr val="tx1"/>
                  </a:solidFill>
                </a:rPr>
                <a:t>Две новые клетки, образовавшиеся в результате деления материнской клетки</a:t>
              </a:r>
            </a:p>
          </p:txBody>
        </p:sp>
      </p:grpSp>
      <p:sp>
        <p:nvSpPr>
          <p:cNvPr id="349" name="Умножение 348"/>
          <p:cNvSpPr/>
          <p:nvPr/>
        </p:nvSpPr>
        <p:spPr>
          <a:xfrm>
            <a:off x="8620503" y="845762"/>
            <a:ext cx="294232" cy="297320"/>
          </a:xfrm>
          <a:prstGeom prst="mathMultiply">
            <a:avLst/>
          </a:prstGeom>
          <a:solidFill>
            <a:srgbClr val="C00000"/>
          </a:solidFill>
          <a:ln>
            <a:solidFill>
              <a:schemeClr val="bg1"/>
            </a:solidFill>
          </a:ln>
          <a:effectLst>
            <a:outerShdw blurRad="50800" dist="38100" dir="5400000" sx="104000" sy="104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>
    <p:fad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6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grpId="6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3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27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" dur="500"/>
                                        <p:tgtEl>
                                          <p:spTgt spid="2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/>
                                        <p:tgtEl>
                                          <p:spTgt spid="2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grpId="8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2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5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26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7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4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27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6" dur="500"/>
                                        <p:tgtEl>
                                          <p:spTgt spid="2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/>
                                        <p:tgtEl>
                                          <p:spTgt spid="2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grpId="9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2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7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26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7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26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1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8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30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6" dur="500"/>
                                        <p:tgtEl>
                                          <p:spTgt spid="3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/>
                                        <p:tgtEl>
                                          <p:spTgt spid="3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0" presetClass="exit" presetSubtype="0" fill="hold" grpId="1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500"/>
                                        <p:tgtEl>
                                          <p:spTgt spid="2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2"/>
                  </p:tgtEl>
                </p:cond>
              </p:nextCondLst>
            </p:seq>
            <p:seq concurrent="1" nextAc="seek">
              <p:cTn id="72" restart="whenNotActive" fill="hold" evtFilter="cancelBubble" nodeType="interactiveSeq">
                <p:stCondLst>
                  <p:cond evt="onClick" delay="0">
                    <p:tgtEl>
                      <p:spTgt spid="3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3" fill="hold">
                      <p:stCondLst>
                        <p:cond delay="0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xit" presetSubtype="0" fill="hold" grpId="5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500"/>
                                        <p:tgtEl>
                                          <p:spTgt spid="2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2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9" dur="500"/>
                                        <p:tgtEl>
                                          <p:spTgt spid="3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/>
                                        <p:tgtEl>
                                          <p:spTgt spid="3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0"/>
                  </p:tgtEl>
                </p:cond>
              </p:nextCondLst>
            </p:seq>
            <p:seq concurrent="1" nextAc="seek">
              <p:cTn id="82" restart="whenNotActive" fill="hold" evtFilter="cancelBubble" nodeType="interactiveSeq">
                <p:stCondLst>
                  <p:cond evt="onClick" delay="0">
                    <p:tgtEl>
                      <p:spTgt spid="26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3" fill="hold">
                      <p:stCondLst>
                        <p:cond delay="0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3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3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grpId="1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9"/>
                  </p:tgtEl>
                </p:cond>
              </p:nextCondLst>
            </p:seq>
            <p:seq concurrent="1" nextAc="seek">
              <p:cTn id="92" restart="whenNotActive" fill="hold" evtFilter="cancelBubble" nodeType="interactiveSeq">
                <p:stCondLst>
                  <p:cond evt="onClick" delay="0">
                    <p:tgtEl>
                      <p:spTgt spid="3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3" fill="hold">
                      <p:stCondLst>
                        <p:cond delay="0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0" presetClass="exit" presetSubtype="0" fill="hold" grpId="13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6" dur="500"/>
                                        <p:tgtEl>
                                          <p:spTgt spid="2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2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9" dur="500"/>
                                        <p:tgtEl>
                                          <p:spTgt spid="3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/>
                                        <p:tgtEl>
                                          <p:spTgt spid="3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2"/>
                  </p:tgtEl>
                </p:cond>
              </p:nextCondLst>
            </p:seq>
            <p:seq concurrent="1" nextAc="seek">
              <p:cTn id="102" restart="whenNotActive" fill="hold" evtFilter="cancelBubble" nodeType="interactiveSeq">
                <p:stCondLst>
                  <p:cond evt="onClick" delay="0">
                    <p:tgtEl>
                      <p:spTgt spid="26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3" fill="hold">
                      <p:stCondLst>
                        <p:cond delay="0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3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3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10" presetClass="entr" presetSubtype="0" fill="hold" grpId="1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5"/>
                  </p:tgtEl>
                </p:cond>
              </p:nextCondLst>
            </p:seq>
            <p:seq concurrent="1" nextAc="seek">
              <p:cTn id="112" restart="whenNotActive" fill="hold" evtFilter="cancelBubble" nodeType="interactiveSeq">
                <p:stCondLst>
                  <p:cond evt="onClick" delay="0">
                    <p:tgtEl>
                      <p:spTgt spid="26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3" fill="hold">
                      <p:stCondLst>
                        <p:cond delay="0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0" presetClass="entr" presetSubtype="0" fill="hold" grpId="16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3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3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6"/>
                  </p:tgtEl>
                </p:cond>
              </p:nextCondLst>
            </p:seq>
            <p:seq concurrent="1" nextAc="seek">
              <p:cTn id="122" restart="whenNotActive" fill="hold" evtFilter="cancelBubble" nodeType="interactiveSeq">
                <p:stCondLst>
                  <p:cond evt="onClick" delay="0">
                    <p:tgtEl>
                      <p:spTgt spid="3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3" fill="hold">
                      <p:stCondLst>
                        <p:cond delay="0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6" dur="500"/>
                                        <p:tgtEl>
                                          <p:spTgt spid="3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/>
                                        <p:tgtEl>
                                          <p:spTgt spid="3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9" presetID="10" presetClass="exit" presetSubtype="0" fill="hold" grpId="15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0" dur="500"/>
                                        <p:tgtEl>
                                          <p:spTgt spid="2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3"/>
                  </p:tgtEl>
                </p:cond>
              </p:nextCondLst>
            </p:seq>
            <p:seq concurrent="1" nextAc="seek">
              <p:cTn id="132" restart="whenNotActive" fill="hold" evtFilter="cancelBubble" nodeType="interactiveSeq">
                <p:stCondLst>
                  <p:cond evt="onClick" delay="0">
                    <p:tgtEl>
                      <p:spTgt spid="27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3" fill="hold">
                      <p:stCondLst>
                        <p:cond delay="0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0"/>
                  </p:tgtEl>
                </p:cond>
              </p:nextCondLst>
            </p:seq>
            <p:seq concurrent="1" nextAc="seek">
              <p:cTn id="137" restart="whenNotActive" fill="hold" evtFilter="cancelBubble" nodeType="interactiveSeq">
                <p:stCondLst>
                  <p:cond evt="onClick" delay="0">
                    <p:tgtEl>
                      <p:spTgt spid="30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8" fill="hold">
                      <p:stCondLst>
                        <p:cond delay="0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16" presetClass="exit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Horizontal)">
                                      <p:cBhvr>
                                        <p:cTn id="141" dur="500"/>
                                        <p:tgtEl>
                                          <p:spTgt spid="30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5"/>
                  </p:tgtEl>
                </p:cond>
              </p:nextCondLst>
            </p:seq>
          </p:childTnLst>
        </p:cTn>
      </p:par>
    </p:tnLst>
    <p:bldLst>
      <p:bldP spid="276" grpId="4" animBg="1"/>
      <p:bldP spid="276" grpId="5" animBg="1"/>
      <p:bldP spid="276" grpId="6" animBg="1"/>
      <p:bldP spid="276" grpId="7" animBg="1"/>
      <p:bldP spid="276" grpId="8" animBg="1"/>
      <p:bldP spid="276" grpId="9" animBg="1"/>
      <p:bldP spid="276" grpId="10" animBg="1"/>
      <p:bldP spid="276" grpId="11" animBg="1"/>
      <p:bldP spid="276" grpId="12" animBg="1"/>
      <p:bldP spid="276" grpId="13" animBg="1"/>
      <p:bldP spid="276" grpId="14" animBg="1"/>
      <p:bldP spid="276" grpId="15" animBg="1"/>
      <p:bldP spid="276" grpId="16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Прямоугольник 51">
            <a:hlinkClick r:id="rId3" action="ppaction://hlinksldjump" tooltip="Процессы жизнедеятельности в растительной клетке"/>
          </p:cNvPr>
          <p:cNvSpPr/>
          <p:nvPr/>
        </p:nvSpPr>
        <p:spPr>
          <a:xfrm>
            <a:off x="5400092" y="-1"/>
            <a:ext cx="2196244" cy="49050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  <a:effectLst>
            <a:outerShdw blurRad="127000" dist="38100" dir="5400000" sx="103000" sy="103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 smtClean="0">
                <a:solidFill>
                  <a:schemeClr val="bg1"/>
                </a:solidFill>
                <a:hlinkClick r:id="rId3" action="ppaction://hlinksldjump"/>
              </a:rPr>
              <a:t>Список заданий</a:t>
            </a:r>
            <a:endParaRPr lang="ru-RU" b="1" u="sng" dirty="0">
              <a:solidFill>
                <a:schemeClr val="bg1"/>
              </a:solidFill>
            </a:endParaRPr>
          </a:p>
        </p:txBody>
      </p:sp>
      <p:sp>
        <p:nvSpPr>
          <p:cNvPr id="143" name="Прямоугольник 142"/>
          <p:cNvSpPr/>
          <p:nvPr/>
        </p:nvSpPr>
        <p:spPr>
          <a:xfrm>
            <a:off x="3491880" y="0"/>
            <a:ext cx="1913023" cy="490509"/>
          </a:xfrm>
          <a:prstGeom prst="rect">
            <a:avLst/>
          </a:prstGeom>
          <a:solidFill>
            <a:srgbClr val="1C2F5A"/>
          </a:solidFill>
          <a:ln>
            <a:noFill/>
          </a:ln>
          <a:effectLst>
            <a:outerShdw blurRad="127000" dist="38100" dir="5400000" sx="103000" sy="103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Строение клетки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146" name="Прямоугольник 145">
            <a:hlinkClick r:id="rId4" action="ppaction://hlinksldjump" tooltip="Устройство микроскопа и правила работы с ним"/>
          </p:cNvPr>
          <p:cNvSpPr/>
          <p:nvPr/>
        </p:nvSpPr>
        <p:spPr>
          <a:xfrm>
            <a:off x="1" y="0"/>
            <a:ext cx="1763687" cy="49050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  <a:effectLst>
            <a:outerShdw blurRad="127000" dist="38100" dir="5400000" sx="103000" sy="103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/>
                </a:solidFill>
                <a:hlinkClick r:id="rId5" action="ppaction://hlinksldjump"/>
              </a:rPr>
              <a:t>Великие открытия 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151" name="Прямоугольник 150">
            <a:hlinkClick r:id="rId6" action="ppaction://hlinksldjump" tooltip="Устройство микроскопа и правила работы с ним"/>
          </p:cNvPr>
          <p:cNvSpPr/>
          <p:nvPr/>
        </p:nvSpPr>
        <p:spPr>
          <a:xfrm>
            <a:off x="1763688" y="0"/>
            <a:ext cx="1764196" cy="49050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  <a:effectLst>
            <a:outerShdw blurRad="127000" dist="38100" dir="5400000" sx="103000" sy="103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 smtClean="0">
                <a:solidFill>
                  <a:schemeClr val="bg1"/>
                </a:solidFill>
                <a:hlinkClick r:id="rId6" action="ppaction://hlinksldjump"/>
              </a:rPr>
              <a:t>Микроскоп</a:t>
            </a:r>
            <a:endParaRPr lang="ru-RU" b="1" u="sng" dirty="0">
              <a:solidFill>
                <a:schemeClr val="bg1"/>
              </a:solidFill>
            </a:endParaRPr>
          </a:p>
        </p:txBody>
      </p:sp>
      <p:sp>
        <p:nvSpPr>
          <p:cNvPr id="22" name="Полилиния 21"/>
          <p:cNvSpPr/>
          <p:nvPr/>
        </p:nvSpPr>
        <p:spPr>
          <a:xfrm>
            <a:off x="6048164" y="3399842"/>
            <a:ext cx="1234646" cy="668294"/>
          </a:xfrm>
          <a:custGeom>
            <a:avLst/>
            <a:gdLst>
              <a:gd name="connsiteX0" fmla="*/ 560173 w 1234646"/>
              <a:gd name="connsiteY0" fmla="*/ 187410 h 668294"/>
              <a:gd name="connsiteX1" fmla="*/ 442784 w 1234646"/>
              <a:gd name="connsiteY1" fmla="*/ 255372 h 668294"/>
              <a:gd name="connsiteX2" fmla="*/ 325394 w 1234646"/>
              <a:gd name="connsiteY2" fmla="*/ 286264 h 668294"/>
              <a:gd name="connsiteX3" fmla="*/ 84438 w 1234646"/>
              <a:gd name="connsiteY3" fmla="*/ 360405 h 668294"/>
              <a:gd name="connsiteX4" fmla="*/ 22654 w 1234646"/>
              <a:gd name="connsiteY4" fmla="*/ 391296 h 668294"/>
              <a:gd name="connsiteX5" fmla="*/ 4119 w 1234646"/>
              <a:gd name="connsiteY5" fmla="*/ 514864 h 668294"/>
              <a:gd name="connsiteX6" fmla="*/ 47367 w 1234646"/>
              <a:gd name="connsiteY6" fmla="*/ 607540 h 668294"/>
              <a:gd name="connsiteX7" fmla="*/ 90616 w 1234646"/>
              <a:gd name="connsiteY7" fmla="*/ 644610 h 668294"/>
              <a:gd name="connsiteX8" fmla="*/ 189470 w 1234646"/>
              <a:gd name="connsiteY8" fmla="*/ 656967 h 668294"/>
              <a:gd name="connsiteX9" fmla="*/ 374821 w 1234646"/>
              <a:gd name="connsiteY9" fmla="*/ 656967 h 668294"/>
              <a:gd name="connsiteX10" fmla="*/ 566351 w 1234646"/>
              <a:gd name="connsiteY10" fmla="*/ 589005 h 668294"/>
              <a:gd name="connsiteX11" fmla="*/ 757881 w 1234646"/>
              <a:gd name="connsiteY11" fmla="*/ 527221 h 668294"/>
              <a:gd name="connsiteX12" fmla="*/ 980303 w 1234646"/>
              <a:gd name="connsiteY12" fmla="*/ 440723 h 668294"/>
              <a:gd name="connsiteX13" fmla="*/ 1085335 w 1234646"/>
              <a:gd name="connsiteY13" fmla="*/ 366583 h 668294"/>
              <a:gd name="connsiteX14" fmla="*/ 1196546 w 1234646"/>
              <a:gd name="connsiteY14" fmla="*/ 292442 h 668294"/>
              <a:gd name="connsiteX15" fmla="*/ 1233616 w 1234646"/>
              <a:gd name="connsiteY15" fmla="*/ 193588 h 668294"/>
              <a:gd name="connsiteX16" fmla="*/ 1202724 w 1234646"/>
              <a:gd name="connsiteY16" fmla="*/ 94734 h 668294"/>
              <a:gd name="connsiteX17" fmla="*/ 1128584 w 1234646"/>
              <a:gd name="connsiteY17" fmla="*/ 26772 h 668294"/>
              <a:gd name="connsiteX18" fmla="*/ 998838 w 1234646"/>
              <a:gd name="connsiteY18" fmla="*/ 2059 h 668294"/>
              <a:gd name="connsiteX19" fmla="*/ 850557 w 1234646"/>
              <a:gd name="connsiteY19" fmla="*/ 39129 h 668294"/>
              <a:gd name="connsiteX20" fmla="*/ 739346 w 1234646"/>
              <a:gd name="connsiteY20" fmla="*/ 125626 h 668294"/>
              <a:gd name="connsiteX21" fmla="*/ 640492 w 1234646"/>
              <a:gd name="connsiteY21" fmla="*/ 168875 h 668294"/>
              <a:gd name="connsiteX22" fmla="*/ 560173 w 1234646"/>
              <a:gd name="connsiteY22" fmla="*/ 187410 h 6682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1234646" h="668294">
                <a:moveTo>
                  <a:pt x="560173" y="187410"/>
                </a:moveTo>
                <a:cubicBezTo>
                  <a:pt x="527222" y="201826"/>
                  <a:pt x="481914" y="238896"/>
                  <a:pt x="442784" y="255372"/>
                </a:cubicBezTo>
                <a:cubicBezTo>
                  <a:pt x="403654" y="271848"/>
                  <a:pt x="385118" y="268759"/>
                  <a:pt x="325394" y="286264"/>
                </a:cubicBezTo>
                <a:cubicBezTo>
                  <a:pt x="265670" y="303769"/>
                  <a:pt x="134895" y="342900"/>
                  <a:pt x="84438" y="360405"/>
                </a:cubicBezTo>
                <a:cubicBezTo>
                  <a:pt x="33981" y="377910"/>
                  <a:pt x="36040" y="365553"/>
                  <a:pt x="22654" y="391296"/>
                </a:cubicBezTo>
                <a:cubicBezTo>
                  <a:pt x="9268" y="417039"/>
                  <a:pt x="0" y="478823"/>
                  <a:pt x="4119" y="514864"/>
                </a:cubicBezTo>
                <a:cubicBezTo>
                  <a:pt x="8238" y="550905"/>
                  <a:pt x="32951" y="585916"/>
                  <a:pt x="47367" y="607540"/>
                </a:cubicBezTo>
                <a:cubicBezTo>
                  <a:pt x="61783" y="629164"/>
                  <a:pt x="66932" y="636372"/>
                  <a:pt x="90616" y="644610"/>
                </a:cubicBezTo>
                <a:cubicBezTo>
                  <a:pt x="114300" y="652848"/>
                  <a:pt x="142103" y="654908"/>
                  <a:pt x="189470" y="656967"/>
                </a:cubicBezTo>
                <a:cubicBezTo>
                  <a:pt x="236837" y="659026"/>
                  <a:pt x="312008" y="668294"/>
                  <a:pt x="374821" y="656967"/>
                </a:cubicBezTo>
                <a:cubicBezTo>
                  <a:pt x="437634" y="645640"/>
                  <a:pt x="502508" y="610629"/>
                  <a:pt x="566351" y="589005"/>
                </a:cubicBezTo>
                <a:cubicBezTo>
                  <a:pt x="630194" y="567381"/>
                  <a:pt x="688889" y="551935"/>
                  <a:pt x="757881" y="527221"/>
                </a:cubicBezTo>
                <a:cubicBezTo>
                  <a:pt x="826873" y="502507"/>
                  <a:pt x="925727" y="467496"/>
                  <a:pt x="980303" y="440723"/>
                </a:cubicBezTo>
                <a:cubicBezTo>
                  <a:pt x="1034879" y="413950"/>
                  <a:pt x="1049295" y="391296"/>
                  <a:pt x="1085335" y="366583"/>
                </a:cubicBezTo>
                <a:cubicBezTo>
                  <a:pt x="1121375" y="341870"/>
                  <a:pt x="1171833" y="321274"/>
                  <a:pt x="1196546" y="292442"/>
                </a:cubicBezTo>
                <a:cubicBezTo>
                  <a:pt x="1221259" y="263610"/>
                  <a:pt x="1232586" y="226539"/>
                  <a:pt x="1233616" y="193588"/>
                </a:cubicBezTo>
                <a:cubicBezTo>
                  <a:pt x="1234646" y="160637"/>
                  <a:pt x="1220229" y="122537"/>
                  <a:pt x="1202724" y="94734"/>
                </a:cubicBezTo>
                <a:cubicBezTo>
                  <a:pt x="1185219" y="66931"/>
                  <a:pt x="1162565" y="42218"/>
                  <a:pt x="1128584" y="26772"/>
                </a:cubicBezTo>
                <a:cubicBezTo>
                  <a:pt x="1094603" y="11326"/>
                  <a:pt x="1045176" y="0"/>
                  <a:pt x="998838" y="2059"/>
                </a:cubicBezTo>
                <a:cubicBezTo>
                  <a:pt x="952500" y="4118"/>
                  <a:pt x="893806" y="18535"/>
                  <a:pt x="850557" y="39129"/>
                </a:cubicBezTo>
                <a:cubicBezTo>
                  <a:pt x="807308" y="59724"/>
                  <a:pt x="774357" y="104002"/>
                  <a:pt x="739346" y="125626"/>
                </a:cubicBezTo>
                <a:cubicBezTo>
                  <a:pt x="704335" y="147250"/>
                  <a:pt x="667265" y="155489"/>
                  <a:pt x="640492" y="168875"/>
                </a:cubicBezTo>
                <a:cubicBezTo>
                  <a:pt x="613719" y="182261"/>
                  <a:pt x="593124" y="172994"/>
                  <a:pt x="560173" y="187410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Прямоугольник 23">
            <a:hlinkClick r:id="rId7" action="ppaction://hlinksldjump" tooltip="Устройство микроскопа и правила работы с ним"/>
          </p:cNvPr>
          <p:cNvSpPr/>
          <p:nvPr/>
        </p:nvSpPr>
        <p:spPr>
          <a:xfrm>
            <a:off x="0" y="519522"/>
            <a:ext cx="1727684" cy="504056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  <a:effectLst>
            <a:outerShdw blurRad="127000" dist="38100" dir="5400000" sx="103000" sy="103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/>
                </a:solidFill>
                <a:hlinkClick r:id="rId7" action="ppaction://hlinksldjump"/>
              </a:rPr>
              <a:t>Начало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28" name="Полилиния 27"/>
          <p:cNvSpPr/>
          <p:nvPr/>
        </p:nvSpPr>
        <p:spPr>
          <a:xfrm>
            <a:off x="6007100" y="1309688"/>
            <a:ext cx="1350963" cy="452437"/>
          </a:xfrm>
          <a:custGeom>
            <a:avLst/>
            <a:gdLst>
              <a:gd name="connsiteX0" fmla="*/ 60325 w 1350963"/>
              <a:gd name="connsiteY0" fmla="*/ 223837 h 452437"/>
              <a:gd name="connsiteX1" fmla="*/ 231775 w 1350963"/>
              <a:gd name="connsiteY1" fmla="*/ 138112 h 452437"/>
              <a:gd name="connsiteX2" fmla="*/ 317500 w 1350963"/>
              <a:gd name="connsiteY2" fmla="*/ 119062 h 452437"/>
              <a:gd name="connsiteX3" fmla="*/ 460375 w 1350963"/>
              <a:gd name="connsiteY3" fmla="*/ 80962 h 452437"/>
              <a:gd name="connsiteX4" fmla="*/ 688975 w 1350963"/>
              <a:gd name="connsiteY4" fmla="*/ 42862 h 452437"/>
              <a:gd name="connsiteX5" fmla="*/ 841375 w 1350963"/>
              <a:gd name="connsiteY5" fmla="*/ 4762 h 452437"/>
              <a:gd name="connsiteX6" fmla="*/ 1050925 w 1350963"/>
              <a:gd name="connsiteY6" fmla="*/ 14287 h 452437"/>
              <a:gd name="connsiteX7" fmla="*/ 1222375 w 1350963"/>
              <a:gd name="connsiteY7" fmla="*/ 42862 h 452437"/>
              <a:gd name="connsiteX8" fmla="*/ 1336675 w 1350963"/>
              <a:gd name="connsiteY8" fmla="*/ 80962 h 452437"/>
              <a:gd name="connsiteX9" fmla="*/ 1308100 w 1350963"/>
              <a:gd name="connsiteY9" fmla="*/ 233362 h 452437"/>
              <a:gd name="connsiteX10" fmla="*/ 1174750 w 1350963"/>
              <a:gd name="connsiteY10" fmla="*/ 261937 h 452437"/>
              <a:gd name="connsiteX11" fmla="*/ 1031875 w 1350963"/>
              <a:gd name="connsiteY11" fmla="*/ 280987 h 452437"/>
              <a:gd name="connsiteX12" fmla="*/ 879475 w 1350963"/>
              <a:gd name="connsiteY12" fmla="*/ 300037 h 452437"/>
              <a:gd name="connsiteX13" fmla="*/ 688975 w 1350963"/>
              <a:gd name="connsiteY13" fmla="*/ 338137 h 452437"/>
              <a:gd name="connsiteX14" fmla="*/ 479425 w 1350963"/>
              <a:gd name="connsiteY14" fmla="*/ 376237 h 452437"/>
              <a:gd name="connsiteX15" fmla="*/ 384175 w 1350963"/>
              <a:gd name="connsiteY15" fmla="*/ 433387 h 452437"/>
              <a:gd name="connsiteX16" fmla="*/ 117475 w 1350963"/>
              <a:gd name="connsiteY16" fmla="*/ 442912 h 452437"/>
              <a:gd name="connsiteX17" fmla="*/ 50800 w 1350963"/>
              <a:gd name="connsiteY17" fmla="*/ 433387 h 452437"/>
              <a:gd name="connsiteX18" fmla="*/ 3175 w 1350963"/>
              <a:gd name="connsiteY18" fmla="*/ 328612 h 452437"/>
              <a:gd name="connsiteX19" fmla="*/ 60325 w 1350963"/>
              <a:gd name="connsiteY19" fmla="*/ 223837 h 4524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1350963" h="452437">
                <a:moveTo>
                  <a:pt x="60325" y="223837"/>
                </a:moveTo>
                <a:cubicBezTo>
                  <a:pt x="98425" y="192087"/>
                  <a:pt x="188913" y="155574"/>
                  <a:pt x="231775" y="138112"/>
                </a:cubicBezTo>
                <a:cubicBezTo>
                  <a:pt x="274637" y="120650"/>
                  <a:pt x="279400" y="128587"/>
                  <a:pt x="317500" y="119062"/>
                </a:cubicBezTo>
                <a:cubicBezTo>
                  <a:pt x="355600" y="109537"/>
                  <a:pt x="398463" y="93662"/>
                  <a:pt x="460375" y="80962"/>
                </a:cubicBezTo>
                <a:cubicBezTo>
                  <a:pt x="522288" y="68262"/>
                  <a:pt x="625475" y="55562"/>
                  <a:pt x="688975" y="42862"/>
                </a:cubicBezTo>
                <a:cubicBezTo>
                  <a:pt x="752475" y="30162"/>
                  <a:pt x="781050" y="9525"/>
                  <a:pt x="841375" y="4762"/>
                </a:cubicBezTo>
                <a:cubicBezTo>
                  <a:pt x="901700" y="0"/>
                  <a:pt x="987425" y="7937"/>
                  <a:pt x="1050925" y="14287"/>
                </a:cubicBezTo>
                <a:cubicBezTo>
                  <a:pt x="1114425" y="20637"/>
                  <a:pt x="1174750" y="31750"/>
                  <a:pt x="1222375" y="42862"/>
                </a:cubicBezTo>
                <a:cubicBezTo>
                  <a:pt x="1270000" y="53974"/>
                  <a:pt x="1322388" y="49212"/>
                  <a:pt x="1336675" y="80962"/>
                </a:cubicBezTo>
                <a:cubicBezTo>
                  <a:pt x="1350963" y="112712"/>
                  <a:pt x="1335088" y="203200"/>
                  <a:pt x="1308100" y="233362"/>
                </a:cubicBezTo>
                <a:cubicBezTo>
                  <a:pt x="1281113" y="263525"/>
                  <a:pt x="1220787" y="254000"/>
                  <a:pt x="1174750" y="261937"/>
                </a:cubicBezTo>
                <a:cubicBezTo>
                  <a:pt x="1128713" y="269874"/>
                  <a:pt x="1031875" y="280987"/>
                  <a:pt x="1031875" y="280987"/>
                </a:cubicBezTo>
                <a:cubicBezTo>
                  <a:pt x="982662" y="287337"/>
                  <a:pt x="936625" y="290512"/>
                  <a:pt x="879475" y="300037"/>
                </a:cubicBezTo>
                <a:cubicBezTo>
                  <a:pt x="822325" y="309562"/>
                  <a:pt x="688975" y="338137"/>
                  <a:pt x="688975" y="338137"/>
                </a:cubicBezTo>
                <a:cubicBezTo>
                  <a:pt x="622300" y="350837"/>
                  <a:pt x="530225" y="360362"/>
                  <a:pt x="479425" y="376237"/>
                </a:cubicBezTo>
                <a:cubicBezTo>
                  <a:pt x="428625" y="392112"/>
                  <a:pt x="444500" y="422275"/>
                  <a:pt x="384175" y="433387"/>
                </a:cubicBezTo>
                <a:cubicBezTo>
                  <a:pt x="323850" y="444499"/>
                  <a:pt x="173037" y="442912"/>
                  <a:pt x="117475" y="442912"/>
                </a:cubicBezTo>
                <a:cubicBezTo>
                  <a:pt x="61913" y="442912"/>
                  <a:pt x="69850" y="452437"/>
                  <a:pt x="50800" y="433387"/>
                </a:cubicBezTo>
                <a:cubicBezTo>
                  <a:pt x="31750" y="414337"/>
                  <a:pt x="6350" y="357187"/>
                  <a:pt x="3175" y="328612"/>
                </a:cubicBezTo>
                <a:cubicBezTo>
                  <a:pt x="0" y="300037"/>
                  <a:pt x="22225" y="255587"/>
                  <a:pt x="60325" y="223837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Полилиния 28">
            <a:hlinkClick r:id="rId8" action="ppaction://hlinksldjump"/>
          </p:cNvPr>
          <p:cNvSpPr/>
          <p:nvPr/>
        </p:nvSpPr>
        <p:spPr>
          <a:xfrm>
            <a:off x="5894388" y="1301750"/>
            <a:ext cx="1501775" cy="457200"/>
          </a:xfrm>
          <a:custGeom>
            <a:avLst/>
            <a:gdLst>
              <a:gd name="connsiteX0" fmla="*/ 173037 w 1501775"/>
              <a:gd name="connsiteY0" fmla="*/ 260350 h 457200"/>
              <a:gd name="connsiteX1" fmla="*/ 392112 w 1501775"/>
              <a:gd name="connsiteY1" fmla="*/ 165100 h 457200"/>
              <a:gd name="connsiteX2" fmla="*/ 611187 w 1501775"/>
              <a:gd name="connsiteY2" fmla="*/ 127000 h 457200"/>
              <a:gd name="connsiteX3" fmla="*/ 839787 w 1501775"/>
              <a:gd name="connsiteY3" fmla="*/ 107950 h 457200"/>
              <a:gd name="connsiteX4" fmla="*/ 1058862 w 1501775"/>
              <a:gd name="connsiteY4" fmla="*/ 50800 h 457200"/>
              <a:gd name="connsiteX5" fmla="*/ 1230312 w 1501775"/>
              <a:gd name="connsiteY5" fmla="*/ 50800 h 457200"/>
              <a:gd name="connsiteX6" fmla="*/ 1363662 w 1501775"/>
              <a:gd name="connsiteY6" fmla="*/ 79375 h 457200"/>
              <a:gd name="connsiteX7" fmla="*/ 1163637 w 1501775"/>
              <a:gd name="connsiteY7" fmla="*/ 250825 h 457200"/>
              <a:gd name="connsiteX8" fmla="*/ 1325562 w 1501775"/>
              <a:gd name="connsiteY8" fmla="*/ 222250 h 457200"/>
              <a:gd name="connsiteX9" fmla="*/ 1011237 w 1501775"/>
              <a:gd name="connsiteY9" fmla="*/ 117475 h 457200"/>
              <a:gd name="connsiteX10" fmla="*/ 1068387 w 1501775"/>
              <a:gd name="connsiteY10" fmla="*/ 260350 h 457200"/>
              <a:gd name="connsiteX11" fmla="*/ 877887 w 1501775"/>
              <a:gd name="connsiteY11" fmla="*/ 298450 h 457200"/>
              <a:gd name="connsiteX12" fmla="*/ 687387 w 1501775"/>
              <a:gd name="connsiteY12" fmla="*/ 317500 h 457200"/>
              <a:gd name="connsiteX13" fmla="*/ 515937 w 1501775"/>
              <a:gd name="connsiteY13" fmla="*/ 317500 h 457200"/>
              <a:gd name="connsiteX14" fmla="*/ 354012 w 1501775"/>
              <a:gd name="connsiteY14" fmla="*/ 374650 h 457200"/>
              <a:gd name="connsiteX15" fmla="*/ 239712 w 1501775"/>
              <a:gd name="connsiteY15" fmla="*/ 307975 h 457200"/>
              <a:gd name="connsiteX16" fmla="*/ 506412 w 1501775"/>
              <a:gd name="connsiteY16" fmla="*/ 231775 h 457200"/>
              <a:gd name="connsiteX17" fmla="*/ 735012 w 1501775"/>
              <a:gd name="connsiteY17" fmla="*/ 203200 h 457200"/>
              <a:gd name="connsiteX18" fmla="*/ 992187 w 1501775"/>
              <a:gd name="connsiteY18" fmla="*/ 136525 h 457200"/>
              <a:gd name="connsiteX19" fmla="*/ 1268412 w 1501775"/>
              <a:gd name="connsiteY19" fmla="*/ 79375 h 457200"/>
              <a:gd name="connsiteX20" fmla="*/ 1306512 w 1501775"/>
              <a:gd name="connsiteY20" fmla="*/ 165100 h 457200"/>
              <a:gd name="connsiteX21" fmla="*/ 1020762 w 1501775"/>
              <a:gd name="connsiteY21" fmla="*/ 41275 h 457200"/>
              <a:gd name="connsiteX22" fmla="*/ 1135062 w 1501775"/>
              <a:gd name="connsiteY22" fmla="*/ 279400 h 457200"/>
              <a:gd name="connsiteX23" fmla="*/ 744537 w 1501775"/>
              <a:gd name="connsiteY23" fmla="*/ 98425 h 457200"/>
              <a:gd name="connsiteX24" fmla="*/ 735012 w 1501775"/>
              <a:gd name="connsiteY24" fmla="*/ 269875 h 457200"/>
              <a:gd name="connsiteX25" fmla="*/ 354012 w 1501775"/>
              <a:gd name="connsiteY25" fmla="*/ 107950 h 457200"/>
              <a:gd name="connsiteX26" fmla="*/ 534987 w 1501775"/>
              <a:gd name="connsiteY26" fmla="*/ 441325 h 457200"/>
              <a:gd name="connsiteX27" fmla="*/ 239712 w 1501775"/>
              <a:gd name="connsiteY27" fmla="*/ 203200 h 457200"/>
              <a:gd name="connsiteX28" fmla="*/ 192087 w 1501775"/>
              <a:gd name="connsiteY28" fmla="*/ 317500 h 457200"/>
              <a:gd name="connsiteX29" fmla="*/ 1392237 w 1501775"/>
              <a:gd name="connsiteY29" fmla="*/ 127000 h 457200"/>
              <a:gd name="connsiteX30" fmla="*/ 849312 w 1501775"/>
              <a:gd name="connsiteY30" fmla="*/ 222250 h 457200"/>
              <a:gd name="connsiteX31" fmla="*/ 363537 w 1501775"/>
              <a:gd name="connsiteY31" fmla="*/ 422275 h 457200"/>
              <a:gd name="connsiteX32" fmla="*/ 725487 w 1501775"/>
              <a:gd name="connsiteY32" fmla="*/ 60325 h 457200"/>
              <a:gd name="connsiteX33" fmla="*/ 963612 w 1501775"/>
              <a:gd name="connsiteY33" fmla="*/ 88900 h 457200"/>
              <a:gd name="connsiteX34" fmla="*/ 1316037 w 1501775"/>
              <a:gd name="connsiteY34" fmla="*/ 269875 h 457200"/>
              <a:gd name="connsiteX35" fmla="*/ 1439862 w 1501775"/>
              <a:gd name="connsiteY35" fmla="*/ 107950 h 457200"/>
              <a:gd name="connsiteX36" fmla="*/ 1401762 w 1501775"/>
              <a:gd name="connsiteY36" fmla="*/ 60325 h 457200"/>
              <a:gd name="connsiteX37" fmla="*/ 1220787 w 1501775"/>
              <a:gd name="connsiteY37" fmla="*/ 31750 h 457200"/>
              <a:gd name="connsiteX38" fmla="*/ 754062 w 1501775"/>
              <a:gd name="connsiteY38" fmla="*/ 12700 h 457200"/>
              <a:gd name="connsiteX39" fmla="*/ 468312 w 1501775"/>
              <a:gd name="connsiteY39" fmla="*/ 107950 h 457200"/>
              <a:gd name="connsiteX40" fmla="*/ 173037 w 1501775"/>
              <a:gd name="connsiteY40" fmla="*/ 260350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1501775" h="457200">
                <a:moveTo>
                  <a:pt x="173037" y="260350"/>
                </a:moveTo>
                <a:cubicBezTo>
                  <a:pt x="160337" y="269875"/>
                  <a:pt x="319087" y="187325"/>
                  <a:pt x="392112" y="165100"/>
                </a:cubicBezTo>
                <a:cubicBezTo>
                  <a:pt x="465137" y="142875"/>
                  <a:pt x="536575" y="136525"/>
                  <a:pt x="611187" y="127000"/>
                </a:cubicBezTo>
                <a:cubicBezTo>
                  <a:pt x="685799" y="117475"/>
                  <a:pt x="765175" y="120650"/>
                  <a:pt x="839787" y="107950"/>
                </a:cubicBezTo>
                <a:cubicBezTo>
                  <a:pt x="914399" y="95250"/>
                  <a:pt x="993775" y="60325"/>
                  <a:pt x="1058862" y="50800"/>
                </a:cubicBezTo>
                <a:cubicBezTo>
                  <a:pt x="1123949" y="41275"/>
                  <a:pt x="1179512" y="46038"/>
                  <a:pt x="1230312" y="50800"/>
                </a:cubicBezTo>
                <a:cubicBezTo>
                  <a:pt x="1281112" y="55562"/>
                  <a:pt x="1374774" y="46038"/>
                  <a:pt x="1363662" y="79375"/>
                </a:cubicBezTo>
                <a:cubicBezTo>
                  <a:pt x="1352550" y="112712"/>
                  <a:pt x="1169987" y="227013"/>
                  <a:pt x="1163637" y="250825"/>
                </a:cubicBezTo>
                <a:cubicBezTo>
                  <a:pt x="1157287" y="274637"/>
                  <a:pt x="1350962" y="244475"/>
                  <a:pt x="1325562" y="222250"/>
                </a:cubicBezTo>
                <a:cubicBezTo>
                  <a:pt x="1300162" y="200025"/>
                  <a:pt x="1054099" y="111125"/>
                  <a:pt x="1011237" y="117475"/>
                </a:cubicBezTo>
                <a:cubicBezTo>
                  <a:pt x="968375" y="123825"/>
                  <a:pt x="1090612" y="230188"/>
                  <a:pt x="1068387" y="260350"/>
                </a:cubicBezTo>
                <a:cubicBezTo>
                  <a:pt x="1046162" y="290512"/>
                  <a:pt x="941387" y="288925"/>
                  <a:pt x="877887" y="298450"/>
                </a:cubicBezTo>
                <a:cubicBezTo>
                  <a:pt x="814387" y="307975"/>
                  <a:pt x="747712" y="314325"/>
                  <a:pt x="687387" y="317500"/>
                </a:cubicBezTo>
                <a:cubicBezTo>
                  <a:pt x="627062" y="320675"/>
                  <a:pt x="571499" y="307975"/>
                  <a:pt x="515937" y="317500"/>
                </a:cubicBezTo>
                <a:cubicBezTo>
                  <a:pt x="460375" y="327025"/>
                  <a:pt x="400049" y="376237"/>
                  <a:pt x="354012" y="374650"/>
                </a:cubicBezTo>
                <a:cubicBezTo>
                  <a:pt x="307975" y="373063"/>
                  <a:pt x="214312" y="331788"/>
                  <a:pt x="239712" y="307975"/>
                </a:cubicBezTo>
                <a:cubicBezTo>
                  <a:pt x="265112" y="284163"/>
                  <a:pt x="423862" y="249237"/>
                  <a:pt x="506412" y="231775"/>
                </a:cubicBezTo>
                <a:cubicBezTo>
                  <a:pt x="588962" y="214313"/>
                  <a:pt x="654050" y="219075"/>
                  <a:pt x="735012" y="203200"/>
                </a:cubicBezTo>
                <a:cubicBezTo>
                  <a:pt x="815975" y="187325"/>
                  <a:pt x="903287" y="157162"/>
                  <a:pt x="992187" y="136525"/>
                </a:cubicBezTo>
                <a:cubicBezTo>
                  <a:pt x="1081087" y="115888"/>
                  <a:pt x="1216025" y="74613"/>
                  <a:pt x="1268412" y="79375"/>
                </a:cubicBezTo>
                <a:cubicBezTo>
                  <a:pt x="1320799" y="84137"/>
                  <a:pt x="1347787" y="171450"/>
                  <a:pt x="1306512" y="165100"/>
                </a:cubicBezTo>
                <a:cubicBezTo>
                  <a:pt x="1265237" y="158750"/>
                  <a:pt x="1049337" y="22225"/>
                  <a:pt x="1020762" y="41275"/>
                </a:cubicBezTo>
                <a:cubicBezTo>
                  <a:pt x="992187" y="60325"/>
                  <a:pt x="1181100" y="269875"/>
                  <a:pt x="1135062" y="279400"/>
                </a:cubicBezTo>
                <a:cubicBezTo>
                  <a:pt x="1089025" y="288925"/>
                  <a:pt x="811212" y="100012"/>
                  <a:pt x="744537" y="98425"/>
                </a:cubicBezTo>
                <a:cubicBezTo>
                  <a:pt x="677862" y="96838"/>
                  <a:pt x="800099" y="268288"/>
                  <a:pt x="735012" y="269875"/>
                </a:cubicBezTo>
                <a:cubicBezTo>
                  <a:pt x="669925" y="271462"/>
                  <a:pt x="387350" y="79375"/>
                  <a:pt x="354012" y="107950"/>
                </a:cubicBezTo>
                <a:cubicBezTo>
                  <a:pt x="320675" y="136525"/>
                  <a:pt x="554037" y="425450"/>
                  <a:pt x="534987" y="441325"/>
                </a:cubicBezTo>
                <a:cubicBezTo>
                  <a:pt x="515937" y="457200"/>
                  <a:pt x="296862" y="223837"/>
                  <a:pt x="239712" y="203200"/>
                </a:cubicBezTo>
                <a:cubicBezTo>
                  <a:pt x="182562" y="182563"/>
                  <a:pt x="0" y="330200"/>
                  <a:pt x="192087" y="317500"/>
                </a:cubicBezTo>
                <a:cubicBezTo>
                  <a:pt x="384174" y="304800"/>
                  <a:pt x="1282700" y="142875"/>
                  <a:pt x="1392237" y="127000"/>
                </a:cubicBezTo>
                <a:cubicBezTo>
                  <a:pt x="1501775" y="111125"/>
                  <a:pt x="1020762" y="173037"/>
                  <a:pt x="849312" y="222250"/>
                </a:cubicBezTo>
                <a:cubicBezTo>
                  <a:pt x="677862" y="271463"/>
                  <a:pt x="384175" y="449263"/>
                  <a:pt x="363537" y="422275"/>
                </a:cubicBezTo>
                <a:cubicBezTo>
                  <a:pt x="342899" y="395287"/>
                  <a:pt x="625475" y="115888"/>
                  <a:pt x="725487" y="60325"/>
                </a:cubicBezTo>
                <a:cubicBezTo>
                  <a:pt x="825500" y="4763"/>
                  <a:pt x="865187" y="53975"/>
                  <a:pt x="963612" y="88900"/>
                </a:cubicBezTo>
                <a:cubicBezTo>
                  <a:pt x="1062037" y="123825"/>
                  <a:pt x="1236662" y="266700"/>
                  <a:pt x="1316037" y="269875"/>
                </a:cubicBezTo>
                <a:cubicBezTo>
                  <a:pt x="1395412" y="273050"/>
                  <a:pt x="1425575" y="142875"/>
                  <a:pt x="1439862" y="107950"/>
                </a:cubicBezTo>
                <a:cubicBezTo>
                  <a:pt x="1454150" y="73025"/>
                  <a:pt x="1438275" y="73025"/>
                  <a:pt x="1401762" y="60325"/>
                </a:cubicBezTo>
                <a:cubicBezTo>
                  <a:pt x="1365250" y="47625"/>
                  <a:pt x="1328737" y="39688"/>
                  <a:pt x="1220787" y="31750"/>
                </a:cubicBezTo>
                <a:cubicBezTo>
                  <a:pt x="1112837" y="23813"/>
                  <a:pt x="879475" y="0"/>
                  <a:pt x="754062" y="12700"/>
                </a:cubicBezTo>
                <a:cubicBezTo>
                  <a:pt x="628650" y="25400"/>
                  <a:pt x="571499" y="63500"/>
                  <a:pt x="468312" y="107950"/>
                </a:cubicBezTo>
                <a:cubicBezTo>
                  <a:pt x="365125" y="152400"/>
                  <a:pt x="185737" y="250825"/>
                  <a:pt x="173037" y="260350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Полилиния 36">
            <a:hlinkClick r:id="rId9" action="ppaction://hlinksldjump"/>
          </p:cNvPr>
          <p:cNvSpPr/>
          <p:nvPr/>
        </p:nvSpPr>
        <p:spPr>
          <a:xfrm>
            <a:off x="5464175" y="2165350"/>
            <a:ext cx="587375" cy="434975"/>
          </a:xfrm>
          <a:custGeom>
            <a:avLst/>
            <a:gdLst>
              <a:gd name="connsiteX0" fmla="*/ 50800 w 587375"/>
              <a:gd name="connsiteY0" fmla="*/ 349250 h 434975"/>
              <a:gd name="connsiteX1" fmla="*/ 450850 w 587375"/>
              <a:gd name="connsiteY1" fmla="*/ 53975 h 434975"/>
              <a:gd name="connsiteX2" fmla="*/ 155575 w 587375"/>
              <a:gd name="connsiteY2" fmla="*/ 368300 h 434975"/>
              <a:gd name="connsiteX3" fmla="*/ 498475 w 587375"/>
              <a:gd name="connsiteY3" fmla="*/ 92075 h 434975"/>
              <a:gd name="connsiteX4" fmla="*/ 279400 w 587375"/>
              <a:gd name="connsiteY4" fmla="*/ 396875 h 434975"/>
              <a:gd name="connsiteX5" fmla="*/ 574675 w 587375"/>
              <a:gd name="connsiteY5" fmla="*/ 158750 h 434975"/>
              <a:gd name="connsiteX6" fmla="*/ 355600 w 587375"/>
              <a:gd name="connsiteY6" fmla="*/ 25400 h 434975"/>
              <a:gd name="connsiteX7" fmla="*/ 536575 w 587375"/>
              <a:gd name="connsiteY7" fmla="*/ 311150 h 434975"/>
              <a:gd name="connsiteX8" fmla="*/ 222250 w 587375"/>
              <a:gd name="connsiteY8" fmla="*/ 44450 h 434975"/>
              <a:gd name="connsiteX9" fmla="*/ 403225 w 587375"/>
              <a:gd name="connsiteY9" fmla="*/ 396875 h 434975"/>
              <a:gd name="connsiteX10" fmla="*/ 136525 w 587375"/>
              <a:gd name="connsiteY10" fmla="*/ 130175 h 434975"/>
              <a:gd name="connsiteX11" fmla="*/ 231775 w 587375"/>
              <a:gd name="connsiteY11" fmla="*/ 415925 h 434975"/>
              <a:gd name="connsiteX12" fmla="*/ 31750 w 587375"/>
              <a:gd name="connsiteY12" fmla="*/ 244475 h 434975"/>
              <a:gd name="connsiteX13" fmla="*/ 422275 w 587375"/>
              <a:gd name="connsiteY13" fmla="*/ 34925 h 434975"/>
              <a:gd name="connsiteX14" fmla="*/ 241300 w 587375"/>
              <a:gd name="connsiteY14" fmla="*/ 415925 h 434975"/>
              <a:gd name="connsiteX15" fmla="*/ 536575 w 587375"/>
              <a:gd name="connsiteY15" fmla="*/ 130175 h 434975"/>
              <a:gd name="connsiteX16" fmla="*/ 469900 w 587375"/>
              <a:gd name="connsiteY16" fmla="*/ 320675 h 434975"/>
              <a:gd name="connsiteX17" fmla="*/ 69850 w 587375"/>
              <a:gd name="connsiteY17" fmla="*/ 225425 h 434975"/>
              <a:gd name="connsiteX18" fmla="*/ 193675 w 587375"/>
              <a:gd name="connsiteY18" fmla="*/ 396875 h 434975"/>
              <a:gd name="connsiteX19" fmla="*/ 327025 w 587375"/>
              <a:gd name="connsiteY19" fmla="*/ 63500 h 434975"/>
              <a:gd name="connsiteX20" fmla="*/ 288925 w 587375"/>
              <a:gd name="connsiteY20" fmla="*/ 25400 h 434975"/>
              <a:gd name="connsiteX21" fmla="*/ 536575 w 587375"/>
              <a:gd name="connsiteY21" fmla="*/ 215900 h 434975"/>
              <a:gd name="connsiteX22" fmla="*/ 412750 w 587375"/>
              <a:gd name="connsiteY22" fmla="*/ 254000 h 434975"/>
              <a:gd name="connsiteX23" fmla="*/ 165100 w 587375"/>
              <a:gd name="connsiteY23" fmla="*/ 339725 h 434975"/>
              <a:gd name="connsiteX24" fmla="*/ 307975 w 587375"/>
              <a:gd name="connsiteY24" fmla="*/ 273050 h 4349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587375" h="434975">
                <a:moveTo>
                  <a:pt x="50800" y="349250"/>
                </a:moveTo>
                <a:cubicBezTo>
                  <a:pt x="242094" y="200025"/>
                  <a:pt x="433388" y="50800"/>
                  <a:pt x="450850" y="53975"/>
                </a:cubicBezTo>
                <a:cubicBezTo>
                  <a:pt x="468313" y="57150"/>
                  <a:pt x="147638" y="361950"/>
                  <a:pt x="155575" y="368300"/>
                </a:cubicBezTo>
                <a:cubicBezTo>
                  <a:pt x="163512" y="374650"/>
                  <a:pt x="477838" y="87313"/>
                  <a:pt x="498475" y="92075"/>
                </a:cubicBezTo>
                <a:cubicBezTo>
                  <a:pt x="519112" y="96837"/>
                  <a:pt x="266700" y="385763"/>
                  <a:pt x="279400" y="396875"/>
                </a:cubicBezTo>
                <a:cubicBezTo>
                  <a:pt x="292100" y="407987"/>
                  <a:pt x="561975" y="220663"/>
                  <a:pt x="574675" y="158750"/>
                </a:cubicBezTo>
                <a:cubicBezTo>
                  <a:pt x="587375" y="96838"/>
                  <a:pt x="361950" y="0"/>
                  <a:pt x="355600" y="25400"/>
                </a:cubicBezTo>
                <a:cubicBezTo>
                  <a:pt x="349250" y="50800"/>
                  <a:pt x="558800" y="307975"/>
                  <a:pt x="536575" y="311150"/>
                </a:cubicBezTo>
                <a:cubicBezTo>
                  <a:pt x="514350" y="314325"/>
                  <a:pt x="244475" y="30162"/>
                  <a:pt x="222250" y="44450"/>
                </a:cubicBezTo>
                <a:cubicBezTo>
                  <a:pt x="200025" y="58738"/>
                  <a:pt x="417512" y="382588"/>
                  <a:pt x="403225" y="396875"/>
                </a:cubicBezTo>
                <a:cubicBezTo>
                  <a:pt x="388938" y="411162"/>
                  <a:pt x="165100" y="127000"/>
                  <a:pt x="136525" y="130175"/>
                </a:cubicBezTo>
                <a:cubicBezTo>
                  <a:pt x="107950" y="133350"/>
                  <a:pt x="249237" y="396875"/>
                  <a:pt x="231775" y="415925"/>
                </a:cubicBezTo>
                <a:cubicBezTo>
                  <a:pt x="214313" y="434975"/>
                  <a:pt x="0" y="307975"/>
                  <a:pt x="31750" y="244475"/>
                </a:cubicBezTo>
                <a:cubicBezTo>
                  <a:pt x="63500" y="180975"/>
                  <a:pt x="387350" y="6350"/>
                  <a:pt x="422275" y="34925"/>
                </a:cubicBezTo>
                <a:cubicBezTo>
                  <a:pt x="457200" y="63500"/>
                  <a:pt x="222250" y="400050"/>
                  <a:pt x="241300" y="415925"/>
                </a:cubicBezTo>
                <a:cubicBezTo>
                  <a:pt x="260350" y="431800"/>
                  <a:pt x="498475" y="146050"/>
                  <a:pt x="536575" y="130175"/>
                </a:cubicBezTo>
                <a:cubicBezTo>
                  <a:pt x="574675" y="114300"/>
                  <a:pt x="547687" y="304800"/>
                  <a:pt x="469900" y="320675"/>
                </a:cubicBezTo>
                <a:cubicBezTo>
                  <a:pt x="392113" y="336550"/>
                  <a:pt x="115887" y="212725"/>
                  <a:pt x="69850" y="225425"/>
                </a:cubicBezTo>
                <a:cubicBezTo>
                  <a:pt x="23813" y="238125"/>
                  <a:pt x="150813" y="423862"/>
                  <a:pt x="193675" y="396875"/>
                </a:cubicBezTo>
                <a:cubicBezTo>
                  <a:pt x="236537" y="369888"/>
                  <a:pt x="311150" y="125413"/>
                  <a:pt x="327025" y="63500"/>
                </a:cubicBezTo>
                <a:cubicBezTo>
                  <a:pt x="342900" y="1588"/>
                  <a:pt x="254000" y="0"/>
                  <a:pt x="288925" y="25400"/>
                </a:cubicBezTo>
                <a:cubicBezTo>
                  <a:pt x="323850" y="50800"/>
                  <a:pt x="515938" y="177800"/>
                  <a:pt x="536575" y="215900"/>
                </a:cubicBezTo>
                <a:cubicBezTo>
                  <a:pt x="557212" y="254000"/>
                  <a:pt x="474662" y="233363"/>
                  <a:pt x="412750" y="254000"/>
                </a:cubicBezTo>
                <a:cubicBezTo>
                  <a:pt x="350838" y="274637"/>
                  <a:pt x="182563" y="336550"/>
                  <a:pt x="165100" y="339725"/>
                </a:cubicBezTo>
                <a:cubicBezTo>
                  <a:pt x="147638" y="342900"/>
                  <a:pt x="227806" y="307975"/>
                  <a:pt x="307975" y="273050"/>
                </a:cubicBezTo>
              </a:path>
            </a:pathLst>
          </a:custGeom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Полилиния 37">
            <a:hlinkClick r:id="rId10" action="ppaction://hlinksldjump"/>
          </p:cNvPr>
          <p:cNvSpPr/>
          <p:nvPr/>
        </p:nvSpPr>
        <p:spPr>
          <a:xfrm>
            <a:off x="6059488" y="2286000"/>
            <a:ext cx="301624" cy="339725"/>
          </a:xfrm>
          <a:custGeom>
            <a:avLst/>
            <a:gdLst>
              <a:gd name="connsiteX0" fmla="*/ 274637 w 301624"/>
              <a:gd name="connsiteY0" fmla="*/ 9525 h 339725"/>
              <a:gd name="connsiteX1" fmla="*/ 26987 w 301624"/>
              <a:gd name="connsiteY1" fmla="*/ 276225 h 339725"/>
              <a:gd name="connsiteX2" fmla="*/ 112712 w 301624"/>
              <a:gd name="connsiteY2" fmla="*/ 9525 h 339725"/>
              <a:gd name="connsiteX3" fmla="*/ 227012 w 301624"/>
              <a:gd name="connsiteY3" fmla="*/ 323850 h 339725"/>
              <a:gd name="connsiteX4" fmla="*/ 265112 w 301624"/>
              <a:gd name="connsiteY4" fmla="*/ 66675 h 339725"/>
              <a:gd name="connsiteX5" fmla="*/ 93662 w 301624"/>
              <a:gd name="connsiteY5" fmla="*/ 38100 h 339725"/>
              <a:gd name="connsiteX6" fmla="*/ 46037 w 301624"/>
              <a:gd name="connsiteY6" fmla="*/ 295275 h 339725"/>
              <a:gd name="connsiteX7" fmla="*/ 236537 w 301624"/>
              <a:gd name="connsiteY7" fmla="*/ 304800 h 339725"/>
              <a:gd name="connsiteX8" fmla="*/ 227012 w 301624"/>
              <a:gd name="connsiteY8" fmla="*/ 142875 h 339725"/>
              <a:gd name="connsiteX9" fmla="*/ 84137 w 301624"/>
              <a:gd name="connsiteY9" fmla="*/ 133350 h 339725"/>
              <a:gd name="connsiteX10" fmla="*/ 169862 w 301624"/>
              <a:gd name="connsiteY10" fmla="*/ 47625 h 339725"/>
              <a:gd name="connsiteX11" fmla="*/ 141287 w 301624"/>
              <a:gd name="connsiteY11" fmla="*/ 285750 h 339725"/>
              <a:gd name="connsiteX12" fmla="*/ 74612 w 301624"/>
              <a:gd name="connsiteY12" fmla="*/ 180975 h 339725"/>
              <a:gd name="connsiteX13" fmla="*/ 207962 w 301624"/>
              <a:gd name="connsiteY13" fmla="*/ 133350 h 339725"/>
              <a:gd name="connsiteX14" fmla="*/ 188912 w 301624"/>
              <a:gd name="connsiteY14" fmla="*/ 266700 h 339725"/>
              <a:gd name="connsiteX15" fmla="*/ 274637 w 301624"/>
              <a:gd name="connsiteY15" fmla="*/ 9525 h 339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301624" h="339725">
                <a:moveTo>
                  <a:pt x="274637" y="9525"/>
                </a:moveTo>
                <a:cubicBezTo>
                  <a:pt x="247650" y="11112"/>
                  <a:pt x="53974" y="276225"/>
                  <a:pt x="26987" y="276225"/>
                </a:cubicBezTo>
                <a:cubicBezTo>
                  <a:pt x="0" y="276225"/>
                  <a:pt x="79375" y="1588"/>
                  <a:pt x="112712" y="9525"/>
                </a:cubicBezTo>
                <a:cubicBezTo>
                  <a:pt x="146049" y="17462"/>
                  <a:pt x="201612" y="314325"/>
                  <a:pt x="227012" y="323850"/>
                </a:cubicBezTo>
                <a:cubicBezTo>
                  <a:pt x="252412" y="333375"/>
                  <a:pt x="287337" y="114300"/>
                  <a:pt x="265112" y="66675"/>
                </a:cubicBezTo>
                <a:cubicBezTo>
                  <a:pt x="242887" y="19050"/>
                  <a:pt x="130174" y="0"/>
                  <a:pt x="93662" y="38100"/>
                </a:cubicBezTo>
                <a:cubicBezTo>
                  <a:pt x="57150" y="76200"/>
                  <a:pt x="22225" y="250825"/>
                  <a:pt x="46037" y="295275"/>
                </a:cubicBezTo>
                <a:cubicBezTo>
                  <a:pt x="69849" y="339725"/>
                  <a:pt x="206374" y="330200"/>
                  <a:pt x="236537" y="304800"/>
                </a:cubicBezTo>
                <a:cubicBezTo>
                  <a:pt x="266700" y="279400"/>
                  <a:pt x="252412" y="171450"/>
                  <a:pt x="227012" y="142875"/>
                </a:cubicBezTo>
                <a:cubicBezTo>
                  <a:pt x="201612" y="114300"/>
                  <a:pt x="93662" y="149225"/>
                  <a:pt x="84137" y="133350"/>
                </a:cubicBezTo>
                <a:cubicBezTo>
                  <a:pt x="74612" y="117475"/>
                  <a:pt x="160337" y="22225"/>
                  <a:pt x="169862" y="47625"/>
                </a:cubicBezTo>
                <a:cubicBezTo>
                  <a:pt x="179387" y="73025"/>
                  <a:pt x="157162" y="263525"/>
                  <a:pt x="141287" y="285750"/>
                </a:cubicBezTo>
                <a:cubicBezTo>
                  <a:pt x="125412" y="307975"/>
                  <a:pt x="63500" y="206375"/>
                  <a:pt x="74612" y="180975"/>
                </a:cubicBezTo>
                <a:cubicBezTo>
                  <a:pt x="85724" y="155575"/>
                  <a:pt x="188912" y="119063"/>
                  <a:pt x="207962" y="133350"/>
                </a:cubicBezTo>
                <a:cubicBezTo>
                  <a:pt x="227012" y="147638"/>
                  <a:pt x="179387" y="280987"/>
                  <a:pt x="188912" y="266700"/>
                </a:cubicBezTo>
                <a:cubicBezTo>
                  <a:pt x="198437" y="252413"/>
                  <a:pt x="301624" y="7938"/>
                  <a:pt x="274637" y="9525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Полилиния 38">
            <a:hlinkClick r:id="rId10" action="ppaction://hlinksldjump"/>
          </p:cNvPr>
          <p:cNvSpPr/>
          <p:nvPr/>
        </p:nvSpPr>
        <p:spPr>
          <a:xfrm>
            <a:off x="5354638" y="2614613"/>
            <a:ext cx="661987" cy="123824"/>
          </a:xfrm>
          <a:custGeom>
            <a:avLst/>
            <a:gdLst>
              <a:gd name="connsiteX0" fmla="*/ 74612 w 661987"/>
              <a:gd name="connsiteY0" fmla="*/ 90487 h 123824"/>
              <a:gd name="connsiteX1" fmla="*/ 579437 w 661987"/>
              <a:gd name="connsiteY1" fmla="*/ 4762 h 123824"/>
              <a:gd name="connsiteX2" fmla="*/ 569912 w 661987"/>
              <a:gd name="connsiteY2" fmla="*/ 119062 h 123824"/>
              <a:gd name="connsiteX3" fmla="*/ 293687 w 661987"/>
              <a:gd name="connsiteY3" fmla="*/ 33337 h 123824"/>
              <a:gd name="connsiteX4" fmla="*/ 131762 w 661987"/>
              <a:gd name="connsiteY4" fmla="*/ 14287 h 123824"/>
              <a:gd name="connsiteX5" fmla="*/ 74612 w 661987"/>
              <a:gd name="connsiteY5" fmla="*/ 90487 h 1238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61987" h="123824">
                <a:moveTo>
                  <a:pt x="74612" y="90487"/>
                </a:moveTo>
                <a:cubicBezTo>
                  <a:pt x="149224" y="88900"/>
                  <a:pt x="496887" y="0"/>
                  <a:pt x="579437" y="4762"/>
                </a:cubicBezTo>
                <a:cubicBezTo>
                  <a:pt x="661987" y="9524"/>
                  <a:pt x="617537" y="114300"/>
                  <a:pt x="569912" y="119062"/>
                </a:cubicBezTo>
                <a:cubicBezTo>
                  <a:pt x="522287" y="123824"/>
                  <a:pt x="366712" y="50799"/>
                  <a:pt x="293687" y="33337"/>
                </a:cubicBezTo>
                <a:cubicBezTo>
                  <a:pt x="220662" y="15875"/>
                  <a:pt x="161924" y="4762"/>
                  <a:pt x="131762" y="14287"/>
                </a:cubicBezTo>
                <a:cubicBezTo>
                  <a:pt x="101600" y="23812"/>
                  <a:pt x="0" y="92074"/>
                  <a:pt x="74612" y="90487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" name="Полилиния 40">
            <a:hlinkClick r:id="rId10" action="ppaction://hlinksldjump"/>
          </p:cNvPr>
          <p:cNvSpPr/>
          <p:nvPr/>
        </p:nvSpPr>
        <p:spPr>
          <a:xfrm>
            <a:off x="5426075" y="2613025"/>
            <a:ext cx="550862" cy="155575"/>
          </a:xfrm>
          <a:custGeom>
            <a:avLst/>
            <a:gdLst>
              <a:gd name="connsiteX0" fmla="*/ 498475 w 550862"/>
              <a:gd name="connsiteY0" fmla="*/ 44450 h 155575"/>
              <a:gd name="connsiteX1" fmla="*/ 488950 w 550862"/>
              <a:gd name="connsiteY1" fmla="*/ 149225 h 155575"/>
              <a:gd name="connsiteX2" fmla="*/ 450850 w 550862"/>
              <a:gd name="connsiteY2" fmla="*/ 6350 h 155575"/>
              <a:gd name="connsiteX3" fmla="*/ 346075 w 550862"/>
              <a:gd name="connsiteY3" fmla="*/ 111125 h 155575"/>
              <a:gd name="connsiteX4" fmla="*/ 317500 w 550862"/>
              <a:gd name="connsiteY4" fmla="*/ 25400 h 155575"/>
              <a:gd name="connsiteX5" fmla="*/ 203200 w 550862"/>
              <a:gd name="connsiteY5" fmla="*/ 82550 h 155575"/>
              <a:gd name="connsiteX6" fmla="*/ 12700 w 550862"/>
              <a:gd name="connsiteY6" fmla="*/ 92075 h 155575"/>
              <a:gd name="connsiteX7" fmla="*/ 127000 w 550862"/>
              <a:gd name="connsiteY7" fmla="*/ 44450 h 155575"/>
              <a:gd name="connsiteX8" fmla="*/ 403225 w 550862"/>
              <a:gd name="connsiteY8" fmla="*/ 53975 h 155575"/>
              <a:gd name="connsiteX9" fmla="*/ 479425 w 550862"/>
              <a:gd name="connsiteY9" fmla="*/ 92075 h 155575"/>
              <a:gd name="connsiteX10" fmla="*/ 174625 w 550862"/>
              <a:gd name="connsiteY10" fmla="*/ 120650 h 155575"/>
              <a:gd name="connsiteX11" fmla="*/ 498475 w 550862"/>
              <a:gd name="connsiteY11" fmla="*/ 44450 h 1555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550862" h="155575">
                <a:moveTo>
                  <a:pt x="498475" y="44450"/>
                </a:moveTo>
                <a:cubicBezTo>
                  <a:pt x="550862" y="49212"/>
                  <a:pt x="496887" y="155575"/>
                  <a:pt x="488950" y="149225"/>
                </a:cubicBezTo>
                <a:cubicBezTo>
                  <a:pt x="481013" y="142875"/>
                  <a:pt x="474662" y="12700"/>
                  <a:pt x="450850" y="6350"/>
                </a:cubicBezTo>
                <a:cubicBezTo>
                  <a:pt x="427038" y="0"/>
                  <a:pt x="368300" y="107950"/>
                  <a:pt x="346075" y="111125"/>
                </a:cubicBezTo>
                <a:cubicBezTo>
                  <a:pt x="323850" y="114300"/>
                  <a:pt x="341312" y="30162"/>
                  <a:pt x="317500" y="25400"/>
                </a:cubicBezTo>
                <a:cubicBezTo>
                  <a:pt x="293688" y="20638"/>
                  <a:pt x="254000" y="71438"/>
                  <a:pt x="203200" y="82550"/>
                </a:cubicBezTo>
                <a:cubicBezTo>
                  <a:pt x="152400" y="93663"/>
                  <a:pt x="25400" y="98425"/>
                  <a:pt x="12700" y="92075"/>
                </a:cubicBezTo>
                <a:cubicBezTo>
                  <a:pt x="0" y="85725"/>
                  <a:pt x="61913" y="50800"/>
                  <a:pt x="127000" y="44450"/>
                </a:cubicBezTo>
                <a:cubicBezTo>
                  <a:pt x="192087" y="38100"/>
                  <a:pt x="344488" y="46038"/>
                  <a:pt x="403225" y="53975"/>
                </a:cubicBezTo>
                <a:cubicBezTo>
                  <a:pt x="461963" y="61913"/>
                  <a:pt x="517525" y="80963"/>
                  <a:pt x="479425" y="92075"/>
                </a:cubicBezTo>
                <a:cubicBezTo>
                  <a:pt x="441325" y="103187"/>
                  <a:pt x="173038" y="134937"/>
                  <a:pt x="174625" y="120650"/>
                </a:cubicBezTo>
                <a:cubicBezTo>
                  <a:pt x="176212" y="106363"/>
                  <a:pt x="446088" y="39688"/>
                  <a:pt x="498475" y="44450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Полилиния 44">
            <a:hlinkClick r:id="rId11" action="ppaction://hlinksldjump"/>
          </p:cNvPr>
          <p:cNvSpPr/>
          <p:nvPr/>
        </p:nvSpPr>
        <p:spPr>
          <a:xfrm>
            <a:off x="5221288" y="3832225"/>
            <a:ext cx="436562" cy="430212"/>
          </a:xfrm>
          <a:custGeom>
            <a:avLst/>
            <a:gdLst>
              <a:gd name="connsiteX0" fmla="*/ 46037 w 436562"/>
              <a:gd name="connsiteY0" fmla="*/ 139700 h 430212"/>
              <a:gd name="connsiteX1" fmla="*/ 236537 w 436562"/>
              <a:gd name="connsiteY1" fmla="*/ 63500 h 430212"/>
              <a:gd name="connsiteX2" fmla="*/ 407987 w 436562"/>
              <a:gd name="connsiteY2" fmla="*/ 120650 h 430212"/>
              <a:gd name="connsiteX3" fmla="*/ 407987 w 436562"/>
              <a:gd name="connsiteY3" fmla="*/ 282575 h 430212"/>
              <a:gd name="connsiteX4" fmla="*/ 341312 w 436562"/>
              <a:gd name="connsiteY4" fmla="*/ 368300 h 430212"/>
              <a:gd name="connsiteX5" fmla="*/ 188912 w 436562"/>
              <a:gd name="connsiteY5" fmla="*/ 425450 h 430212"/>
              <a:gd name="connsiteX6" fmla="*/ 36512 w 436562"/>
              <a:gd name="connsiteY6" fmla="*/ 339725 h 430212"/>
              <a:gd name="connsiteX7" fmla="*/ 7937 w 436562"/>
              <a:gd name="connsiteY7" fmla="*/ 196850 h 430212"/>
              <a:gd name="connsiteX8" fmla="*/ 84137 w 436562"/>
              <a:gd name="connsiteY8" fmla="*/ 63500 h 430212"/>
              <a:gd name="connsiteX9" fmla="*/ 217487 w 436562"/>
              <a:gd name="connsiteY9" fmla="*/ 53975 h 430212"/>
              <a:gd name="connsiteX10" fmla="*/ 207962 w 436562"/>
              <a:gd name="connsiteY10" fmla="*/ 387350 h 430212"/>
              <a:gd name="connsiteX11" fmla="*/ 331787 w 436562"/>
              <a:gd name="connsiteY11" fmla="*/ 82550 h 430212"/>
              <a:gd name="connsiteX12" fmla="*/ 274637 w 436562"/>
              <a:gd name="connsiteY12" fmla="*/ 330200 h 430212"/>
              <a:gd name="connsiteX13" fmla="*/ 388937 w 436562"/>
              <a:gd name="connsiteY13" fmla="*/ 196850 h 430212"/>
              <a:gd name="connsiteX14" fmla="*/ 46037 w 436562"/>
              <a:gd name="connsiteY14" fmla="*/ 139700 h 4302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436562" h="430212">
                <a:moveTo>
                  <a:pt x="46037" y="139700"/>
                </a:moveTo>
                <a:cubicBezTo>
                  <a:pt x="20637" y="117475"/>
                  <a:pt x="176212" y="66675"/>
                  <a:pt x="236537" y="63500"/>
                </a:cubicBezTo>
                <a:cubicBezTo>
                  <a:pt x="296862" y="60325"/>
                  <a:pt x="379412" y="84138"/>
                  <a:pt x="407987" y="120650"/>
                </a:cubicBezTo>
                <a:cubicBezTo>
                  <a:pt x="436562" y="157162"/>
                  <a:pt x="419099" y="241300"/>
                  <a:pt x="407987" y="282575"/>
                </a:cubicBezTo>
                <a:cubicBezTo>
                  <a:pt x="396875" y="323850"/>
                  <a:pt x="377824" y="344488"/>
                  <a:pt x="341312" y="368300"/>
                </a:cubicBezTo>
                <a:cubicBezTo>
                  <a:pt x="304800" y="392112"/>
                  <a:pt x="239712" y="430212"/>
                  <a:pt x="188912" y="425450"/>
                </a:cubicBezTo>
                <a:cubicBezTo>
                  <a:pt x="138112" y="420688"/>
                  <a:pt x="66674" y="377825"/>
                  <a:pt x="36512" y="339725"/>
                </a:cubicBezTo>
                <a:cubicBezTo>
                  <a:pt x="6350" y="301625"/>
                  <a:pt x="0" y="242887"/>
                  <a:pt x="7937" y="196850"/>
                </a:cubicBezTo>
                <a:cubicBezTo>
                  <a:pt x="15874" y="150813"/>
                  <a:pt x="49212" y="87312"/>
                  <a:pt x="84137" y="63500"/>
                </a:cubicBezTo>
                <a:cubicBezTo>
                  <a:pt x="119062" y="39688"/>
                  <a:pt x="196850" y="0"/>
                  <a:pt x="217487" y="53975"/>
                </a:cubicBezTo>
                <a:cubicBezTo>
                  <a:pt x="238125" y="107950"/>
                  <a:pt x="188912" y="382588"/>
                  <a:pt x="207962" y="387350"/>
                </a:cubicBezTo>
                <a:cubicBezTo>
                  <a:pt x="227012" y="392112"/>
                  <a:pt x="320675" y="92075"/>
                  <a:pt x="331787" y="82550"/>
                </a:cubicBezTo>
                <a:cubicBezTo>
                  <a:pt x="342900" y="73025"/>
                  <a:pt x="265112" y="311150"/>
                  <a:pt x="274637" y="330200"/>
                </a:cubicBezTo>
                <a:cubicBezTo>
                  <a:pt x="284162" y="349250"/>
                  <a:pt x="428625" y="223838"/>
                  <a:pt x="388937" y="196850"/>
                </a:cubicBezTo>
                <a:cubicBezTo>
                  <a:pt x="349250" y="169863"/>
                  <a:pt x="71437" y="161925"/>
                  <a:pt x="46037" y="139700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" name="Полилиния 45">
            <a:hlinkClick r:id="rId11" action="ppaction://hlinksldjump"/>
          </p:cNvPr>
          <p:cNvSpPr/>
          <p:nvPr/>
        </p:nvSpPr>
        <p:spPr>
          <a:xfrm>
            <a:off x="5246688" y="3913981"/>
            <a:ext cx="393700" cy="340519"/>
          </a:xfrm>
          <a:custGeom>
            <a:avLst/>
            <a:gdLst>
              <a:gd name="connsiteX0" fmla="*/ 58737 w 393700"/>
              <a:gd name="connsiteY0" fmla="*/ 794 h 340519"/>
              <a:gd name="connsiteX1" fmla="*/ 115887 w 393700"/>
              <a:gd name="connsiteY1" fmla="*/ 794 h 340519"/>
              <a:gd name="connsiteX2" fmla="*/ 325437 w 393700"/>
              <a:gd name="connsiteY2" fmla="*/ 10319 h 340519"/>
              <a:gd name="connsiteX3" fmla="*/ 11112 w 393700"/>
              <a:gd name="connsiteY3" fmla="*/ 124619 h 340519"/>
              <a:gd name="connsiteX4" fmla="*/ 392112 w 393700"/>
              <a:gd name="connsiteY4" fmla="*/ 143669 h 340519"/>
              <a:gd name="connsiteX5" fmla="*/ 20637 w 393700"/>
              <a:gd name="connsiteY5" fmla="*/ 181769 h 340519"/>
              <a:gd name="connsiteX6" fmla="*/ 354012 w 393700"/>
              <a:gd name="connsiteY6" fmla="*/ 238919 h 340519"/>
              <a:gd name="connsiteX7" fmla="*/ 77787 w 393700"/>
              <a:gd name="connsiteY7" fmla="*/ 305594 h 340519"/>
              <a:gd name="connsiteX8" fmla="*/ 58737 w 393700"/>
              <a:gd name="connsiteY8" fmla="*/ 794 h 3405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93700" h="340519">
                <a:moveTo>
                  <a:pt x="58737" y="794"/>
                </a:moveTo>
                <a:cubicBezTo>
                  <a:pt x="65087" y="0"/>
                  <a:pt x="115887" y="794"/>
                  <a:pt x="115887" y="794"/>
                </a:cubicBezTo>
                <a:lnTo>
                  <a:pt x="325437" y="10319"/>
                </a:lnTo>
                <a:cubicBezTo>
                  <a:pt x="307975" y="30956"/>
                  <a:pt x="0" y="102394"/>
                  <a:pt x="11112" y="124619"/>
                </a:cubicBezTo>
                <a:cubicBezTo>
                  <a:pt x="22224" y="146844"/>
                  <a:pt x="390525" y="134144"/>
                  <a:pt x="392112" y="143669"/>
                </a:cubicBezTo>
                <a:cubicBezTo>
                  <a:pt x="393700" y="153194"/>
                  <a:pt x="26987" y="165894"/>
                  <a:pt x="20637" y="181769"/>
                </a:cubicBezTo>
                <a:cubicBezTo>
                  <a:pt x="14287" y="197644"/>
                  <a:pt x="344487" y="218282"/>
                  <a:pt x="354012" y="238919"/>
                </a:cubicBezTo>
                <a:cubicBezTo>
                  <a:pt x="363537" y="259556"/>
                  <a:pt x="128587" y="340519"/>
                  <a:pt x="77787" y="305594"/>
                </a:cubicBezTo>
                <a:cubicBezTo>
                  <a:pt x="26987" y="270669"/>
                  <a:pt x="38099" y="150019"/>
                  <a:pt x="58737" y="794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8" name="Полилиния 47"/>
          <p:cNvSpPr/>
          <p:nvPr/>
        </p:nvSpPr>
        <p:spPr>
          <a:xfrm>
            <a:off x="7739063" y="2776538"/>
            <a:ext cx="393699" cy="355599"/>
          </a:xfrm>
          <a:custGeom>
            <a:avLst/>
            <a:gdLst>
              <a:gd name="connsiteX0" fmla="*/ 23812 w 393699"/>
              <a:gd name="connsiteY0" fmla="*/ 109537 h 355599"/>
              <a:gd name="connsiteX1" fmla="*/ 33337 w 393699"/>
              <a:gd name="connsiteY1" fmla="*/ 309562 h 355599"/>
              <a:gd name="connsiteX2" fmla="*/ 223837 w 393699"/>
              <a:gd name="connsiteY2" fmla="*/ 347662 h 355599"/>
              <a:gd name="connsiteX3" fmla="*/ 328612 w 393699"/>
              <a:gd name="connsiteY3" fmla="*/ 261937 h 355599"/>
              <a:gd name="connsiteX4" fmla="*/ 385762 w 393699"/>
              <a:gd name="connsiteY4" fmla="*/ 176212 h 355599"/>
              <a:gd name="connsiteX5" fmla="*/ 280987 w 393699"/>
              <a:gd name="connsiteY5" fmla="*/ 42862 h 355599"/>
              <a:gd name="connsiteX6" fmla="*/ 90487 w 393699"/>
              <a:gd name="connsiteY6" fmla="*/ 14287 h 355599"/>
              <a:gd name="connsiteX7" fmla="*/ 23812 w 393699"/>
              <a:gd name="connsiteY7" fmla="*/ 109537 h 3555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93699" h="355599">
                <a:moveTo>
                  <a:pt x="23812" y="109537"/>
                </a:moveTo>
                <a:cubicBezTo>
                  <a:pt x="14287" y="158750"/>
                  <a:pt x="0" y="269875"/>
                  <a:pt x="33337" y="309562"/>
                </a:cubicBezTo>
                <a:cubicBezTo>
                  <a:pt x="66674" y="349249"/>
                  <a:pt x="174625" y="355599"/>
                  <a:pt x="223837" y="347662"/>
                </a:cubicBezTo>
                <a:cubicBezTo>
                  <a:pt x="273049" y="339725"/>
                  <a:pt x="301625" y="290512"/>
                  <a:pt x="328612" y="261937"/>
                </a:cubicBezTo>
                <a:cubicBezTo>
                  <a:pt x="355600" y="233362"/>
                  <a:pt x="393699" y="212724"/>
                  <a:pt x="385762" y="176212"/>
                </a:cubicBezTo>
                <a:cubicBezTo>
                  <a:pt x="377825" y="139700"/>
                  <a:pt x="330199" y="69849"/>
                  <a:pt x="280987" y="42862"/>
                </a:cubicBezTo>
                <a:cubicBezTo>
                  <a:pt x="231775" y="15875"/>
                  <a:pt x="138112" y="0"/>
                  <a:pt x="90487" y="14287"/>
                </a:cubicBezTo>
                <a:cubicBezTo>
                  <a:pt x="42862" y="28574"/>
                  <a:pt x="33337" y="60324"/>
                  <a:pt x="23812" y="109537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0" name="Полилиния 49">
            <a:hlinkClick r:id="rId11" action="ppaction://hlinksldjump"/>
          </p:cNvPr>
          <p:cNvSpPr/>
          <p:nvPr/>
        </p:nvSpPr>
        <p:spPr>
          <a:xfrm>
            <a:off x="5969000" y="1166813"/>
            <a:ext cx="292100" cy="279399"/>
          </a:xfrm>
          <a:custGeom>
            <a:avLst/>
            <a:gdLst>
              <a:gd name="connsiteX0" fmla="*/ 31750 w 292100"/>
              <a:gd name="connsiteY0" fmla="*/ 61912 h 279399"/>
              <a:gd name="connsiteX1" fmla="*/ 12700 w 292100"/>
              <a:gd name="connsiteY1" fmla="*/ 157162 h 279399"/>
              <a:gd name="connsiteX2" fmla="*/ 107950 w 292100"/>
              <a:gd name="connsiteY2" fmla="*/ 261937 h 279399"/>
              <a:gd name="connsiteX3" fmla="*/ 241300 w 292100"/>
              <a:gd name="connsiteY3" fmla="*/ 261937 h 279399"/>
              <a:gd name="connsiteX4" fmla="*/ 288925 w 292100"/>
              <a:gd name="connsiteY4" fmla="*/ 185737 h 279399"/>
              <a:gd name="connsiteX5" fmla="*/ 260350 w 292100"/>
              <a:gd name="connsiteY5" fmla="*/ 61912 h 279399"/>
              <a:gd name="connsiteX6" fmla="*/ 222250 w 292100"/>
              <a:gd name="connsiteY6" fmla="*/ 14287 h 279399"/>
              <a:gd name="connsiteX7" fmla="*/ 117475 w 292100"/>
              <a:gd name="connsiteY7" fmla="*/ 4762 h 279399"/>
              <a:gd name="connsiteX8" fmla="*/ 31750 w 292100"/>
              <a:gd name="connsiteY8" fmla="*/ 61912 h 2793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92100" h="279399">
                <a:moveTo>
                  <a:pt x="31750" y="61912"/>
                </a:moveTo>
                <a:cubicBezTo>
                  <a:pt x="14287" y="87312"/>
                  <a:pt x="0" y="123825"/>
                  <a:pt x="12700" y="157162"/>
                </a:cubicBezTo>
                <a:cubicBezTo>
                  <a:pt x="25400" y="190500"/>
                  <a:pt x="69850" y="244475"/>
                  <a:pt x="107950" y="261937"/>
                </a:cubicBezTo>
                <a:cubicBezTo>
                  <a:pt x="146050" y="279399"/>
                  <a:pt x="211138" y="274637"/>
                  <a:pt x="241300" y="261937"/>
                </a:cubicBezTo>
                <a:cubicBezTo>
                  <a:pt x="271463" y="249237"/>
                  <a:pt x="285750" y="219074"/>
                  <a:pt x="288925" y="185737"/>
                </a:cubicBezTo>
                <a:cubicBezTo>
                  <a:pt x="292100" y="152400"/>
                  <a:pt x="271462" y="90487"/>
                  <a:pt x="260350" y="61912"/>
                </a:cubicBezTo>
                <a:cubicBezTo>
                  <a:pt x="249238" y="33337"/>
                  <a:pt x="246063" y="23812"/>
                  <a:pt x="222250" y="14287"/>
                </a:cubicBezTo>
                <a:cubicBezTo>
                  <a:pt x="198438" y="4762"/>
                  <a:pt x="142875" y="0"/>
                  <a:pt x="117475" y="4762"/>
                </a:cubicBezTo>
                <a:cubicBezTo>
                  <a:pt x="92075" y="9524"/>
                  <a:pt x="49213" y="36512"/>
                  <a:pt x="31750" y="61912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1" name="Полилиния 50">
            <a:hlinkClick r:id="rId11" action="ppaction://hlinksldjump"/>
          </p:cNvPr>
          <p:cNvSpPr/>
          <p:nvPr/>
        </p:nvSpPr>
        <p:spPr>
          <a:xfrm>
            <a:off x="6015037" y="1163638"/>
            <a:ext cx="228601" cy="257175"/>
          </a:xfrm>
          <a:custGeom>
            <a:avLst/>
            <a:gdLst>
              <a:gd name="connsiteX0" fmla="*/ 33338 w 228601"/>
              <a:gd name="connsiteY0" fmla="*/ 55562 h 257175"/>
              <a:gd name="connsiteX1" fmla="*/ 195263 w 228601"/>
              <a:gd name="connsiteY1" fmla="*/ 74612 h 257175"/>
              <a:gd name="connsiteX2" fmla="*/ 4763 w 228601"/>
              <a:gd name="connsiteY2" fmla="*/ 131762 h 257175"/>
              <a:gd name="connsiteX3" fmla="*/ 223838 w 228601"/>
              <a:gd name="connsiteY3" fmla="*/ 150812 h 257175"/>
              <a:gd name="connsiteX4" fmla="*/ 33338 w 228601"/>
              <a:gd name="connsiteY4" fmla="*/ 188912 h 257175"/>
              <a:gd name="connsiteX5" fmla="*/ 109538 w 228601"/>
              <a:gd name="connsiteY5" fmla="*/ 227012 h 257175"/>
              <a:gd name="connsiteX6" fmla="*/ 109538 w 228601"/>
              <a:gd name="connsiteY6" fmla="*/ 7937 h 257175"/>
              <a:gd name="connsiteX7" fmla="*/ 195263 w 228601"/>
              <a:gd name="connsiteY7" fmla="*/ 179387 h 257175"/>
              <a:gd name="connsiteX8" fmla="*/ 33338 w 228601"/>
              <a:gd name="connsiteY8" fmla="*/ 55562 h 257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28601" h="257175">
                <a:moveTo>
                  <a:pt x="33338" y="55562"/>
                </a:moveTo>
                <a:cubicBezTo>
                  <a:pt x="33338" y="38100"/>
                  <a:pt x="200026" y="61912"/>
                  <a:pt x="195263" y="74612"/>
                </a:cubicBezTo>
                <a:cubicBezTo>
                  <a:pt x="190500" y="87312"/>
                  <a:pt x="0" y="119062"/>
                  <a:pt x="4763" y="131762"/>
                </a:cubicBezTo>
                <a:cubicBezTo>
                  <a:pt x="9526" y="144462"/>
                  <a:pt x="219075" y="141287"/>
                  <a:pt x="223838" y="150812"/>
                </a:cubicBezTo>
                <a:cubicBezTo>
                  <a:pt x="228601" y="160337"/>
                  <a:pt x="52388" y="176212"/>
                  <a:pt x="33338" y="188912"/>
                </a:cubicBezTo>
                <a:cubicBezTo>
                  <a:pt x="14288" y="201612"/>
                  <a:pt x="96838" y="257175"/>
                  <a:pt x="109538" y="227012"/>
                </a:cubicBezTo>
                <a:cubicBezTo>
                  <a:pt x="122238" y="196850"/>
                  <a:pt x="95251" y="15874"/>
                  <a:pt x="109538" y="7937"/>
                </a:cubicBezTo>
                <a:cubicBezTo>
                  <a:pt x="123825" y="0"/>
                  <a:pt x="209550" y="169862"/>
                  <a:pt x="195263" y="179387"/>
                </a:cubicBezTo>
                <a:cubicBezTo>
                  <a:pt x="180976" y="188912"/>
                  <a:pt x="33338" y="73024"/>
                  <a:pt x="33338" y="55562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2231740" y="591530"/>
            <a:ext cx="3096344" cy="432048"/>
          </a:xfrm>
          <a:prstGeom prst="roundRect">
            <a:avLst/>
          </a:prstGeom>
          <a:solidFill>
            <a:schemeClr val="bg1"/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Задания базового уровня 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3" name="триг СБРОС на первом"/>
          <p:cNvSpPr/>
          <p:nvPr/>
        </p:nvSpPr>
        <p:spPr>
          <a:xfrm>
            <a:off x="431540" y="1131590"/>
            <a:ext cx="1440160" cy="396044"/>
          </a:xfrm>
          <a:prstGeom prst="roundRect">
            <a:avLst>
              <a:gd name="adj" fmla="val 50000"/>
            </a:avLst>
          </a:prstGeom>
          <a:solidFill>
            <a:srgbClr val="C00000"/>
          </a:solidFill>
          <a:ln>
            <a:noFill/>
          </a:ln>
          <a:effectLst>
            <a:outerShdw blurRad="127000" dist="38100" dir="5400000" sx="104000" sy="104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 smtClean="0">
                <a:solidFill>
                  <a:schemeClr val="bg1"/>
                </a:solidFill>
              </a:rPr>
              <a:t>1</a:t>
            </a:r>
            <a:endParaRPr lang="ru-RU" b="1" u="sng" dirty="0">
              <a:solidFill>
                <a:schemeClr val="bg1"/>
              </a:solidFill>
            </a:endParaRPr>
          </a:p>
        </p:txBody>
      </p:sp>
      <p:pic>
        <p:nvPicPr>
          <p:cNvPr id="11266" name="круг1" descr="C:\Users\1\Desktop\кокурс плакат\картинки\imgpreview (1).jp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503548" y="1599642"/>
            <a:ext cx="1332148" cy="1397131"/>
          </a:xfrm>
          <a:prstGeom prst="rect">
            <a:avLst/>
          </a:prstGeom>
          <a:noFill/>
        </p:spPr>
      </p:pic>
      <p:sp>
        <p:nvSpPr>
          <p:cNvPr id="31" name="триг СБРОС на первом"/>
          <p:cNvSpPr/>
          <p:nvPr/>
        </p:nvSpPr>
        <p:spPr>
          <a:xfrm>
            <a:off x="3851920" y="1131590"/>
            <a:ext cx="1440160" cy="396044"/>
          </a:xfrm>
          <a:prstGeom prst="roundRect">
            <a:avLst>
              <a:gd name="adj" fmla="val 50000"/>
            </a:avLst>
          </a:prstGeom>
          <a:solidFill>
            <a:srgbClr val="C00000"/>
          </a:solidFill>
          <a:ln>
            <a:noFill/>
          </a:ln>
          <a:effectLst>
            <a:outerShdw blurRad="127000" dist="38100" dir="5400000" sx="104000" sy="104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 smtClean="0">
                <a:solidFill>
                  <a:schemeClr val="bg1"/>
                </a:solidFill>
              </a:rPr>
              <a:t>3</a:t>
            </a:r>
            <a:endParaRPr lang="ru-RU" b="1" u="sng" dirty="0">
              <a:solidFill>
                <a:schemeClr val="bg1"/>
              </a:solidFill>
            </a:endParaRPr>
          </a:p>
        </p:txBody>
      </p:sp>
      <p:sp>
        <p:nvSpPr>
          <p:cNvPr id="32" name="триг СБРОС на первом"/>
          <p:cNvSpPr/>
          <p:nvPr/>
        </p:nvSpPr>
        <p:spPr>
          <a:xfrm>
            <a:off x="395536" y="3111810"/>
            <a:ext cx="1440160" cy="396044"/>
          </a:xfrm>
          <a:prstGeom prst="roundRect">
            <a:avLst>
              <a:gd name="adj" fmla="val 50000"/>
            </a:avLst>
          </a:prstGeom>
          <a:solidFill>
            <a:srgbClr val="C00000"/>
          </a:solidFill>
          <a:ln>
            <a:noFill/>
          </a:ln>
          <a:effectLst>
            <a:outerShdw blurRad="127000" dist="38100" dir="5400000" sx="104000" sy="104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 smtClean="0">
                <a:solidFill>
                  <a:schemeClr val="bg1"/>
                </a:solidFill>
              </a:rPr>
              <a:t>4</a:t>
            </a:r>
            <a:endParaRPr lang="ru-RU" b="1" u="sng" dirty="0">
              <a:solidFill>
                <a:schemeClr val="bg1"/>
              </a:solidFill>
            </a:endParaRPr>
          </a:p>
        </p:txBody>
      </p:sp>
      <p:sp>
        <p:nvSpPr>
          <p:cNvPr id="33" name="триг СБРОС на первом"/>
          <p:cNvSpPr/>
          <p:nvPr/>
        </p:nvSpPr>
        <p:spPr>
          <a:xfrm>
            <a:off x="2159732" y="3111810"/>
            <a:ext cx="1440160" cy="396044"/>
          </a:xfrm>
          <a:prstGeom prst="roundRect">
            <a:avLst>
              <a:gd name="adj" fmla="val 50000"/>
            </a:avLst>
          </a:prstGeom>
          <a:solidFill>
            <a:srgbClr val="C00000"/>
          </a:solidFill>
          <a:ln>
            <a:noFill/>
          </a:ln>
          <a:effectLst>
            <a:outerShdw blurRad="127000" dist="38100" dir="5400000" sx="104000" sy="104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 smtClean="0">
                <a:solidFill>
                  <a:schemeClr val="bg1"/>
                </a:solidFill>
              </a:rPr>
              <a:t>5</a:t>
            </a:r>
            <a:endParaRPr lang="ru-RU" b="1" u="sng" dirty="0">
              <a:solidFill>
                <a:schemeClr val="bg1"/>
              </a:solidFill>
            </a:endParaRPr>
          </a:p>
        </p:txBody>
      </p:sp>
      <p:pic>
        <p:nvPicPr>
          <p:cNvPr id="11270" name="Picture 6" descr="C:\Users\1\Desktop\кокурс плакат\картинки\0002523b4a625cb494e385ce97c56aa2_i-1096.jpg"/>
          <p:cNvPicPr>
            <a:picLocks noChangeAspect="1" noChangeArrowheads="1"/>
          </p:cNvPicPr>
          <p:nvPr/>
        </p:nvPicPr>
        <p:blipFill>
          <a:blip r:embed="rId13" cstate="print"/>
          <a:srcRect b="3623"/>
          <a:stretch>
            <a:fillRect/>
          </a:stretch>
        </p:blipFill>
        <p:spPr bwMode="auto">
          <a:xfrm>
            <a:off x="5724128" y="741836"/>
            <a:ext cx="3037148" cy="4242182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34" name="Picture 2" descr="C:\Users\1\Desktop\кокурс плакат\картинки\imgpreview (1).jp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467544" y="3543858"/>
            <a:ext cx="1332148" cy="1397131"/>
          </a:xfrm>
          <a:prstGeom prst="rect">
            <a:avLst/>
          </a:prstGeom>
          <a:noFill/>
        </p:spPr>
      </p:pic>
      <p:pic>
        <p:nvPicPr>
          <p:cNvPr id="35" name="Picture 2" descr="C:\Users\1\Desktop\кокурс плакат\картинки\imgpreview (1).jp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3959932" y="1599642"/>
            <a:ext cx="1332148" cy="1397131"/>
          </a:xfrm>
          <a:prstGeom prst="rect">
            <a:avLst/>
          </a:prstGeom>
          <a:noFill/>
        </p:spPr>
      </p:pic>
      <p:pic>
        <p:nvPicPr>
          <p:cNvPr id="36" name="Picture 2" descr="C:\Users\1\Desktop\кокурс плакат\картинки\imgpreview (1).jp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2231740" y="3543858"/>
            <a:ext cx="1332148" cy="1397131"/>
          </a:xfrm>
          <a:prstGeom prst="rect">
            <a:avLst/>
          </a:prstGeom>
          <a:noFill/>
        </p:spPr>
      </p:pic>
      <p:sp>
        <p:nvSpPr>
          <p:cNvPr id="40" name="триг СБРОС на первом"/>
          <p:cNvSpPr/>
          <p:nvPr/>
        </p:nvSpPr>
        <p:spPr>
          <a:xfrm>
            <a:off x="2195736" y="1131590"/>
            <a:ext cx="1440160" cy="396044"/>
          </a:xfrm>
          <a:prstGeom prst="roundRect">
            <a:avLst>
              <a:gd name="adj" fmla="val 50000"/>
            </a:avLst>
          </a:prstGeom>
          <a:solidFill>
            <a:srgbClr val="C00000"/>
          </a:solidFill>
          <a:ln>
            <a:noFill/>
          </a:ln>
          <a:effectLst>
            <a:outerShdw blurRad="127000" dist="38100" dir="5400000" sx="104000" sy="104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 smtClean="0">
                <a:solidFill>
                  <a:schemeClr val="bg1"/>
                </a:solidFill>
              </a:rPr>
              <a:t>2</a:t>
            </a:r>
            <a:endParaRPr lang="ru-RU" b="1" u="sng" dirty="0">
              <a:solidFill>
                <a:schemeClr val="bg1"/>
              </a:solidFill>
            </a:endParaRPr>
          </a:p>
        </p:txBody>
      </p:sp>
      <p:sp>
        <p:nvSpPr>
          <p:cNvPr id="42" name="триг СБРОС на первом"/>
          <p:cNvSpPr/>
          <p:nvPr/>
        </p:nvSpPr>
        <p:spPr>
          <a:xfrm>
            <a:off x="3923928" y="3075806"/>
            <a:ext cx="1440160" cy="396044"/>
          </a:xfrm>
          <a:prstGeom prst="roundRect">
            <a:avLst>
              <a:gd name="adj" fmla="val 50000"/>
            </a:avLst>
          </a:prstGeom>
          <a:solidFill>
            <a:srgbClr val="C00000"/>
          </a:solidFill>
          <a:ln>
            <a:noFill/>
          </a:ln>
          <a:effectLst>
            <a:outerShdw blurRad="127000" dist="38100" dir="5400000" sx="104000" sy="104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 smtClean="0">
                <a:solidFill>
                  <a:schemeClr val="bg1"/>
                </a:solidFill>
              </a:rPr>
              <a:t>6</a:t>
            </a:r>
            <a:endParaRPr lang="ru-RU" b="1" u="sng" dirty="0">
              <a:solidFill>
                <a:schemeClr val="bg1"/>
              </a:solidFill>
            </a:endParaRPr>
          </a:p>
        </p:txBody>
      </p:sp>
      <p:pic>
        <p:nvPicPr>
          <p:cNvPr id="43" name="Picture 2" descr="C:\Users\1\Desktop\кокурс плакат\картинки\imgpreview (1).jp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3995936" y="3543858"/>
            <a:ext cx="1332148" cy="1397131"/>
          </a:xfrm>
          <a:prstGeom prst="rect">
            <a:avLst/>
          </a:prstGeom>
          <a:noFill/>
        </p:spPr>
      </p:pic>
      <p:pic>
        <p:nvPicPr>
          <p:cNvPr id="44" name="Picture 2" descr="C:\Users\1\Desktop\кокурс плакат\картинки\imgpreview (1).jp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2231740" y="1599642"/>
            <a:ext cx="1332148" cy="1397131"/>
          </a:xfrm>
          <a:prstGeom prst="rect">
            <a:avLst/>
          </a:prstGeom>
          <a:noFill/>
        </p:spPr>
      </p:pic>
      <p:sp>
        <p:nvSpPr>
          <p:cNvPr id="47" name="Прямоугольник 46"/>
          <p:cNvSpPr/>
          <p:nvPr/>
        </p:nvSpPr>
        <p:spPr>
          <a:xfrm>
            <a:off x="9727" y="9769"/>
            <a:ext cx="9144000" cy="5143500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50" name="Picture 2" descr="E:\картинки\AC_10000.jpg8c068511-396a-4b93-99e3-63b7241f18b1Original.jpg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3513" y="591530"/>
            <a:ext cx="4219574" cy="4219575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4" name="Прямая со стрелкой 3"/>
          <p:cNvCxnSpPr/>
          <p:nvPr/>
        </p:nvCxnSpPr>
        <p:spPr>
          <a:xfrm flipH="1">
            <a:off x="1727684" y="591530"/>
            <a:ext cx="3132348" cy="1864332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Скругленный прямоугольник 7"/>
          <p:cNvSpPr/>
          <p:nvPr/>
        </p:nvSpPr>
        <p:spPr>
          <a:xfrm>
            <a:off x="4712788" y="202867"/>
            <a:ext cx="4176464" cy="575283"/>
          </a:xfrm>
          <a:prstGeom prst="roundRect">
            <a:avLst/>
          </a:prstGeom>
          <a:solidFill>
            <a:schemeClr val="bg1"/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Какую функцию выполняет данный органоид?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712788" y="1166813"/>
            <a:ext cx="4176464" cy="592137"/>
          </a:xfrm>
          <a:prstGeom prst="roundRect">
            <a:avLst/>
          </a:prstGeom>
          <a:solidFill>
            <a:schemeClr val="bg1"/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 Сортирует и распределяет        образовавшиеся в клетке молекулы.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56" name="Скругленный прямоугольник 55"/>
          <p:cNvSpPr/>
          <p:nvPr/>
        </p:nvSpPr>
        <p:spPr>
          <a:xfrm>
            <a:off x="4695145" y="1976536"/>
            <a:ext cx="4176464" cy="592137"/>
          </a:xfrm>
          <a:prstGeom prst="roundRect">
            <a:avLst/>
          </a:prstGeom>
          <a:solidFill>
            <a:schemeClr val="bg1"/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Осуществляет внутриклеточное пищеварение.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65" name="Скругленный прямоугольник 64"/>
          <p:cNvSpPr/>
          <p:nvPr/>
        </p:nvSpPr>
        <p:spPr>
          <a:xfrm>
            <a:off x="4695145" y="2779737"/>
            <a:ext cx="4176464" cy="592137"/>
          </a:xfrm>
          <a:prstGeom prst="roundRect">
            <a:avLst/>
          </a:prstGeom>
          <a:solidFill>
            <a:schemeClr val="bg1"/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     Окисляет органические вещества.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66" name="Скругленный прямоугольник 65"/>
          <p:cNvSpPr/>
          <p:nvPr/>
        </p:nvSpPr>
        <p:spPr>
          <a:xfrm>
            <a:off x="4712788" y="3601919"/>
            <a:ext cx="4176464" cy="592137"/>
          </a:xfrm>
          <a:prstGeom prst="roundRect">
            <a:avLst/>
          </a:prstGeom>
          <a:solidFill>
            <a:schemeClr val="bg1"/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      Образует веретено деления и оттягивает хроматиды.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67" name="Блок-схема: узел 99"/>
          <p:cNvSpPr/>
          <p:nvPr/>
        </p:nvSpPr>
        <p:spPr>
          <a:xfrm>
            <a:off x="4843735" y="2128005"/>
            <a:ext cx="252028" cy="252028"/>
          </a:xfrm>
          <a:prstGeom prst="flowChartConnector">
            <a:avLst/>
          </a:prstGeom>
          <a:solidFill>
            <a:srgbClr val="FF0000"/>
          </a:solidFill>
          <a:ln>
            <a:solidFill>
              <a:srgbClr val="FF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8" name="Блок-схема: узел 88"/>
          <p:cNvSpPr/>
          <p:nvPr/>
        </p:nvSpPr>
        <p:spPr>
          <a:xfrm>
            <a:off x="4847978" y="2949791"/>
            <a:ext cx="252028" cy="252028"/>
          </a:xfrm>
          <a:prstGeom prst="flowChartConnector">
            <a:avLst/>
          </a:prstGeom>
          <a:solidFill>
            <a:srgbClr val="FF0000"/>
          </a:solidFill>
          <a:ln>
            <a:solidFill>
              <a:srgbClr val="FF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9" name="Блок-схема: узел 77"/>
          <p:cNvSpPr/>
          <p:nvPr/>
        </p:nvSpPr>
        <p:spPr>
          <a:xfrm>
            <a:off x="4860032" y="3771973"/>
            <a:ext cx="252028" cy="252028"/>
          </a:xfrm>
          <a:prstGeom prst="flowChartConnector">
            <a:avLst/>
          </a:prstGeom>
          <a:solidFill>
            <a:srgbClr val="FF0000"/>
          </a:solidFill>
          <a:ln>
            <a:solidFill>
              <a:srgbClr val="FF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0" name="Блок-схема: узел 66"/>
          <p:cNvSpPr/>
          <p:nvPr/>
        </p:nvSpPr>
        <p:spPr>
          <a:xfrm>
            <a:off x="4843735" y="1227848"/>
            <a:ext cx="252028" cy="252028"/>
          </a:xfrm>
          <a:prstGeom prst="flowChartConnector">
            <a:avLst/>
          </a:prstGeom>
          <a:solidFill>
            <a:srgbClr val="FF0000"/>
          </a:solidFill>
          <a:ln>
            <a:solidFill>
              <a:srgbClr val="FF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1" name="триг СБРОС на первом224"/>
          <p:cNvSpPr/>
          <p:nvPr/>
        </p:nvSpPr>
        <p:spPr>
          <a:xfrm>
            <a:off x="4744095" y="4297756"/>
            <a:ext cx="1440160" cy="396044"/>
          </a:xfrm>
          <a:prstGeom prst="roundRect">
            <a:avLst>
              <a:gd name="adj" fmla="val 50000"/>
            </a:avLst>
          </a:prstGeom>
          <a:solidFill>
            <a:srgbClr val="C00000"/>
          </a:solidFill>
          <a:ln>
            <a:noFill/>
          </a:ln>
          <a:effectLst>
            <a:outerShdw blurRad="127000" dist="38100" dir="5400000" sx="104000" sy="104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 smtClean="0">
                <a:solidFill>
                  <a:schemeClr val="bg1"/>
                </a:solidFill>
              </a:rPr>
              <a:t>Правильно </a:t>
            </a:r>
            <a:endParaRPr lang="ru-RU" b="1" u="sng" dirty="0">
              <a:solidFill>
                <a:schemeClr val="bg1"/>
              </a:solidFill>
            </a:endParaRPr>
          </a:p>
        </p:txBody>
      </p:sp>
      <p:sp>
        <p:nvSpPr>
          <p:cNvPr id="72" name="триг СБРОС на первом223">
            <a:hlinkClick r:id="rId15" action="ppaction://hlinksldjump"/>
          </p:cNvPr>
          <p:cNvSpPr/>
          <p:nvPr/>
        </p:nvSpPr>
        <p:spPr>
          <a:xfrm>
            <a:off x="6692747" y="4601862"/>
            <a:ext cx="2311454" cy="396044"/>
          </a:xfrm>
          <a:prstGeom prst="roundRect">
            <a:avLst>
              <a:gd name="adj" fmla="val 50000"/>
            </a:avLst>
          </a:prstGeom>
          <a:solidFill>
            <a:srgbClr val="C00000"/>
          </a:solidFill>
          <a:ln>
            <a:noFill/>
          </a:ln>
          <a:effectLst>
            <a:outerShdw blurRad="127000" dist="38100" dir="5400000" sx="104000" sy="104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 smtClean="0">
                <a:solidFill>
                  <a:schemeClr val="bg1"/>
                </a:solidFill>
              </a:rPr>
              <a:t>Следующий вопрос </a:t>
            </a:r>
            <a:endParaRPr lang="ru-RU" b="1" u="sng" dirty="0">
              <a:solidFill>
                <a:schemeClr val="bg1"/>
              </a:solidFill>
            </a:endParaRPr>
          </a:p>
        </p:txBody>
      </p:sp>
      <p:sp>
        <p:nvSpPr>
          <p:cNvPr id="49" name="триг СБРОС на первом1"/>
          <p:cNvSpPr/>
          <p:nvPr/>
        </p:nvSpPr>
        <p:spPr>
          <a:xfrm>
            <a:off x="1518171" y="52224"/>
            <a:ext cx="1770257" cy="386059"/>
          </a:xfrm>
          <a:prstGeom prst="ellipse">
            <a:avLst/>
          </a:prstGeom>
          <a:solidFill>
            <a:srgbClr val="C00000"/>
          </a:solidFill>
          <a:ln>
            <a:noFill/>
          </a:ln>
          <a:effectLst>
            <a:outerShdw blurRad="127000" dist="38100" dir="5400000" sx="104000" sy="104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ru-RU" sz="3000" b="1" u="sng" dirty="0">
                <a:solidFill>
                  <a:schemeClr val="bg1"/>
                </a:solidFill>
              </a:rPr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27099119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Click="0">
        <p:checker/>
      </p:transition>
    </mc:Choice>
    <mc:Fallback xmlns="">
      <p:transition spd="slow" advClick="0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7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6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4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4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5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6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8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6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9"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7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4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9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30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31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32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0"/>
                  </p:tgtEl>
                </p:cond>
              </p:nextCondLst>
            </p:seq>
          </p:childTnLst>
        </p:cTn>
      </p:par>
    </p:tnLst>
    <p:bldLst>
      <p:bldP spid="67" grpId="0" animBg="1"/>
      <p:bldP spid="68" grpId="0" animBg="1"/>
      <p:bldP spid="70" grpId="0" animBg="1"/>
      <p:bldP spid="71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Прямоугольник 51">
            <a:hlinkClick r:id="rId3" action="ppaction://hlinksldjump" tooltip="Процессы жизнедеятельности в растительной клетке"/>
          </p:cNvPr>
          <p:cNvSpPr/>
          <p:nvPr/>
        </p:nvSpPr>
        <p:spPr>
          <a:xfrm>
            <a:off x="5400092" y="-1"/>
            <a:ext cx="2196244" cy="49050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  <a:effectLst>
            <a:outerShdw blurRad="127000" dist="38100" dir="5400000" sx="103000" sy="103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 smtClean="0">
                <a:solidFill>
                  <a:schemeClr val="bg1"/>
                </a:solidFill>
                <a:hlinkClick r:id="rId3" action="ppaction://hlinksldjump"/>
              </a:rPr>
              <a:t>Список заданий</a:t>
            </a:r>
            <a:endParaRPr lang="ru-RU" b="1" u="sng" dirty="0">
              <a:solidFill>
                <a:schemeClr val="bg1"/>
              </a:solidFill>
            </a:endParaRPr>
          </a:p>
        </p:txBody>
      </p:sp>
      <p:sp>
        <p:nvSpPr>
          <p:cNvPr id="143" name="Прямоугольник 142"/>
          <p:cNvSpPr/>
          <p:nvPr/>
        </p:nvSpPr>
        <p:spPr>
          <a:xfrm>
            <a:off x="3491880" y="0"/>
            <a:ext cx="1913023" cy="490509"/>
          </a:xfrm>
          <a:prstGeom prst="rect">
            <a:avLst/>
          </a:prstGeom>
          <a:solidFill>
            <a:srgbClr val="1C2F5A"/>
          </a:solidFill>
          <a:ln>
            <a:noFill/>
          </a:ln>
          <a:effectLst>
            <a:outerShdw blurRad="127000" dist="38100" dir="5400000" sx="103000" sy="103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Строение клетки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146" name="Прямоугольник 145">
            <a:hlinkClick r:id="rId4" action="ppaction://hlinksldjump" tooltip="Устройство микроскопа и правила работы с ним"/>
          </p:cNvPr>
          <p:cNvSpPr/>
          <p:nvPr/>
        </p:nvSpPr>
        <p:spPr>
          <a:xfrm>
            <a:off x="1" y="0"/>
            <a:ext cx="1763687" cy="49050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  <a:effectLst>
            <a:outerShdw blurRad="127000" dist="38100" dir="5400000" sx="103000" sy="103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/>
                </a:solidFill>
                <a:hlinkClick r:id="rId5" action="ppaction://hlinksldjump"/>
              </a:rPr>
              <a:t>Великие открытия 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151" name="Прямоугольник 150">
            <a:hlinkClick r:id="rId6" action="ppaction://hlinksldjump" tooltip="Устройство микроскопа и правила работы с ним"/>
          </p:cNvPr>
          <p:cNvSpPr/>
          <p:nvPr/>
        </p:nvSpPr>
        <p:spPr>
          <a:xfrm>
            <a:off x="1763688" y="0"/>
            <a:ext cx="1728192" cy="49050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  <a:effectLst>
            <a:outerShdw blurRad="127000" dist="38100" dir="5400000" sx="103000" sy="103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 smtClean="0">
                <a:solidFill>
                  <a:schemeClr val="bg1"/>
                </a:solidFill>
                <a:hlinkClick r:id="rId6" action="ppaction://hlinksldjump"/>
              </a:rPr>
              <a:t>Микроскоп</a:t>
            </a:r>
            <a:endParaRPr lang="ru-RU" b="1" u="sng" dirty="0">
              <a:solidFill>
                <a:schemeClr val="bg1"/>
              </a:solidFill>
            </a:endParaRPr>
          </a:p>
        </p:txBody>
      </p:sp>
      <p:sp>
        <p:nvSpPr>
          <p:cNvPr id="22" name="Полилиния 21"/>
          <p:cNvSpPr/>
          <p:nvPr/>
        </p:nvSpPr>
        <p:spPr>
          <a:xfrm>
            <a:off x="6048164" y="3399842"/>
            <a:ext cx="1234646" cy="668294"/>
          </a:xfrm>
          <a:custGeom>
            <a:avLst/>
            <a:gdLst>
              <a:gd name="connsiteX0" fmla="*/ 560173 w 1234646"/>
              <a:gd name="connsiteY0" fmla="*/ 187410 h 668294"/>
              <a:gd name="connsiteX1" fmla="*/ 442784 w 1234646"/>
              <a:gd name="connsiteY1" fmla="*/ 255372 h 668294"/>
              <a:gd name="connsiteX2" fmla="*/ 325394 w 1234646"/>
              <a:gd name="connsiteY2" fmla="*/ 286264 h 668294"/>
              <a:gd name="connsiteX3" fmla="*/ 84438 w 1234646"/>
              <a:gd name="connsiteY3" fmla="*/ 360405 h 668294"/>
              <a:gd name="connsiteX4" fmla="*/ 22654 w 1234646"/>
              <a:gd name="connsiteY4" fmla="*/ 391296 h 668294"/>
              <a:gd name="connsiteX5" fmla="*/ 4119 w 1234646"/>
              <a:gd name="connsiteY5" fmla="*/ 514864 h 668294"/>
              <a:gd name="connsiteX6" fmla="*/ 47367 w 1234646"/>
              <a:gd name="connsiteY6" fmla="*/ 607540 h 668294"/>
              <a:gd name="connsiteX7" fmla="*/ 90616 w 1234646"/>
              <a:gd name="connsiteY7" fmla="*/ 644610 h 668294"/>
              <a:gd name="connsiteX8" fmla="*/ 189470 w 1234646"/>
              <a:gd name="connsiteY8" fmla="*/ 656967 h 668294"/>
              <a:gd name="connsiteX9" fmla="*/ 374821 w 1234646"/>
              <a:gd name="connsiteY9" fmla="*/ 656967 h 668294"/>
              <a:gd name="connsiteX10" fmla="*/ 566351 w 1234646"/>
              <a:gd name="connsiteY10" fmla="*/ 589005 h 668294"/>
              <a:gd name="connsiteX11" fmla="*/ 757881 w 1234646"/>
              <a:gd name="connsiteY11" fmla="*/ 527221 h 668294"/>
              <a:gd name="connsiteX12" fmla="*/ 980303 w 1234646"/>
              <a:gd name="connsiteY12" fmla="*/ 440723 h 668294"/>
              <a:gd name="connsiteX13" fmla="*/ 1085335 w 1234646"/>
              <a:gd name="connsiteY13" fmla="*/ 366583 h 668294"/>
              <a:gd name="connsiteX14" fmla="*/ 1196546 w 1234646"/>
              <a:gd name="connsiteY14" fmla="*/ 292442 h 668294"/>
              <a:gd name="connsiteX15" fmla="*/ 1233616 w 1234646"/>
              <a:gd name="connsiteY15" fmla="*/ 193588 h 668294"/>
              <a:gd name="connsiteX16" fmla="*/ 1202724 w 1234646"/>
              <a:gd name="connsiteY16" fmla="*/ 94734 h 668294"/>
              <a:gd name="connsiteX17" fmla="*/ 1128584 w 1234646"/>
              <a:gd name="connsiteY17" fmla="*/ 26772 h 668294"/>
              <a:gd name="connsiteX18" fmla="*/ 998838 w 1234646"/>
              <a:gd name="connsiteY18" fmla="*/ 2059 h 668294"/>
              <a:gd name="connsiteX19" fmla="*/ 850557 w 1234646"/>
              <a:gd name="connsiteY19" fmla="*/ 39129 h 668294"/>
              <a:gd name="connsiteX20" fmla="*/ 739346 w 1234646"/>
              <a:gd name="connsiteY20" fmla="*/ 125626 h 668294"/>
              <a:gd name="connsiteX21" fmla="*/ 640492 w 1234646"/>
              <a:gd name="connsiteY21" fmla="*/ 168875 h 668294"/>
              <a:gd name="connsiteX22" fmla="*/ 560173 w 1234646"/>
              <a:gd name="connsiteY22" fmla="*/ 187410 h 6682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1234646" h="668294">
                <a:moveTo>
                  <a:pt x="560173" y="187410"/>
                </a:moveTo>
                <a:cubicBezTo>
                  <a:pt x="527222" y="201826"/>
                  <a:pt x="481914" y="238896"/>
                  <a:pt x="442784" y="255372"/>
                </a:cubicBezTo>
                <a:cubicBezTo>
                  <a:pt x="403654" y="271848"/>
                  <a:pt x="385118" y="268759"/>
                  <a:pt x="325394" y="286264"/>
                </a:cubicBezTo>
                <a:cubicBezTo>
                  <a:pt x="265670" y="303769"/>
                  <a:pt x="134895" y="342900"/>
                  <a:pt x="84438" y="360405"/>
                </a:cubicBezTo>
                <a:cubicBezTo>
                  <a:pt x="33981" y="377910"/>
                  <a:pt x="36040" y="365553"/>
                  <a:pt x="22654" y="391296"/>
                </a:cubicBezTo>
                <a:cubicBezTo>
                  <a:pt x="9268" y="417039"/>
                  <a:pt x="0" y="478823"/>
                  <a:pt x="4119" y="514864"/>
                </a:cubicBezTo>
                <a:cubicBezTo>
                  <a:pt x="8238" y="550905"/>
                  <a:pt x="32951" y="585916"/>
                  <a:pt x="47367" y="607540"/>
                </a:cubicBezTo>
                <a:cubicBezTo>
                  <a:pt x="61783" y="629164"/>
                  <a:pt x="66932" y="636372"/>
                  <a:pt x="90616" y="644610"/>
                </a:cubicBezTo>
                <a:cubicBezTo>
                  <a:pt x="114300" y="652848"/>
                  <a:pt x="142103" y="654908"/>
                  <a:pt x="189470" y="656967"/>
                </a:cubicBezTo>
                <a:cubicBezTo>
                  <a:pt x="236837" y="659026"/>
                  <a:pt x="312008" y="668294"/>
                  <a:pt x="374821" y="656967"/>
                </a:cubicBezTo>
                <a:cubicBezTo>
                  <a:pt x="437634" y="645640"/>
                  <a:pt x="502508" y="610629"/>
                  <a:pt x="566351" y="589005"/>
                </a:cubicBezTo>
                <a:cubicBezTo>
                  <a:pt x="630194" y="567381"/>
                  <a:pt x="688889" y="551935"/>
                  <a:pt x="757881" y="527221"/>
                </a:cubicBezTo>
                <a:cubicBezTo>
                  <a:pt x="826873" y="502507"/>
                  <a:pt x="925727" y="467496"/>
                  <a:pt x="980303" y="440723"/>
                </a:cubicBezTo>
                <a:cubicBezTo>
                  <a:pt x="1034879" y="413950"/>
                  <a:pt x="1049295" y="391296"/>
                  <a:pt x="1085335" y="366583"/>
                </a:cubicBezTo>
                <a:cubicBezTo>
                  <a:pt x="1121375" y="341870"/>
                  <a:pt x="1171833" y="321274"/>
                  <a:pt x="1196546" y="292442"/>
                </a:cubicBezTo>
                <a:cubicBezTo>
                  <a:pt x="1221259" y="263610"/>
                  <a:pt x="1232586" y="226539"/>
                  <a:pt x="1233616" y="193588"/>
                </a:cubicBezTo>
                <a:cubicBezTo>
                  <a:pt x="1234646" y="160637"/>
                  <a:pt x="1220229" y="122537"/>
                  <a:pt x="1202724" y="94734"/>
                </a:cubicBezTo>
                <a:cubicBezTo>
                  <a:pt x="1185219" y="66931"/>
                  <a:pt x="1162565" y="42218"/>
                  <a:pt x="1128584" y="26772"/>
                </a:cubicBezTo>
                <a:cubicBezTo>
                  <a:pt x="1094603" y="11326"/>
                  <a:pt x="1045176" y="0"/>
                  <a:pt x="998838" y="2059"/>
                </a:cubicBezTo>
                <a:cubicBezTo>
                  <a:pt x="952500" y="4118"/>
                  <a:pt x="893806" y="18535"/>
                  <a:pt x="850557" y="39129"/>
                </a:cubicBezTo>
                <a:cubicBezTo>
                  <a:pt x="807308" y="59724"/>
                  <a:pt x="774357" y="104002"/>
                  <a:pt x="739346" y="125626"/>
                </a:cubicBezTo>
                <a:cubicBezTo>
                  <a:pt x="704335" y="147250"/>
                  <a:pt x="667265" y="155489"/>
                  <a:pt x="640492" y="168875"/>
                </a:cubicBezTo>
                <a:cubicBezTo>
                  <a:pt x="613719" y="182261"/>
                  <a:pt x="593124" y="172994"/>
                  <a:pt x="560173" y="187410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Прямоугольник 23">
            <a:hlinkClick r:id="rId7" action="ppaction://hlinksldjump" tooltip="Устройство микроскопа и правила работы с ним"/>
          </p:cNvPr>
          <p:cNvSpPr/>
          <p:nvPr/>
        </p:nvSpPr>
        <p:spPr>
          <a:xfrm>
            <a:off x="0" y="519522"/>
            <a:ext cx="1727684" cy="504056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  <a:effectLst>
            <a:outerShdw blurRad="127000" dist="38100" dir="5400000" sx="103000" sy="103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/>
                </a:solidFill>
                <a:hlinkClick r:id="rId7" action="ppaction://hlinksldjump"/>
              </a:rPr>
              <a:t>Начало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28" name="Полилиния 27"/>
          <p:cNvSpPr/>
          <p:nvPr/>
        </p:nvSpPr>
        <p:spPr>
          <a:xfrm>
            <a:off x="6007100" y="1309688"/>
            <a:ext cx="1350963" cy="452437"/>
          </a:xfrm>
          <a:custGeom>
            <a:avLst/>
            <a:gdLst>
              <a:gd name="connsiteX0" fmla="*/ 60325 w 1350963"/>
              <a:gd name="connsiteY0" fmla="*/ 223837 h 452437"/>
              <a:gd name="connsiteX1" fmla="*/ 231775 w 1350963"/>
              <a:gd name="connsiteY1" fmla="*/ 138112 h 452437"/>
              <a:gd name="connsiteX2" fmla="*/ 317500 w 1350963"/>
              <a:gd name="connsiteY2" fmla="*/ 119062 h 452437"/>
              <a:gd name="connsiteX3" fmla="*/ 460375 w 1350963"/>
              <a:gd name="connsiteY3" fmla="*/ 80962 h 452437"/>
              <a:gd name="connsiteX4" fmla="*/ 688975 w 1350963"/>
              <a:gd name="connsiteY4" fmla="*/ 42862 h 452437"/>
              <a:gd name="connsiteX5" fmla="*/ 841375 w 1350963"/>
              <a:gd name="connsiteY5" fmla="*/ 4762 h 452437"/>
              <a:gd name="connsiteX6" fmla="*/ 1050925 w 1350963"/>
              <a:gd name="connsiteY6" fmla="*/ 14287 h 452437"/>
              <a:gd name="connsiteX7" fmla="*/ 1222375 w 1350963"/>
              <a:gd name="connsiteY7" fmla="*/ 42862 h 452437"/>
              <a:gd name="connsiteX8" fmla="*/ 1336675 w 1350963"/>
              <a:gd name="connsiteY8" fmla="*/ 80962 h 452437"/>
              <a:gd name="connsiteX9" fmla="*/ 1308100 w 1350963"/>
              <a:gd name="connsiteY9" fmla="*/ 233362 h 452437"/>
              <a:gd name="connsiteX10" fmla="*/ 1174750 w 1350963"/>
              <a:gd name="connsiteY10" fmla="*/ 261937 h 452437"/>
              <a:gd name="connsiteX11" fmla="*/ 1031875 w 1350963"/>
              <a:gd name="connsiteY11" fmla="*/ 280987 h 452437"/>
              <a:gd name="connsiteX12" fmla="*/ 879475 w 1350963"/>
              <a:gd name="connsiteY12" fmla="*/ 300037 h 452437"/>
              <a:gd name="connsiteX13" fmla="*/ 688975 w 1350963"/>
              <a:gd name="connsiteY13" fmla="*/ 338137 h 452437"/>
              <a:gd name="connsiteX14" fmla="*/ 479425 w 1350963"/>
              <a:gd name="connsiteY14" fmla="*/ 376237 h 452437"/>
              <a:gd name="connsiteX15" fmla="*/ 384175 w 1350963"/>
              <a:gd name="connsiteY15" fmla="*/ 433387 h 452437"/>
              <a:gd name="connsiteX16" fmla="*/ 117475 w 1350963"/>
              <a:gd name="connsiteY16" fmla="*/ 442912 h 452437"/>
              <a:gd name="connsiteX17" fmla="*/ 50800 w 1350963"/>
              <a:gd name="connsiteY17" fmla="*/ 433387 h 452437"/>
              <a:gd name="connsiteX18" fmla="*/ 3175 w 1350963"/>
              <a:gd name="connsiteY18" fmla="*/ 328612 h 452437"/>
              <a:gd name="connsiteX19" fmla="*/ 60325 w 1350963"/>
              <a:gd name="connsiteY19" fmla="*/ 223837 h 4524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1350963" h="452437">
                <a:moveTo>
                  <a:pt x="60325" y="223837"/>
                </a:moveTo>
                <a:cubicBezTo>
                  <a:pt x="98425" y="192087"/>
                  <a:pt x="188913" y="155574"/>
                  <a:pt x="231775" y="138112"/>
                </a:cubicBezTo>
                <a:cubicBezTo>
                  <a:pt x="274637" y="120650"/>
                  <a:pt x="279400" y="128587"/>
                  <a:pt x="317500" y="119062"/>
                </a:cubicBezTo>
                <a:cubicBezTo>
                  <a:pt x="355600" y="109537"/>
                  <a:pt x="398463" y="93662"/>
                  <a:pt x="460375" y="80962"/>
                </a:cubicBezTo>
                <a:cubicBezTo>
                  <a:pt x="522288" y="68262"/>
                  <a:pt x="625475" y="55562"/>
                  <a:pt x="688975" y="42862"/>
                </a:cubicBezTo>
                <a:cubicBezTo>
                  <a:pt x="752475" y="30162"/>
                  <a:pt x="781050" y="9525"/>
                  <a:pt x="841375" y="4762"/>
                </a:cubicBezTo>
                <a:cubicBezTo>
                  <a:pt x="901700" y="0"/>
                  <a:pt x="987425" y="7937"/>
                  <a:pt x="1050925" y="14287"/>
                </a:cubicBezTo>
                <a:cubicBezTo>
                  <a:pt x="1114425" y="20637"/>
                  <a:pt x="1174750" y="31750"/>
                  <a:pt x="1222375" y="42862"/>
                </a:cubicBezTo>
                <a:cubicBezTo>
                  <a:pt x="1270000" y="53974"/>
                  <a:pt x="1322388" y="49212"/>
                  <a:pt x="1336675" y="80962"/>
                </a:cubicBezTo>
                <a:cubicBezTo>
                  <a:pt x="1350963" y="112712"/>
                  <a:pt x="1335088" y="203200"/>
                  <a:pt x="1308100" y="233362"/>
                </a:cubicBezTo>
                <a:cubicBezTo>
                  <a:pt x="1281113" y="263525"/>
                  <a:pt x="1220787" y="254000"/>
                  <a:pt x="1174750" y="261937"/>
                </a:cubicBezTo>
                <a:cubicBezTo>
                  <a:pt x="1128713" y="269874"/>
                  <a:pt x="1031875" y="280987"/>
                  <a:pt x="1031875" y="280987"/>
                </a:cubicBezTo>
                <a:cubicBezTo>
                  <a:pt x="982662" y="287337"/>
                  <a:pt x="936625" y="290512"/>
                  <a:pt x="879475" y="300037"/>
                </a:cubicBezTo>
                <a:cubicBezTo>
                  <a:pt x="822325" y="309562"/>
                  <a:pt x="688975" y="338137"/>
                  <a:pt x="688975" y="338137"/>
                </a:cubicBezTo>
                <a:cubicBezTo>
                  <a:pt x="622300" y="350837"/>
                  <a:pt x="530225" y="360362"/>
                  <a:pt x="479425" y="376237"/>
                </a:cubicBezTo>
                <a:cubicBezTo>
                  <a:pt x="428625" y="392112"/>
                  <a:pt x="444500" y="422275"/>
                  <a:pt x="384175" y="433387"/>
                </a:cubicBezTo>
                <a:cubicBezTo>
                  <a:pt x="323850" y="444499"/>
                  <a:pt x="173037" y="442912"/>
                  <a:pt x="117475" y="442912"/>
                </a:cubicBezTo>
                <a:cubicBezTo>
                  <a:pt x="61913" y="442912"/>
                  <a:pt x="69850" y="452437"/>
                  <a:pt x="50800" y="433387"/>
                </a:cubicBezTo>
                <a:cubicBezTo>
                  <a:pt x="31750" y="414337"/>
                  <a:pt x="6350" y="357187"/>
                  <a:pt x="3175" y="328612"/>
                </a:cubicBezTo>
                <a:cubicBezTo>
                  <a:pt x="0" y="300037"/>
                  <a:pt x="22225" y="255587"/>
                  <a:pt x="60325" y="223837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Полилиния 28">
            <a:hlinkClick r:id="rId8" action="ppaction://hlinksldjump"/>
          </p:cNvPr>
          <p:cNvSpPr/>
          <p:nvPr/>
        </p:nvSpPr>
        <p:spPr>
          <a:xfrm>
            <a:off x="5894388" y="1301750"/>
            <a:ext cx="1501775" cy="457200"/>
          </a:xfrm>
          <a:custGeom>
            <a:avLst/>
            <a:gdLst>
              <a:gd name="connsiteX0" fmla="*/ 173037 w 1501775"/>
              <a:gd name="connsiteY0" fmla="*/ 260350 h 457200"/>
              <a:gd name="connsiteX1" fmla="*/ 392112 w 1501775"/>
              <a:gd name="connsiteY1" fmla="*/ 165100 h 457200"/>
              <a:gd name="connsiteX2" fmla="*/ 611187 w 1501775"/>
              <a:gd name="connsiteY2" fmla="*/ 127000 h 457200"/>
              <a:gd name="connsiteX3" fmla="*/ 839787 w 1501775"/>
              <a:gd name="connsiteY3" fmla="*/ 107950 h 457200"/>
              <a:gd name="connsiteX4" fmla="*/ 1058862 w 1501775"/>
              <a:gd name="connsiteY4" fmla="*/ 50800 h 457200"/>
              <a:gd name="connsiteX5" fmla="*/ 1230312 w 1501775"/>
              <a:gd name="connsiteY5" fmla="*/ 50800 h 457200"/>
              <a:gd name="connsiteX6" fmla="*/ 1363662 w 1501775"/>
              <a:gd name="connsiteY6" fmla="*/ 79375 h 457200"/>
              <a:gd name="connsiteX7" fmla="*/ 1163637 w 1501775"/>
              <a:gd name="connsiteY7" fmla="*/ 250825 h 457200"/>
              <a:gd name="connsiteX8" fmla="*/ 1325562 w 1501775"/>
              <a:gd name="connsiteY8" fmla="*/ 222250 h 457200"/>
              <a:gd name="connsiteX9" fmla="*/ 1011237 w 1501775"/>
              <a:gd name="connsiteY9" fmla="*/ 117475 h 457200"/>
              <a:gd name="connsiteX10" fmla="*/ 1068387 w 1501775"/>
              <a:gd name="connsiteY10" fmla="*/ 260350 h 457200"/>
              <a:gd name="connsiteX11" fmla="*/ 877887 w 1501775"/>
              <a:gd name="connsiteY11" fmla="*/ 298450 h 457200"/>
              <a:gd name="connsiteX12" fmla="*/ 687387 w 1501775"/>
              <a:gd name="connsiteY12" fmla="*/ 317500 h 457200"/>
              <a:gd name="connsiteX13" fmla="*/ 515937 w 1501775"/>
              <a:gd name="connsiteY13" fmla="*/ 317500 h 457200"/>
              <a:gd name="connsiteX14" fmla="*/ 354012 w 1501775"/>
              <a:gd name="connsiteY14" fmla="*/ 374650 h 457200"/>
              <a:gd name="connsiteX15" fmla="*/ 239712 w 1501775"/>
              <a:gd name="connsiteY15" fmla="*/ 307975 h 457200"/>
              <a:gd name="connsiteX16" fmla="*/ 506412 w 1501775"/>
              <a:gd name="connsiteY16" fmla="*/ 231775 h 457200"/>
              <a:gd name="connsiteX17" fmla="*/ 735012 w 1501775"/>
              <a:gd name="connsiteY17" fmla="*/ 203200 h 457200"/>
              <a:gd name="connsiteX18" fmla="*/ 992187 w 1501775"/>
              <a:gd name="connsiteY18" fmla="*/ 136525 h 457200"/>
              <a:gd name="connsiteX19" fmla="*/ 1268412 w 1501775"/>
              <a:gd name="connsiteY19" fmla="*/ 79375 h 457200"/>
              <a:gd name="connsiteX20" fmla="*/ 1306512 w 1501775"/>
              <a:gd name="connsiteY20" fmla="*/ 165100 h 457200"/>
              <a:gd name="connsiteX21" fmla="*/ 1020762 w 1501775"/>
              <a:gd name="connsiteY21" fmla="*/ 41275 h 457200"/>
              <a:gd name="connsiteX22" fmla="*/ 1135062 w 1501775"/>
              <a:gd name="connsiteY22" fmla="*/ 279400 h 457200"/>
              <a:gd name="connsiteX23" fmla="*/ 744537 w 1501775"/>
              <a:gd name="connsiteY23" fmla="*/ 98425 h 457200"/>
              <a:gd name="connsiteX24" fmla="*/ 735012 w 1501775"/>
              <a:gd name="connsiteY24" fmla="*/ 269875 h 457200"/>
              <a:gd name="connsiteX25" fmla="*/ 354012 w 1501775"/>
              <a:gd name="connsiteY25" fmla="*/ 107950 h 457200"/>
              <a:gd name="connsiteX26" fmla="*/ 534987 w 1501775"/>
              <a:gd name="connsiteY26" fmla="*/ 441325 h 457200"/>
              <a:gd name="connsiteX27" fmla="*/ 239712 w 1501775"/>
              <a:gd name="connsiteY27" fmla="*/ 203200 h 457200"/>
              <a:gd name="connsiteX28" fmla="*/ 192087 w 1501775"/>
              <a:gd name="connsiteY28" fmla="*/ 317500 h 457200"/>
              <a:gd name="connsiteX29" fmla="*/ 1392237 w 1501775"/>
              <a:gd name="connsiteY29" fmla="*/ 127000 h 457200"/>
              <a:gd name="connsiteX30" fmla="*/ 849312 w 1501775"/>
              <a:gd name="connsiteY30" fmla="*/ 222250 h 457200"/>
              <a:gd name="connsiteX31" fmla="*/ 363537 w 1501775"/>
              <a:gd name="connsiteY31" fmla="*/ 422275 h 457200"/>
              <a:gd name="connsiteX32" fmla="*/ 725487 w 1501775"/>
              <a:gd name="connsiteY32" fmla="*/ 60325 h 457200"/>
              <a:gd name="connsiteX33" fmla="*/ 963612 w 1501775"/>
              <a:gd name="connsiteY33" fmla="*/ 88900 h 457200"/>
              <a:gd name="connsiteX34" fmla="*/ 1316037 w 1501775"/>
              <a:gd name="connsiteY34" fmla="*/ 269875 h 457200"/>
              <a:gd name="connsiteX35" fmla="*/ 1439862 w 1501775"/>
              <a:gd name="connsiteY35" fmla="*/ 107950 h 457200"/>
              <a:gd name="connsiteX36" fmla="*/ 1401762 w 1501775"/>
              <a:gd name="connsiteY36" fmla="*/ 60325 h 457200"/>
              <a:gd name="connsiteX37" fmla="*/ 1220787 w 1501775"/>
              <a:gd name="connsiteY37" fmla="*/ 31750 h 457200"/>
              <a:gd name="connsiteX38" fmla="*/ 754062 w 1501775"/>
              <a:gd name="connsiteY38" fmla="*/ 12700 h 457200"/>
              <a:gd name="connsiteX39" fmla="*/ 468312 w 1501775"/>
              <a:gd name="connsiteY39" fmla="*/ 107950 h 457200"/>
              <a:gd name="connsiteX40" fmla="*/ 173037 w 1501775"/>
              <a:gd name="connsiteY40" fmla="*/ 260350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1501775" h="457200">
                <a:moveTo>
                  <a:pt x="173037" y="260350"/>
                </a:moveTo>
                <a:cubicBezTo>
                  <a:pt x="160337" y="269875"/>
                  <a:pt x="319087" y="187325"/>
                  <a:pt x="392112" y="165100"/>
                </a:cubicBezTo>
                <a:cubicBezTo>
                  <a:pt x="465137" y="142875"/>
                  <a:pt x="536575" y="136525"/>
                  <a:pt x="611187" y="127000"/>
                </a:cubicBezTo>
                <a:cubicBezTo>
                  <a:pt x="685799" y="117475"/>
                  <a:pt x="765175" y="120650"/>
                  <a:pt x="839787" y="107950"/>
                </a:cubicBezTo>
                <a:cubicBezTo>
                  <a:pt x="914399" y="95250"/>
                  <a:pt x="993775" y="60325"/>
                  <a:pt x="1058862" y="50800"/>
                </a:cubicBezTo>
                <a:cubicBezTo>
                  <a:pt x="1123949" y="41275"/>
                  <a:pt x="1179512" y="46038"/>
                  <a:pt x="1230312" y="50800"/>
                </a:cubicBezTo>
                <a:cubicBezTo>
                  <a:pt x="1281112" y="55562"/>
                  <a:pt x="1374774" y="46038"/>
                  <a:pt x="1363662" y="79375"/>
                </a:cubicBezTo>
                <a:cubicBezTo>
                  <a:pt x="1352550" y="112712"/>
                  <a:pt x="1169987" y="227013"/>
                  <a:pt x="1163637" y="250825"/>
                </a:cubicBezTo>
                <a:cubicBezTo>
                  <a:pt x="1157287" y="274637"/>
                  <a:pt x="1350962" y="244475"/>
                  <a:pt x="1325562" y="222250"/>
                </a:cubicBezTo>
                <a:cubicBezTo>
                  <a:pt x="1300162" y="200025"/>
                  <a:pt x="1054099" y="111125"/>
                  <a:pt x="1011237" y="117475"/>
                </a:cubicBezTo>
                <a:cubicBezTo>
                  <a:pt x="968375" y="123825"/>
                  <a:pt x="1090612" y="230188"/>
                  <a:pt x="1068387" y="260350"/>
                </a:cubicBezTo>
                <a:cubicBezTo>
                  <a:pt x="1046162" y="290512"/>
                  <a:pt x="941387" y="288925"/>
                  <a:pt x="877887" y="298450"/>
                </a:cubicBezTo>
                <a:cubicBezTo>
                  <a:pt x="814387" y="307975"/>
                  <a:pt x="747712" y="314325"/>
                  <a:pt x="687387" y="317500"/>
                </a:cubicBezTo>
                <a:cubicBezTo>
                  <a:pt x="627062" y="320675"/>
                  <a:pt x="571499" y="307975"/>
                  <a:pt x="515937" y="317500"/>
                </a:cubicBezTo>
                <a:cubicBezTo>
                  <a:pt x="460375" y="327025"/>
                  <a:pt x="400049" y="376237"/>
                  <a:pt x="354012" y="374650"/>
                </a:cubicBezTo>
                <a:cubicBezTo>
                  <a:pt x="307975" y="373063"/>
                  <a:pt x="214312" y="331788"/>
                  <a:pt x="239712" y="307975"/>
                </a:cubicBezTo>
                <a:cubicBezTo>
                  <a:pt x="265112" y="284163"/>
                  <a:pt x="423862" y="249237"/>
                  <a:pt x="506412" y="231775"/>
                </a:cubicBezTo>
                <a:cubicBezTo>
                  <a:pt x="588962" y="214313"/>
                  <a:pt x="654050" y="219075"/>
                  <a:pt x="735012" y="203200"/>
                </a:cubicBezTo>
                <a:cubicBezTo>
                  <a:pt x="815975" y="187325"/>
                  <a:pt x="903287" y="157162"/>
                  <a:pt x="992187" y="136525"/>
                </a:cubicBezTo>
                <a:cubicBezTo>
                  <a:pt x="1081087" y="115888"/>
                  <a:pt x="1216025" y="74613"/>
                  <a:pt x="1268412" y="79375"/>
                </a:cubicBezTo>
                <a:cubicBezTo>
                  <a:pt x="1320799" y="84137"/>
                  <a:pt x="1347787" y="171450"/>
                  <a:pt x="1306512" y="165100"/>
                </a:cubicBezTo>
                <a:cubicBezTo>
                  <a:pt x="1265237" y="158750"/>
                  <a:pt x="1049337" y="22225"/>
                  <a:pt x="1020762" y="41275"/>
                </a:cubicBezTo>
                <a:cubicBezTo>
                  <a:pt x="992187" y="60325"/>
                  <a:pt x="1181100" y="269875"/>
                  <a:pt x="1135062" y="279400"/>
                </a:cubicBezTo>
                <a:cubicBezTo>
                  <a:pt x="1089025" y="288925"/>
                  <a:pt x="811212" y="100012"/>
                  <a:pt x="744537" y="98425"/>
                </a:cubicBezTo>
                <a:cubicBezTo>
                  <a:pt x="677862" y="96838"/>
                  <a:pt x="800099" y="268288"/>
                  <a:pt x="735012" y="269875"/>
                </a:cubicBezTo>
                <a:cubicBezTo>
                  <a:pt x="669925" y="271462"/>
                  <a:pt x="387350" y="79375"/>
                  <a:pt x="354012" y="107950"/>
                </a:cubicBezTo>
                <a:cubicBezTo>
                  <a:pt x="320675" y="136525"/>
                  <a:pt x="554037" y="425450"/>
                  <a:pt x="534987" y="441325"/>
                </a:cubicBezTo>
                <a:cubicBezTo>
                  <a:pt x="515937" y="457200"/>
                  <a:pt x="296862" y="223837"/>
                  <a:pt x="239712" y="203200"/>
                </a:cubicBezTo>
                <a:cubicBezTo>
                  <a:pt x="182562" y="182563"/>
                  <a:pt x="0" y="330200"/>
                  <a:pt x="192087" y="317500"/>
                </a:cubicBezTo>
                <a:cubicBezTo>
                  <a:pt x="384174" y="304800"/>
                  <a:pt x="1282700" y="142875"/>
                  <a:pt x="1392237" y="127000"/>
                </a:cubicBezTo>
                <a:cubicBezTo>
                  <a:pt x="1501775" y="111125"/>
                  <a:pt x="1020762" y="173037"/>
                  <a:pt x="849312" y="222250"/>
                </a:cubicBezTo>
                <a:cubicBezTo>
                  <a:pt x="677862" y="271463"/>
                  <a:pt x="384175" y="449263"/>
                  <a:pt x="363537" y="422275"/>
                </a:cubicBezTo>
                <a:cubicBezTo>
                  <a:pt x="342899" y="395287"/>
                  <a:pt x="625475" y="115888"/>
                  <a:pt x="725487" y="60325"/>
                </a:cubicBezTo>
                <a:cubicBezTo>
                  <a:pt x="825500" y="4763"/>
                  <a:pt x="865187" y="53975"/>
                  <a:pt x="963612" y="88900"/>
                </a:cubicBezTo>
                <a:cubicBezTo>
                  <a:pt x="1062037" y="123825"/>
                  <a:pt x="1236662" y="266700"/>
                  <a:pt x="1316037" y="269875"/>
                </a:cubicBezTo>
                <a:cubicBezTo>
                  <a:pt x="1395412" y="273050"/>
                  <a:pt x="1425575" y="142875"/>
                  <a:pt x="1439862" y="107950"/>
                </a:cubicBezTo>
                <a:cubicBezTo>
                  <a:pt x="1454150" y="73025"/>
                  <a:pt x="1438275" y="73025"/>
                  <a:pt x="1401762" y="60325"/>
                </a:cubicBezTo>
                <a:cubicBezTo>
                  <a:pt x="1365250" y="47625"/>
                  <a:pt x="1328737" y="39688"/>
                  <a:pt x="1220787" y="31750"/>
                </a:cubicBezTo>
                <a:cubicBezTo>
                  <a:pt x="1112837" y="23813"/>
                  <a:pt x="879475" y="0"/>
                  <a:pt x="754062" y="12700"/>
                </a:cubicBezTo>
                <a:cubicBezTo>
                  <a:pt x="628650" y="25400"/>
                  <a:pt x="571499" y="63500"/>
                  <a:pt x="468312" y="107950"/>
                </a:cubicBezTo>
                <a:cubicBezTo>
                  <a:pt x="365125" y="152400"/>
                  <a:pt x="185737" y="250825"/>
                  <a:pt x="173037" y="260350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Полилиния 36">
            <a:hlinkClick r:id="rId9" action="ppaction://hlinksldjump"/>
          </p:cNvPr>
          <p:cNvSpPr/>
          <p:nvPr/>
        </p:nvSpPr>
        <p:spPr>
          <a:xfrm>
            <a:off x="5464175" y="2165350"/>
            <a:ext cx="587375" cy="434975"/>
          </a:xfrm>
          <a:custGeom>
            <a:avLst/>
            <a:gdLst>
              <a:gd name="connsiteX0" fmla="*/ 50800 w 587375"/>
              <a:gd name="connsiteY0" fmla="*/ 349250 h 434975"/>
              <a:gd name="connsiteX1" fmla="*/ 450850 w 587375"/>
              <a:gd name="connsiteY1" fmla="*/ 53975 h 434975"/>
              <a:gd name="connsiteX2" fmla="*/ 155575 w 587375"/>
              <a:gd name="connsiteY2" fmla="*/ 368300 h 434975"/>
              <a:gd name="connsiteX3" fmla="*/ 498475 w 587375"/>
              <a:gd name="connsiteY3" fmla="*/ 92075 h 434975"/>
              <a:gd name="connsiteX4" fmla="*/ 279400 w 587375"/>
              <a:gd name="connsiteY4" fmla="*/ 396875 h 434975"/>
              <a:gd name="connsiteX5" fmla="*/ 574675 w 587375"/>
              <a:gd name="connsiteY5" fmla="*/ 158750 h 434975"/>
              <a:gd name="connsiteX6" fmla="*/ 355600 w 587375"/>
              <a:gd name="connsiteY6" fmla="*/ 25400 h 434975"/>
              <a:gd name="connsiteX7" fmla="*/ 536575 w 587375"/>
              <a:gd name="connsiteY7" fmla="*/ 311150 h 434975"/>
              <a:gd name="connsiteX8" fmla="*/ 222250 w 587375"/>
              <a:gd name="connsiteY8" fmla="*/ 44450 h 434975"/>
              <a:gd name="connsiteX9" fmla="*/ 403225 w 587375"/>
              <a:gd name="connsiteY9" fmla="*/ 396875 h 434975"/>
              <a:gd name="connsiteX10" fmla="*/ 136525 w 587375"/>
              <a:gd name="connsiteY10" fmla="*/ 130175 h 434975"/>
              <a:gd name="connsiteX11" fmla="*/ 231775 w 587375"/>
              <a:gd name="connsiteY11" fmla="*/ 415925 h 434975"/>
              <a:gd name="connsiteX12" fmla="*/ 31750 w 587375"/>
              <a:gd name="connsiteY12" fmla="*/ 244475 h 434975"/>
              <a:gd name="connsiteX13" fmla="*/ 422275 w 587375"/>
              <a:gd name="connsiteY13" fmla="*/ 34925 h 434975"/>
              <a:gd name="connsiteX14" fmla="*/ 241300 w 587375"/>
              <a:gd name="connsiteY14" fmla="*/ 415925 h 434975"/>
              <a:gd name="connsiteX15" fmla="*/ 536575 w 587375"/>
              <a:gd name="connsiteY15" fmla="*/ 130175 h 434975"/>
              <a:gd name="connsiteX16" fmla="*/ 469900 w 587375"/>
              <a:gd name="connsiteY16" fmla="*/ 320675 h 434975"/>
              <a:gd name="connsiteX17" fmla="*/ 69850 w 587375"/>
              <a:gd name="connsiteY17" fmla="*/ 225425 h 434975"/>
              <a:gd name="connsiteX18" fmla="*/ 193675 w 587375"/>
              <a:gd name="connsiteY18" fmla="*/ 396875 h 434975"/>
              <a:gd name="connsiteX19" fmla="*/ 327025 w 587375"/>
              <a:gd name="connsiteY19" fmla="*/ 63500 h 434975"/>
              <a:gd name="connsiteX20" fmla="*/ 288925 w 587375"/>
              <a:gd name="connsiteY20" fmla="*/ 25400 h 434975"/>
              <a:gd name="connsiteX21" fmla="*/ 536575 w 587375"/>
              <a:gd name="connsiteY21" fmla="*/ 215900 h 434975"/>
              <a:gd name="connsiteX22" fmla="*/ 412750 w 587375"/>
              <a:gd name="connsiteY22" fmla="*/ 254000 h 434975"/>
              <a:gd name="connsiteX23" fmla="*/ 165100 w 587375"/>
              <a:gd name="connsiteY23" fmla="*/ 339725 h 434975"/>
              <a:gd name="connsiteX24" fmla="*/ 307975 w 587375"/>
              <a:gd name="connsiteY24" fmla="*/ 273050 h 4349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587375" h="434975">
                <a:moveTo>
                  <a:pt x="50800" y="349250"/>
                </a:moveTo>
                <a:cubicBezTo>
                  <a:pt x="242094" y="200025"/>
                  <a:pt x="433388" y="50800"/>
                  <a:pt x="450850" y="53975"/>
                </a:cubicBezTo>
                <a:cubicBezTo>
                  <a:pt x="468313" y="57150"/>
                  <a:pt x="147638" y="361950"/>
                  <a:pt x="155575" y="368300"/>
                </a:cubicBezTo>
                <a:cubicBezTo>
                  <a:pt x="163512" y="374650"/>
                  <a:pt x="477838" y="87313"/>
                  <a:pt x="498475" y="92075"/>
                </a:cubicBezTo>
                <a:cubicBezTo>
                  <a:pt x="519112" y="96837"/>
                  <a:pt x="266700" y="385763"/>
                  <a:pt x="279400" y="396875"/>
                </a:cubicBezTo>
                <a:cubicBezTo>
                  <a:pt x="292100" y="407987"/>
                  <a:pt x="561975" y="220663"/>
                  <a:pt x="574675" y="158750"/>
                </a:cubicBezTo>
                <a:cubicBezTo>
                  <a:pt x="587375" y="96838"/>
                  <a:pt x="361950" y="0"/>
                  <a:pt x="355600" y="25400"/>
                </a:cubicBezTo>
                <a:cubicBezTo>
                  <a:pt x="349250" y="50800"/>
                  <a:pt x="558800" y="307975"/>
                  <a:pt x="536575" y="311150"/>
                </a:cubicBezTo>
                <a:cubicBezTo>
                  <a:pt x="514350" y="314325"/>
                  <a:pt x="244475" y="30162"/>
                  <a:pt x="222250" y="44450"/>
                </a:cubicBezTo>
                <a:cubicBezTo>
                  <a:pt x="200025" y="58738"/>
                  <a:pt x="417512" y="382588"/>
                  <a:pt x="403225" y="396875"/>
                </a:cubicBezTo>
                <a:cubicBezTo>
                  <a:pt x="388938" y="411162"/>
                  <a:pt x="165100" y="127000"/>
                  <a:pt x="136525" y="130175"/>
                </a:cubicBezTo>
                <a:cubicBezTo>
                  <a:pt x="107950" y="133350"/>
                  <a:pt x="249237" y="396875"/>
                  <a:pt x="231775" y="415925"/>
                </a:cubicBezTo>
                <a:cubicBezTo>
                  <a:pt x="214313" y="434975"/>
                  <a:pt x="0" y="307975"/>
                  <a:pt x="31750" y="244475"/>
                </a:cubicBezTo>
                <a:cubicBezTo>
                  <a:pt x="63500" y="180975"/>
                  <a:pt x="387350" y="6350"/>
                  <a:pt x="422275" y="34925"/>
                </a:cubicBezTo>
                <a:cubicBezTo>
                  <a:pt x="457200" y="63500"/>
                  <a:pt x="222250" y="400050"/>
                  <a:pt x="241300" y="415925"/>
                </a:cubicBezTo>
                <a:cubicBezTo>
                  <a:pt x="260350" y="431800"/>
                  <a:pt x="498475" y="146050"/>
                  <a:pt x="536575" y="130175"/>
                </a:cubicBezTo>
                <a:cubicBezTo>
                  <a:pt x="574675" y="114300"/>
                  <a:pt x="547687" y="304800"/>
                  <a:pt x="469900" y="320675"/>
                </a:cubicBezTo>
                <a:cubicBezTo>
                  <a:pt x="392113" y="336550"/>
                  <a:pt x="115887" y="212725"/>
                  <a:pt x="69850" y="225425"/>
                </a:cubicBezTo>
                <a:cubicBezTo>
                  <a:pt x="23813" y="238125"/>
                  <a:pt x="150813" y="423862"/>
                  <a:pt x="193675" y="396875"/>
                </a:cubicBezTo>
                <a:cubicBezTo>
                  <a:pt x="236537" y="369888"/>
                  <a:pt x="311150" y="125413"/>
                  <a:pt x="327025" y="63500"/>
                </a:cubicBezTo>
                <a:cubicBezTo>
                  <a:pt x="342900" y="1588"/>
                  <a:pt x="254000" y="0"/>
                  <a:pt x="288925" y="25400"/>
                </a:cubicBezTo>
                <a:cubicBezTo>
                  <a:pt x="323850" y="50800"/>
                  <a:pt x="515938" y="177800"/>
                  <a:pt x="536575" y="215900"/>
                </a:cubicBezTo>
                <a:cubicBezTo>
                  <a:pt x="557212" y="254000"/>
                  <a:pt x="474662" y="233363"/>
                  <a:pt x="412750" y="254000"/>
                </a:cubicBezTo>
                <a:cubicBezTo>
                  <a:pt x="350838" y="274637"/>
                  <a:pt x="182563" y="336550"/>
                  <a:pt x="165100" y="339725"/>
                </a:cubicBezTo>
                <a:cubicBezTo>
                  <a:pt x="147638" y="342900"/>
                  <a:pt x="227806" y="307975"/>
                  <a:pt x="307975" y="273050"/>
                </a:cubicBezTo>
              </a:path>
            </a:pathLst>
          </a:custGeom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Полилиния 37">
            <a:hlinkClick r:id="rId10" action="ppaction://hlinksldjump"/>
          </p:cNvPr>
          <p:cNvSpPr/>
          <p:nvPr/>
        </p:nvSpPr>
        <p:spPr>
          <a:xfrm>
            <a:off x="6059488" y="2286000"/>
            <a:ext cx="301624" cy="339725"/>
          </a:xfrm>
          <a:custGeom>
            <a:avLst/>
            <a:gdLst>
              <a:gd name="connsiteX0" fmla="*/ 274637 w 301624"/>
              <a:gd name="connsiteY0" fmla="*/ 9525 h 339725"/>
              <a:gd name="connsiteX1" fmla="*/ 26987 w 301624"/>
              <a:gd name="connsiteY1" fmla="*/ 276225 h 339725"/>
              <a:gd name="connsiteX2" fmla="*/ 112712 w 301624"/>
              <a:gd name="connsiteY2" fmla="*/ 9525 h 339725"/>
              <a:gd name="connsiteX3" fmla="*/ 227012 w 301624"/>
              <a:gd name="connsiteY3" fmla="*/ 323850 h 339725"/>
              <a:gd name="connsiteX4" fmla="*/ 265112 w 301624"/>
              <a:gd name="connsiteY4" fmla="*/ 66675 h 339725"/>
              <a:gd name="connsiteX5" fmla="*/ 93662 w 301624"/>
              <a:gd name="connsiteY5" fmla="*/ 38100 h 339725"/>
              <a:gd name="connsiteX6" fmla="*/ 46037 w 301624"/>
              <a:gd name="connsiteY6" fmla="*/ 295275 h 339725"/>
              <a:gd name="connsiteX7" fmla="*/ 236537 w 301624"/>
              <a:gd name="connsiteY7" fmla="*/ 304800 h 339725"/>
              <a:gd name="connsiteX8" fmla="*/ 227012 w 301624"/>
              <a:gd name="connsiteY8" fmla="*/ 142875 h 339725"/>
              <a:gd name="connsiteX9" fmla="*/ 84137 w 301624"/>
              <a:gd name="connsiteY9" fmla="*/ 133350 h 339725"/>
              <a:gd name="connsiteX10" fmla="*/ 169862 w 301624"/>
              <a:gd name="connsiteY10" fmla="*/ 47625 h 339725"/>
              <a:gd name="connsiteX11" fmla="*/ 141287 w 301624"/>
              <a:gd name="connsiteY11" fmla="*/ 285750 h 339725"/>
              <a:gd name="connsiteX12" fmla="*/ 74612 w 301624"/>
              <a:gd name="connsiteY12" fmla="*/ 180975 h 339725"/>
              <a:gd name="connsiteX13" fmla="*/ 207962 w 301624"/>
              <a:gd name="connsiteY13" fmla="*/ 133350 h 339725"/>
              <a:gd name="connsiteX14" fmla="*/ 188912 w 301624"/>
              <a:gd name="connsiteY14" fmla="*/ 266700 h 339725"/>
              <a:gd name="connsiteX15" fmla="*/ 274637 w 301624"/>
              <a:gd name="connsiteY15" fmla="*/ 9525 h 339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301624" h="339725">
                <a:moveTo>
                  <a:pt x="274637" y="9525"/>
                </a:moveTo>
                <a:cubicBezTo>
                  <a:pt x="247650" y="11112"/>
                  <a:pt x="53974" y="276225"/>
                  <a:pt x="26987" y="276225"/>
                </a:cubicBezTo>
                <a:cubicBezTo>
                  <a:pt x="0" y="276225"/>
                  <a:pt x="79375" y="1588"/>
                  <a:pt x="112712" y="9525"/>
                </a:cubicBezTo>
                <a:cubicBezTo>
                  <a:pt x="146049" y="17462"/>
                  <a:pt x="201612" y="314325"/>
                  <a:pt x="227012" y="323850"/>
                </a:cubicBezTo>
                <a:cubicBezTo>
                  <a:pt x="252412" y="333375"/>
                  <a:pt x="287337" y="114300"/>
                  <a:pt x="265112" y="66675"/>
                </a:cubicBezTo>
                <a:cubicBezTo>
                  <a:pt x="242887" y="19050"/>
                  <a:pt x="130174" y="0"/>
                  <a:pt x="93662" y="38100"/>
                </a:cubicBezTo>
                <a:cubicBezTo>
                  <a:pt x="57150" y="76200"/>
                  <a:pt x="22225" y="250825"/>
                  <a:pt x="46037" y="295275"/>
                </a:cubicBezTo>
                <a:cubicBezTo>
                  <a:pt x="69849" y="339725"/>
                  <a:pt x="206374" y="330200"/>
                  <a:pt x="236537" y="304800"/>
                </a:cubicBezTo>
                <a:cubicBezTo>
                  <a:pt x="266700" y="279400"/>
                  <a:pt x="252412" y="171450"/>
                  <a:pt x="227012" y="142875"/>
                </a:cubicBezTo>
                <a:cubicBezTo>
                  <a:pt x="201612" y="114300"/>
                  <a:pt x="93662" y="149225"/>
                  <a:pt x="84137" y="133350"/>
                </a:cubicBezTo>
                <a:cubicBezTo>
                  <a:pt x="74612" y="117475"/>
                  <a:pt x="160337" y="22225"/>
                  <a:pt x="169862" y="47625"/>
                </a:cubicBezTo>
                <a:cubicBezTo>
                  <a:pt x="179387" y="73025"/>
                  <a:pt x="157162" y="263525"/>
                  <a:pt x="141287" y="285750"/>
                </a:cubicBezTo>
                <a:cubicBezTo>
                  <a:pt x="125412" y="307975"/>
                  <a:pt x="63500" y="206375"/>
                  <a:pt x="74612" y="180975"/>
                </a:cubicBezTo>
                <a:cubicBezTo>
                  <a:pt x="85724" y="155575"/>
                  <a:pt x="188912" y="119063"/>
                  <a:pt x="207962" y="133350"/>
                </a:cubicBezTo>
                <a:cubicBezTo>
                  <a:pt x="227012" y="147638"/>
                  <a:pt x="179387" y="280987"/>
                  <a:pt x="188912" y="266700"/>
                </a:cubicBezTo>
                <a:cubicBezTo>
                  <a:pt x="198437" y="252413"/>
                  <a:pt x="301624" y="7938"/>
                  <a:pt x="274637" y="9525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Полилиния 38">
            <a:hlinkClick r:id="rId10" action="ppaction://hlinksldjump"/>
          </p:cNvPr>
          <p:cNvSpPr/>
          <p:nvPr/>
        </p:nvSpPr>
        <p:spPr>
          <a:xfrm>
            <a:off x="5354638" y="2614613"/>
            <a:ext cx="661987" cy="123824"/>
          </a:xfrm>
          <a:custGeom>
            <a:avLst/>
            <a:gdLst>
              <a:gd name="connsiteX0" fmla="*/ 74612 w 661987"/>
              <a:gd name="connsiteY0" fmla="*/ 90487 h 123824"/>
              <a:gd name="connsiteX1" fmla="*/ 579437 w 661987"/>
              <a:gd name="connsiteY1" fmla="*/ 4762 h 123824"/>
              <a:gd name="connsiteX2" fmla="*/ 569912 w 661987"/>
              <a:gd name="connsiteY2" fmla="*/ 119062 h 123824"/>
              <a:gd name="connsiteX3" fmla="*/ 293687 w 661987"/>
              <a:gd name="connsiteY3" fmla="*/ 33337 h 123824"/>
              <a:gd name="connsiteX4" fmla="*/ 131762 w 661987"/>
              <a:gd name="connsiteY4" fmla="*/ 14287 h 123824"/>
              <a:gd name="connsiteX5" fmla="*/ 74612 w 661987"/>
              <a:gd name="connsiteY5" fmla="*/ 90487 h 1238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61987" h="123824">
                <a:moveTo>
                  <a:pt x="74612" y="90487"/>
                </a:moveTo>
                <a:cubicBezTo>
                  <a:pt x="149224" y="88900"/>
                  <a:pt x="496887" y="0"/>
                  <a:pt x="579437" y="4762"/>
                </a:cubicBezTo>
                <a:cubicBezTo>
                  <a:pt x="661987" y="9524"/>
                  <a:pt x="617537" y="114300"/>
                  <a:pt x="569912" y="119062"/>
                </a:cubicBezTo>
                <a:cubicBezTo>
                  <a:pt x="522287" y="123824"/>
                  <a:pt x="366712" y="50799"/>
                  <a:pt x="293687" y="33337"/>
                </a:cubicBezTo>
                <a:cubicBezTo>
                  <a:pt x="220662" y="15875"/>
                  <a:pt x="161924" y="4762"/>
                  <a:pt x="131762" y="14287"/>
                </a:cubicBezTo>
                <a:cubicBezTo>
                  <a:pt x="101600" y="23812"/>
                  <a:pt x="0" y="92074"/>
                  <a:pt x="74612" y="90487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" name="Полилиния 40">
            <a:hlinkClick r:id="rId10" action="ppaction://hlinksldjump"/>
          </p:cNvPr>
          <p:cNvSpPr/>
          <p:nvPr/>
        </p:nvSpPr>
        <p:spPr>
          <a:xfrm>
            <a:off x="5426075" y="2613025"/>
            <a:ext cx="550862" cy="155575"/>
          </a:xfrm>
          <a:custGeom>
            <a:avLst/>
            <a:gdLst>
              <a:gd name="connsiteX0" fmla="*/ 498475 w 550862"/>
              <a:gd name="connsiteY0" fmla="*/ 44450 h 155575"/>
              <a:gd name="connsiteX1" fmla="*/ 488950 w 550862"/>
              <a:gd name="connsiteY1" fmla="*/ 149225 h 155575"/>
              <a:gd name="connsiteX2" fmla="*/ 450850 w 550862"/>
              <a:gd name="connsiteY2" fmla="*/ 6350 h 155575"/>
              <a:gd name="connsiteX3" fmla="*/ 346075 w 550862"/>
              <a:gd name="connsiteY3" fmla="*/ 111125 h 155575"/>
              <a:gd name="connsiteX4" fmla="*/ 317500 w 550862"/>
              <a:gd name="connsiteY4" fmla="*/ 25400 h 155575"/>
              <a:gd name="connsiteX5" fmla="*/ 203200 w 550862"/>
              <a:gd name="connsiteY5" fmla="*/ 82550 h 155575"/>
              <a:gd name="connsiteX6" fmla="*/ 12700 w 550862"/>
              <a:gd name="connsiteY6" fmla="*/ 92075 h 155575"/>
              <a:gd name="connsiteX7" fmla="*/ 127000 w 550862"/>
              <a:gd name="connsiteY7" fmla="*/ 44450 h 155575"/>
              <a:gd name="connsiteX8" fmla="*/ 403225 w 550862"/>
              <a:gd name="connsiteY8" fmla="*/ 53975 h 155575"/>
              <a:gd name="connsiteX9" fmla="*/ 479425 w 550862"/>
              <a:gd name="connsiteY9" fmla="*/ 92075 h 155575"/>
              <a:gd name="connsiteX10" fmla="*/ 174625 w 550862"/>
              <a:gd name="connsiteY10" fmla="*/ 120650 h 155575"/>
              <a:gd name="connsiteX11" fmla="*/ 498475 w 550862"/>
              <a:gd name="connsiteY11" fmla="*/ 44450 h 1555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550862" h="155575">
                <a:moveTo>
                  <a:pt x="498475" y="44450"/>
                </a:moveTo>
                <a:cubicBezTo>
                  <a:pt x="550862" y="49212"/>
                  <a:pt x="496887" y="155575"/>
                  <a:pt x="488950" y="149225"/>
                </a:cubicBezTo>
                <a:cubicBezTo>
                  <a:pt x="481013" y="142875"/>
                  <a:pt x="474662" y="12700"/>
                  <a:pt x="450850" y="6350"/>
                </a:cubicBezTo>
                <a:cubicBezTo>
                  <a:pt x="427038" y="0"/>
                  <a:pt x="368300" y="107950"/>
                  <a:pt x="346075" y="111125"/>
                </a:cubicBezTo>
                <a:cubicBezTo>
                  <a:pt x="323850" y="114300"/>
                  <a:pt x="341312" y="30162"/>
                  <a:pt x="317500" y="25400"/>
                </a:cubicBezTo>
                <a:cubicBezTo>
                  <a:pt x="293688" y="20638"/>
                  <a:pt x="254000" y="71438"/>
                  <a:pt x="203200" y="82550"/>
                </a:cubicBezTo>
                <a:cubicBezTo>
                  <a:pt x="152400" y="93663"/>
                  <a:pt x="25400" y="98425"/>
                  <a:pt x="12700" y="92075"/>
                </a:cubicBezTo>
                <a:cubicBezTo>
                  <a:pt x="0" y="85725"/>
                  <a:pt x="61913" y="50800"/>
                  <a:pt x="127000" y="44450"/>
                </a:cubicBezTo>
                <a:cubicBezTo>
                  <a:pt x="192087" y="38100"/>
                  <a:pt x="344488" y="46038"/>
                  <a:pt x="403225" y="53975"/>
                </a:cubicBezTo>
                <a:cubicBezTo>
                  <a:pt x="461963" y="61913"/>
                  <a:pt x="517525" y="80963"/>
                  <a:pt x="479425" y="92075"/>
                </a:cubicBezTo>
                <a:cubicBezTo>
                  <a:pt x="441325" y="103187"/>
                  <a:pt x="173038" y="134937"/>
                  <a:pt x="174625" y="120650"/>
                </a:cubicBezTo>
                <a:cubicBezTo>
                  <a:pt x="176212" y="106363"/>
                  <a:pt x="446088" y="39688"/>
                  <a:pt x="498475" y="44450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Полилиния 44">
            <a:hlinkClick r:id="rId11" action="ppaction://hlinksldjump"/>
          </p:cNvPr>
          <p:cNvSpPr/>
          <p:nvPr/>
        </p:nvSpPr>
        <p:spPr>
          <a:xfrm>
            <a:off x="5221288" y="3832225"/>
            <a:ext cx="436562" cy="430212"/>
          </a:xfrm>
          <a:custGeom>
            <a:avLst/>
            <a:gdLst>
              <a:gd name="connsiteX0" fmla="*/ 46037 w 436562"/>
              <a:gd name="connsiteY0" fmla="*/ 139700 h 430212"/>
              <a:gd name="connsiteX1" fmla="*/ 236537 w 436562"/>
              <a:gd name="connsiteY1" fmla="*/ 63500 h 430212"/>
              <a:gd name="connsiteX2" fmla="*/ 407987 w 436562"/>
              <a:gd name="connsiteY2" fmla="*/ 120650 h 430212"/>
              <a:gd name="connsiteX3" fmla="*/ 407987 w 436562"/>
              <a:gd name="connsiteY3" fmla="*/ 282575 h 430212"/>
              <a:gd name="connsiteX4" fmla="*/ 341312 w 436562"/>
              <a:gd name="connsiteY4" fmla="*/ 368300 h 430212"/>
              <a:gd name="connsiteX5" fmla="*/ 188912 w 436562"/>
              <a:gd name="connsiteY5" fmla="*/ 425450 h 430212"/>
              <a:gd name="connsiteX6" fmla="*/ 36512 w 436562"/>
              <a:gd name="connsiteY6" fmla="*/ 339725 h 430212"/>
              <a:gd name="connsiteX7" fmla="*/ 7937 w 436562"/>
              <a:gd name="connsiteY7" fmla="*/ 196850 h 430212"/>
              <a:gd name="connsiteX8" fmla="*/ 84137 w 436562"/>
              <a:gd name="connsiteY8" fmla="*/ 63500 h 430212"/>
              <a:gd name="connsiteX9" fmla="*/ 217487 w 436562"/>
              <a:gd name="connsiteY9" fmla="*/ 53975 h 430212"/>
              <a:gd name="connsiteX10" fmla="*/ 207962 w 436562"/>
              <a:gd name="connsiteY10" fmla="*/ 387350 h 430212"/>
              <a:gd name="connsiteX11" fmla="*/ 331787 w 436562"/>
              <a:gd name="connsiteY11" fmla="*/ 82550 h 430212"/>
              <a:gd name="connsiteX12" fmla="*/ 274637 w 436562"/>
              <a:gd name="connsiteY12" fmla="*/ 330200 h 430212"/>
              <a:gd name="connsiteX13" fmla="*/ 388937 w 436562"/>
              <a:gd name="connsiteY13" fmla="*/ 196850 h 430212"/>
              <a:gd name="connsiteX14" fmla="*/ 46037 w 436562"/>
              <a:gd name="connsiteY14" fmla="*/ 139700 h 4302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436562" h="430212">
                <a:moveTo>
                  <a:pt x="46037" y="139700"/>
                </a:moveTo>
                <a:cubicBezTo>
                  <a:pt x="20637" y="117475"/>
                  <a:pt x="176212" y="66675"/>
                  <a:pt x="236537" y="63500"/>
                </a:cubicBezTo>
                <a:cubicBezTo>
                  <a:pt x="296862" y="60325"/>
                  <a:pt x="379412" y="84138"/>
                  <a:pt x="407987" y="120650"/>
                </a:cubicBezTo>
                <a:cubicBezTo>
                  <a:pt x="436562" y="157162"/>
                  <a:pt x="419099" y="241300"/>
                  <a:pt x="407987" y="282575"/>
                </a:cubicBezTo>
                <a:cubicBezTo>
                  <a:pt x="396875" y="323850"/>
                  <a:pt x="377824" y="344488"/>
                  <a:pt x="341312" y="368300"/>
                </a:cubicBezTo>
                <a:cubicBezTo>
                  <a:pt x="304800" y="392112"/>
                  <a:pt x="239712" y="430212"/>
                  <a:pt x="188912" y="425450"/>
                </a:cubicBezTo>
                <a:cubicBezTo>
                  <a:pt x="138112" y="420688"/>
                  <a:pt x="66674" y="377825"/>
                  <a:pt x="36512" y="339725"/>
                </a:cubicBezTo>
                <a:cubicBezTo>
                  <a:pt x="6350" y="301625"/>
                  <a:pt x="0" y="242887"/>
                  <a:pt x="7937" y="196850"/>
                </a:cubicBezTo>
                <a:cubicBezTo>
                  <a:pt x="15874" y="150813"/>
                  <a:pt x="49212" y="87312"/>
                  <a:pt x="84137" y="63500"/>
                </a:cubicBezTo>
                <a:cubicBezTo>
                  <a:pt x="119062" y="39688"/>
                  <a:pt x="196850" y="0"/>
                  <a:pt x="217487" y="53975"/>
                </a:cubicBezTo>
                <a:cubicBezTo>
                  <a:pt x="238125" y="107950"/>
                  <a:pt x="188912" y="382588"/>
                  <a:pt x="207962" y="387350"/>
                </a:cubicBezTo>
                <a:cubicBezTo>
                  <a:pt x="227012" y="392112"/>
                  <a:pt x="320675" y="92075"/>
                  <a:pt x="331787" y="82550"/>
                </a:cubicBezTo>
                <a:cubicBezTo>
                  <a:pt x="342900" y="73025"/>
                  <a:pt x="265112" y="311150"/>
                  <a:pt x="274637" y="330200"/>
                </a:cubicBezTo>
                <a:cubicBezTo>
                  <a:pt x="284162" y="349250"/>
                  <a:pt x="428625" y="223838"/>
                  <a:pt x="388937" y="196850"/>
                </a:cubicBezTo>
                <a:cubicBezTo>
                  <a:pt x="349250" y="169863"/>
                  <a:pt x="71437" y="161925"/>
                  <a:pt x="46037" y="139700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" name="Полилиния 45">
            <a:hlinkClick r:id="rId11" action="ppaction://hlinksldjump"/>
          </p:cNvPr>
          <p:cNvSpPr/>
          <p:nvPr/>
        </p:nvSpPr>
        <p:spPr>
          <a:xfrm>
            <a:off x="5246688" y="3913981"/>
            <a:ext cx="393700" cy="340519"/>
          </a:xfrm>
          <a:custGeom>
            <a:avLst/>
            <a:gdLst>
              <a:gd name="connsiteX0" fmla="*/ 58737 w 393700"/>
              <a:gd name="connsiteY0" fmla="*/ 794 h 340519"/>
              <a:gd name="connsiteX1" fmla="*/ 115887 w 393700"/>
              <a:gd name="connsiteY1" fmla="*/ 794 h 340519"/>
              <a:gd name="connsiteX2" fmla="*/ 325437 w 393700"/>
              <a:gd name="connsiteY2" fmla="*/ 10319 h 340519"/>
              <a:gd name="connsiteX3" fmla="*/ 11112 w 393700"/>
              <a:gd name="connsiteY3" fmla="*/ 124619 h 340519"/>
              <a:gd name="connsiteX4" fmla="*/ 392112 w 393700"/>
              <a:gd name="connsiteY4" fmla="*/ 143669 h 340519"/>
              <a:gd name="connsiteX5" fmla="*/ 20637 w 393700"/>
              <a:gd name="connsiteY5" fmla="*/ 181769 h 340519"/>
              <a:gd name="connsiteX6" fmla="*/ 354012 w 393700"/>
              <a:gd name="connsiteY6" fmla="*/ 238919 h 340519"/>
              <a:gd name="connsiteX7" fmla="*/ 77787 w 393700"/>
              <a:gd name="connsiteY7" fmla="*/ 305594 h 340519"/>
              <a:gd name="connsiteX8" fmla="*/ 58737 w 393700"/>
              <a:gd name="connsiteY8" fmla="*/ 794 h 3405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93700" h="340519">
                <a:moveTo>
                  <a:pt x="58737" y="794"/>
                </a:moveTo>
                <a:cubicBezTo>
                  <a:pt x="65087" y="0"/>
                  <a:pt x="115887" y="794"/>
                  <a:pt x="115887" y="794"/>
                </a:cubicBezTo>
                <a:lnTo>
                  <a:pt x="325437" y="10319"/>
                </a:lnTo>
                <a:cubicBezTo>
                  <a:pt x="307975" y="30956"/>
                  <a:pt x="0" y="102394"/>
                  <a:pt x="11112" y="124619"/>
                </a:cubicBezTo>
                <a:cubicBezTo>
                  <a:pt x="22224" y="146844"/>
                  <a:pt x="390525" y="134144"/>
                  <a:pt x="392112" y="143669"/>
                </a:cubicBezTo>
                <a:cubicBezTo>
                  <a:pt x="393700" y="153194"/>
                  <a:pt x="26987" y="165894"/>
                  <a:pt x="20637" y="181769"/>
                </a:cubicBezTo>
                <a:cubicBezTo>
                  <a:pt x="14287" y="197644"/>
                  <a:pt x="344487" y="218282"/>
                  <a:pt x="354012" y="238919"/>
                </a:cubicBezTo>
                <a:cubicBezTo>
                  <a:pt x="363537" y="259556"/>
                  <a:pt x="128587" y="340519"/>
                  <a:pt x="77787" y="305594"/>
                </a:cubicBezTo>
                <a:cubicBezTo>
                  <a:pt x="26987" y="270669"/>
                  <a:pt x="38099" y="150019"/>
                  <a:pt x="58737" y="794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8" name="Полилиния 47"/>
          <p:cNvSpPr/>
          <p:nvPr/>
        </p:nvSpPr>
        <p:spPr>
          <a:xfrm>
            <a:off x="7739063" y="2776538"/>
            <a:ext cx="393699" cy="355599"/>
          </a:xfrm>
          <a:custGeom>
            <a:avLst/>
            <a:gdLst>
              <a:gd name="connsiteX0" fmla="*/ 23812 w 393699"/>
              <a:gd name="connsiteY0" fmla="*/ 109537 h 355599"/>
              <a:gd name="connsiteX1" fmla="*/ 33337 w 393699"/>
              <a:gd name="connsiteY1" fmla="*/ 309562 h 355599"/>
              <a:gd name="connsiteX2" fmla="*/ 223837 w 393699"/>
              <a:gd name="connsiteY2" fmla="*/ 347662 h 355599"/>
              <a:gd name="connsiteX3" fmla="*/ 328612 w 393699"/>
              <a:gd name="connsiteY3" fmla="*/ 261937 h 355599"/>
              <a:gd name="connsiteX4" fmla="*/ 385762 w 393699"/>
              <a:gd name="connsiteY4" fmla="*/ 176212 h 355599"/>
              <a:gd name="connsiteX5" fmla="*/ 280987 w 393699"/>
              <a:gd name="connsiteY5" fmla="*/ 42862 h 355599"/>
              <a:gd name="connsiteX6" fmla="*/ 90487 w 393699"/>
              <a:gd name="connsiteY6" fmla="*/ 14287 h 355599"/>
              <a:gd name="connsiteX7" fmla="*/ 23812 w 393699"/>
              <a:gd name="connsiteY7" fmla="*/ 109537 h 3555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93699" h="355599">
                <a:moveTo>
                  <a:pt x="23812" y="109537"/>
                </a:moveTo>
                <a:cubicBezTo>
                  <a:pt x="14287" y="158750"/>
                  <a:pt x="0" y="269875"/>
                  <a:pt x="33337" y="309562"/>
                </a:cubicBezTo>
                <a:cubicBezTo>
                  <a:pt x="66674" y="349249"/>
                  <a:pt x="174625" y="355599"/>
                  <a:pt x="223837" y="347662"/>
                </a:cubicBezTo>
                <a:cubicBezTo>
                  <a:pt x="273049" y="339725"/>
                  <a:pt x="301625" y="290512"/>
                  <a:pt x="328612" y="261937"/>
                </a:cubicBezTo>
                <a:cubicBezTo>
                  <a:pt x="355600" y="233362"/>
                  <a:pt x="393699" y="212724"/>
                  <a:pt x="385762" y="176212"/>
                </a:cubicBezTo>
                <a:cubicBezTo>
                  <a:pt x="377825" y="139700"/>
                  <a:pt x="330199" y="69849"/>
                  <a:pt x="280987" y="42862"/>
                </a:cubicBezTo>
                <a:cubicBezTo>
                  <a:pt x="231775" y="15875"/>
                  <a:pt x="138112" y="0"/>
                  <a:pt x="90487" y="14287"/>
                </a:cubicBezTo>
                <a:cubicBezTo>
                  <a:pt x="42862" y="28574"/>
                  <a:pt x="33337" y="60324"/>
                  <a:pt x="23812" y="109537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0" name="Полилиния 49">
            <a:hlinkClick r:id="rId11" action="ppaction://hlinksldjump"/>
          </p:cNvPr>
          <p:cNvSpPr/>
          <p:nvPr/>
        </p:nvSpPr>
        <p:spPr>
          <a:xfrm>
            <a:off x="5969000" y="1166813"/>
            <a:ext cx="292100" cy="279399"/>
          </a:xfrm>
          <a:custGeom>
            <a:avLst/>
            <a:gdLst>
              <a:gd name="connsiteX0" fmla="*/ 31750 w 292100"/>
              <a:gd name="connsiteY0" fmla="*/ 61912 h 279399"/>
              <a:gd name="connsiteX1" fmla="*/ 12700 w 292100"/>
              <a:gd name="connsiteY1" fmla="*/ 157162 h 279399"/>
              <a:gd name="connsiteX2" fmla="*/ 107950 w 292100"/>
              <a:gd name="connsiteY2" fmla="*/ 261937 h 279399"/>
              <a:gd name="connsiteX3" fmla="*/ 241300 w 292100"/>
              <a:gd name="connsiteY3" fmla="*/ 261937 h 279399"/>
              <a:gd name="connsiteX4" fmla="*/ 288925 w 292100"/>
              <a:gd name="connsiteY4" fmla="*/ 185737 h 279399"/>
              <a:gd name="connsiteX5" fmla="*/ 260350 w 292100"/>
              <a:gd name="connsiteY5" fmla="*/ 61912 h 279399"/>
              <a:gd name="connsiteX6" fmla="*/ 222250 w 292100"/>
              <a:gd name="connsiteY6" fmla="*/ 14287 h 279399"/>
              <a:gd name="connsiteX7" fmla="*/ 117475 w 292100"/>
              <a:gd name="connsiteY7" fmla="*/ 4762 h 279399"/>
              <a:gd name="connsiteX8" fmla="*/ 31750 w 292100"/>
              <a:gd name="connsiteY8" fmla="*/ 61912 h 2793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92100" h="279399">
                <a:moveTo>
                  <a:pt x="31750" y="61912"/>
                </a:moveTo>
                <a:cubicBezTo>
                  <a:pt x="14287" y="87312"/>
                  <a:pt x="0" y="123825"/>
                  <a:pt x="12700" y="157162"/>
                </a:cubicBezTo>
                <a:cubicBezTo>
                  <a:pt x="25400" y="190500"/>
                  <a:pt x="69850" y="244475"/>
                  <a:pt x="107950" y="261937"/>
                </a:cubicBezTo>
                <a:cubicBezTo>
                  <a:pt x="146050" y="279399"/>
                  <a:pt x="211138" y="274637"/>
                  <a:pt x="241300" y="261937"/>
                </a:cubicBezTo>
                <a:cubicBezTo>
                  <a:pt x="271463" y="249237"/>
                  <a:pt x="285750" y="219074"/>
                  <a:pt x="288925" y="185737"/>
                </a:cubicBezTo>
                <a:cubicBezTo>
                  <a:pt x="292100" y="152400"/>
                  <a:pt x="271462" y="90487"/>
                  <a:pt x="260350" y="61912"/>
                </a:cubicBezTo>
                <a:cubicBezTo>
                  <a:pt x="249238" y="33337"/>
                  <a:pt x="246063" y="23812"/>
                  <a:pt x="222250" y="14287"/>
                </a:cubicBezTo>
                <a:cubicBezTo>
                  <a:pt x="198438" y="4762"/>
                  <a:pt x="142875" y="0"/>
                  <a:pt x="117475" y="4762"/>
                </a:cubicBezTo>
                <a:cubicBezTo>
                  <a:pt x="92075" y="9524"/>
                  <a:pt x="49213" y="36512"/>
                  <a:pt x="31750" y="61912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1" name="Полилиния 50">
            <a:hlinkClick r:id="rId11" action="ppaction://hlinksldjump"/>
          </p:cNvPr>
          <p:cNvSpPr/>
          <p:nvPr/>
        </p:nvSpPr>
        <p:spPr>
          <a:xfrm>
            <a:off x="6015037" y="1163638"/>
            <a:ext cx="228601" cy="257175"/>
          </a:xfrm>
          <a:custGeom>
            <a:avLst/>
            <a:gdLst>
              <a:gd name="connsiteX0" fmla="*/ 33338 w 228601"/>
              <a:gd name="connsiteY0" fmla="*/ 55562 h 257175"/>
              <a:gd name="connsiteX1" fmla="*/ 195263 w 228601"/>
              <a:gd name="connsiteY1" fmla="*/ 74612 h 257175"/>
              <a:gd name="connsiteX2" fmla="*/ 4763 w 228601"/>
              <a:gd name="connsiteY2" fmla="*/ 131762 h 257175"/>
              <a:gd name="connsiteX3" fmla="*/ 223838 w 228601"/>
              <a:gd name="connsiteY3" fmla="*/ 150812 h 257175"/>
              <a:gd name="connsiteX4" fmla="*/ 33338 w 228601"/>
              <a:gd name="connsiteY4" fmla="*/ 188912 h 257175"/>
              <a:gd name="connsiteX5" fmla="*/ 109538 w 228601"/>
              <a:gd name="connsiteY5" fmla="*/ 227012 h 257175"/>
              <a:gd name="connsiteX6" fmla="*/ 109538 w 228601"/>
              <a:gd name="connsiteY6" fmla="*/ 7937 h 257175"/>
              <a:gd name="connsiteX7" fmla="*/ 195263 w 228601"/>
              <a:gd name="connsiteY7" fmla="*/ 179387 h 257175"/>
              <a:gd name="connsiteX8" fmla="*/ 33338 w 228601"/>
              <a:gd name="connsiteY8" fmla="*/ 55562 h 257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28601" h="257175">
                <a:moveTo>
                  <a:pt x="33338" y="55562"/>
                </a:moveTo>
                <a:cubicBezTo>
                  <a:pt x="33338" y="38100"/>
                  <a:pt x="200026" y="61912"/>
                  <a:pt x="195263" y="74612"/>
                </a:cubicBezTo>
                <a:cubicBezTo>
                  <a:pt x="190500" y="87312"/>
                  <a:pt x="0" y="119062"/>
                  <a:pt x="4763" y="131762"/>
                </a:cubicBezTo>
                <a:cubicBezTo>
                  <a:pt x="9526" y="144462"/>
                  <a:pt x="219075" y="141287"/>
                  <a:pt x="223838" y="150812"/>
                </a:cubicBezTo>
                <a:cubicBezTo>
                  <a:pt x="228601" y="160337"/>
                  <a:pt x="52388" y="176212"/>
                  <a:pt x="33338" y="188912"/>
                </a:cubicBezTo>
                <a:cubicBezTo>
                  <a:pt x="14288" y="201612"/>
                  <a:pt x="96838" y="257175"/>
                  <a:pt x="109538" y="227012"/>
                </a:cubicBezTo>
                <a:cubicBezTo>
                  <a:pt x="122238" y="196850"/>
                  <a:pt x="95251" y="15874"/>
                  <a:pt x="109538" y="7937"/>
                </a:cubicBezTo>
                <a:cubicBezTo>
                  <a:pt x="123825" y="0"/>
                  <a:pt x="209550" y="169862"/>
                  <a:pt x="195263" y="179387"/>
                </a:cubicBezTo>
                <a:cubicBezTo>
                  <a:pt x="180976" y="188912"/>
                  <a:pt x="33338" y="73024"/>
                  <a:pt x="33338" y="55562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2231740" y="591530"/>
            <a:ext cx="3096344" cy="432048"/>
          </a:xfrm>
          <a:prstGeom prst="roundRect">
            <a:avLst/>
          </a:prstGeom>
          <a:solidFill>
            <a:schemeClr val="bg1"/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Задания базового уровня 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3" name="триг СБРОС на первом"/>
          <p:cNvSpPr/>
          <p:nvPr/>
        </p:nvSpPr>
        <p:spPr>
          <a:xfrm>
            <a:off x="431540" y="1131590"/>
            <a:ext cx="1440160" cy="396044"/>
          </a:xfrm>
          <a:prstGeom prst="roundRect">
            <a:avLst>
              <a:gd name="adj" fmla="val 50000"/>
            </a:avLst>
          </a:prstGeom>
          <a:solidFill>
            <a:srgbClr val="C00000"/>
          </a:solidFill>
          <a:ln>
            <a:noFill/>
          </a:ln>
          <a:effectLst>
            <a:outerShdw blurRad="127000" dist="38100" dir="5400000" sx="104000" sy="104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 smtClean="0">
                <a:solidFill>
                  <a:schemeClr val="bg1"/>
                </a:solidFill>
              </a:rPr>
              <a:t>1</a:t>
            </a:r>
            <a:endParaRPr lang="ru-RU" b="1" u="sng" dirty="0">
              <a:solidFill>
                <a:schemeClr val="bg1"/>
              </a:solidFill>
            </a:endParaRPr>
          </a:p>
        </p:txBody>
      </p:sp>
      <p:pic>
        <p:nvPicPr>
          <p:cNvPr id="11266" name="круг1" descr="C:\Users\1\Desktop\кокурс плакат\картинки\imgpreview (1).jp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503548" y="1599642"/>
            <a:ext cx="1332148" cy="1397131"/>
          </a:xfrm>
          <a:prstGeom prst="rect">
            <a:avLst/>
          </a:prstGeom>
          <a:noFill/>
        </p:spPr>
      </p:pic>
      <p:sp>
        <p:nvSpPr>
          <p:cNvPr id="31" name="триг СБРОС на первом"/>
          <p:cNvSpPr/>
          <p:nvPr/>
        </p:nvSpPr>
        <p:spPr>
          <a:xfrm>
            <a:off x="3851920" y="1131590"/>
            <a:ext cx="1440160" cy="396044"/>
          </a:xfrm>
          <a:prstGeom prst="roundRect">
            <a:avLst>
              <a:gd name="adj" fmla="val 50000"/>
            </a:avLst>
          </a:prstGeom>
          <a:solidFill>
            <a:srgbClr val="C00000"/>
          </a:solidFill>
          <a:ln>
            <a:noFill/>
          </a:ln>
          <a:effectLst>
            <a:outerShdw blurRad="127000" dist="38100" dir="5400000" sx="104000" sy="104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 smtClean="0">
                <a:solidFill>
                  <a:schemeClr val="bg1"/>
                </a:solidFill>
              </a:rPr>
              <a:t>3</a:t>
            </a:r>
            <a:endParaRPr lang="ru-RU" b="1" u="sng" dirty="0">
              <a:solidFill>
                <a:schemeClr val="bg1"/>
              </a:solidFill>
            </a:endParaRPr>
          </a:p>
        </p:txBody>
      </p:sp>
      <p:sp>
        <p:nvSpPr>
          <p:cNvPr id="32" name="триг СБРОС на первом"/>
          <p:cNvSpPr/>
          <p:nvPr/>
        </p:nvSpPr>
        <p:spPr>
          <a:xfrm>
            <a:off x="395536" y="3111810"/>
            <a:ext cx="1440160" cy="396044"/>
          </a:xfrm>
          <a:prstGeom prst="roundRect">
            <a:avLst>
              <a:gd name="adj" fmla="val 50000"/>
            </a:avLst>
          </a:prstGeom>
          <a:solidFill>
            <a:srgbClr val="C00000"/>
          </a:solidFill>
          <a:ln>
            <a:noFill/>
          </a:ln>
          <a:effectLst>
            <a:outerShdw blurRad="127000" dist="38100" dir="5400000" sx="104000" sy="104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 smtClean="0">
                <a:solidFill>
                  <a:schemeClr val="bg1"/>
                </a:solidFill>
              </a:rPr>
              <a:t>4</a:t>
            </a:r>
            <a:endParaRPr lang="ru-RU" b="1" u="sng" dirty="0">
              <a:solidFill>
                <a:schemeClr val="bg1"/>
              </a:solidFill>
            </a:endParaRPr>
          </a:p>
        </p:txBody>
      </p:sp>
      <p:sp>
        <p:nvSpPr>
          <p:cNvPr id="33" name="триг СБРОС на первом"/>
          <p:cNvSpPr/>
          <p:nvPr/>
        </p:nvSpPr>
        <p:spPr>
          <a:xfrm>
            <a:off x="2159732" y="3111810"/>
            <a:ext cx="1440160" cy="396044"/>
          </a:xfrm>
          <a:prstGeom prst="roundRect">
            <a:avLst>
              <a:gd name="adj" fmla="val 50000"/>
            </a:avLst>
          </a:prstGeom>
          <a:solidFill>
            <a:srgbClr val="C00000"/>
          </a:solidFill>
          <a:ln>
            <a:noFill/>
          </a:ln>
          <a:effectLst>
            <a:outerShdw blurRad="127000" dist="38100" dir="5400000" sx="104000" sy="104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 smtClean="0">
                <a:solidFill>
                  <a:schemeClr val="bg1"/>
                </a:solidFill>
              </a:rPr>
              <a:t>5</a:t>
            </a:r>
            <a:endParaRPr lang="ru-RU" b="1" u="sng" dirty="0">
              <a:solidFill>
                <a:schemeClr val="bg1"/>
              </a:solidFill>
            </a:endParaRPr>
          </a:p>
        </p:txBody>
      </p:sp>
      <p:pic>
        <p:nvPicPr>
          <p:cNvPr id="11270" name="Picture 6" descr="C:\Users\1\Desktop\кокурс плакат\картинки\0002523b4a625cb494e385ce97c56aa2_i-1096.jpg"/>
          <p:cNvPicPr>
            <a:picLocks noChangeAspect="1" noChangeArrowheads="1"/>
          </p:cNvPicPr>
          <p:nvPr/>
        </p:nvPicPr>
        <p:blipFill>
          <a:blip r:embed="rId13" cstate="print"/>
          <a:srcRect b="3623"/>
          <a:stretch>
            <a:fillRect/>
          </a:stretch>
        </p:blipFill>
        <p:spPr bwMode="auto">
          <a:xfrm>
            <a:off x="5724128" y="741836"/>
            <a:ext cx="3037148" cy="4242182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34" name="Picture 2" descr="C:\Users\1\Desktop\кокурс плакат\картинки\imgpreview (1).jp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467544" y="3543858"/>
            <a:ext cx="1332148" cy="1397131"/>
          </a:xfrm>
          <a:prstGeom prst="rect">
            <a:avLst/>
          </a:prstGeom>
          <a:noFill/>
        </p:spPr>
      </p:pic>
      <p:pic>
        <p:nvPicPr>
          <p:cNvPr id="35" name="Picture 2" descr="C:\Users\1\Desktop\кокурс плакат\картинки\imgpreview (1).jp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3959932" y="1599642"/>
            <a:ext cx="1332148" cy="1397131"/>
          </a:xfrm>
          <a:prstGeom prst="rect">
            <a:avLst/>
          </a:prstGeom>
          <a:noFill/>
        </p:spPr>
      </p:pic>
      <p:pic>
        <p:nvPicPr>
          <p:cNvPr id="36" name="Picture 2" descr="C:\Users\1\Desktop\кокурс плакат\картинки\imgpreview (1).jp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2231740" y="3543858"/>
            <a:ext cx="1332148" cy="1397131"/>
          </a:xfrm>
          <a:prstGeom prst="rect">
            <a:avLst/>
          </a:prstGeom>
          <a:noFill/>
        </p:spPr>
      </p:pic>
      <p:sp>
        <p:nvSpPr>
          <p:cNvPr id="40" name="триг СБРОС на первом"/>
          <p:cNvSpPr/>
          <p:nvPr/>
        </p:nvSpPr>
        <p:spPr>
          <a:xfrm>
            <a:off x="2195736" y="1131590"/>
            <a:ext cx="1440160" cy="396044"/>
          </a:xfrm>
          <a:prstGeom prst="roundRect">
            <a:avLst>
              <a:gd name="adj" fmla="val 50000"/>
            </a:avLst>
          </a:prstGeom>
          <a:solidFill>
            <a:srgbClr val="C00000"/>
          </a:solidFill>
          <a:ln>
            <a:noFill/>
          </a:ln>
          <a:effectLst>
            <a:outerShdw blurRad="127000" dist="38100" dir="5400000" sx="104000" sy="104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 smtClean="0">
                <a:solidFill>
                  <a:schemeClr val="bg1"/>
                </a:solidFill>
              </a:rPr>
              <a:t>2</a:t>
            </a:r>
            <a:endParaRPr lang="ru-RU" b="1" u="sng" dirty="0">
              <a:solidFill>
                <a:schemeClr val="bg1"/>
              </a:solidFill>
            </a:endParaRPr>
          </a:p>
        </p:txBody>
      </p:sp>
      <p:sp>
        <p:nvSpPr>
          <p:cNvPr id="42" name="триг СБРОС на первом"/>
          <p:cNvSpPr/>
          <p:nvPr/>
        </p:nvSpPr>
        <p:spPr>
          <a:xfrm>
            <a:off x="3923928" y="3075806"/>
            <a:ext cx="1440160" cy="396044"/>
          </a:xfrm>
          <a:prstGeom prst="roundRect">
            <a:avLst>
              <a:gd name="adj" fmla="val 50000"/>
            </a:avLst>
          </a:prstGeom>
          <a:solidFill>
            <a:srgbClr val="C00000"/>
          </a:solidFill>
          <a:ln>
            <a:noFill/>
          </a:ln>
          <a:effectLst>
            <a:outerShdw blurRad="127000" dist="38100" dir="5400000" sx="104000" sy="104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 smtClean="0">
                <a:solidFill>
                  <a:schemeClr val="bg1"/>
                </a:solidFill>
              </a:rPr>
              <a:t>6</a:t>
            </a:r>
            <a:endParaRPr lang="ru-RU" b="1" u="sng" dirty="0">
              <a:solidFill>
                <a:schemeClr val="bg1"/>
              </a:solidFill>
            </a:endParaRPr>
          </a:p>
        </p:txBody>
      </p:sp>
      <p:pic>
        <p:nvPicPr>
          <p:cNvPr id="43" name="Picture 2" descr="C:\Users\1\Desktop\кокурс плакат\картинки\imgpreview (1).jp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3995936" y="3543858"/>
            <a:ext cx="1332148" cy="1397131"/>
          </a:xfrm>
          <a:prstGeom prst="rect">
            <a:avLst/>
          </a:prstGeom>
          <a:noFill/>
        </p:spPr>
      </p:pic>
      <p:pic>
        <p:nvPicPr>
          <p:cNvPr id="44" name="Picture 2" descr="C:\Users\1\Desktop\кокурс плакат\картинки\imgpreview (1).jp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2231740" y="1599642"/>
            <a:ext cx="1332148" cy="1397131"/>
          </a:xfrm>
          <a:prstGeom prst="rect">
            <a:avLst/>
          </a:prstGeom>
          <a:noFill/>
        </p:spPr>
      </p:pic>
      <p:sp>
        <p:nvSpPr>
          <p:cNvPr id="47" name="Прямоугольник 46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50" name="Picture 2" descr="E:\картинки\AC_10000.jpg8c068511-396a-4b93-99e3-63b7241f18b1Original.jpg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0136" y="591530"/>
            <a:ext cx="4219574" cy="4219575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4" name="Прямая со стрелкой 3"/>
          <p:cNvCxnSpPr>
            <a:stCxn id="8" idx="1"/>
          </p:cNvCxnSpPr>
          <p:nvPr/>
        </p:nvCxnSpPr>
        <p:spPr>
          <a:xfrm flipH="1">
            <a:off x="1703734" y="490509"/>
            <a:ext cx="3009054" cy="598252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Скругленный прямоугольник 7"/>
          <p:cNvSpPr/>
          <p:nvPr/>
        </p:nvSpPr>
        <p:spPr>
          <a:xfrm>
            <a:off x="4712788" y="202867"/>
            <a:ext cx="4176464" cy="575283"/>
          </a:xfrm>
          <a:prstGeom prst="roundRect">
            <a:avLst/>
          </a:prstGeom>
          <a:solidFill>
            <a:schemeClr val="bg1"/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Какую функцию выполняет данная часть клетки?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669408" y="1166813"/>
            <a:ext cx="4176464" cy="592137"/>
          </a:xfrm>
          <a:prstGeom prst="roundRect">
            <a:avLst/>
          </a:prstGeom>
          <a:solidFill>
            <a:schemeClr val="bg1"/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 smtClean="0">
                <a:solidFill>
                  <a:schemeClr val="tx1"/>
                </a:solidFill>
              </a:rPr>
              <a:t>        Синтезирует белок. 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56" name="Скругленный прямоугольник 55"/>
          <p:cNvSpPr/>
          <p:nvPr/>
        </p:nvSpPr>
        <p:spPr>
          <a:xfrm>
            <a:off x="4695145" y="1976536"/>
            <a:ext cx="4176464" cy="592137"/>
          </a:xfrm>
          <a:prstGeom prst="roundRect">
            <a:avLst/>
          </a:prstGeom>
          <a:solidFill>
            <a:schemeClr val="bg1"/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Осуществляет внутриклеточное пищеварение.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65" name="Скругленный прямоугольник 64"/>
          <p:cNvSpPr/>
          <p:nvPr/>
        </p:nvSpPr>
        <p:spPr>
          <a:xfrm>
            <a:off x="4695145" y="2779737"/>
            <a:ext cx="4176464" cy="872133"/>
          </a:xfrm>
          <a:prstGeom prst="roundRect">
            <a:avLst/>
          </a:prstGeom>
          <a:solidFill>
            <a:schemeClr val="bg1"/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     Отделяет содержимое клетки от внешней среды и регулирует обмен  между клеткой и средой.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66" name="Скругленный прямоугольник 65"/>
          <p:cNvSpPr/>
          <p:nvPr/>
        </p:nvSpPr>
        <p:spPr>
          <a:xfrm>
            <a:off x="4693930" y="3727932"/>
            <a:ext cx="4176464" cy="592137"/>
          </a:xfrm>
          <a:prstGeom prst="roundRect">
            <a:avLst/>
          </a:prstGeom>
          <a:solidFill>
            <a:schemeClr val="bg1"/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      Направляет потоки веществ внутри клетки.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67" name="Блок-схема: узел 99"/>
          <p:cNvSpPr/>
          <p:nvPr/>
        </p:nvSpPr>
        <p:spPr>
          <a:xfrm>
            <a:off x="4847978" y="3771973"/>
            <a:ext cx="252028" cy="252028"/>
          </a:xfrm>
          <a:prstGeom prst="flowChartConnector">
            <a:avLst/>
          </a:prstGeom>
          <a:solidFill>
            <a:srgbClr val="FF0000"/>
          </a:solidFill>
          <a:ln>
            <a:solidFill>
              <a:srgbClr val="FF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8" name="Блок-схема: узел 88"/>
          <p:cNvSpPr/>
          <p:nvPr/>
        </p:nvSpPr>
        <p:spPr>
          <a:xfrm>
            <a:off x="4804824" y="2129768"/>
            <a:ext cx="252028" cy="252028"/>
          </a:xfrm>
          <a:prstGeom prst="flowChartConnector">
            <a:avLst/>
          </a:prstGeom>
          <a:solidFill>
            <a:srgbClr val="FF0000"/>
          </a:solidFill>
          <a:ln>
            <a:solidFill>
              <a:srgbClr val="FF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9" name="Блок-схема: узел 77"/>
          <p:cNvSpPr/>
          <p:nvPr/>
        </p:nvSpPr>
        <p:spPr>
          <a:xfrm>
            <a:off x="4834007" y="2963775"/>
            <a:ext cx="252028" cy="252028"/>
          </a:xfrm>
          <a:prstGeom prst="flowChartConnector">
            <a:avLst/>
          </a:prstGeom>
          <a:solidFill>
            <a:srgbClr val="FF0000"/>
          </a:solidFill>
          <a:ln>
            <a:solidFill>
              <a:srgbClr val="FF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0" name="Блок-схема: узел 66"/>
          <p:cNvSpPr/>
          <p:nvPr/>
        </p:nvSpPr>
        <p:spPr>
          <a:xfrm>
            <a:off x="4804824" y="1336867"/>
            <a:ext cx="252028" cy="252028"/>
          </a:xfrm>
          <a:prstGeom prst="flowChartConnector">
            <a:avLst/>
          </a:prstGeom>
          <a:solidFill>
            <a:srgbClr val="FF0000"/>
          </a:solidFill>
          <a:ln>
            <a:solidFill>
              <a:srgbClr val="FF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1" name="триг СБРОС на первом224"/>
          <p:cNvSpPr/>
          <p:nvPr/>
        </p:nvSpPr>
        <p:spPr>
          <a:xfrm>
            <a:off x="4728460" y="4392243"/>
            <a:ext cx="1440160" cy="396044"/>
          </a:xfrm>
          <a:prstGeom prst="roundRect">
            <a:avLst>
              <a:gd name="adj" fmla="val 50000"/>
            </a:avLst>
          </a:prstGeom>
          <a:solidFill>
            <a:srgbClr val="C00000"/>
          </a:solidFill>
          <a:ln>
            <a:noFill/>
          </a:ln>
          <a:effectLst>
            <a:outerShdw blurRad="127000" dist="38100" dir="5400000" sx="104000" sy="104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 smtClean="0">
                <a:solidFill>
                  <a:schemeClr val="bg1"/>
                </a:solidFill>
              </a:rPr>
              <a:t>Правильно </a:t>
            </a:r>
            <a:endParaRPr lang="ru-RU" b="1" u="sng" dirty="0">
              <a:solidFill>
                <a:schemeClr val="bg1"/>
              </a:solidFill>
            </a:endParaRPr>
          </a:p>
        </p:txBody>
      </p:sp>
      <p:sp>
        <p:nvSpPr>
          <p:cNvPr id="72" name="триг СБРОС на первом223">
            <a:hlinkClick r:id="rId15" action="ppaction://hlinksldjump"/>
          </p:cNvPr>
          <p:cNvSpPr/>
          <p:nvPr/>
        </p:nvSpPr>
        <p:spPr>
          <a:xfrm>
            <a:off x="6728896" y="4601862"/>
            <a:ext cx="2311454" cy="396044"/>
          </a:xfrm>
          <a:prstGeom prst="roundRect">
            <a:avLst>
              <a:gd name="adj" fmla="val 50000"/>
            </a:avLst>
          </a:prstGeom>
          <a:solidFill>
            <a:srgbClr val="C00000"/>
          </a:solidFill>
          <a:ln>
            <a:noFill/>
          </a:ln>
          <a:effectLst>
            <a:outerShdw blurRad="127000" dist="38100" dir="5400000" sx="104000" sy="104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 smtClean="0">
                <a:solidFill>
                  <a:schemeClr val="bg1"/>
                </a:solidFill>
              </a:rPr>
              <a:t>Следующий вопрос </a:t>
            </a:r>
            <a:endParaRPr lang="ru-RU" b="1" u="sng" dirty="0">
              <a:solidFill>
                <a:schemeClr val="bg1"/>
              </a:solidFill>
            </a:endParaRPr>
          </a:p>
        </p:txBody>
      </p:sp>
      <p:sp>
        <p:nvSpPr>
          <p:cNvPr id="49" name="триг СБРОС на первом1"/>
          <p:cNvSpPr/>
          <p:nvPr/>
        </p:nvSpPr>
        <p:spPr>
          <a:xfrm>
            <a:off x="1526116" y="52224"/>
            <a:ext cx="1770257" cy="386059"/>
          </a:xfrm>
          <a:prstGeom prst="ellipse">
            <a:avLst/>
          </a:prstGeom>
          <a:solidFill>
            <a:srgbClr val="C00000"/>
          </a:solidFill>
          <a:ln>
            <a:noFill/>
          </a:ln>
          <a:effectLst>
            <a:outerShdw blurRad="127000" dist="38100" dir="5400000" sx="104000" sy="104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ru-RU" sz="3000" b="1" u="sng" dirty="0">
                <a:solidFill>
                  <a:schemeClr val="bg1"/>
                </a:solidFill>
              </a:rPr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27099119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Click="0">
        <p:checker/>
      </p:transition>
    </mc:Choice>
    <mc:Fallback xmlns="">
      <p:transition spd="slow" advClick="0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8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6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9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7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1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2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3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24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0"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6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4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9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30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31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32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7"/>
                  </p:tgtEl>
                </p:cond>
              </p:nextCondLst>
            </p:seq>
          </p:childTnLst>
        </p:cTn>
      </p:par>
    </p:tnLst>
    <p:bldLst>
      <p:bldP spid="67" grpId="0" animBg="1"/>
      <p:bldP spid="68" grpId="0" animBg="1"/>
      <p:bldP spid="70" grpId="0" animBg="1"/>
      <p:bldP spid="71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Прямоугольник 51">
            <a:hlinkClick r:id="rId3" action="ppaction://hlinksldjump" tooltip="Процессы жизнедеятельности в растительной клетке"/>
          </p:cNvPr>
          <p:cNvSpPr/>
          <p:nvPr/>
        </p:nvSpPr>
        <p:spPr>
          <a:xfrm>
            <a:off x="5400092" y="-1"/>
            <a:ext cx="2196244" cy="49050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  <a:effectLst>
            <a:outerShdw blurRad="127000" dist="38100" dir="5400000" sx="103000" sy="103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 smtClean="0">
                <a:solidFill>
                  <a:schemeClr val="bg1"/>
                </a:solidFill>
                <a:hlinkClick r:id="rId3" action="ppaction://hlinksldjump"/>
              </a:rPr>
              <a:t>Список заданий</a:t>
            </a:r>
            <a:endParaRPr lang="ru-RU" b="1" u="sng" dirty="0">
              <a:solidFill>
                <a:schemeClr val="bg1"/>
              </a:solidFill>
            </a:endParaRPr>
          </a:p>
        </p:txBody>
      </p:sp>
      <p:sp>
        <p:nvSpPr>
          <p:cNvPr id="143" name="Прямоугольник 142"/>
          <p:cNvSpPr/>
          <p:nvPr/>
        </p:nvSpPr>
        <p:spPr>
          <a:xfrm>
            <a:off x="3527884" y="0"/>
            <a:ext cx="1913023" cy="490509"/>
          </a:xfrm>
          <a:prstGeom prst="rect">
            <a:avLst/>
          </a:prstGeom>
          <a:solidFill>
            <a:srgbClr val="1C2F5A"/>
          </a:solidFill>
          <a:ln>
            <a:noFill/>
          </a:ln>
          <a:effectLst>
            <a:outerShdw blurRad="127000" dist="38100" dir="5400000" sx="103000" sy="103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Строение клетки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146" name="Прямоугольник 145">
            <a:hlinkClick r:id="rId4" action="ppaction://hlinksldjump" tooltip="Устройство микроскопа и правила работы с ним"/>
          </p:cNvPr>
          <p:cNvSpPr/>
          <p:nvPr/>
        </p:nvSpPr>
        <p:spPr>
          <a:xfrm>
            <a:off x="1" y="0"/>
            <a:ext cx="1763687" cy="49050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  <a:effectLst>
            <a:outerShdw blurRad="127000" dist="38100" dir="5400000" sx="103000" sy="103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/>
                </a:solidFill>
                <a:hlinkClick r:id="rId5" action="ppaction://hlinksldjump"/>
              </a:rPr>
              <a:t>Великие открытия 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151" name="Прямоугольник 150">
            <a:hlinkClick r:id="rId6" action="ppaction://hlinksldjump" tooltip="Устройство микроскопа и правила работы с ним"/>
          </p:cNvPr>
          <p:cNvSpPr/>
          <p:nvPr/>
        </p:nvSpPr>
        <p:spPr>
          <a:xfrm>
            <a:off x="1763688" y="0"/>
            <a:ext cx="1764196" cy="49050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  <a:effectLst>
            <a:outerShdw blurRad="127000" dist="38100" dir="5400000" sx="103000" sy="103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 smtClean="0">
                <a:solidFill>
                  <a:schemeClr val="bg1"/>
                </a:solidFill>
                <a:hlinkClick r:id="rId6" action="ppaction://hlinksldjump"/>
              </a:rPr>
              <a:t>Микроскоп</a:t>
            </a:r>
            <a:endParaRPr lang="ru-RU" b="1" u="sng" dirty="0">
              <a:solidFill>
                <a:schemeClr val="bg1"/>
              </a:solidFill>
            </a:endParaRPr>
          </a:p>
        </p:txBody>
      </p:sp>
      <p:sp>
        <p:nvSpPr>
          <p:cNvPr id="22" name="Полилиния 21"/>
          <p:cNvSpPr/>
          <p:nvPr/>
        </p:nvSpPr>
        <p:spPr>
          <a:xfrm>
            <a:off x="6048164" y="3399842"/>
            <a:ext cx="1234646" cy="668294"/>
          </a:xfrm>
          <a:custGeom>
            <a:avLst/>
            <a:gdLst>
              <a:gd name="connsiteX0" fmla="*/ 560173 w 1234646"/>
              <a:gd name="connsiteY0" fmla="*/ 187410 h 668294"/>
              <a:gd name="connsiteX1" fmla="*/ 442784 w 1234646"/>
              <a:gd name="connsiteY1" fmla="*/ 255372 h 668294"/>
              <a:gd name="connsiteX2" fmla="*/ 325394 w 1234646"/>
              <a:gd name="connsiteY2" fmla="*/ 286264 h 668294"/>
              <a:gd name="connsiteX3" fmla="*/ 84438 w 1234646"/>
              <a:gd name="connsiteY3" fmla="*/ 360405 h 668294"/>
              <a:gd name="connsiteX4" fmla="*/ 22654 w 1234646"/>
              <a:gd name="connsiteY4" fmla="*/ 391296 h 668294"/>
              <a:gd name="connsiteX5" fmla="*/ 4119 w 1234646"/>
              <a:gd name="connsiteY5" fmla="*/ 514864 h 668294"/>
              <a:gd name="connsiteX6" fmla="*/ 47367 w 1234646"/>
              <a:gd name="connsiteY6" fmla="*/ 607540 h 668294"/>
              <a:gd name="connsiteX7" fmla="*/ 90616 w 1234646"/>
              <a:gd name="connsiteY7" fmla="*/ 644610 h 668294"/>
              <a:gd name="connsiteX8" fmla="*/ 189470 w 1234646"/>
              <a:gd name="connsiteY8" fmla="*/ 656967 h 668294"/>
              <a:gd name="connsiteX9" fmla="*/ 374821 w 1234646"/>
              <a:gd name="connsiteY9" fmla="*/ 656967 h 668294"/>
              <a:gd name="connsiteX10" fmla="*/ 566351 w 1234646"/>
              <a:gd name="connsiteY10" fmla="*/ 589005 h 668294"/>
              <a:gd name="connsiteX11" fmla="*/ 757881 w 1234646"/>
              <a:gd name="connsiteY11" fmla="*/ 527221 h 668294"/>
              <a:gd name="connsiteX12" fmla="*/ 980303 w 1234646"/>
              <a:gd name="connsiteY12" fmla="*/ 440723 h 668294"/>
              <a:gd name="connsiteX13" fmla="*/ 1085335 w 1234646"/>
              <a:gd name="connsiteY13" fmla="*/ 366583 h 668294"/>
              <a:gd name="connsiteX14" fmla="*/ 1196546 w 1234646"/>
              <a:gd name="connsiteY14" fmla="*/ 292442 h 668294"/>
              <a:gd name="connsiteX15" fmla="*/ 1233616 w 1234646"/>
              <a:gd name="connsiteY15" fmla="*/ 193588 h 668294"/>
              <a:gd name="connsiteX16" fmla="*/ 1202724 w 1234646"/>
              <a:gd name="connsiteY16" fmla="*/ 94734 h 668294"/>
              <a:gd name="connsiteX17" fmla="*/ 1128584 w 1234646"/>
              <a:gd name="connsiteY17" fmla="*/ 26772 h 668294"/>
              <a:gd name="connsiteX18" fmla="*/ 998838 w 1234646"/>
              <a:gd name="connsiteY18" fmla="*/ 2059 h 668294"/>
              <a:gd name="connsiteX19" fmla="*/ 850557 w 1234646"/>
              <a:gd name="connsiteY19" fmla="*/ 39129 h 668294"/>
              <a:gd name="connsiteX20" fmla="*/ 739346 w 1234646"/>
              <a:gd name="connsiteY20" fmla="*/ 125626 h 668294"/>
              <a:gd name="connsiteX21" fmla="*/ 640492 w 1234646"/>
              <a:gd name="connsiteY21" fmla="*/ 168875 h 668294"/>
              <a:gd name="connsiteX22" fmla="*/ 560173 w 1234646"/>
              <a:gd name="connsiteY22" fmla="*/ 187410 h 6682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1234646" h="668294">
                <a:moveTo>
                  <a:pt x="560173" y="187410"/>
                </a:moveTo>
                <a:cubicBezTo>
                  <a:pt x="527222" y="201826"/>
                  <a:pt x="481914" y="238896"/>
                  <a:pt x="442784" y="255372"/>
                </a:cubicBezTo>
                <a:cubicBezTo>
                  <a:pt x="403654" y="271848"/>
                  <a:pt x="385118" y="268759"/>
                  <a:pt x="325394" y="286264"/>
                </a:cubicBezTo>
                <a:cubicBezTo>
                  <a:pt x="265670" y="303769"/>
                  <a:pt x="134895" y="342900"/>
                  <a:pt x="84438" y="360405"/>
                </a:cubicBezTo>
                <a:cubicBezTo>
                  <a:pt x="33981" y="377910"/>
                  <a:pt x="36040" y="365553"/>
                  <a:pt x="22654" y="391296"/>
                </a:cubicBezTo>
                <a:cubicBezTo>
                  <a:pt x="9268" y="417039"/>
                  <a:pt x="0" y="478823"/>
                  <a:pt x="4119" y="514864"/>
                </a:cubicBezTo>
                <a:cubicBezTo>
                  <a:pt x="8238" y="550905"/>
                  <a:pt x="32951" y="585916"/>
                  <a:pt x="47367" y="607540"/>
                </a:cubicBezTo>
                <a:cubicBezTo>
                  <a:pt x="61783" y="629164"/>
                  <a:pt x="66932" y="636372"/>
                  <a:pt x="90616" y="644610"/>
                </a:cubicBezTo>
                <a:cubicBezTo>
                  <a:pt x="114300" y="652848"/>
                  <a:pt x="142103" y="654908"/>
                  <a:pt x="189470" y="656967"/>
                </a:cubicBezTo>
                <a:cubicBezTo>
                  <a:pt x="236837" y="659026"/>
                  <a:pt x="312008" y="668294"/>
                  <a:pt x="374821" y="656967"/>
                </a:cubicBezTo>
                <a:cubicBezTo>
                  <a:pt x="437634" y="645640"/>
                  <a:pt x="502508" y="610629"/>
                  <a:pt x="566351" y="589005"/>
                </a:cubicBezTo>
                <a:cubicBezTo>
                  <a:pt x="630194" y="567381"/>
                  <a:pt x="688889" y="551935"/>
                  <a:pt x="757881" y="527221"/>
                </a:cubicBezTo>
                <a:cubicBezTo>
                  <a:pt x="826873" y="502507"/>
                  <a:pt x="925727" y="467496"/>
                  <a:pt x="980303" y="440723"/>
                </a:cubicBezTo>
                <a:cubicBezTo>
                  <a:pt x="1034879" y="413950"/>
                  <a:pt x="1049295" y="391296"/>
                  <a:pt x="1085335" y="366583"/>
                </a:cubicBezTo>
                <a:cubicBezTo>
                  <a:pt x="1121375" y="341870"/>
                  <a:pt x="1171833" y="321274"/>
                  <a:pt x="1196546" y="292442"/>
                </a:cubicBezTo>
                <a:cubicBezTo>
                  <a:pt x="1221259" y="263610"/>
                  <a:pt x="1232586" y="226539"/>
                  <a:pt x="1233616" y="193588"/>
                </a:cubicBezTo>
                <a:cubicBezTo>
                  <a:pt x="1234646" y="160637"/>
                  <a:pt x="1220229" y="122537"/>
                  <a:pt x="1202724" y="94734"/>
                </a:cubicBezTo>
                <a:cubicBezTo>
                  <a:pt x="1185219" y="66931"/>
                  <a:pt x="1162565" y="42218"/>
                  <a:pt x="1128584" y="26772"/>
                </a:cubicBezTo>
                <a:cubicBezTo>
                  <a:pt x="1094603" y="11326"/>
                  <a:pt x="1045176" y="0"/>
                  <a:pt x="998838" y="2059"/>
                </a:cubicBezTo>
                <a:cubicBezTo>
                  <a:pt x="952500" y="4118"/>
                  <a:pt x="893806" y="18535"/>
                  <a:pt x="850557" y="39129"/>
                </a:cubicBezTo>
                <a:cubicBezTo>
                  <a:pt x="807308" y="59724"/>
                  <a:pt x="774357" y="104002"/>
                  <a:pt x="739346" y="125626"/>
                </a:cubicBezTo>
                <a:cubicBezTo>
                  <a:pt x="704335" y="147250"/>
                  <a:pt x="667265" y="155489"/>
                  <a:pt x="640492" y="168875"/>
                </a:cubicBezTo>
                <a:cubicBezTo>
                  <a:pt x="613719" y="182261"/>
                  <a:pt x="593124" y="172994"/>
                  <a:pt x="560173" y="187410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Прямоугольник 23">
            <a:hlinkClick r:id="rId7" action="ppaction://hlinksldjump" tooltip="Устройство микроскопа и правила работы с ним"/>
          </p:cNvPr>
          <p:cNvSpPr/>
          <p:nvPr/>
        </p:nvSpPr>
        <p:spPr>
          <a:xfrm>
            <a:off x="0" y="519522"/>
            <a:ext cx="1727684" cy="504056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  <a:effectLst>
            <a:outerShdw blurRad="127000" dist="38100" dir="5400000" sx="103000" sy="103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/>
                </a:solidFill>
                <a:hlinkClick r:id="rId7" action="ppaction://hlinksldjump"/>
              </a:rPr>
              <a:t>Начало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28" name="Полилиния 27"/>
          <p:cNvSpPr/>
          <p:nvPr/>
        </p:nvSpPr>
        <p:spPr>
          <a:xfrm>
            <a:off x="6007100" y="1309688"/>
            <a:ext cx="1350963" cy="452437"/>
          </a:xfrm>
          <a:custGeom>
            <a:avLst/>
            <a:gdLst>
              <a:gd name="connsiteX0" fmla="*/ 60325 w 1350963"/>
              <a:gd name="connsiteY0" fmla="*/ 223837 h 452437"/>
              <a:gd name="connsiteX1" fmla="*/ 231775 w 1350963"/>
              <a:gd name="connsiteY1" fmla="*/ 138112 h 452437"/>
              <a:gd name="connsiteX2" fmla="*/ 317500 w 1350963"/>
              <a:gd name="connsiteY2" fmla="*/ 119062 h 452437"/>
              <a:gd name="connsiteX3" fmla="*/ 460375 w 1350963"/>
              <a:gd name="connsiteY3" fmla="*/ 80962 h 452437"/>
              <a:gd name="connsiteX4" fmla="*/ 688975 w 1350963"/>
              <a:gd name="connsiteY4" fmla="*/ 42862 h 452437"/>
              <a:gd name="connsiteX5" fmla="*/ 841375 w 1350963"/>
              <a:gd name="connsiteY5" fmla="*/ 4762 h 452437"/>
              <a:gd name="connsiteX6" fmla="*/ 1050925 w 1350963"/>
              <a:gd name="connsiteY6" fmla="*/ 14287 h 452437"/>
              <a:gd name="connsiteX7" fmla="*/ 1222375 w 1350963"/>
              <a:gd name="connsiteY7" fmla="*/ 42862 h 452437"/>
              <a:gd name="connsiteX8" fmla="*/ 1336675 w 1350963"/>
              <a:gd name="connsiteY8" fmla="*/ 80962 h 452437"/>
              <a:gd name="connsiteX9" fmla="*/ 1308100 w 1350963"/>
              <a:gd name="connsiteY9" fmla="*/ 233362 h 452437"/>
              <a:gd name="connsiteX10" fmla="*/ 1174750 w 1350963"/>
              <a:gd name="connsiteY10" fmla="*/ 261937 h 452437"/>
              <a:gd name="connsiteX11" fmla="*/ 1031875 w 1350963"/>
              <a:gd name="connsiteY11" fmla="*/ 280987 h 452437"/>
              <a:gd name="connsiteX12" fmla="*/ 879475 w 1350963"/>
              <a:gd name="connsiteY12" fmla="*/ 300037 h 452437"/>
              <a:gd name="connsiteX13" fmla="*/ 688975 w 1350963"/>
              <a:gd name="connsiteY13" fmla="*/ 338137 h 452437"/>
              <a:gd name="connsiteX14" fmla="*/ 479425 w 1350963"/>
              <a:gd name="connsiteY14" fmla="*/ 376237 h 452437"/>
              <a:gd name="connsiteX15" fmla="*/ 384175 w 1350963"/>
              <a:gd name="connsiteY15" fmla="*/ 433387 h 452437"/>
              <a:gd name="connsiteX16" fmla="*/ 117475 w 1350963"/>
              <a:gd name="connsiteY16" fmla="*/ 442912 h 452437"/>
              <a:gd name="connsiteX17" fmla="*/ 50800 w 1350963"/>
              <a:gd name="connsiteY17" fmla="*/ 433387 h 452437"/>
              <a:gd name="connsiteX18" fmla="*/ 3175 w 1350963"/>
              <a:gd name="connsiteY18" fmla="*/ 328612 h 452437"/>
              <a:gd name="connsiteX19" fmla="*/ 60325 w 1350963"/>
              <a:gd name="connsiteY19" fmla="*/ 223837 h 4524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1350963" h="452437">
                <a:moveTo>
                  <a:pt x="60325" y="223837"/>
                </a:moveTo>
                <a:cubicBezTo>
                  <a:pt x="98425" y="192087"/>
                  <a:pt x="188913" y="155574"/>
                  <a:pt x="231775" y="138112"/>
                </a:cubicBezTo>
                <a:cubicBezTo>
                  <a:pt x="274637" y="120650"/>
                  <a:pt x="279400" y="128587"/>
                  <a:pt x="317500" y="119062"/>
                </a:cubicBezTo>
                <a:cubicBezTo>
                  <a:pt x="355600" y="109537"/>
                  <a:pt x="398463" y="93662"/>
                  <a:pt x="460375" y="80962"/>
                </a:cubicBezTo>
                <a:cubicBezTo>
                  <a:pt x="522288" y="68262"/>
                  <a:pt x="625475" y="55562"/>
                  <a:pt x="688975" y="42862"/>
                </a:cubicBezTo>
                <a:cubicBezTo>
                  <a:pt x="752475" y="30162"/>
                  <a:pt x="781050" y="9525"/>
                  <a:pt x="841375" y="4762"/>
                </a:cubicBezTo>
                <a:cubicBezTo>
                  <a:pt x="901700" y="0"/>
                  <a:pt x="987425" y="7937"/>
                  <a:pt x="1050925" y="14287"/>
                </a:cubicBezTo>
                <a:cubicBezTo>
                  <a:pt x="1114425" y="20637"/>
                  <a:pt x="1174750" y="31750"/>
                  <a:pt x="1222375" y="42862"/>
                </a:cubicBezTo>
                <a:cubicBezTo>
                  <a:pt x="1270000" y="53974"/>
                  <a:pt x="1322388" y="49212"/>
                  <a:pt x="1336675" y="80962"/>
                </a:cubicBezTo>
                <a:cubicBezTo>
                  <a:pt x="1350963" y="112712"/>
                  <a:pt x="1335088" y="203200"/>
                  <a:pt x="1308100" y="233362"/>
                </a:cubicBezTo>
                <a:cubicBezTo>
                  <a:pt x="1281113" y="263525"/>
                  <a:pt x="1220787" y="254000"/>
                  <a:pt x="1174750" y="261937"/>
                </a:cubicBezTo>
                <a:cubicBezTo>
                  <a:pt x="1128713" y="269874"/>
                  <a:pt x="1031875" y="280987"/>
                  <a:pt x="1031875" y="280987"/>
                </a:cubicBezTo>
                <a:cubicBezTo>
                  <a:pt x="982662" y="287337"/>
                  <a:pt x="936625" y="290512"/>
                  <a:pt x="879475" y="300037"/>
                </a:cubicBezTo>
                <a:cubicBezTo>
                  <a:pt x="822325" y="309562"/>
                  <a:pt x="688975" y="338137"/>
                  <a:pt x="688975" y="338137"/>
                </a:cubicBezTo>
                <a:cubicBezTo>
                  <a:pt x="622300" y="350837"/>
                  <a:pt x="530225" y="360362"/>
                  <a:pt x="479425" y="376237"/>
                </a:cubicBezTo>
                <a:cubicBezTo>
                  <a:pt x="428625" y="392112"/>
                  <a:pt x="444500" y="422275"/>
                  <a:pt x="384175" y="433387"/>
                </a:cubicBezTo>
                <a:cubicBezTo>
                  <a:pt x="323850" y="444499"/>
                  <a:pt x="173037" y="442912"/>
                  <a:pt x="117475" y="442912"/>
                </a:cubicBezTo>
                <a:cubicBezTo>
                  <a:pt x="61913" y="442912"/>
                  <a:pt x="69850" y="452437"/>
                  <a:pt x="50800" y="433387"/>
                </a:cubicBezTo>
                <a:cubicBezTo>
                  <a:pt x="31750" y="414337"/>
                  <a:pt x="6350" y="357187"/>
                  <a:pt x="3175" y="328612"/>
                </a:cubicBezTo>
                <a:cubicBezTo>
                  <a:pt x="0" y="300037"/>
                  <a:pt x="22225" y="255587"/>
                  <a:pt x="60325" y="223837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Полилиния 28">
            <a:hlinkClick r:id="rId8" action="ppaction://hlinksldjump"/>
          </p:cNvPr>
          <p:cNvSpPr/>
          <p:nvPr/>
        </p:nvSpPr>
        <p:spPr>
          <a:xfrm>
            <a:off x="5894388" y="1301750"/>
            <a:ext cx="1501775" cy="457200"/>
          </a:xfrm>
          <a:custGeom>
            <a:avLst/>
            <a:gdLst>
              <a:gd name="connsiteX0" fmla="*/ 173037 w 1501775"/>
              <a:gd name="connsiteY0" fmla="*/ 260350 h 457200"/>
              <a:gd name="connsiteX1" fmla="*/ 392112 w 1501775"/>
              <a:gd name="connsiteY1" fmla="*/ 165100 h 457200"/>
              <a:gd name="connsiteX2" fmla="*/ 611187 w 1501775"/>
              <a:gd name="connsiteY2" fmla="*/ 127000 h 457200"/>
              <a:gd name="connsiteX3" fmla="*/ 839787 w 1501775"/>
              <a:gd name="connsiteY3" fmla="*/ 107950 h 457200"/>
              <a:gd name="connsiteX4" fmla="*/ 1058862 w 1501775"/>
              <a:gd name="connsiteY4" fmla="*/ 50800 h 457200"/>
              <a:gd name="connsiteX5" fmla="*/ 1230312 w 1501775"/>
              <a:gd name="connsiteY5" fmla="*/ 50800 h 457200"/>
              <a:gd name="connsiteX6" fmla="*/ 1363662 w 1501775"/>
              <a:gd name="connsiteY6" fmla="*/ 79375 h 457200"/>
              <a:gd name="connsiteX7" fmla="*/ 1163637 w 1501775"/>
              <a:gd name="connsiteY7" fmla="*/ 250825 h 457200"/>
              <a:gd name="connsiteX8" fmla="*/ 1325562 w 1501775"/>
              <a:gd name="connsiteY8" fmla="*/ 222250 h 457200"/>
              <a:gd name="connsiteX9" fmla="*/ 1011237 w 1501775"/>
              <a:gd name="connsiteY9" fmla="*/ 117475 h 457200"/>
              <a:gd name="connsiteX10" fmla="*/ 1068387 w 1501775"/>
              <a:gd name="connsiteY10" fmla="*/ 260350 h 457200"/>
              <a:gd name="connsiteX11" fmla="*/ 877887 w 1501775"/>
              <a:gd name="connsiteY11" fmla="*/ 298450 h 457200"/>
              <a:gd name="connsiteX12" fmla="*/ 687387 w 1501775"/>
              <a:gd name="connsiteY12" fmla="*/ 317500 h 457200"/>
              <a:gd name="connsiteX13" fmla="*/ 515937 w 1501775"/>
              <a:gd name="connsiteY13" fmla="*/ 317500 h 457200"/>
              <a:gd name="connsiteX14" fmla="*/ 354012 w 1501775"/>
              <a:gd name="connsiteY14" fmla="*/ 374650 h 457200"/>
              <a:gd name="connsiteX15" fmla="*/ 239712 w 1501775"/>
              <a:gd name="connsiteY15" fmla="*/ 307975 h 457200"/>
              <a:gd name="connsiteX16" fmla="*/ 506412 w 1501775"/>
              <a:gd name="connsiteY16" fmla="*/ 231775 h 457200"/>
              <a:gd name="connsiteX17" fmla="*/ 735012 w 1501775"/>
              <a:gd name="connsiteY17" fmla="*/ 203200 h 457200"/>
              <a:gd name="connsiteX18" fmla="*/ 992187 w 1501775"/>
              <a:gd name="connsiteY18" fmla="*/ 136525 h 457200"/>
              <a:gd name="connsiteX19" fmla="*/ 1268412 w 1501775"/>
              <a:gd name="connsiteY19" fmla="*/ 79375 h 457200"/>
              <a:gd name="connsiteX20" fmla="*/ 1306512 w 1501775"/>
              <a:gd name="connsiteY20" fmla="*/ 165100 h 457200"/>
              <a:gd name="connsiteX21" fmla="*/ 1020762 w 1501775"/>
              <a:gd name="connsiteY21" fmla="*/ 41275 h 457200"/>
              <a:gd name="connsiteX22" fmla="*/ 1135062 w 1501775"/>
              <a:gd name="connsiteY22" fmla="*/ 279400 h 457200"/>
              <a:gd name="connsiteX23" fmla="*/ 744537 w 1501775"/>
              <a:gd name="connsiteY23" fmla="*/ 98425 h 457200"/>
              <a:gd name="connsiteX24" fmla="*/ 735012 w 1501775"/>
              <a:gd name="connsiteY24" fmla="*/ 269875 h 457200"/>
              <a:gd name="connsiteX25" fmla="*/ 354012 w 1501775"/>
              <a:gd name="connsiteY25" fmla="*/ 107950 h 457200"/>
              <a:gd name="connsiteX26" fmla="*/ 534987 w 1501775"/>
              <a:gd name="connsiteY26" fmla="*/ 441325 h 457200"/>
              <a:gd name="connsiteX27" fmla="*/ 239712 w 1501775"/>
              <a:gd name="connsiteY27" fmla="*/ 203200 h 457200"/>
              <a:gd name="connsiteX28" fmla="*/ 192087 w 1501775"/>
              <a:gd name="connsiteY28" fmla="*/ 317500 h 457200"/>
              <a:gd name="connsiteX29" fmla="*/ 1392237 w 1501775"/>
              <a:gd name="connsiteY29" fmla="*/ 127000 h 457200"/>
              <a:gd name="connsiteX30" fmla="*/ 849312 w 1501775"/>
              <a:gd name="connsiteY30" fmla="*/ 222250 h 457200"/>
              <a:gd name="connsiteX31" fmla="*/ 363537 w 1501775"/>
              <a:gd name="connsiteY31" fmla="*/ 422275 h 457200"/>
              <a:gd name="connsiteX32" fmla="*/ 725487 w 1501775"/>
              <a:gd name="connsiteY32" fmla="*/ 60325 h 457200"/>
              <a:gd name="connsiteX33" fmla="*/ 963612 w 1501775"/>
              <a:gd name="connsiteY33" fmla="*/ 88900 h 457200"/>
              <a:gd name="connsiteX34" fmla="*/ 1316037 w 1501775"/>
              <a:gd name="connsiteY34" fmla="*/ 269875 h 457200"/>
              <a:gd name="connsiteX35" fmla="*/ 1439862 w 1501775"/>
              <a:gd name="connsiteY35" fmla="*/ 107950 h 457200"/>
              <a:gd name="connsiteX36" fmla="*/ 1401762 w 1501775"/>
              <a:gd name="connsiteY36" fmla="*/ 60325 h 457200"/>
              <a:gd name="connsiteX37" fmla="*/ 1220787 w 1501775"/>
              <a:gd name="connsiteY37" fmla="*/ 31750 h 457200"/>
              <a:gd name="connsiteX38" fmla="*/ 754062 w 1501775"/>
              <a:gd name="connsiteY38" fmla="*/ 12700 h 457200"/>
              <a:gd name="connsiteX39" fmla="*/ 468312 w 1501775"/>
              <a:gd name="connsiteY39" fmla="*/ 107950 h 457200"/>
              <a:gd name="connsiteX40" fmla="*/ 173037 w 1501775"/>
              <a:gd name="connsiteY40" fmla="*/ 260350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1501775" h="457200">
                <a:moveTo>
                  <a:pt x="173037" y="260350"/>
                </a:moveTo>
                <a:cubicBezTo>
                  <a:pt x="160337" y="269875"/>
                  <a:pt x="319087" y="187325"/>
                  <a:pt x="392112" y="165100"/>
                </a:cubicBezTo>
                <a:cubicBezTo>
                  <a:pt x="465137" y="142875"/>
                  <a:pt x="536575" y="136525"/>
                  <a:pt x="611187" y="127000"/>
                </a:cubicBezTo>
                <a:cubicBezTo>
                  <a:pt x="685799" y="117475"/>
                  <a:pt x="765175" y="120650"/>
                  <a:pt x="839787" y="107950"/>
                </a:cubicBezTo>
                <a:cubicBezTo>
                  <a:pt x="914399" y="95250"/>
                  <a:pt x="993775" y="60325"/>
                  <a:pt x="1058862" y="50800"/>
                </a:cubicBezTo>
                <a:cubicBezTo>
                  <a:pt x="1123949" y="41275"/>
                  <a:pt x="1179512" y="46038"/>
                  <a:pt x="1230312" y="50800"/>
                </a:cubicBezTo>
                <a:cubicBezTo>
                  <a:pt x="1281112" y="55562"/>
                  <a:pt x="1374774" y="46038"/>
                  <a:pt x="1363662" y="79375"/>
                </a:cubicBezTo>
                <a:cubicBezTo>
                  <a:pt x="1352550" y="112712"/>
                  <a:pt x="1169987" y="227013"/>
                  <a:pt x="1163637" y="250825"/>
                </a:cubicBezTo>
                <a:cubicBezTo>
                  <a:pt x="1157287" y="274637"/>
                  <a:pt x="1350962" y="244475"/>
                  <a:pt x="1325562" y="222250"/>
                </a:cubicBezTo>
                <a:cubicBezTo>
                  <a:pt x="1300162" y="200025"/>
                  <a:pt x="1054099" y="111125"/>
                  <a:pt x="1011237" y="117475"/>
                </a:cubicBezTo>
                <a:cubicBezTo>
                  <a:pt x="968375" y="123825"/>
                  <a:pt x="1090612" y="230188"/>
                  <a:pt x="1068387" y="260350"/>
                </a:cubicBezTo>
                <a:cubicBezTo>
                  <a:pt x="1046162" y="290512"/>
                  <a:pt x="941387" y="288925"/>
                  <a:pt x="877887" y="298450"/>
                </a:cubicBezTo>
                <a:cubicBezTo>
                  <a:pt x="814387" y="307975"/>
                  <a:pt x="747712" y="314325"/>
                  <a:pt x="687387" y="317500"/>
                </a:cubicBezTo>
                <a:cubicBezTo>
                  <a:pt x="627062" y="320675"/>
                  <a:pt x="571499" y="307975"/>
                  <a:pt x="515937" y="317500"/>
                </a:cubicBezTo>
                <a:cubicBezTo>
                  <a:pt x="460375" y="327025"/>
                  <a:pt x="400049" y="376237"/>
                  <a:pt x="354012" y="374650"/>
                </a:cubicBezTo>
                <a:cubicBezTo>
                  <a:pt x="307975" y="373063"/>
                  <a:pt x="214312" y="331788"/>
                  <a:pt x="239712" y="307975"/>
                </a:cubicBezTo>
                <a:cubicBezTo>
                  <a:pt x="265112" y="284163"/>
                  <a:pt x="423862" y="249237"/>
                  <a:pt x="506412" y="231775"/>
                </a:cubicBezTo>
                <a:cubicBezTo>
                  <a:pt x="588962" y="214313"/>
                  <a:pt x="654050" y="219075"/>
                  <a:pt x="735012" y="203200"/>
                </a:cubicBezTo>
                <a:cubicBezTo>
                  <a:pt x="815975" y="187325"/>
                  <a:pt x="903287" y="157162"/>
                  <a:pt x="992187" y="136525"/>
                </a:cubicBezTo>
                <a:cubicBezTo>
                  <a:pt x="1081087" y="115888"/>
                  <a:pt x="1216025" y="74613"/>
                  <a:pt x="1268412" y="79375"/>
                </a:cubicBezTo>
                <a:cubicBezTo>
                  <a:pt x="1320799" y="84137"/>
                  <a:pt x="1347787" y="171450"/>
                  <a:pt x="1306512" y="165100"/>
                </a:cubicBezTo>
                <a:cubicBezTo>
                  <a:pt x="1265237" y="158750"/>
                  <a:pt x="1049337" y="22225"/>
                  <a:pt x="1020762" y="41275"/>
                </a:cubicBezTo>
                <a:cubicBezTo>
                  <a:pt x="992187" y="60325"/>
                  <a:pt x="1181100" y="269875"/>
                  <a:pt x="1135062" y="279400"/>
                </a:cubicBezTo>
                <a:cubicBezTo>
                  <a:pt x="1089025" y="288925"/>
                  <a:pt x="811212" y="100012"/>
                  <a:pt x="744537" y="98425"/>
                </a:cubicBezTo>
                <a:cubicBezTo>
                  <a:pt x="677862" y="96838"/>
                  <a:pt x="800099" y="268288"/>
                  <a:pt x="735012" y="269875"/>
                </a:cubicBezTo>
                <a:cubicBezTo>
                  <a:pt x="669925" y="271462"/>
                  <a:pt x="387350" y="79375"/>
                  <a:pt x="354012" y="107950"/>
                </a:cubicBezTo>
                <a:cubicBezTo>
                  <a:pt x="320675" y="136525"/>
                  <a:pt x="554037" y="425450"/>
                  <a:pt x="534987" y="441325"/>
                </a:cubicBezTo>
                <a:cubicBezTo>
                  <a:pt x="515937" y="457200"/>
                  <a:pt x="296862" y="223837"/>
                  <a:pt x="239712" y="203200"/>
                </a:cubicBezTo>
                <a:cubicBezTo>
                  <a:pt x="182562" y="182563"/>
                  <a:pt x="0" y="330200"/>
                  <a:pt x="192087" y="317500"/>
                </a:cubicBezTo>
                <a:cubicBezTo>
                  <a:pt x="384174" y="304800"/>
                  <a:pt x="1282700" y="142875"/>
                  <a:pt x="1392237" y="127000"/>
                </a:cubicBezTo>
                <a:cubicBezTo>
                  <a:pt x="1501775" y="111125"/>
                  <a:pt x="1020762" y="173037"/>
                  <a:pt x="849312" y="222250"/>
                </a:cubicBezTo>
                <a:cubicBezTo>
                  <a:pt x="677862" y="271463"/>
                  <a:pt x="384175" y="449263"/>
                  <a:pt x="363537" y="422275"/>
                </a:cubicBezTo>
                <a:cubicBezTo>
                  <a:pt x="342899" y="395287"/>
                  <a:pt x="625475" y="115888"/>
                  <a:pt x="725487" y="60325"/>
                </a:cubicBezTo>
                <a:cubicBezTo>
                  <a:pt x="825500" y="4763"/>
                  <a:pt x="865187" y="53975"/>
                  <a:pt x="963612" y="88900"/>
                </a:cubicBezTo>
                <a:cubicBezTo>
                  <a:pt x="1062037" y="123825"/>
                  <a:pt x="1236662" y="266700"/>
                  <a:pt x="1316037" y="269875"/>
                </a:cubicBezTo>
                <a:cubicBezTo>
                  <a:pt x="1395412" y="273050"/>
                  <a:pt x="1425575" y="142875"/>
                  <a:pt x="1439862" y="107950"/>
                </a:cubicBezTo>
                <a:cubicBezTo>
                  <a:pt x="1454150" y="73025"/>
                  <a:pt x="1438275" y="73025"/>
                  <a:pt x="1401762" y="60325"/>
                </a:cubicBezTo>
                <a:cubicBezTo>
                  <a:pt x="1365250" y="47625"/>
                  <a:pt x="1328737" y="39688"/>
                  <a:pt x="1220787" y="31750"/>
                </a:cubicBezTo>
                <a:cubicBezTo>
                  <a:pt x="1112837" y="23813"/>
                  <a:pt x="879475" y="0"/>
                  <a:pt x="754062" y="12700"/>
                </a:cubicBezTo>
                <a:cubicBezTo>
                  <a:pt x="628650" y="25400"/>
                  <a:pt x="571499" y="63500"/>
                  <a:pt x="468312" y="107950"/>
                </a:cubicBezTo>
                <a:cubicBezTo>
                  <a:pt x="365125" y="152400"/>
                  <a:pt x="185737" y="250825"/>
                  <a:pt x="173037" y="260350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Полилиния 36">
            <a:hlinkClick r:id="rId9" action="ppaction://hlinksldjump"/>
          </p:cNvPr>
          <p:cNvSpPr/>
          <p:nvPr/>
        </p:nvSpPr>
        <p:spPr>
          <a:xfrm>
            <a:off x="5464175" y="2165350"/>
            <a:ext cx="587375" cy="434975"/>
          </a:xfrm>
          <a:custGeom>
            <a:avLst/>
            <a:gdLst>
              <a:gd name="connsiteX0" fmla="*/ 50800 w 587375"/>
              <a:gd name="connsiteY0" fmla="*/ 349250 h 434975"/>
              <a:gd name="connsiteX1" fmla="*/ 450850 w 587375"/>
              <a:gd name="connsiteY1" fmla="*/ 53975 h 434975"/>
              <a:gd name="connsiteX2" fmla="*/ 155575 w 587375"/>
              <a:gd name="connsiteY2" fmla="*/ 368300 h 434975"/>
              <a:gd name="connsiteX3" fmla="*/ 498475 w 587375"/>
              <a:gd name="connsiteY3" fmla="*/ 92075 h 434975"/>
              <a:gd name="connsiteX4" fmla="*/ 279400 w 587375"/>
              <a:gd name="connsiteY4" fmla="*/ 396875 h 434975"/>
              <a:gd name="connsiteX5" fmla="*/ 574675 w 587375"/>
              <a:gd name="connsiteY5" fmla="*/ 158750 h 434975"/>
              <a:gd name="connsiteX6" fmla="*/ 355600 w 587375"/>
              <a:gd name="connsiteY6" fmla="*/ 25400 h 434975"/>
              <a:gd name="connsiteX7" fmla="*/ 536575 w 587375"/>
              <a:gd name="connsiteY7" fmla="*/ 311150 h 434975"/>
              <a:gd name="connsiteX8" fmla="*/ 222250 w 587375"/>
              <a:gd name="connsiteY8" fmla="*/ 44450 h 434975"/>
              <a:gd name="connsiteX9" fmla="*/ 403225 w 587375"/>
              <a:gd name="connsiteY9" fmla="*/ 396875 h 434975"/>
              <a:gd name="connsiteX10" fmla="*/ 136525 w 587375"/>
              <a:gd name="connsiteY10" fmla="*/ 130175 h 434975"/>
              <a:gd name="connsiteX11" fmla="*/ 231775 w 587375"/>
              <a:gd name="connsiteY11" fmla="*/ 415925 h 434975"/>
              <a:gd name="connsiteX12" fmla="*/ 31750 w 587375"/>
              <a:gd name="connsiteY12" fmla="*/ 244475 h 434975"/>
              <a:gd name="connsiteX13" fmla="*/ 422275 w 587375"/>
              <a:gd name="connsiteY13" fmla="*/ 34925 h 434975"/>
              <a:gd name="connsiteX14" fmla="*/ 241300 w 587375"/>
              <a:gd name="connsiteY14" fmla="*/ 415925 h 434975"/>
              <a:gd name="connsiteX15" fmla="*/ 536575 w 587375"/>
              <a:gd name="connsiteY15" fmla="*/ 130175 h 434975"/>
              <a:gd name="connsiteX16" fmla="*/ 469900 w 587375"/>
              <a:gd name="connsiteY16" fmla="*/ 320675 h 434975"/>
              <a:gd name="connsiteX17" fmla="*/ 69850 w 587375"/>
              <a:gd name="connsiteY17" fmla="*/ 225425 h 434975"/>
              <a:gd name="connsiteX18" fmla="*/ 193675 w 587375"/>
              <a:gd name="connsiteY18" fmla="*/ 396875 h 434975"/>
              <a:gd name="connsiteX19" fmla="*/ 327025 w 587375"/>
              <a:gd name="connsiteY19" fmla="*/ 63500 h 434975"/>
              <a:gd name="connsiteX20" fmla="*/ 288925 w 587375"/>
              <a:gd name="connsiteY20" fmla="*/ 25400 h 434975"/>
              <a:gd name="connsiteX21" fmla="*/ 536575 w 587375"/>
              <a:gd name="connsiteY21" fmla="*/ 215900 h 434975"/>
              <a:gd name="connsiteX22" fmla="*/ 412750 w 587375"/>
              <a:gd name="connsiteY22" fmla="*/ 254000 h 434975"/>
              <a:gd name="connsiteX23" fmla="*/ 165100 w 587375"/>
              <a:gd name="connsiteY23" fmla="*/ 339725 h 434975"/>
              <a:gd name="connsiteX24" fmla="*/ 307975 w 587375"/>
              <a:gd name="connsiteY24" fmla="*/ 273050 h 4349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587375" h="434975">
                <a:moveTo>
                  <a:pt x="50800" y="349250"/>
                </a:moveTo>
                <a:cubicBezTo>
                  <a:pt x="242094" y="200025"/>
                  <a:pt x="433388" y="50800"/>
                  <a:pt x="450850" y="53975"/>
                </a:cubicBezTo>
                <a:cubicBezTo>
                  <a:pt x="468313" y="57150"/>
                  <a:pt x="147638" y="361950"/>
                  <a:pt x="155575" y="368300"/>
                </a:cubicBezTo>
                <a:cubicBezTo>
                  <a:pt x="163512" y="374650"/>
                  <a:pt x="477838" y="87313"/>
                  <a:pt x="498475" y="92075"/>
                </a:cubicBezTo>
                <a:cubicBezTo>
                  <a:pt x="519112" y="96837"/>
                  <a:pt x="266700" y="385763"/>
                  <a:pt x="279400" y="396875"/>
                </a:cubicBezTo>
                <a:cubicBezTo>
                  <a:pt x="292100" y="407987"/>
                  <a:pt x="561975" y="220663"/>
                  <a:pt x="574675" y="158750"/>
                </a:cubicBezTo>
                <a:cubicBezTo>
                  <a:pt x="587375" y="96838"/>
                  <a:pt x="361950" y="0"/>
                  <a:pt x="355600" y="25400"/>
                </a:cubicBezTo>
                <a:cubicBezTo>
                  <a:pt x="349250" y="50800"/>
                  <a:pt x="558800" y="307975"/>
                  <a:pt x="536575" y="311150"/>
                </a:cubicBezTo>
                <a:cubicBezTo>
                  <a:pt x="514350" y="314325"/>
                  <a:pt x="244475" y="30162"/>
                  <a:pt x="222250" y="44450"/>
                </a:cubicBezTo>
                <a:cubicBezTo>
                  <a:pt x="200025" y="58738"/>
                  <a:pt x="417512" y="382588"/>
                  <a:pt x="403225" y="396875"/>
                </a:cubicBezTo>
                <a:cubicBezTo>
                  <a:pt x="388938" y="411162"/>
                  <a:pt x="165100" y="127000"/>
                  <a:pt x="136525" y="130175"/>
                </a:cubicBezTo>
                <a:cubicBezTo>
                  <a:pt x="107950" y="133350"/>
                  <a:pt x="249237" y="396875"/>
                  <a:pt x="231775" y="415925"/>
                </a:cubicBezTo>
                <a:cubicBezTo>
                  <a:pt x="214313" y="434975"/>
                  <a:pt x="0" y="307975"/>
                  <a:pt x="31750" y="244475"/>
                </a:cubicBezTo>
                <a:cubicBezTo>
                  <a:pt x="63500" y="180975"/>
                  <a:pt x="387350" y="6350"/>
                  <a:pt x="422275" y="34925"/>
                </a:cubicBezTo>
                <a:cubicBezTo>
                  <a:pt x="457200" y="63500"/>
                  <a:pt x="222250" y="400050"/>
                  <a:pt x="241300" y="415925"/>
                </a:cubicBezTo>
                <a:cubicBezTo>
                  <a:pt x="260350" y="431800"/>
                  <a:pt x="498475" y="146050"/>
                  <a:pt x="536575" y="130175"/>
                </a:cubicBezTo>
                <a:cubicBezTo>
                  <a:pt x="574675" y="114300"/>
                  <a:pt x="547687" y="304800"/>
                  <a:pt x="469900" y="320675"/>
                </a:cubicBezTo>
                <a:cubicBezTo>
                  <a:pt x="392113" y="336550"/>
                  <a:pt x="115887" y="212725"/>
                  <a:pt x="69850" y="225425"/>
                </a:cubicBezTo>
                <a:cubicBezTo>
                  <a:pt x="23813" y="238125"/>
                  <a:pt x="150813" y="423862"/>
                  <a:pt x="193675" y="396875"/>
                </a:cubicBezTo>
                <a:cubicBezTo>
                  <a:pt x="236537" y="369888"/>
                  <a:pt x="311150" y="125413"/>
                  <a:pt x="327025" y="63500"/>
                </a:cubicBezTo>
                <a:cubicBezTo>
                  <a:pt x="342900" y="1588"/>
                  <a:pt x="254000" y="0"/>
                  <a:pt x="288925" y="25400"/>
                </a:cubicBezTo>
                <a:cubicBezTo>
                  <a:pt x="323850" y="50800"/>
                  <a:pt x="515938" y="177800"/>
                  <a:pt x="536575" y="215900"/>
                </a:cubicBezTo>
                <a:cubicBezTo>
                  <a:pt x="557212" y="254000"/>
                  <a:pt x="474662" y="233363"/>
                  <a:pt x="412750" y="254000"/>
                </a:cubicBezTo>
                <a:cubicBezTo>
                  <a:pt x="350838" y="274637"/>
                  <a:pt x="182563" y="336550"/>
                  <a:pt x="165100" y="339725"/>
                </a:cubicBezTo>
                <a:cubicBezTo>
                  <a:pt x="147638" y="342900"/>
                  <a:pt x="227806" y="307975"/>
                  <a:pt x="307975" y="273050"/>
                </a:cubicBezTo>
              </a:path>
            </a:pathLst>
          </a:custGeom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Полилиния 37">
            <a:hlinkClick r:id="rId10" action="ppaction://hlinksldjump"/>
          </p:cNvPr>
          <p:cNvSpPr/>
          <p:nvPr/>
        </p:nvSpPr>
        <p:spPr>
          <a:xfrm>
            <a:off x="6059488" y="2286000"/>
            <a:ext cx="301624" cy="339725"/>
          </a:xfrm>
          <a:custGeom>
            <a:avLst/>
            <a:gdLst>
              <a:gd name="connsiteX0" fmla="*/ 274637 w 301624"/>
              <a:gd name="connsiteY0" fmla="*/ 9525 h 339725"/>
              <a:gd name="connsiteX1" fmla="*/ 26987 w 301624"/>
              <a:gd name="connsiteY1" fmla="*/ 276225 h 339725"/>
              <a:gd name="connsiteX2" fmla="*/ 112712 w 301624"/>
              <a:gd name="connsiteY2" fmla="*/ 9525 h 339725"/>
              <a:gd name="connsiteX3" fmla="*/ 227012 w 301624"/>
              <a:gd name="connsiteY3" fmla="*/ 323850 h 339725"/>
              <a:gd name="connsiteX4" fmla="*/ 265112 w 301624"/>
              <a:gd name="connsiteY4" fmla="*/ 66675 h 339725"/>
              <a:gd name="connsiteX5" fmla="*/ 93662 w 301624"/>
              <a:gd name="connsiteY5" fmla="*/ 38100 h 339725"/>
              <a:gd name="connsiteX6" fmla="*/ 46037 w 301624"/>
              <a:gd name="connsiteY6" fmla="*/ 295275 h 339725"/>
              <a:gd name="connsiteX7" fmla="*/ 236537 w 301624"/>
              <a:gd name="connsiteY7" fmla="*/ 304800 h 339725"/>
              <a:gd name="connsiteX8" fmla="*/ 227012 w 301624"/>
              <a:gd name="connsiteY8" fmla="*/ 142875 h 339725"/>
              <a:gd name="connsiteX9" fmla="*/ 84137 w 301624"/>
              <a:gd name="connsiteY9" fmla="*/ 133350 h 339725"/>
              <a:gd name="connsiteX10" fmla="*/ 169862 w 301624"/>
              <a:gd name="connsiteY10" fmla="*/ 47625 h 339725"/>
              <a:gd name="connsiteX11" fmla="*/ 141287 w 301624"/>
              <a:gd name="connsiteY11" fmla="*/ 285750 h 339725"/>
              <a:gd name="connsiteX12" fmla="*/ 74612 w 301624"/>
              <a:gd name="connsiteY12" fmla="*/ 180975 h 339725"/>
              <a:gd name="connsiteX13" fmla="*/ 207962 w 301624"/>
              <a:gd name="connsiteY13" fmla="*/ 133350 h 339725"/>
              <a:gd name="connsiteX14" fmla="*/ 188912 w 301624"/>
              <a:gd name="connsiteY14" fmla="*/ 266700 h 339725"/>
              <a:gd name="connsiteX15" fmla="*/ 274637 w 301624"/>
              <a:gd name="connsiteY15" fmla="*/ 9525 h 339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301624" h="339725">
                <a:moveTo>
                  <a:pt x="274637" y="9525"/>
                </a:moveTo>
                <a:cubicBezTo>
                  <a:pt x="247650" y="11112"/>
                  <a:pt x="53974" y="276225"/>
                  <a:pt x="26987" y="276225"/>
                </a:cubicBezTo>
                <a:cubicBezTo>
                  <a:pt x="0" y="276225"/>
                  <a:pt x="79375" y="1588"/>
                  <a:pt x="112712" y="9525"/>
                </a:cubicBezTo>
                <a:cubicBezTo>
                  <a:pt x="146049" y="17462"/>
                  <a:pt x="201612" y="314325"/>
                  <a:pt x="227012" y="323850"/>
                </a:cubicBezTo>
                <a:cubicBezTo>
                  <a:pt x="252412" y="333375"/>
                  <a:pt x="287337" y="114300"/>
                  <a:pt x="265112" y="66675"/>
                </a:cubicBezTo>
                <a:cubicBezTo>
                  <a:pt x="242887" y="19050"/>
                  <a:pt x="130174" y="0"/>
                  <a:pt x="93662" y="38100"/>
                </a:cubicBezTo>
                <a:cubicBezTo>
                  <a:pt x="57150" y="76200"/>
                  <a:pt x="22225" y="250825"/>
                  <a:pt x="46037" y="295275"/>
                </a:cubicBezTo>
                <a:cubicBezTo>
                  <a:pt x="69849" y="339725"/>
                  <a:pt x="206374" y="330200"/>
                  <a:pt x="236537" y="304800"/>
                </a:cubicBezTo>
                <a:cubicBezTo>
                  <a:pt x="266700" y="279400"/>
                  <a:pt x="252412" y="171450"/>
                  <a:pt x="227012" y="142875"/>
                </a:cubicBezTo>
                <a:cubicBezTo>
                  <a:pt x="201612" y="114300"/>
                  <a:pt x="93662" y="149225"/>
                  <a:pt x="84137" y="133350"/>
                </a:cubicBezTo>
                <a:cubicBezTo>
                  <a:pt x="74612" y="117475"/>
                  <a:pt x="160337" y="22225"/>
                  <a:pt x="169862" y="47625"/>
                </a:cubicBezTo>
                <a:cubicBezTo>
                  <a:pt x="179387" y="73025"/>
                  <a:pt x="157162" y="263525"/>
                  <a:pt x="141287" y="285750"/>
                </a:cubicBezTo>
                <a:cubicBezTo>
                  <a:pt x="125412" y="307975"/>
                  <a:pt x="63500" y="206375"/>
                  <a:pt x="74612" y="180975"/>
                </a:cubicBezTo>
                <a:cubicBezTo>
                  <a:pt x="85724" y="155575"/>
                  <a:pt x="188912" y="119063"/>
                  <a:pt x="207962" y="133350"/>
                </a:cubicBezTo>
                <a:cubicBezTo>
                  <a:pt x="227012" y="147638"/>
                  <a:pt x="179387" y="280987"/>
                  <a:pt x="188912" y="266700"/>
                </a:cubicBezTo>
                <a:cubicBezTo>
                  <a:pt x="198437" y="252413"/>
                  <a:pt x="301624" y="7938"/>
                  <a:pt x="274637" y="9525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Полилиния 38">
            <a:hlinkClick r:id="rId10" action="ppaction://hlinksldjump"/>
          </p:cNvPr>
          <p:cNvSpPr/>
          <p:nvPr/>
        </p:nvSpPr>
        <p:spPr>
          <a:xfrm>
            <a:off x="5354638" y="2614613"/>
            <a:ext cx="661987" cy="123824"/>
          </a:xfrm>
          <a:custGeom>
            <a:avLst/>
            <a:gdLst>
              <a:gd name="connsiteX0" fmla="*/ 74612 w 661987"/>
              <a:gd name="connsiteY0" fmla="*/ 90487 h 123824"/>
              <a:gd name="connsiteX1" fmla="*/ 579437 w 661987"/>
              <a:gd name="connsiteY1" fmla="*/ 4762 h 123824"/>
              <a:gd name="connsiteX2" fmla="*/ 569912 w 661987"/>
              <a:gd name="connsiteY2" fmla="*/ 119062 h 123824"/>
              <a:gd name="connsiteX3" fmla="*/ 293687 w 661987"/>
              <a:gd name="connsiteY3" fmla="*/ 33337 h 123824"/>
              <a:gd name="connsiteX4" fmla="*/ 131762 w 661987"/>
              <a:gd name="connsiteY4" fmla="*/ 14287 h 123824"/>
              <a:gd name="connsiteX5" fmla="*/ 74612 w 661987"/>
              <a:gd name="connsiteY5" fmla="*/ 90487 h 1238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61987" h="123824">
                <a:moveTo>
                  <a:pt x="74612" y="90487"/>
                </a:moveTo>
                <a:cubicBezTo>
                  <a:pt x="149224" y="88900"/>
                  <a:pt x="496887" y="0"/>
                  <a:pt x="579437" y="4762"/>
                </a:cubicBezTo>
                <a:cubicBezTo>
                  <a:pt x="661987" y="9524"/>
                  <a:pt x="617537" y="114300"/>
                  <a:pt x="569912" y="119062"/>
                </a:cubicBezTo>
                <a:cubicBezTo>
                  <a:pt x="522287" y="123824"/>
                  <a:pt x="366712" y="50799"/>
                  <a:pt x="293687" y="33337"/>
                </a:cubicBezTo>
                <a:cubicBezTo>
                  <a:pt x="220662" y="15875"/>
                  <a:pt x="161924" y="4762"/>
                  <a:pt x="131762" y="14287"/>
                </a:cubicBezTo>
                <a:cubicBezTo>
                  <a:pt x="101600" y="23812"/>
                  <a:pt x="0" y="92074"/>
                  <a:pt x="74612" y="90487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" name="Полилиния 40">
            <a:hlinkClick r:id="rId10" action="ppaction://hlinksldjump"/>
          </p:cNvPr>
          <p:cNvSpPr/>
          <p:nvPr/>
        </p:nvSpPr>
        <p:spPr>
          <a:xfrm>
            <a:off x="5426075" y="2613025"/>
            <a:ext cx="550862" cy="155575"/>
          </a:xfrm>
          <a:custGeom>
            <a:avLst/>
            <a:gdLst>
              <a:gd name="connsiteX0" fmla="*/ 498475 w 550862"/>
              <a:gd name="connsiteY0" fmla="*/ 44450 h 155575"/>
              <a:gd name="connsiteX1" fmla="*/ 488950 w 550862"/>
              <a:gd name="connsiteY1" fmla="*/ 149225 h 155575"/>
              <a:gd name="connsiteX2" fmla="*/ 450850 w 550862"/>
              <a:gd name="connsiteY2" fmla="*/ 6350 h 155575"/>
              <a:gd name="connsiteX3" fmla="*/ 346075 w 550862"/>
              <a:gd name="connsiteY3" fmla="*/ 111125 h 155575"/>
              <a:gd name="connsiteX4" fmla="*/ 317500 w 550862"/>
              <a:gd name="connsiteY4" fmla="*/ 25400 h 155575"/>
              <a:gd name="connsiteX5" fmla="*/ 203200 w 550862"/>
              <a:gd name="connsiteY5" fmla="*/ 82550 h 155575"/>
              <a:gd name="connsiteX6" fmla="*/ 12700 w 550862"/>
              <a:gd name="connsiteY6" fmla="*/ 92075 h 155575"/>
              <a:gd name="connsiteX7" fmla="*/ 127000 w 550862"/>
              <a:gd name="connsiteY7" fmla="*/ 44450 h 155575"/>
              <a:gd name="connsiteX8" fmla="*/ 403225 w 550862"/>
              <a:gd name="connsiteY8" fmla="*/ 53975 h 155575"/>
              <a:gd name="connsiteX9" fmla="*/ 479425 w 550862"/>
              <a:gd name="connsiteY9" fmla="*/ 92075 h 155575"/>
              <a:gd name="connsiteX10" fmla="*/ 174625 w 550862"/>
              <a:gd name="connsiteY10" fmla="*/ 120650 h 155575"/>
              <a:gd name="connsiteX11" fmla="*/ 498475 w 550862"/>
              <a:gd name="connsiteY11" fmla="*/ 44450 h 1555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550862" h="155575">
                <a:moveTo>
                  <a:pt x="498475" y="44450"/>
                </a:moveTo>
                <a:cubicBezTo>
                  <a:pt x="550862" y="49212"/>
                  <a:pt x="496887" y="155575"/>
                  <a:pt x="488950" y="149225"/>
                </a:cubicBezTo>
                <a:cubicBezTo>
                  <a:pt x="481013" y="142875"/>
                  <a:pt x="474662" y="12700"/>
                  <a:pt x="450850" y="6350"/>
                </a:cubicBezTo>
                <a:cubicBezTo>
                  <a:pt x="427038" y="0"/>
                  <a:pt x="368300" y="107950"/>
                  <a:pt x="346075" y="111125"/>
                </a:cubicBezTo>
                <a:cubicBezTo>
                  <a:pt x="323850" y="114300"/>
                  <a:pt x="341312" y="30162"/>
                  <a:pt x="317500" y="25400"/>
                </a:cubicBezTo>
                <a:cubicBezTo>
                  <a:pt x="293688" y="20638"/>
                  <a:pt x="254000" y="71438"/>
                  <a:pt x="203200" y="82550"/>
                </a:cubicBezTo>
                <a:cubicBezTo>
                  <a:pt x="152400" y="93663"/>
                  <a:pt x="25400" y="98425"/>
                  <a:pt x="12700" y="92075"/>
                </a:cubicBezTo>
                <a:cubicBezTo>
                  <a:pt x="0" y="85725"/>
                  <a:pt x="61913" y="50800"/>
                  <a:pt x="127000" y="44450"/>
                </a:cubicBezTo>
                <a:cubicBezTo>
                  <a:pt x="192087" y="38100"/>
                  <a:pt x="344488" y="46038"/>
                  <a:pt x="403225" y="53975"/>
                </a:cubicBezTo>
                <a:cubicBezTo>
                  <a:pt x="461963" y="61913"/>
                  <a:pt x="517525" y="80963"/>
                  <a:pt x="479425" y="92075"/>
                </a:cubicBezTo>
                <a:cubicBezTo>
                  <a:pt x="441325" y="103187"/>
                  <a:pt x="173038" y="134937"/>
                  <a:pt x="174625" y="120650"/>
                </a:cubicBezTo>
                <a:cubicBezTo>
                  <a:pt x="176212" y="106363"/>
                  <a:pt x="446088" y="39688"/>
                  <a:pt x="498475" y="44450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Полилиния 44">
            <a:hlinkClick r:id="rId11" action="ppaction://hlinksldjump"/>
          </p:cNvPr>
          <p:cNvSpPr/>
          <p:nvPr/>
        </p:nvSpPr>
        <p:spPr>
          <a:xfrm>
            <a:off x="5221288" y="3832225"/>
            <a:ext cx="436562" cy="430212"/>
          </a:xfrm>
          <a:custGeom>
            <a:avLst/>
            <a:gdLst>
              <a:gd name="connsiteX0" fmla="*/ 46037 w 436562"/>
              <a:gd name="connsiteY0" fmla="*/ 139700 h 430212"/>
              <a:gd name="connsiteX1" fmla="*/ 236537 w 436562"/>
              <a:gd name="connsiteY1" fmla="*/ 63500 h 430212"/>
              <a:gd name="connsiteX2" fmla="*/ 407987 w 436562"/>
              <a:gd name="connsiteY2" fmla="*/ 120650 h 430212"/>
              <a:gd name="connsiteX3" fmla="*/ 407987 w 436562"/>
              <a:gd name="connsiteY3" fmla="*/ 282575 h 430212"/>
              <a:gd name="connsiteX4" fmla="*/ 341312 w 436562"/>
              <a:gd name="connsiteY4" fmla="*/ 368300 h 430212"/>
              <a:gd name="connsiteX5" fmla="*/ 188912 w 436562"/>
              <a:gd name="connsiteY5" fmla="*/ 425450 h 430212"/>
              <a:gd name="connsiteX6" fmla="*/ 36512 w 436562"/>
              <a:gd name="connsiteY6" fmla="*/ 339725 h 430212"/>
              <a:gd name="connsiteX7" fmla="*/ 7937 w 436562"/>
              <a:gd name="connsiteY7" fmla="*/ 196850 h 430212"/>
              <a:gd name="connsiteX8" fmla="*/ 84137 w 436562"/>
              <a:gd name="connsiteY8" fmla="*/ 63500 h 430212"/>
              <a:gd name="connsiteX9" fmla="*/ 217487 w 436562"/>
              <a:gd name="connsiteY9" fmla="*/ 53975 h 430212"/>
              <a:gd name="connsiteX10" fmla="*/ 207962 w 436562"/>
              <a:gd name="connsiteY10" fmla="*/ 387350 h 430212"/>
              <a:gd name="connsiteX11" fmla="*/ 331787 w 436562"/>
              <a:gd name="connsiteY11" fmla="*/ 82550 h 430212"/>
              <a:gd name="connsiteX12" fmla="*/ 274637 w 436562"/>
              <a:gd name="connsiteY12" fmla="*/ 330200 h 430212"/>
              <a:gd name="connsiteX13" fmla="*/ 388937 w 436562"/>
              <a:gd name="connsiteY13" fmla="*/ 196850 h 430212"/>
              <a:gd name="connsiteX14" fmla="*/ 46037 w 436562"/>
              <a:gd name="connsiteY14" fmla="*/ 139700 h 4302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436562" h="430212">
                <a:moveTo>
                  <a:pt x="46037" y="139700"/>
                </a:moveTo>
                <a:cubicBezTo>
                  <a:pt x="20637" y="117475"/>
                  <a:pt x="176212" y="66675"/>
                  <a:pt x="236537" y="63500"/>
                </a:cubicBezTo>
                <a:cubicBezTo>
                  <a:pt x="296862" y="60325"/>
                  <a:pt x="379412" y="84138"/>
                  <a:pt x="407987" y="120650"/>
                </a:cubicBezTo>
                <a:cubicBezTo>
                  <a:pt x="436562" y="157162"/>
                  <a:pt x="419099" y="241300"/>
                  <a:pt x="407987" y="282575"/>
                </a:cubicBezTo>
                <a:cubicBezTo>
                  <a:pt x="396875" y="323850"/>
                  <a:pt x="377824" y="344488"/>
                  <a:pt x="341312" y="368300"/>
                </a:cubicBezTo>
                <a:cubicBezTo>
                  <a:pt x="304800" y="392112"/>
                  <a:pt x="239712" y="430212"/>
                  <a:pt x="188912" y="425450"/>
                </a:cubicBezTo>
                <a:cubicBezTo>
                  <a:pt x="138112" y="420688"/>
                  <a:pt x="66674" y="377825"/>
                  <a:pt x="36512" y="339725"/>
                </a:cubicBezTo>
                <a:cubicBezTo>
                  <a:pt x="6350" y="301625"/>
                  <a:pt x="0" y="242887"/>
                  <a:pt x="7937" y="196850"/>
                </a:cubicBezTo>
                <a:cubicBezTo>
                  <a:pt x="15874" y="150813"/>
                  <a:pt x="49212" y="87312"/>
                  <a:pt x="84137" y="63500"/>
                </a:cubicBezTo>
                <a:cubicBezTo>
                  <a:pt x="119062" y="39688"/>
                  <a:pt x="196850" y="0"/>
                  <a:pt x="217487" y="53975"/>
                </a:cubicBezTo>
                <a:cubicBezTo>
                  <a:pt x="238125" y="107950"/>
                  <a:pt x="188912" y="382588"/>
                  <a:pt x="207962" y="387350"/>
                </a:cubicBezTo>
                <a:cubicBezTo>
                  <a:pt x="227012" y="392112"/>
                  <a:pt x="320675" y="92075"/>
                  <a:pt x="331787" y="82550"/>
                </a:cubicBezTo>
                <a:cubicBezTo>
                  <a:pt x="342900" y="73025"/>
                  <a:pt x="265112" y="311150"/>
                  <a:pt x="274637" y="330200"/>
                </a:cubicBezTo>
                <a:cubicBezTo>
                  <a:pt x="284162" y="349250"/>
                  <a:pt x="428625" y="223838"/>
                  <a:pt x="388937" y="196850"/>
                </a:cubicBezTo>
                <a:cubicBezTo>
                  <a:pt x="349250" y="169863"/>
                  <a:pt x="71437" y="161925"/>
                  <a:pt x="46037" y="139700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" name="Полилиния 45">
            <a:hlinkClick r:id="rId11" action="ppaction://hlinksldjump"/>
          </p:cNvPr>
          <p:cNvSpPr/>
          <p:nvPr/>
        </p:nvSpPr>
        <p:spPr>
          <a:xfrm>
            <a:off x="5246688" y="3913981"/>
            <a:ext cx="393700" cy="340519"/>
          </a:xfrm>
          <a:custGeom>
            <a:avLst/>
            <a:gdLst>
              <a:gd name="connsiteX0" fmla="*/ 58737 w 393700"/>
              <a:gd name="connsiteY0" fmla="*/ 794 h 340519"/>
              <a:gd name="connsiteX1" fmla="*/ 115887 w 393700"/>
              <a:gd name="connsiteY1" fmla="*/ 794 h 340519"/>
              <a:gd name="connsiteX2" fmla="*/ 325437 w 393700"/>
              <a:gd name="connsiteY2" fmla="*/ 10319 h 340519"/>
              <a:gd name="connsiteX3" fmla="*/ 11112 w 393700"/>
              <a:gd name="connsiteY3" fmla="*/ 124619 h 340519"/>
              <a:gd name="connsiteX4" fmla="*/ 392112 w 393700"/>
              <a:gd name="connsiteY4" fmla="*/ 143669 h 340519"/>
              <a:gd name="connsiteX5" fmla="*/ 20637 w 393700"/>
              <a:gd name="connsiteY5" fmla="*/ 181769 h 340519"/>
              <a:gd name="connsiteX6" fmla="*/ 354012 w 393700"/>
              <a:gd name="connsiteY6" fmla="*/ 238919 h 340519"/>
              <a:gd name="connsiteX7" fmla="*/ 77787 w 393700"/>
              <a:gd name="connsiteY7" fmla="*/ 305594 h 340519"/>
              <a:gd name="connsiteX8" fmla="*/ 58737 w 393700"/>
              <a:gd name="connsiteY8" fmla="*/ 794 h 3405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93700" h="340519">
                <a:moveTo>
                  <a:pt x="58737" y="794"/>
                </a:moveTo>
                <a:cubicBezTo>
                  <a:pt x="65087" y="0"/>
                  <a:pt x="115887" y="794"/>
                  <a:pt x="115887" y="794"/>
                </a:cubicBezTo>
                <a:lnTo>
                  <a:pt x="325437" y="10319"/>
                </a:lnTo>
                <a:cubicBezTo>
                  <a:pt x="307975" y="30956"/>
                  <a:pt x="0" y="102394"/>
                  <a:pt x="11112" y="124619"/>
                </a:cubicBezTo>
                <a:cubicBezTo>
                  <a:pt x="22224" y="146844"/>
                  <a:pt x="390525" y="134144"/>
                  <a:pt x="392112" y="143669"/>
                </a:cubicBezTo>
                <a:cubicBezTo>
                  <a:pt x="393700" y="153194"/>
                  <a:pt x="26987" y="165894"/>
                  <a:pt x="20637" y="181769"/>
                </a:cubicBezTo>
                <a:cubicBezTo>
                  <a:pt x="14287" y="197644"/>
                  <a:pt x="344487" y="218282"/>
                  <a:pt x="354012" y="238919"/>
                </a:cubicBezTo>
                <a:cubicBezTo>
                  <a:pt x="363537" y="259556"/>
                  <a:pt x="128587" y="340519"/>
                  <a:pt x="77787" y="305594"/>
                </a:cubicBezTo>
                <a:cubicBezTo>
                  <a:pt x="26987" y="270669"/>
                  <a:pt x="38099" y="150019"/>
                  <a:pt x="58737" y="794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8" name="Полилиния 47"/>
          <p:cNvSpPr/>
          <p:nvPr/>
        </p:nvSpPr>
        <p:spPr>
          <a:xfrm>
            <a:off x="7739063" y="2776538"/>
            <a:ext cx="393699" cy="355599"/>
          </a:xfrm>
          <a:custGeom>
            <a:avLst/>
            <a:gdLst>
              <a:gd name="connsiteX0" fmla="*/ 23812 w 393699"/>
              <a:gd name="connsiteY0" fmla="*/ 109537 h 355599"/>
              <a:gd name="connsiteX1" fmla="*/ 33337 w 393699"/>
              <a:gd name="connsiteY1" fmla="*/ 309562 h 355599"/>
              <a:gd name="connsiteX2" fmla="*/ 223837 w 393699"/>
              <a:gd name="connsiteY2" fmla="*/ 347662 h 355599"/>
              <a:gd name="connsiteX3" fmla="*/ 328612 w 393699"/>
              <a:gd name="connsiteY3" fmla="*/ 261937 h 355599"/>
              <a:gd name="connsiteX4" fmla="*/ 385762 w 393699"/>
              <a:gd name="connsiteY4" fmla="*/ 176212 h 355599"/>
              <a:gd name="connsiteX5" fmla="*/ 280987 w 393699"/>
              <a:gd name="connsiteY5" fmla="*/ 42862 h 355599"/>
              <a:gd name="connsiteX6" fmla="*/ 90487 w 393699"/>
              <a:gd name="connsiteY6" fmla="*/ 14287 h 355599"/>
              <a:gd name="connsiteX7" fmla="*/ 23812 w 393699"/>
              <a:gd name="connsiteY7" fmla="*/ 109537 h 3555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93699" h="355599">
                <a:moveTo>
                  <a:pt x="23812" y="109537"/>
                </a:moveTo>
                <a:cubicBezTo>
                  <a:pt x="14287" y="158750"/>
                  <a:pt x="0" y="269875"/>
                  <a:pt x="33337" y="309562"/>
                </a:cubicBezTo>
                <a:cubicBezTo>
                  <a:pt x="66674" y="349249"/>
                  <a:pt x="174625" y="355599"/>
                  <a:pt x="223837" y="347662"/>
                </a:cubicBezTo>
                <a:cubicBezTo>
                  <a:pt x="273049" y="339725"/>
                  <a:pt x="301625" y="290512"/>
                  <a:pt x="328612" y="261937"/>
                </a:cubicBezTo>
                <a:cubicBezTo>
                  <a:pt x="355600" y="233362"/>
                  <a:pt x="393699" y="212724"/>
                  <a:pt x="385762" y="176212"/>
                </a:cubicBezTo>
                <a:cubicBezTo>
                  <a:pt x="377825" y="139700"/>
                  <a:pt x="330199" y="69849"/>
                  <a:pt x="280987" y="42862"/>
                </a:cubicBezTo>
                <a:cubicBezTo>
                  <a:pt x="231775" y="15875"/>
                  <a:pt x="138112" y="0"/>
                  <a:pt x="90487" y="14287"/>
                </a:cubicBezTo>
                <a:cubicBezTo>
                  <a:pt x="42862" y="28574"/>
                  <a:pt x="33337" y="60324"/>
                  <a:pt x="23812" y="109537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0" name="Полилиния 49">
            <a:hlinkClick r:id="rId11" action="ppaction://hlinksldjump"/>
          </p:cNvPr>
          <p:cNvSpPr/>
          <p:nvPr/>
        </p:nvSpPr>
        <p:spPr>
          <a:xfrm>
            <a:off x="5969000" y="1166813"/>
            <a:ext cx="292100" cy="279399"/>
          </a:xfrm>
          <a:custGeom>
            <a:avLst/>
            <a:gdLst>
              <a:gd name="connsiteX0" fmla="*/ 31750 w 292100"/>
              <a:gd name="connsiteY0" fmla="*/ 61912 h 279399"/>
              <a:gd name="connsiteX1" fmla="*/ 12700 w 292100"/>
              <a:gd name="connsiteY1" fmla="*/ 157162 h 279399"/>
              <a:gd name="connsiteX2" fmla="*/ 107950 w 292100"/>
              <a:gd name="connsiteY2" fmla="*/ 261937 h 279399"/>
              <a:gd name="connsiteX3" fmla="*/ 241300 w 292100"/>
              <a:gd name="connsiteY3" fmla="*/ 261937 h 279399"/>
              <a:gd name="connsiteX4" fmla="*/ 288925 w 292100"/>
              <a:gd name="connsiteY4" fmla="*/ 185737 h 279399"/>
              <a:gd name="connsiteX5" fmla="*/ 260350 w 292100"/>
              <a:gd name="connsiteY5" fmla="*/ 61912 h 279399"/>
              <a:gd name="connsiteX6" fmla="*/ 222250 w 292100"/>
              <a:gd name="connsiteY6" fmla="*/ 14287 h 279399"/>
              <a:gd name="connsiteX7" fmla="*/ 117475 w 292100"/>
              <a:gd name="connsiteY7" fmla="*/ 4762 h 279399"/>
              <a:gd name="connsiteX8" fmla="*/ 31750 w 292100"/>
              <a:gd name="connsiteY8" fmla="*/ 61912 h 2793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92100" h="279399">
                <a:moveTo>
                  <a:pt x="31750" y="61912"/>
                </a:moveTo>
                <a:cubicBezTo>
                  <a:pt x="14287" y="87312"/>
                  <a:pt x="0" y="123825"/>
                  <a:pt x="12700" y="157162"/>
                </a:cubicBezTo>
                <a:cubicBezTo>
                  <a:pt x="25400" y="190500"/>
                  <a:pt x="69850" y="244475"/>
                  <a:pt x="107950" y="261937"/>
                </a:cubicBezTo>
                <a:cubicBezTo>
                  <a:pt x="146050" y="279399"/>
                  <a:pt x="211138" y="274637"/>
                  <a:pt x="241300" y="261937"/>
                </a:cubicBezTo>
                <a:cubicBezTo>
                  <a:pt x="271463" y="249237"/>
                  <a:pt x="285750" y="219074"/>
                  <a:pt x="288925" y="185737"/>
                </a:cubicBezTo>
                <a:cubicBezTo>
                  <a:pt x="292100" y="152400"/>
                  <a:pt x="271462" y="90487"/>
                  <a:pt x="260350" y="61912"/>
                </a:cubicBezTo>
                <a:cubicBezTo>
                  <a:pt x="249238" y="33337"/>
                  <a:pt x="246063" y="23812"/>
                  <a:pt x="222250" y="14287"/>
                </a:cubicBezTo>
                <a:cubicBezTo>
                  <a:pt x="198438" y="4762"/>
                  <a:pt x="142875" y="0"/>
                  <a:pt x="117475" y="4762"/>
                </a:cubicBezTo>
                <a:cubicBezTo>
                  <a:pt x="92075" y="9524"/>
                  <a:pt x="49213" y="36512"/>
                  <a:pt x="31750" y="61912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1" name="Полилиния 50">
            <a:hlinkClick r:id="rId11" action="ppaction://hlinksldjump"/>
          </p:cNvPr>
          <p:cNvSpPr/>
          <p:nvPr/>
        </p:nvSpPr>
        <p:spPr>
          <a:xfrm>
            <a:off x="6015037" y="1163638"/>
            <a:ext cx="228601" cy="257175"/>
          </a:xfrm>
          <a:custGeom>
            <a:avLst/>
            <a:gdLst>
              <a:gd name="connsiteX0" fmla="*/ 33338 w 228601"/>
              <a:gd name="connsiteY0" fmla="*/ 55562 h 257175"/>
              <a:gd name="connsiteX1" fmla="*/ 195263 w 228601"/>
              <a:gd name="connsiteY1" fmla="*/ 74612 h 257175"/>
              <a:gd name="connsiteX2" fmla="*/ 4763 w 228601"/>
              <a:gd name="connsiteY2" fmla="*/ 131762 h 257175"/>
              <a:gd name="connsiteX3" fmla="*/ 223838 w 228601"/>
              <a:gd name="connsiteY3" fmla="*/ 150812 h 257175"/>
              <a:gd name="connsiteX4" fmla="*/ 33338 w 228601"/>
              <a:gd name="connsiteY4" fmla="*/ 188912 h 257175"/>
              <a:gd name="connsiteX5" fmla="*/ 109538 w 228601"/>
              <a:gd name="connsiteY5" fmla="*/ 227012 h 257175"/>
              <a:gd name="connsiteX6" fmla="*/ 109538 w 228601"/>
              <a:gd name="connsiteY6" fmla="*/ 7937 h 257175"/>
              <a:gd name="connsiteX7" fmla="*/ 195263 w 228601"/>
              <a:gd name="connsiteY7" fmla="*/ 179387 h 257175"/>
              <a:gd name="connsiteX8" fmla="*/ 33338 w 228601"/>
              <a:gd name="connsiteY8" fmla="*/ 55562 h 257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28601" h="257175">
                <a:moveTo>
                  <a:pt x="33338" y="55562"/>
                </a:moveTo>
                <a:cubicBezTo>
                  <a:pt x="33338" y="38100"/>
                  <a:pt x="200026" y="61912"/>
                  <a:pt x="195263" y="74612"/>
                </a:cubicBezTo>
                <a:cubicBezTo>
                  <a:pt x="190500" y="87312"/>
                  <a:pt x="0" y="119062"/>
                  <a:pt x="4763" y="131762"/>
                </a:cubicBezTo>
                <a:cubicBezTo>
                  <a:pt x="9526" y="144462"/>
                  <a:pt x="219075" y="141287"/>
                  <a:pt x="223838" y="150812"/>
                </a:cubicBezTo>
                <a:cubicBezTo>
                  <a:pt x="228601" y="160337"/>
                  <a:pt x="52388" y="176212"/>
                  <a:pt x="33338" y="188912"/>
                </a:cubicBezTo>
                <a:cubicBezTo>
                  <a:pt x="14288" y="201612"/>
                  <a:pt x="96838" y="257175"/>
                  <a:pt x="109538" y="227012"/>
                </a:cubicBezTo>
                <a:cubicBezTo>
                  <a:pt x="122238" y="196850"/>
                  <a:pt x="95251" y="15874"/>
                  <a:pt x="109538" y="7937"/>
                </a:cubicBezTo>
                <a:cubicBezTo>
                  <a:pt x="123825" y="0"/>
                  <a:pt x="209550" y="169862"/>
                  <a:pt x="195263" y="179387"/>
                </a:cubicBezTo>
                <a:cubicBezTo>
                  <a:pt x="180976" y="188912"/>
                  <a:pt x="33338" y="73024"/>
                  <a:pt x="33338" y="55562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2231740" y="591530"/>
            <a:ext cx="3096344" cy="432048"/>
          </a:xfrm>
          <a:prstGeom prst="roundRect">
            <a:avLst/>
          </a:prstGeom>
          <a:solidFill>
            <a:schemeClr val="bg1"/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Задания базового уровня 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3" name="триг СБРОС на первом"/>
          <p:cNvSpPr/>
          <p:nvPr/>
        </p:nvSpPr>
        <p:spPr>
          <a:xfrm>
            <a:off x="431540" y="1131590"/>
            <a:ext cx="1440160" cy="396044"/>
          </a:xfrm>
          <a:prstGeom prst="roundRect">
            <a:avLst>
              <a:gd name="adj" fmla="val 50000"/>
            </a:avLst>
          </a:prstGeom>
          <a:solidFill>
            <a:srgbClr val="C00000"/>
          </a:solidFill>
          <a:ln>
            <a:noFill/>
          </a:ln>
          <a:effectLst>
            <a:outerShdw blurRad="127000" dist="38100" dir="5400000" sx="104000" sy="104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 smtClean="0">
                <a:solidFill>
                  <a:schemeClr val="bg1"/>
                </a:solidFill>
              </a:rPr>
              <a:t>1</a:t>
            </a:r>
            <a:endParaRPr lang="ru-RU" b="1" u="sng" dirty="0">
              <a:solidFill>
                <a:schemeClr val="bg1"/>
              </a:solidFill>
            </a:endParaRPr>
          </a:p>
        </p:txBody>
      </p:sp>
      <p:pic>
        <p:nvPicPr>
          <p:cNvPr id="11266" name="круг1" descr="C:\Users\1\Desktop\кокурс плакат\картинки\imgpreview (1).jp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503548" y="1599642"/>
            <a:ext cx="1332148" cy="1397131"/>
          </a:xfrm>
          <a:prstGeom prst="rect">
            <a:avLst/>
          </a:prstGeom>
          <a:noFill/>
        </p:spPr>
      </p:pic>
      <p:sp>
        <p:nvSpPr>
          <p:cNvPr id="31" name="триг СБРОС на первом"/>
          <p:cNvSpPr/>
          <p:nvPr/>
        </p:nvSpPr>
        <p:spPr>
          <a:xfrm>
            <a:off x="3851920" y="1131590"/>
            <a:ext cx="1440160" cy="396044"/>
          </a:xfrm>
          <a:prstGeom prst="roundRect">
            <a:avLst>
              <a:gd name="adj" fmla="val 50000"/>
            </a:avLst>
          </a:prstGeom>
          <a:solidFill>
            <a:srgbClr val="C00000"/>
          </a:solidFill>
          <a:ln>
            <a:noFill/>
          </a:ln>
          <a:effectLst>
            <a:outerShdw blurRad="127000" dist="38100" dir="5400000" sx="104000" sy="104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 smtClean="0">
                <a:solidFill>
                  <a:schemeClr val="bg1"/>
                </a:solidFill>
              </a:rPr>
              <a:t>3</a:t>
            </a:r>
            <a:endParaRPr lang="ru-RU" b="1" u="sng" dirty="0">
              <a:solidFill>
                <a:schemeClr val="bg1"/>
              </a:solidFill>
            </a:endParaRPr>
          </a:p>
        </p:txBody>
      </p:sp>
      <p:sp>
        <p:nvSpPr>
          <p:cNvPr id="32" name="триг СБРОС на первом"/>
          <p:cNvSpPr/>
          <p:nvPr/>
        </p:nvSpPr>
        <p:spPr>
          <a:xfrm>
            <a:off x="395536" y="3111810"/>
            <a:ext cx="1440160" cy="396044"/>
          </a:xfrm>
          <a:prstGeom prst="roundRect">
            <a:avLst>
              <a:gd name="adj" fmla="val 50000"/>
            </a:avLst>
          </a:prstGeom>
          <a:solidFill>
            <a:srgbClr val="C00000"/>
          </a:solidFill>
          <a:ln>
            <a:noFill/>
          </a:ln>
          <a:effectLst>
            <a:outerShdw blurRad="127000" dist="38100" dir="5400000" sx="104000" sy="104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 smtClean="0">
                <a:solidFill>
                  <a:schemeClr val="bg1"/>
                </a:solidFill>
              </a:rPr>
              <a:t>4</a:t>
            </a:r>
            <a:endParaRPr lang="ru-RU" b="1" u="sng" dirty="0">
              <a:solidFill>
                <a:schemeClr val="bg1"/>
              </a:solidFill>
            </a:endParaRPr>
          </a:p>
        </p:txBody>
      </p:sp>
      <p:sp>
        <p:nvSpPr>
          <p:cNvPr id="33" name="триг СБРОС на первом"/>
          <p:cNvSpPr/>
          <p:nvPr/>
        </p:nvSpPr>
        <p:spPr>
          <a:xfrm>
            <a:off x="2159732" y="3111810"/>
            <a:ext cx="1440160" cy="396044"/>
          </a:xfrm>
          <a:prstGeom prst="roundRect">
            <a:avLst>
              <a:gd name="adj" fmla="val 50000"/>
            </a:avLst>
          </a:prstGeom>
          <a:solidFill>
            <a:srgbClr val="C00000"/>
          </a:solidFill>
          <a:ln>
            <a:noFill/>
          </a:ln>
          <a:effectLst>
            <a:outerShdw blurRad="127000" dist="38100" dir="5400000" sx="104000" sy="104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 smtClean="0">
                <a:solidFill>
                  <a:schemeClr val="bg1"/>
                </a:solidFill>
              </a:rPr>
              <a:t>5</a:t>
            </a:r>
            <a:endParaRPr lang="ru-RU" b="1" u="sng" dirty="0">
              <a:solidFill>
                <a:schemeClr val="bg1"/>
              </a:solidFill>
            </a:endParaRPr>
          </a:p>
        </p:txBody>
      </p:sp>
      <p:pic>
        <p:nvPicPr>
          <p:cNvPr id="11270" name="Picture 6" descr="C:\Users\1\Desktop\кокурс плакат\картинки\0002523b4a625cb494e385ce97c56aa2_i-1096.jpg"/>
          <p:cNvPicPr>
            <a:picLocks noChangeAspect="1" noChangeArrowheads="1"/>
          </p:cNvPicPr>
          <p:nvPr/>
        </p:nvPicPr>
        <p:blipFill>
          <a:blip r:embed="rId13" cstate="print"/>
          <a:srcRect b="3623"/>
          <a:stretch>
            <a:fillRect/>
          </a:stretch>
        </p:blipFill>
        <p:spPr bwMode="auto">
          <a:xfrm>
            <a:off x="5724128" y="741836"/>
            <a:ext cx="3037148" cy="4242182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34" name="Picture 2" descr="C:\Users\1\Desktop\кокурс плакат\картинки\imgpreview (1).jp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467544" y="3543858"/>
            <a:ext cx="1332148" cy="1397131"/>
          </a:xfrm>
          <a:prstGeom prst="rect">
            <a:avLst/>
          </a:prstGeom>
          <a:noFill/>
        </p:spPr>
      </p:pic>
      <p:pic>
        <p:nvPicPr>
          <p:cNvPr id="35" name="Picture 2" descr="C:\Users\1\Desktop\кокурс плакат\картинки\imgpreview (1).jp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3959932" y="1599642"/>
            <a:ext cx="1332148" cy="1397131"/>
          </a:xfrm>
          <a:prstGeom prst="rect">
            <a:avLst/>
          </a:prstGeom>
          <a:noFill/>
        </p:spPr>
      </p:pic>
      <p:pic>
        <p:nvPicPr>
          <p:cNvPr id="36" name="Picture 2" descr="C:\Users\1\Desktop\кокурс плакат\картинки\imgpreview (1).jp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2231740" y="3543858"/>
            <a:ext cx="1332148" cy="1397131"/>
          </a:xfrm>
          <a:prstGeom prst="rect">
            <a:avLst/>
          </a:prstGeom>
          <a:noFill/>
        </p:spPr>
      </p:pic>
      <p:sp>
        <p:nvSpPr>
          <p:cNvPr id="40" name="триг СБРОС на первом"/>
          <p:cNvSpPr/>
          <p:nvPr/>
        </p:nvSpPr>
        <p:spPr>
          <a:xfrm>
            <a:off x="2195736" y="1131590"/>
            <a:ext cx="1440160" cy="396044"/>
          </a:xfrm>
          <a:prstGeom prst="roundRect">
            <a:avLst>
              <a:gd name="adj" fmla="val 50000"/>
            </a:avLst>
          </a:prstGeom>
          <a:solidFill>
            <a:srgbClr val="C00000"/>
          </a:solidFill>
          <a:ln>
            <a:noFill/>
          </a:ln>
          <a:effectLst>
            <a:outerShdw blurRad="127000" dist="38100" dir="5400000" sx="104000" sy="104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 smtClean="0">
                <a:solidFill>
                  <a:schemeClr val="bg1"/>
                </a:solidFill>
              </a:rPr>
              <a:t>2</a:t>
            </a:r>
            <a:endParaRPr lang="ru-RU" b="1" u="sng" dirty="0">
              <a:solidFill>
                <a:schemeClr val="bg1"/>
              </a:solidFill>
            </a:endParaRPr>
          </a:p>
        </p:txBody>
      </p:sp>
      <p:sp>
        <p:nvSpPr>
          <p:cNvPr id="42" name="триг СБРОС на первом"/>
          <p:cNvSpPr/>
          <p:nvPr/>
        </p:nvSpPr>
        <p:spPr>
          <a:xfrm>
            <a:off x="3923928" y="3075806"/>
            <a:ext cx="1440160" cy="396044"/>
          </a:xfrm>
          <a:prstGeom prst="roundRect">
            <a:avLst>
              <a:gd name="adj" fmla="val 50000"/>
            </a:avLst>
          </a:prstGeom>
          <a:solidFill>
            <a:srgbClr val="C00000"/>
          </a:solidFill>
          <a:ln>
            <a:noFill/>
          </a:ln>
          <a:effectLst>
            <a:outerShdw blurRad="127000" dist="38100" dir="5400000" sx="104000" sy="104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 smtClean="0">
                <a:solidFill>
                  <a:schemeClr val="bg1"/>
                </a:solidFill>
              </a:rPr>
              <a:t>6</a:t>
            </a:r>
            <a:endParaRPr lang="ru-RU" b="1" u="sng" dirty="0">
              <a:solidFill>
                <a:schemeClr val="bg1"/>
              </a:solidFill>
            </a:endParaRPr>
          </a:p>
        </p:txBody>
      </p:sp>
      <p:pic>
        <p:nvPicPr>
          <p:cNvPr id="43" name="Picture 2" descr="C:\Users\1\Desktop\кокурс плакат\картинки\imgpreview (1).jp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3995936" y="3543858"/>
            <a:ext cx="1332148" cy="1397131"/>
          </a:xfrm>
          <a:prstGeom prst="rect">
            <a:avLst/>
          </a:prstGeom>
          <a:noFill/>
        </p:spPr>
      </p:pic>
      <p:pic>
        <p:nvPicPr>
          <p:cNvPr id="44" name="Picture 2" descr="C:\Users\1\Desktop\кокурс плакат\картинки\imgpreview (1).jp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2231740" y="1599642"/>
            <a:ext cx="1332148" cy="1397131"/>
          </a:xfrm>
          <a:prstGeom prst="rect">
            <a:avLst/>
          </a:prstGeom>
          <a:noFill/>
        </p:spPr>
      </p:pic>
      <p:sp>
        <p:nvSpPr>
          <p:cNvPr id="47" name="Прямоугольник 46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50" name="Picture 2" descr="E:\картинки\AC_10000.jpg8c068511-396a-4b93-99e3-63b7241f18b1Original.jpg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1457" y="581024"/>
            <a:ext cx="4219574" cy="4219575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4" name="Прямая со стрелкой 3"/>
          <p:cNvCxnSpPr/>
          <p:nvPr/>
        </p:nvCxnSpPr>
        <p:spPr>
          <a:xfrm flipH="1">
            <a:off x="2555776" y="591530"/>
            <a:ext cx="2304256" cy="1864332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Скругленный прямоугольник 7"/>
          <p:cNvSpPr/>
          <p:nvPr/>
        </p:nvSpPr>
        <p:spPr>
          <a:xfrm>
            <a:off x="4712788" y="202867"/>
            <a:ext cx="4176464" cy="575283"/>
          </a:xfrm>
          <a:prstGeom prst="roundRect">
            <a:avLst/>
          </a:prstGeom>
          <a:solidFill>
            <a:schemeClr val="bg1"/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Какую функцию выполняет данный органоид?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712788" y="1166813"/>
            <a:ext cx="4176464" cy="592137"/>
          </a:xfrm>
          <a:prstGeom prst="roundRect">
            <a:avLst/>
          </a:prstGeom>
          <a:solidFill>
            <a:schemeClr val="bg1"/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        Образует вещества, необходимые для создания рибосом.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56" name="Скругленный прямоугольник 55"/>
          <p:cNvSpPr/>
          <p:nvPr/>
        </p:nvSpPr>
        <p:spPr>
          <a:xfrm>
            <a:off x="4695145" y="1976536"/>
            <a:ext cx="4176464" cy="592137"/>
          </a:xfrm>
          <a:prstGeom prst="roundRect">
            <a:avLst/>
          </a:prstGeom>
          <a:solidFill>
            <a:schemeClr val="bg1"/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Осуществляет внутриклеточное пищеварение.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65" name="Скругленный прямоугольник 64"/>
          <p:cNvSpPr/>
          <p:nvPr/>
        </p:nvSpPr>
        <p:spPr>
          <a:xfrm>
            <a:off x="4695145" y="2779737"/>
            <a:ext cx="4176464" cy="592137"/>
          </a:xfrm>
          <a:prstGeom prst="roundRect">
            <a:avLst/>
          </a:prstGeom>
          <a:solidFill>
            <a:schemeClr val="bg1"/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     Разлагает сложные органические вещества на более простые.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66" name="Скругленный прямоугольник 65"/>
          <p:cNvSpPr/>
          <p:nvPr/>
        </p:nvSpPr>
        <p:spPr>
          <a:xfrm>
            <a:off x="4712788" y="3601919"/>
            <a:ext cx="4176464" cy="592137"/>
          </a:xfrm>
          <a:prstGeom prst="roundRect">
            <a:avLst/>
          </a:prstGeom>
          <a:solidFill>
            <a:schemeClr val="bg1"/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      Направляет потоки веществ внутри клетки.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67" name="Блок-схема: узел 99"/>
          <p:cNvSpPr/>
          <p:nvPr/>
        </p:nvSpPr>
        <p:spPr>
          <a:xfrm>
            <a:off x="4847978" y="3771973"/>
            <a:ext cx="252028" cy="252028"/>
          </a:xfrm>
          <a:prstGeom prst="flowChartConnector">
            <a:avLst/>
          </a:prstGeom>
          <a:solidFill>
            <a:srgbClr val="FF0000"/>
          </a:solidFill>
          <a:ln>
            <a:solidFill>
              <a:srgbClr val="FF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8" name="Блок-схема: узел 88"/>
          <p:cNvSpPr/>
          <p:nvPr/>
        </p:nvSpPr>
        <p:spPr>
          <a:xfrm>
            <a:off x="4847978" y="2949791"/>
            <a:ext cx="252028" cy="252028"/>
          </a:xfrm>
          <a:prstGeom prst="flowChartConnector">
            <a:avLst/>
          </a:prstGeom>
          <a:solidFill>
            <a:srgbClr val="FF0000"/>
          </a:solidFill>
          <a:ln>
            <a:solidFill>
              <a:srgbClr val="FF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9" name="Блок-схема: узел 77"/>
          <p:cNvSpPr/>
          <p:nvPr/>
        </p:nvSpPr>
        <p:spPr>
          <a:xfrm>
            <a:off x="4841408" y="1329612"/>
            <a:ext cx="252028" cy="252028"/>
          </a:xfrm>
          <a:prstGeom prst="flowChartConnector">
            <a:avLst/>
          </a:prstGeom>
          <a:solidFill>
            <a:srgbClr val="FF0000"/>
          </a:solidFill>
          <a:ln>
            <a:solidFill>
              <a:srgbClr val="FF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0" name="Блок-схема: узел 66"/>
          <p:cNvSpPr/>
          <p:nvPr/>
        </p:nvSpPr>
        <p:spPr>
          <a:xfrm>
            <a:off x="4863190" y="2146590"/>
            <a:ext cx="252028" cy="252028"/>
          </a:xfrm>
          <a:prstGeom prst="flowChartConnector">
            <a:avLst/>
          </a:prstGeom>
          <a:solidFill>
            <a:srgbClr val="FF0000"/>
          </a:solidFill>
          <a:ln>
            <a:solidFill>
              <a:srgbClr val="FF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1" name="триг СБРОС на первом224"/>
          <p:cNvSpPr/>
          <p:nvPr/>
        </p:nvSpPr>
        <p:spPr>
          <a:xfrm>
            <a:off x="4744095" y="4297756"/>
            <a:ext cx="1440160" cy="396044"/>
          </a:xfrm>
          <a:prstGeom prst="roundRect">
            <a:avLst>
              <a:gd name="adj" fmla="val 50000"/>
            </a:avLst>
          </a:prstGeom>
          <a:solidFill>
            <a:srgbClr val="C00000"/>
          </a:solidFill>
          <a:ln>
            <a:noFill/>
          </a:ln>
          <a:effectLst>
            <a:outerShdw blurRad="127000" dist="38100" dir="5400000" sx="104000" sy="104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 smtClean="0">
                <a:solidFill>
                  <a:schemeClr val="bg1"/>
                </a:solidFill>
              </a:rPr>
              <a:t>Правильно </a:t>
            </a:r>
            <a:endParaRPr lang="ru-RU" b="1" u="sng" dirty="0">
              <a:solidFill>
                <a:schemeClr val="bg1"/>
              </a:solidFill>
            </a:endParaRPr>
          </a:p>
        </p:txBody>
      </p:sp>
      <p:sp>
        <p:nvSpPr>
          <p:cNvPr id="72" name="триг СБРОС на первом223">
            <a:hlinkClick r:id="rId15" action="ppaction://hlinksldjump"/>
          </p:cNvPr>
          <p:cNvSpPr/>
          <p:nvPr/>
        </p:nvSpPr>
        <p:spPr>
          <a:xfrm>
            <a:off x="7017535" y="4612269"/>
            <a:ext cx="1873000" cy="396044"/>
          </a:xfrm>
          <a:prstGeom prst="roundRect">
            <a:avLst>
              <a:gd name="adj" fmla="val 50000"/>
            </a:avLst>
          </a:prstGeom>
          <a:solidFill>
            <a:srgbClr val="C00000"/>
          </a:solidFill>
          <a:ln>
            <a:noFill/>
          </a:ln>
          <a:effectLst>
            <a:outerShdw blurRad="127000" dist="38100" dir="5400000" sx="104000" sy="104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 smtClean="0">
                <a:solidFill>
                  <a:schemeClr val="bg1"/>
                </a:solidFill>
              </a:rPr>
              <a:t>Завершить</a:t>
            </a:r>
            <a:endParaRPr lang="ru-RU" b="1" u="sng" dirty="0">
              <a:solidFill>
                <a:schemeClr val="bg1"/>
              </a:solidFill>
            </a:endParaRPr>
          </a:p>
        </p:txBody>
      </p:sp>
      <p:sp>
        <p:nvSpPr>
          <p:cNvPr id="49" name="триг СБРОС на первом1"/>
          <p:cNvSpPr/>
          <p:nvPr/>
        </p:nvSpPr>
        <p:spPr>
          <a:xfrm>
            <a:off x="1526116" y="52224"/>
            <a:ext cx="1770257" cy="386059"/>
          </a:xfrm>
          <a:prstGeom prst="ellipse">
            <a:avLst/>
          </a:prstGeom>
          <a:solidFill>
            <a:srgbClr val="C00000"/>
          </a:solidFill>
          <a:ln>
            <a:noFill/>
          </a:ln>
          <a:effectLst>
            <a:outerShdw blurRad="127000" dist="38100" dir="5400000" sx="104000" sy="104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ru-RU" sz="3000" b="1" u="sng" dirty="0">
                <a:solidFill>
                  <a:schemeClr val="bg1"/>
                </a:solidFill>
              </a:rPr>
              <a:t>5</a:t>
            </a:r>
          </a:p>
        </p:txBody>
      </p:sp>
    </p:spTree>
    <p:extLst>
      <p:ext uri="{BB962C8B-B14F-4D97-AF65-F5344CB8AC3E}">
        <p14:creationId xmlns:p14="http://schemas.microsoft.com/office/powerpoint/2010/main" val="27099119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Click="0">
        <p:checker/>
      </p:transition>
    </mc:Choice>
    <mc:Fallback xmlns="">
      <p:transition spd="slow" advClick="0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7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6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4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4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5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6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8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6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9"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7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4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9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30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31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32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0"/>
                  </p:tgtEl>
                </p:cond>
              </p:nextCondLst>
            </p:seq>
          </p:childTnLst>
        </p:cTn>
      </p:par>
    </p:tnLst>
    <p:bldLst>
      <p:bldP spid="67" grpId="0" animBg="1"/>
      <p:bldP spid="68" grpId="0" animBg="1"/>
      <p:bldP spid="70" grpId="0" animBg="1"/>
      <p:bldP spid="71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Группа 4"/>
          <p:cNvGrpSpPr/>
          <p:nvPr/>
        </p:nvGrpSpPr>
        <p:grpSpPr>
          <a:xfrm>
            <a:off x="5706545" y="800671"/>
            <a:ext cx="2957513" cy="4100957"/>
            <a:chOff x="5706545" y="800671"/>
            <a:chExt cx="2957513" cy="4100957"/>
          </a:xfrm>
        </p:grpSpPr>
        <p:pic>
          <p:nvPicPr>
            <p:cNvPr id="3074" name="круг" descr="E:\картинки\6d4347a5ab4862c5be1bfd1143e0c039.jp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06545" y="800671"/>
              <a:ext cx="2957513" cy="4100957"/>
            </a:xfrm>
            <a:prstGeom prst="rect">
              <a:avLst/>
            </a:prstGeom>
            <a:ln w="190500" cap="sq">
              <a:solidFill>
                <a:srgbClr val="C8C6BD"/>
              </a:solidFill>
              <a:prstDash val="solid"/>
              <a:miter lim="800000"/>
            </a:ln>
            <a:effectLst>
              <a:glow rad="228600">
                <a:schemeClr val="accent5">
                  <a:satMod val="175000"/>
                  <a:alpha val="40000"/>
                </a:schemeClr>
              </a:glow>
              <a:outerShdw blurRad="254000" algn="bl" rotWithShape="0">
                <a:srgbClr val="000000">
                  <a:alpha val="43000"/>
                </a:srgbClr>
              </a:outerShdw>
            </a:effectLst>
            <a:scene3d>
              <a:camera prst="isometricOffAxis2Left"/>
              <a:lightRig rig="threePt" dir="t">
                <a:rot lat="0" lon="0" rev="2100000"/>
              </a:lightRig>
            </a:scene3d>
            <a:sp3d extrusionH="25400">
              <a:bevelT w="304800" h="152400" prst="hardEdge"/>
              <a:extrusionClr>
                <a:srgbClr val="000000"/>
              </a:extrusionClr>
            </a:sp3d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3" name="Picture 2" descr="C:\Users\Учитель\Desktop\плакат потешина\картинки\depositphotos_8738932-stock-illustration-black-and-whitevector-mouse-cursor.jp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147633" y="4498962"/>
              <a:ext cx="263273" cy="263273"/>
            </a:xfrm>
            <a:prstGeom prst="roundRect">
              <a:avLst>
                <a:gd name="adj" fmla="val 16667"/>
              </a:avLst>
            </a:prstGeom>
            <a:ln>
              <a:noFill/>
            </a:ln>
            <a:effectLst>
              <a:outerShdw blurRad="152400" dist="12000" dir="900000" sy="98000" kx="110000" ky="200000" algn="tl" rotWithShape="0">
                <a:srgbClr val="000000">
                  <a:alpha val="30000"/>
                </a:srgbClr>
              </a:outerShdw>
            </a:effectLst>
            <a:scene3d>
              <a:camera prst="perspectiveRelaxed">
                <a:rot lat="19800000" lon="1200000" rev="20820000"/>
              </a:camera>
              <a:lightRig rig="threePt" dir="t"/>
            </a:scene3d>
            <a:sp3d contourW="6350" prstMaterial="matte">
              <a:bevelT w="101600" h="101600"/>
              <a:contourClr>
                <a:srgbClr val="969696"/>
              </a:contourClr>
            </a:sp3d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4" name="Группа 3"/>
          <p:cNvGrpSpPr/>
          <p:nvPr/>
        </p:nvGrpSpPr>
        <p:grpSpPr>
          <a:xfrm>
            <a:off x="4003744" y="2362588"/>
            <a:ext cx="1620061" cy="2011363"/>
            <a:chOff x="4003744" y="2362588"/>
            <a:chExt cx="1620061" cy="2011363"/>
          </a:xfrm>
        </p:grpSpPr>
        <p:pic>
          <p:nvPicPr>
            <p:cNvPr id="25" name="Picture 3" descr="C:\Users\Учитель\Desktop\плакат потешина\картинки\vk82-8.jpg">
              <a:hlinkClick r:id="rId5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03744" y="2362588"/>
              <a:ext cx="1620061" cy="2011363"/>
            </a:xfrm>
            <a:prstGeom prst="rect">
              <a:avLst/>
            </a:prstGeom>
            <a:noFill/>
            <a:ln>
              <a:solidFill>
                <a:srgbClr val="0099CC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9" name="Picture 2" descr="C:\Users\Учитель\Desktop\плакат потешина\картинки\depositphotos_8738932-stock-illustration-black-and-whitevector-mouse-cursor.jp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11901" y="4025959"/>
              <a:ext cx="263273" cy="263273"/>
            </a:xfrm>
            <a:prstGeom prst="roundRect">
              <a:avLst>
                <a:gd name="adj" fmla="val 16667"/>
              </a:avLst>
            </a:prstGeom>
            <a:ln>
              <a:noFill/>
            </a:ln>
            <a:effectLst>
              <a:outerShdw blurRad="152400" dist="12000" dir="900000" sy="98000" kx="110000" ky="200000" algn="tl" rotWithShape="0">
                <a:srgbClr val="000000">
                  <a:alpha val="30000"/>
                </a:srgbClr>
              </a:outerShdw>
            </a:effectLst>
            <a:scene3d>
              <a:camera prst="perspectiveRelaxed">
                <a:rot lat="19800000" lon="1200000" rev="20820000"/>
              </a:camera>
              <a:lightRig rig="threePt" dir="t"/>
            </a:scene3d>
            <a:sp3d contourW="6350" prstMaterial="matte">
              <a:bevelT w="101600" h="101600"/>
              <a:contourClr>
                <a:srgbClr val="969696"/>
              </a:contourClr>
            </a:sp3d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3" name="Группа 2"/>
          <p:cNvGrpSpPr/>
          <p:nvPr/>
        </p:nvGrpSpPr>
        <p:grpSpPr>
          <a:xfrm>
            <a:off x="2143769" y="2954168"/>
            <a:ext cx="1620061" cy="2011363"/>
            <a:chOff x="2143769" y="2954168"/>
            <a:chExt cx="1620061" cy="2011363"/>
          </a:xfrm>
        </p:grpSpPr>
        <p:pic>
          <p:nvPicPr>
            <p:cNvPr id="23" name="Picture 3" descr="C:\Users\Учитель\Desktop\плакат потешина\картинки\vk82-8.jpg">
              <a:hlinkClick r:id="rId7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43769" y="2954168"/>
              <a:ext cx="1620061" cy="2011363"/>
            </a:xfrm>
            <a:prstGeom prst="rect">
              <a:avLst/>
            </a:prstGeom>
            <a:noFill/>
            <a:ln>
              <a:solidFill>
                <a:srgbClr val="0099CC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2" name="Picture 2" descr="C:\Users\Учитель\Desktop\плакат потешина\картинки\depositphotos_8738932-stock-illustration-black-and-whitevector-mouse-cursor.jp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30167" y="4652044"/>
              <a:ext cx="263273" cy="263273"/>
            </a:xfrm>
            <a:prstGeom prst="roundRect">
              <a:avLst>
                <a:gd name="adj" fmla="val 16667"/>
              </a:avLst>
            </a:prstGeom>
            <a:ln>
              <a:noFill/>
            </a:ln>
            <a:effectLst>
              <a:outerShdw blurRad="152400" dist="12000" dir="900000" sy="98000" kx="110000" ky="200000" algn="tl" rotWithShape="0">
                <a:srgbClr val="000000">
                  <a:alpha val="30000"/>
                </a:srgbClr>
              </a:outerShdw>
            </a:effectLst>
            <a:scene3d>
              <a:camera prst="perspectiveRelaxed">
                <a:rot lat="19800000" lon="1200000" rev="20820000"/>
              </a:camera>
              <a:lightRig rig="threePt" dir="t"/>
            </a:scene3d>
            <a:sp3d contourW="6350" prstMaterial="matte">
              <a:bevelT w="101600" h="101600"/>
              <a:contourClr>
                <a:srgbClr val="969696"/>
              </a:contourClr>
            </a:sp3d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2" name="Группа 1"/>
          <p:cNvGrpSpPr/>
          <p:nvPr/>
        </p:nvGrpSpPr>
        <p:grpSpPr>
          <a:xfrm>
            <a:off x="226221" y="2374055"/>
            <a:ext cx="1620061" cy="2011363"/>
            <a:chOff x="226221" y="2374055"/>
            <a:chExt cx="1620061" cy="2011363"/>
          </a:xfrm>
        </p:grpSpPr>
        <p:pic>
          <p:nvPicPr>
            <p:cNvPr id="3075" name="Picture 3" descr="C:\Users\Учитель\Desktop\плакат потешина\картинки\vk82-8.jpg">
              <a:hlinkClick r:id="rId8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6221" y="2374055"/>
              <a:ext cx="1620061" cy="2011363"/>
            </a:xfrm>
            <a:prstGeom prst="rect">
              <a:avLst/>
            </a:prstGeom>
            <a:noFill/>
            <a:ln>
              <a:solidFill>
                <a:srgbClr val="0099CC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7" name="Picture 2" descr="C:\Users\Учитель\Desktop\плакат потешина\картинки\depositphotos_8738932-stock-illustration-black-and-whitevector-mouse-cursor.jp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00415" y="4047331"/>
              <a:ext cx="263273" cy="263273"/>
            </a:xfrm>
            <a:prstGeom prst="roundRect">
              <a:avLst>
                <a:gd name="adj" fmla="val 16667"/>
              </a:avLst>
            </a:prstGeom>
            <a:ln>
              <a:noFill/>
            </a:ln>
            <a:effectLst>
              <a:outerShdw blurRad="152400" dist="12000" dir="900000" sy="98000" kx="110000" ky="200000" algn="tl" rotWithShape="0">
                <a:srgbClr val="000000">
                  <a:alpha val="30000"/>
                </a:srgbClr>
              </a:outerShdw>
            </a:effectLst>
            <a:scene3d>
              <a:camera prst="perspectiveRelaxed">
                <a:rot lat="19800000" lon="1200000" rev="20820000"/>
              </a:camera>
              <a:lightRig rig="threePt" dir="t"/>
            </a:scene3d>
            <a:sp3d contourW="6350" prstMaterial="matte">
              <a:bevelT w="101600" h="101600"/>
              <a:contourClr>
                <a:srgbClr val="969696"/>
              </a:contourClr>
            </a:sp3d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35" name="Прямоугольник 34">
            <a:hlinkClick r:id="rId9" action="ppaction://hlinksldjump" tooltip="Процессы жизнедеятельности в растительной клетке"/>
          </p:cNvPr>
          <p:cNvSpPr/>
          <p:nvPr/>
        </p:nvSpPr>
        <p:spPr>
          <a:xfrm>
            <a:off x="5400092" y="-1"/>
            <a:ext cx="2196244" cy="49050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  <a:effectLst>
            <a:outerShdw blurRad="127000" dist="38100" dir="5400000" sx="103000" sy="103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 smtClean="0">
                <a:solidFill>
                  <a:schemeClr val="bg1"/>
                </a:solidFill>
                <a:hlinkClick r:id="rId9" action="ppaction://hlinksldjump"/>
              </a:rPr>
              <a:t>Список заданий</a:t>
            </a:r>
            <a:endParaRPr lang="ru-RU" b="1" u="sng" dirty="0">
              <a:solidFill>
                <a:schemeClr val="bg1"/>
              </a:solidFill>
            </a:endParaRPr>
          </a:p>
        </p:txBody>
      </p:sp>
      <p:sp>
        <p:nvSpPr>
          <p:cNvPr id="143" name="Прямоугольник 142"/>
          <p:cNvSpPr/>
          <p:nvPr/>
        </p:nvSpPr>
        <p:spPr>
          <a:xfrm>
            <a:off x="3491880" y="0"/>
            <a:ext cx="1913023" cy="490509"/>
          </a:xfrm>
          <a:prstGeom prst="rect">
            <a:avLst/>
          </a:prstGeom>
          <a:solidFill>
            <a:srgbClr val="1C2F5A"/>
          </a:solidFill>
          <a:ln>
            <a:noFill/>
          </a:ln>
          <a:effectLst>
            <a:outerShdw blurRad="127000" dist="38100" dir="5400000" sx="103000" sy="103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Строение клетки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146" name="Прямоугольник 145">
            <a:hlinkClick r:id="rId10" action="ppaction://hlinksldjump" tooltip="Устройство микроскопа и правила работы с ним"/>
          </p:cNvPr>
          <p:cNvSpPr/>
          <p:nvPr/>
        </p:nvSpPr>
        <p:spPr>
          <a:xfrm>
            <a:off x="1" y="0"/>
            <a:ext cx="1763687" cy="49050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  <a:effectLst>
            <a:outerShdw blurRad="127000" dist="38100" dir="5400000" sx="103000" sy="103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/>
                </a:solidFill>
                <a:hlinkClick r:id="rId11" action="ppaction://hlinksldjump"/>
              </a:rPr>
              <a:t>Великие открытия 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151" name="Прямоугольник 150">
            <a:hlinkClick r:id="rId12" action="ppaction://hlinksldjump" tooltip="Устройство микроскопа и правила работы с ним"/>
          </p:cNvPr>
          <p:cNvSpPr/>
          <p:nvPr/>
        </p:nvSpPr>
        <p:spPr>
          <a:xfrm>
            <a:off x="1763688" y="0"/>
            <a:ext cx="1764196" cy="49050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  <a:effectLst>
            <a:outerShdw blurRad="127000" dist="38100" dir="5400000" sx="103000" sy="103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 smtClean="0">
                <a:solidFill>
                  <a:schemeClr val="bg1"/>
                </a:solidFill>
                <a:hlinkClick r:id="rId12" action="ppaction://hlinksldjump"/>
              </a:rPr>
              <a:t>Микроскоп</a:t>
            </a:r>
            <a:endParaRPr lang="ru-RU" b="1" u="sng" dirty="0">
              <a:solidFill>
                <a:schemeClr val="bg1"/>
              </a:solidFill>
            </a:endParaRPr>
          </a:p>
        </p:txBody>
      </p:sp>
      <p:sp>
        <p:nvSpPr>
          <p:cNvPr id="22" name="Полилиния 21"/>
          <p:cNvSpPr/>
          <p:nvPr/>
        </p:nvSpPr>
        <p:spPr>
          <a:xfrm>
            <a:off x="6048164" y="3399842"/>
            <a:ext cx="1234646" cy="668294"/>
          </a:xfrm>
          <a:custGeom>
            <a:avLst/>
            <a:gdLst>
              <a:gd name="connsiteX0" fmla="*/ 560173 w 1234646"/>
              <a:gd name="connsiteY0" fmla="*/ 187410 h 668294"/>
              <a:gd name="connsiteX1" fmla="*/ 442784 w 1234646"/>
              <a:gd name="connsiteY1" fmla="*/ 255372 h 668294"/>
              <a:gd name="connsiteX2" fmla="*/ 325394 w 1234646"/>
              <a:gd name="connsiteY2" fmla="*/ 286264 h 668294"/>
              <a:gd name="connsiteX3" fmla="*/ 84438 w 1234646"/>
              <a:gd name="connsiteY3" fmla="*/ 360405 h 668294"/>
              <a:gd name="connsiteX4" fmla="*/ 22654 w 1234646"/>
              <a:gd name="connsiteY4" fmla="*/ 391296 h 668294"/>
              <a:gd name="connsiteX5" fmla="*/ 4119 w 1234646"/>
              <a:gd name="connsiteY5" fmla="*/ 514864 h 668294"/>
              <a:gd name="connsiteX6" fmla="*/ 47367 w 1234646"/>
              <a:gd name="connsiteY6" fmla="*/ 607540 h 668294"/>
              <a:gd name="connsiteX7" fmla="*/ 90616 w 1234646"/>
              <a:gd name="connsiteY7" fmla="*/ 644610 h 668294"/>
              <a:gd name="connsiteX8" fmla="*/ 189470 w 1234646"/>
              <a:gd name="connsiteY8" fmla="*/ 656967 h 668294"/>
              <a:gd name="connsiteX9" fmla="*/ 374821 w 1234646"/>
              <a:gd name="connsiteY9" fmla="*/ 656967 h 668294"/>
              <a:gd name="connsiteX10" fmla="*/ 566351 w 1234646"/>
              <a:gd name="connsiteY10" fmla="*/ 589005 h 668294"/>
              <a:gd name="connsiteX11" fmla="*/ 757881 w 1234646"/>
              <a:gd name="connsiteY11" fmla="*/ 527221 h 668294"/>
              <a:gd name="connsiteX12" fmla="*/ 980303 w 1234646"/>
              <a:gd name="connsiteY12" fmla="*/ 440723 h 668294"/>
              <a:gd name="connsiteX13" fmla="*/ 1085335 w 1234646"/>
              <a:gd name="connsiteY13" fmla="*/ 366583 h 668294"/>
              <a:gd name="connsiteX14" fmla="*/ 1196546 w 1234646"/>
              <a:gd name="connsiteY14" fmla="*/ 292442 h 668294"/>
              <a:gd name="connsiteX15" fmla="*/ 1233616 w 1234646"/>
              <a:gd name="connsiteY15" fmla="*/ 193588 h 668294"/>
              <a:gd name="connsiteX16" fmla="*/ 1202724 w 1234646"/>
              <a:gd name="connsiteY16" fmla="*/ 94734 h 668294"/>
              <a:gd name="connsiteX17" fmla="*/ 1128584 w 1234646"/>
              <a:gd name="connsiteY17" fmla="*/ 26772 h 668294"/>
              <a:gd name="connsiteX18" fmla="*/ 998838 w 1234646"/>
              <a:gd name="connsiteY18" fmla="*/ 2059 h 668294"/>
              <a:gd name="connsiteX19" fmla="*/ 850557 w 1234646"/>
              <a:gd name="connsiteY19" fmla="*/ 39129 h 668294"/>
              <a:gd name="connsiteX20" fmla="*/ 739346 w 1234646"/>
              <a:gd name="connsiteY20" fmla="*/ 125626 h 668294"/>
              <a:gd name="connsiteX21" fmla="*/ 640492 w 1234646"/>
              <a:gd name="connsiteY21" fmla="*/ 168875 h 668294"/>
              <a:gd name="connsiteX22" fmla="*/ 560173 w 1234646"/>
              <a:gd name="connsiteY22" fmla="*/ 187410 h 6682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1234646" h="668294">
                <a:moveTo>
                  <a:pt x="560173" y="187410"/>
                </a:moveTo>
                <a:cubicBezTo>
                  <a:pt x="527222" y="201826"/>
                  <a:pt x="481914" y="238896"/>
                  <a:pt x="442784" y="255372"/>
                </a:cubicBezTo>
                <a:cubicBezTo>
                  <a:pt x="403654" y="271848"/>
                  <a:pt x="385118" y="268759"/>
                  <a:pt x="325394" y="286264"/>
                </a:cubicBezTo>
                <a:cubicBezTo>
                  <a:pt x="265670" y="303769"/>
                  <a:pt x="134895" y="342900"/>
                  <a:pt x="84438" y="360405"/>
                </a:cubicBezTo>
                <a:cubicBezTo>
                  <a:pt x="33981" y="377910"/>
                  <a:pt x="36040" y="365553"/>
                  <a:pt x="22654" y="391296"/>
                </a:cubicBezTo>
                <a:cubicBezTo>
                  <a:pt x="9268" y="417039"/>
                  <a:pt x="0" y="478823"/>
                  <a:pt x="4119" y="514864"/>
                </a:cubicBezTo>
                <a:cubicBezTo>
                  <a:pt x="8238" y="550905"/>
                  <a:pt x="32951" y="585916"/>
                  <a:pt x="47367" y="607540"/>
                </a:cubicBezTo>
                <a:cubicBezTo>
                  <a:pt x="61783" y="629164"/>
                  <a:pt x="66932" y="636372"/>
                  <a:pt x="90616" y="644610"/>
                </a:cubicBezTo>
                <a:cubicBezTo>
                  <a:pt x="114300" y="652848"/>
                  <a:pt x="142103" y="654908"/>
                  <a:pt x="189470" y="656967"/>
                </a:cubicBezTo>
                <a:cubicBezTo>
                  <a:pt x="236837" y="659026"/>
                  <a:pt x="312008" y="668294"/>
                  <a:pt x="374821" y="656967"/>
                </a:cubicBezTo>
                <a:cubicBezTo>
                  <a:pt x="437634" y="645640"/>
                  <a:pt x="502508" y="610629"/>
                  <a:pt x="566351" y="589005"/>
                </a:cubicBezTo>
                <a:cubicBezTo>
                  <a:pt x="630194" y="567381"/>
                  <a:pt x="688889" y="551935"/>
                  <a:pt x="757881" y="527221"/>
                </a:cubicBezTo>
                <a:cubicBezTo>
                  <a:pt x="826873" y="502507"/>
                  <a:pt x="925727" y="467496"/>
                  <a:pt x="980303" y="440723"/>
                </a:cubicBezTo>
                <a:cubicBezTo>
                  <a:pt x="1034879" y="413950"/>
                  <a:pt x="1049295" y="391296"/>
                  <a:pt x="1085335" y="366583"/>
                </a:cubicBezTo>
                <a:cubicBezTo>
                  <a:pt x="1121375" y="341870"/>
                  <a:pt x="1171833" y="321274"/>
                  <a:pt x="1196546" y="292442"/>
                </a:cubicBezTo>
                <a:cubicBezTo>
                  <a:pt x="1221259" y="263610"/>
                  <a:pt x="1232586" y="226539"/>
                  <a:pt x="1233616" y="193588"/>
                </a:cubicBezTo>
                <a:cubicBezTo>
                  <a:pt x="1234646" y="160637"/>
                  <a:pt x="1220229" y="122537"/>
                  <a:pt x="1202724" y="94734"/>
                </a:cubicBezTo>
                <a:cubicBezTo>
                  <a:pt x="1185219" y="66931"/>
                  <a:pt x="1162565" y="42218"/>
                  <a:pt x="1128584" y="26772"/>
                </a:cubicBezTo>
                <a:cubicBezTo>
                  <a:pt x="1094603" y="11326"/>
                  <a:pt x="1045176" y="0"/>
                  <a:pt x="998838" y="2059"/>
                </a:cubicBezTo>
                <a:cubicBezTo>
                  <a:pt x="952500" y="4118"/>
                  <a:pt x="893806" y="18535"/>
                  <a:pt x="850557" y="39129"/>
                </a:cubicBezTo>
                <a:cubicBezTo>
                  <a:pt x="807308" y="59724"/>
                  <a:pt x="774357" y="104002"/>
                  <a:pt x="739346" y="125626"/>
                </a:cubicBezTo>
                <a:cubicBezTo>
                  <a:pt x="704335" y="147250"/>
                  <a:pt x="667265" y="155489"/>
                  <a:pt x="640492" y="168875"/>
                </a:cubicBezTo>
                <a:cubicBezTo>
                  <a:pt x="613719" y="182261"/>
                  <a:pt x="593124" y="172994"/>
                  <a:pt x="560173" y="187410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Прямоугольник 23">
            <a:hlinkClick r:id="rId13" action="ppaction://hlinksldjump" tooltip="Устройство микроскопа и правила работы с ним"/>
          </p:cNvPr>
          <p:cNvSpPr/>
          <p:nvPr/>
        </p:nvSpPr>
        <p:spPr>
          <a:xfrm>
            <a:off x="0" y="519522"/>
            <a:ext cx="1727684" cy="504056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  <a:effectLst>
            <a:outerShdw blurRad="127000" dist="38100" dir="5400000" sx="103000" sy="103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/>
                </a:solidFill>
                <a:hlinkClick r:id="rId13" action="ppaction://hlinksldjump"/>
              </a:rPr>
              <a:t>Начало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28" name="Полилиния 27"/>
          <p:cNvSpPr/>
          <p:nvPr/>
        </p:nvSpPr>
        <p:spPr>
          <a:xfrm>
            <a:off x="6007100" y="1309688"/>
            <a:ext cx="1350963" cy="452437"/>
          </a:xfrm>
          <a:custGeom>
            <a:avLst/>
            <a:gdLst>
              <a:gd name="connsiteX0" fmla="*/ 60325 w 1350963"/>
              <a:gd name="connsiteY0" fmla="*/ 223837 h 452437"/>
              <a:gd name="connsiteX1" fmla="*/ 231775 w 1350963"/>
              <a:gd name="connsiteY1" fmla="*/ 138112 h 452437"/>
              <a:gd name="connsiteX2" fmla="*/ 317500 w 1350963"/>
              <a:gd name="connsiteY2" fmla="*/ 119062 h 452437"/>
              <a:gd name="connsiteX3" fmla="*/ 460375 w 1350963"/>
              <a:gd name="connsiteY3" fmla="*/ 80962 h 452437"/>
              <a:gd name="connsiteX4" fmla="*/ 688975 w 1350963"/>
              <a:gd name="connsiteY4" fmla="*/ 42862 h 452437"/>
              <a:gd name="connsiteX5" fmla="*/ 841375 w 1350963"/>
              <a:gd name="connsiteY5" fmla="*/ 4762 h 452437"/>
              <a:gd name="connsiteX6" fmla="*/ 1050925 w 1350963"/>
              <a:gd name="connsiteY6" fmla="*/ 14287 h 452437"/>
              <a:gd name="connsiteX7" fmla="*/ 1222375 w 1350963"/>
              <a:gd name="connsiteY7" fmla="*/ 42862 h 452437"/>
              <a:gd name="connsiteX8" fmla="*/ 1336675 w 1350963"/>
              <a:gd name="connsiteY8" fmla="*/ 80962 h 452437"/>
              <a:gd name="connsiteX9" fmla="*/ 1308100 w 1350963"/>
              <a:gd name="connsiteY9" fmla="*/ 233362 h 452437"/>
              <a:gd name="connsiteX10" fmla="*/ 1174750 w 1350963"/>
              <a:gd name="connsiteY10" fmla="*/ 261937 h 452437"/>
              <a:gd name="connsiteX11" fmla="*/ 1031875 w 1350963"/>
              <a:gd name="connsiteY11" fmla="*/ 280987 h 452437"/>
              <a:gd name="connsiteX12" fmla="*/ 879475 w 1350963"/>
              <a:gd name="connsiteY12" fmla="*/ 300037 h 452437"/>
              <a:gd name="connsiteX13" fmla="*/ 688975 w 1350963"/>
              <a:gd name="connsiteY13" fmla="*/ 338137 h 452437"/>
              <a:gd name="connsiteX14" fmla="*/ 479425 w 1350963"/>
              <a:gd name="connsiteY14" fmla="*/ 376237 h 452437"/>
              <a:gd name="connsiteX15" fmla="*/ 384175 w 1350963"/>
              <a:gd name="connsiteY15" fmla="*/ 433387 h 452437"/>
              <a:gd name="connsiteX16" fmla="*/ 117475 w 1350963"/>
              <a:gd name="connsiteY16" fmla="*/ 442912 h 452437"/>
              <a:gd name="connsiteX17" fmla="*/ 50800 w 1350963"/>
              <a:gd name="connsiteY17" fmla="*/ 433387 h 452437"/>
              <a:gd name="connsiteX18" fmla="*/ 3175 w 1350963"/>
              <a:gd name="connsiteY18" fmla="*/ 328612 h 452437"/>
              <a:gd name="connsiteX19" fmla="*/ 60325 w 1350963"/>
              <a:gd name="connsiteY19" fmla="*/ 223837 h 4524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1350963" h="452437">
                <a:moveTo>
                  <a:pt x="60325" y="223837"/>
                </a:moveTo>
                <a:cubicBezTo>
                  <a:pt x="98425" y="192087"/>
                  <a:pt x="188913" y="155574"/>
                  <a:pt x="231775" y="138112"/>
                </a:cubicBezTo>
                <a:cubicBezTo>
                  <a:pt x="274637" y="120650"/>
                  <a:pt x="279400" y="128587"/>
                  <a:pt x="317500" y="119062"/>
                </a:cubicBezTo>
                <a:cubicBezTo>
                  <a:pt x="355600" y="109537"/>
                  <a:pt x="398463" y="93662"/>
                  <a:pt x="460375" y="80962"/>
                </a:cubicBezTo>
                <a:cubicBezTo>
                  <a:pt x="522288" y="68262"/>
                  <a:pt x="625475" y="55562"/>
                  <a:pt x="688975" y="42862"/>
                </a:cubicBezTo>
                <a:cubicBezTo>
                  <a:pt x="752475" y="30162"/>
                  <a:pt x="781050" y="9525"/>
                  <a:pt x="841375" y="4762"/>
                </a:cubicBezTo>
                <a:cubicBezTo>
                  <a:pt x="901700" y="0"/>
                  <a:pt x="987425" y="7937"/>
                  <a:pt x="1050925" y="14287"/>
                </a:cubicBezTo>
                <a:cubicBezTo>
                  <a:pt x="1114425" y="20637"/>
                  <a:pt x="1174750" y="31750"/>
                  <a:pt x="1222375" y="42862"/>
                </a:cubicBezTo>
                <a:cubicBezTo>
                  <a:pt x="1270000" y="53974"/>
                  <a:pt x="1322388" y="49212"/>
                  <a:pt x="1336675" y="80962"/>
                </a:cubicBezTo>
                <a:cubicBezTo>
                  <a:pt x="1350963" y="112712"/>
                  <a:pt x="1335088" y="203200"/>
                  <a:pt x="1308100" y="233362"/>
                </a:cubicBezTo>
                <a:cubicBezTo>
                  <a:pt x="1281113" y="263525"/>
                  <a:pt x="1220787" y="254000"/>
                  <a:pt x="1174750" y="261937"/>
                </a:cubicBezTo>
                <a:cubicBezTo>
                  <a:pt x="1128713" y="269874"/>
                  <a:pt x="1031875" y="280987"/>
                  <a:pt x="1031875" y="280987"/>
                </a:cubicBezTo>
                <a:cubicBezTo>
                  <a:pt x="982662" y="287337"/>
                  <a:pt x="936625" y="290512"/>
                  <a:pt x="879475" y="300037"/>
                </a:cubicBezTo>
                <a:cubicBezTo>
                  <a:pt x="822325" y="309562"/>
                  <a:pt x="688975" y="338137"/>
                  <a:pt x="688975" y="338137"/>
                </a:cubicBezTo>
                <a:cubicBezTo>
                  <a:pt x="622300" y="350837"/>
                  <a:pt x="530225" y="360362"/>
                  <a:pt x="479425" y="376237"/>
                </a:cubicBezTo>
                <a:cubicBezTo>
                  <a:pt x="428625" y="392112"/>
                  <a:pt x="444500" y="422275"/>
                  <a:pt x="384175" y="433387"/>
                </a:cubicBezTo>
                <a:cubicBezTo>
                  <a:pt x="323850" y="444499"/>
                  <a:pt x="173037" y="442912"/>
                  <a:pt x="117475" y="442912"/>
                </a:cubicBezTo>
                <a:cubicBezTo>
                  <a:pt x="61913" y="442912"/>
                  <a:pt x="69850" y="452437"/>
                  <a:pt x="50800" y="433387"/>
                </a:cubicBezTo>
                <a:cubicBezTo>
                  <a:pt x="31750" y="414337"/>
                  <a:pt x="6350" y="357187"/>
                  <a:pt x="3175" y="328612"/>
                </a:cubicBezTo>
                <a:cubicBezTo>
                  <a:pt x="0" y="300037"/>
                  <a:pt x="22225" y="255587"/>
                  <a:pt x="60325" y="223837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Полилиния 28">
            <a:hlinkClick r:id="rId14" action="ppaction://hlinksldjump"/>
          </p:cNvPr>
          <p:cNvSpPr/>
          <p:nvPr/>
        </p:nvSpPr>
        <p:spPr>
          <a:xfrm>
            <a:off x="5894388" y="1301750"/>
            <a:ext cx="1501775" cy="457200"/>
          </a:xfrm>
          <a:custGeom>
            <a:avLst/>
            <a:gdLst>
              <a:gd name="connsiteX0" fmla="*/ 173037 w 1501775"/>
              <a:gd name="connsiteY0" fmla="*/ 260350 h 457200"/>
              <a:gd name="connsiteX1" fmla="*/ 392112 w 1501775"/>
              <a:gd name="connsiteY1" fmla="*/ 165100 h 457200"/>
              <a:gd name="connsiteX2" fmla="*/ 611187 w 1501775"/>
              <a:gd name="connsiteY2" fmla="*/ 127000 h 457200"/>
              <a:gd name="connsiteX3" fmla="*/ 839787 w 1501775"/>
              <a:gd name="connsiteY3" fmla="*/ 107950 h 457200"/>
              <a:gd name="connsiteX4" fmla="*/ 1058862 w 1501775"/>
              <a:gd name="connsiteY4" fmla="*/ 50800 h 457200"/>
              <a:gd name="connsiteX5" fmla="*/ 1230312 w 1501775"/>
              <a:gd name="connsiteY5" fmla="*/ 50800 h 457200"/>
              <a:gd name="connsiteX6" fmla="*/ 1363662 w 1501775"/>
              <a:gd name="connsiteY6" fmla="*/ 79375 h 457200"/>
              <a:gd name="connsiteX7" fmla="*/ 1163637 w 1501775"/>
              <a:gd name="connsiteY7" fmla="*/ 250825 h 457200"/>
              <a:gd name="connsiteX8" fmla="*/ 1325562 w 1501775"/>
              <a:gd name="connsiteY8" fmla="*/ 222250 h 457200"/>
              <a:gd name="connsiteX9" fmla="*/ 1011237 w 1501775"/>
              <a:gd name="connsiteY9" fmla="*/ 117475 h 457200"/>
              <a:gd name="connsiteX10" fmla="*/ 1068387 w 1501775"/>
              <a:gd name="connsiteY10" fmla="*/ 260350 h 457200"/>
              <a:gd name="connsiteX11" fmla="*/ 877887 w 1501775"/>
              <a:gd name="connsiteY11" fmla="*/ 298450 h 457200"/>
              <a:gd name="connsiteX12" fmla="*/ 687387 w 1501775"/>
              <a:gd name="connsiteY12" fmla="*/ 317500 h 457200"/>
              <a:gd name="connsiteX13" fmla="*/ 515937 w 1501775"/>
              <a:gd name="connsiteY13" fmla="*/ 317500 h 457200"/>
              <a:gd name="connsiteX14" fmla="*/ 354012 w 1501775"/>
              <a:gd name="connsiteY14" fmla="*/ 374650 h 457200"/>
              <a:gd name="connsiteX15" fmla="*/ 239712 w 1501775"/>
              <a:gd name="connsiteY15" fmla="*/ 307975 h 457200"/>
              <a:gd name="connsiteX16" fmla="*/ 506412 w 1501775"/>
              <a:gd name="connsiteY16" fmla="*/ 231775 h 457200"/>
              <a:gd name="connsiteX17" fmla="*/ 735012 w 1501775"/>
              <a:gd name="connsiteY17" fmla="*/ 203200 h 457200"/>
              <a:gd name="connsiteX18" fmla="*/ 992187 w 1501775"/>
              <a:gd name="connsiteY18" fmla="*/ 136525 h 457200"/>
              <a:gd name="connsiteX19" fmla="*/ 1268412 w 1501775"/>
              <a:gd name="connsiteY19" fmla="*/ 79375 h 457200"/>
              <a:gd name="connsiteX20" fmla="*/ 1306512 w 1501775"/>
              <a:gd name="connsiteY20" fmla="*/ 165100 h 457200"/>
              <a:gd name="connsiteX21" fmla="*/ 1020762 w 1501775"/>
              <a:gd name="connsiteY21" fmla="*/ 41275 h 457200"/>
              <a:gd name="connsiteX22" fmla="*/ 1135062 w 1501775"/>
              <a:gd name="connsiteY22" fmla="*/ 279400 h 457200"/>
              <a:gd name="connsiteX23" fmla="*/ 744537 w 1501775"/>
              <a:gd name="connsiteY23" fmla="*/ 98425 h 457200"/>
              <a:gd name="connsiteX24" fmla="*/ 735012 w 1501775"/>
              <a:gd name="connsiteY24" fmla="*/ 269875 h 457200"/>
              <a:gd name="connsiteX25" fmla="*/ 354012 w 1501775"/>
              <a:gd name="connsiteY25" fmla="*/ 107950 h 457200"/>
              <a:gd name="connsiteX26" fmla="*/ 534987 w 1501775"/>
              <a:gd name="connsiteY26" fmla="*/ 441325 h 457200"/>
              <a:gd name="connsiteX27" fmla="*/ 239712 w 1501775"/>
              <a:gd name="connsiteY27" fmla="*/ 203200 h 457200"/>
              <a:gd name="connsiteX28" fmla="*/ 192087 w 1501775"/>
              <a:gd name="connsiteY28" fmla="*/ 317500 h 457200"/>
              <a:gd name="connsiteX29" fmla="*/ 1392237 w 1501775"/>
              <a:gd name="connsiteY29" fmla="*/ 127000 h 457200"/>
              <a:gd name="connsiteX30" fmla="*/ 849312 w 1501775"/>
              <a:gd name="connsiteY30" fmla="*/ 222250 h 457200"/>
              <a:gd name="connsiteX31" fmla="*/ 363537 w 1501775"/>
              <a:gd name="connsiteY31" fmla="*/ 422275 h 457200"/>
              <a:gd name="connsiteX32" fmla="*/ 725487 w 1501775"/>
              <a:gd name="connsiteY32" fmla="*/ 60325 h 457200"/>
              <a:gd name="connsiteX33" fmla="*/ 963612 w 1501775"/>
              <a:gd name="connsiteY33" fmla="*/ 88900 h 457200"/>
              <a:gd name="connsiteX34" fmla="*/ 1316037 w 1501775"/>
              <a:gd name="connsiteY34" fmla="*/ 269875 h 457200"/>
              <a:gd name="connsiteX35" fmla="*/ 1439862 w 1501775"/>
              <a:gd name="connsiteY35" fmla="*/ 107950 h 457200"/>
              <a:gd name="connsiteX36" fmla="*/ 1401762 w 1501775"/>
              <a:gd name="connsiteY36" fmla="*/ 60325 h 457200"/>
              <a:gd name="connsiteX37" fmla="*/ 1220787 w 1501775"/>
              <a:gd name="connsiteY37" fmla="*/ 31750 h 457200"/>
              <a:gd name="connsiteX38" fmla="*/ 754062 w 1501775"/>
              <a:gd name="connsiteY38" fmla="*/ 12700 h 457200"/>
              <a:gd name="connsiteX39" fmla="*/ 468312 w 1501775"/>
              <a:gd name="connsiteY39" fmla="*/ 107950 h 457200"/>
              <a:gd name="connsiteX40" fmla="*/ 173037 w 1501775"/>
              <a:gd name="connsiteY40" fmla="*/ 260350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1501775" h="457200">
                <a:moveTo>
                  <a:pt x="173037" y="260350"/>
                </a:moveTo>
                <a:cubicBezTo>
                  <a:pt x="160337" y="269875"/>
                  <a:pt x="319087" y="187325"/>
                  <a:pt x="392112" y="165100"/>
                </a:cubicBezTo>
                <a:cubicBezTo>
                  <a:pt x="465137" y="142875"/>
                  <a:pt x="536575" y="136525"/>
                  <a:pt x="611187" y="127000"/>
                </a:cubicBezTo>
                <a:cubicBezTo>
                  <a:pt x="685799" y="117475"/>
                  <a:pt x="765175" y="120650"/>
                  <a:pt x="839787" y="107950"/>
                </a:cubicBezTo>
                <a:cubicBezTo>
                  <a:pt x="914399" y="95250"/>
                  <a:pt x="993775" y="60325"/>
                  <a:pt x="1058862" y="50800"/>
                </a:cubicBezTo>
                <a:cubicBezTo>
                  <a:pt x="1123949" y="41275"/>
                  <a:pt x="1179512" y="46038"/>
                  <a:pt x="1230312" y="50800"/>
                </a:cubicBezTo>
                <a:cubicBezTo>
                  <a:pt x="1281112" y="55562"/>
                  <a:pt x="1374774" y="46038"/>
                  <a:pt x="1363662" y="79375"/>
                </a:cubicBezTo>
                <a:cubicBezTo>
                  <a:pt x="1352550" y="112712"/>
                  <a:pt x="1169987" y="227013"/>
                  <a:pt x="1163637" y="250825"/>
                </a:cubicBezTo>
                <a:cubicBezTo>
                  <a:pt x="1157287" y="274637"/>
                  <a:pt x="1350962" y="244475"/>
                  <a:pt x="1325562" y="222250"/>
                </a:cubicBezTo>
                <a:cubicBezTo>
                  <a:pt x="1300162" y="200025"/>
                  <a:pt x="1054099" y="111125"/>
                  <a:pt x="1011237" y="117475"/>
                </a:cubicBezTo>
                <a:cubicBezTo>
                  <a:pt x="968375" y="123825"/>
                  <a:pt x="1090612" y="230188"/>
                  <a:pt x="1068387" y="260350"/>
                </a:cubicBezTo>
                <a:cubicBezTo>
                  <a:pt x="1046162" y="290512"/>
                  <a:pt x="941387" y="288925"/>
                  <a:pt x="877887" y="298450"/>
                </a:cubicBezTo>
                <a:cubicBezTo>
                  <a:pt x="814387" y="307975"/>
                  <a:pt x="747712" y="314325"/>
                  <a:pt x="687387" y="317500"/>
                </a:cubicBezTo>
                <a:cubicBezTo>
                  <a:pt x="627062" y="320675"/>
                  <a:pt x="571499" y="307975"/>
                  <a:pt x="515937" y="317500"/>
                </a:cubicBezTo>
                <a:cubicBezTo>
                  <a:pt x="460375" y="327025"/>
                  <a:pt x="400049" y="376237"/>
                  <a:pt x="354012" y="374650"/>
                </a:cubicBezTo>
                <a:cubicBezTo>
                  <a:pt x="307975" y="373063"/>
                  <a:pt x="214312" y="331788"/>
                  <a:pt x="239712" y="307975"/>
                </a:cubicBezTo>
                <a:cubicBezTo>
                  <a:pt x="265112" y="284163"/>
                  <a:pt x="423862" y="249237"/>
                  <a:pt x="506412" y="231775"/>
                </a:cubicBezTo>
                <a:cubicBezTo>
                  <a:pt x="588962" y="214313"/>
                  <a:pt x="654050" y="219075"/>
                  <a:pt x="735012" y="203200"/>
                </a:cubicBezTo>
                <a:cubicBezTo>
                  <a:pt x="815975" y="187325"/>
                  <a:pt x="903287" y="157162"/>
                  <a:pt x="992187" y="136525"/>
                </a:cubicBezTo>
                <a:cubicBezTo>
                  <a:pt x="1081087" y="115888"/>
                  <a:pt x="1216025" y="74613"/>
                  <a:pt x="1268412" y="79375"/>
                </a:cubicBezTo>
                <a:cubicBezTo>
                  <a:pt x="1320799" y="84137"/>
                  <a:pt x="1347787" y="171450"/>
                  <a:pt x="1306512" y="165100"/>
                </a:cubicBezTo>
                <a:cubicBezTo>
                  <a:pt x="1265237" y="158750"/>
                  <a:pt x="1049337" y="22225"/>
                  <a:pt x="1020762" y="41275"/>
                </a:cubicBezTo>
                <a:cubicBezTo>
                  <a:pt x="992187" y="60325"/>
                  <a:pt x="1181100" y="269875"/>
                  <a:pt x="1135062" y="279400"/>
                </a:cubicBezTo>
                <a:cubicBezTo>
                  <a:pt x="1089025" y="288925"/>
                  <a:pt x="811212" y="100012"/>
                  <a:pt x="744537" y="98425"/>
                </a:cubicBezTo>
                <a:cubicBezTo>
                  <a:pt x="677862" y="96838"/>
                  <a:pt x="800099" y="268288"/>
                  <a:pt x="735012" y="269875"/>
                </a:cubicBezTo>
                <a:cubicBezTo>
                  <a:pt x="669925" y="271462"/>
                  <a:pt x="387350" y="79375"/>
                  <a:pt x="354012" y="107950"/>
                </a:cubicBezTo>
                <a:cubicBezTo>
                  <a:pt x="320675" y="136525"/>
                  <a:pt x="554037" y="425450"/>
                  <a:pt x="534987" y="441325"/>
                </a:cubicBezTo>
                <a:cubicBezTo>
                  <a:pt x="515937" y="457200"/>
                  <a:pt x="296862" y="223837"/>
                  <a:pt x="239712" y="203200"/>
                </a:cubicBezTo>
                <a:cubicBezTo>
                  <a:pt x="182562" y="182563"/>
                  <a:pt x="0" y="330200"/>
                  <a:pt x="192087" y="317500"/>
                </a:cubicBezTo>
                <a:cubicBezTo>
                  <a:pt x="384174" y="304800"/>
                  <a:pt x="1282700" y="142875"/>
                  <a:pt x="1392237" y="127000"/>
                </a:cubicBezTo>
                <a:cubicBezTo>
                  <a:pt x="1501775" y="111125"/>
                  <a:pt x="1020762" y="173037"/>
                  <a:pt x="849312" y="222250"/>
                </a:cubicBezTo>
                <a:cubicBezTo>
                  <a:pt x="677862" y="271463"/>
                  <a:pt x="384175" y="449263"/>
                  <a:pt x="363537" y="422275"/>
                </a:cubicBezTo>
                <a:cubicBezTo>
                  <a:pt x="342899" y="395287"/>
                  <a:pt x="625475" y="115888"/>
                  <a:pt x="725487" y="60325"/>
                </a:cubicBezTo>
                <a:cubicBezTo>
                  <a:pt x="825500" y="4763"/>
                  <a:pt x="865187" y="53975"/>
                  <a:pt x="963612" y="88900"/>
                </a:cubicBezTo>
                <a:cubicBezTo>
                  <a:pt x="1062037" y="123825"/>
                  <a:pt x="1236662" y="266700"/>
                  <a:pt x="1316037" y="269875"/>
                </a:cubicBezTo>
                <a:cubicBezTo>
                  <a:pt x="1395412" y="273050"/>
                  <a:pt x="1425575" y="142875"/>
                  <a:pt x="1439862" y="107950"/>
                </a:cubicBezTo>
                <a:cubicBezTo>
                  <a:pt x="1454150" y="73025"/>
                  <a:pt x="1438275" y="73025"/>
                  <a:pt x="1401762" y="60325"/>
                </a:cubicBezTo>
                <a:cubicBezTo>
                  <a:pt x="1365250" y="47625"/>
                  <a:pt x="1328737" y="39688"/>
                  <a:pt x="1220787" y="31750"/>
                </a:cubicBezTo>
                <a:cubicBezTo>
                  <a:pt x="1112837" y="23813"/>
                  <a:pt x="879475" y="0"/>
                  <a:pt x="754062" y="12700"/>
                </a:cubicBezTo>
                <a:cubicBezTo>
                  <a:pt x="628650" y="25400"/>
                  <a:pt x="571499" y="63500"/>
                  <a:pt x="468312" y="107950"/>
                </a:cubicBezTo>
                <a:cubicBezTo>
                  <a:pt x="365125" y="152400"/>
                  <a:pt x="185737" y="250825"/>
                  <a:pt x="173037" y="260350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Полилиния 36">
            <a:hlinkClick r:id="rId15" action="ppaction://hlinksldjump"/>
          </p:cNvPr>
          <p:cNvSpPr/>
          <p:nvPr/>
        </p:nvSpPr>
        <p:spPr>
          <a:xfrm>
            <a:off x="5464175" y="2165350"/>
            <a:ext cx="587375" cy="434975"/>
          </a:xfrm>
          <a:custGeom>
            <a:avLst/>
            <a:gdLst>
              <a:gd name="connsiteX0" fmla="*/ 50800 w 587375"/>
              <a:gd name="connsiteY0" fmla="*/ 349250 h 434975"/>
              <a:gd name="connsiteX1" fmla="*/ 450850 w 587375"/>
              <a:gd name="connsiteY1" fmla="*/ 53975 h 434975"/>
              <a:gd name="connsiteX2" fmla="*/ 155575 w 587375"/>
              <a:gd name="connsiteY2" fmla="*/ 368300 h 434975"/>
              <a:gd name="connsiteX3" fmla="*/ 498475 w 587375"/>
              <a:gd name="connsiteY3" fmla="*/ 92075 h 434975"/>
              <a:gd name="connsiteX4" fmla="*/ 279400 w 587375"/>
              <a:gd name="connsiteY4" fmla="*/ 396875 h 434975"/>
              <a:gd name="connsiteX5" fmla="*/ 574675 w 587375"/>
              <a:gd name="connsiteY5" fmla="*/ 158750 h 434975"/>
              <a:gd name="connsiteX6" fmla="*/ 355600 w 587375"/>
              <a:gd name="connsiteY6" fmla="*/ 25400 h 434975"/>
              <a:gd name="connsiteX7" fmla="*/ 536575 w 587375"/>
              <a:gd name="connsiteY7" fmla="*/ 311150 h 434975"/>
              <a:gd name="connsiteX8" fmla="*/ 222250 w 587375"/>
              <a:gd name="connsiteY8" fmla="*/ 44450 h 434975"/>
              <a:gd name="connsiteX9" fmla="*/ 403225 w 587375"/>
              <a:gd name="connsiteY9" fmla="*/ 396875 h 434975"/>
              <a:gd name="connsiteX10" fmla="*/ 136525 w 587375"/>
              <a:gd name="connsiteY10" fmla="*/ 130175 h 434975"/>
              <a:gd name="connsiteX11" fmla="*/ 231775 w 587375"/>
              <a:gd name="connsiteY11" fmla="*/ 415925 h 434975"/>
              <a:gd name="connsiteX12" fmla="*/ 31750 w 587375"/>
              <a:gd name="connsiteY12" fmla="*/ 244475 h 434975"/>
              <a:gd name="connsiteX13" fmla="*/ 422275 w 587375"/>
              <a:gd name="connsiteY13" fmla="*/ 34925 h 434975"/>
              <a:gd name="connsiteX14" fmla="*/ 241300 w 587375"/>
              <a:gd name="connsiteY14" fmla="*/ 415925 h 434975"/>
              <a:gd name="connsiteX15" fmla="*/ 536575 w 587375"/>
              <a:gd name="connsiteY15" fmla="*/ 130175 h 434975"/>
              <a:gd name="connsiteX16" fmla="*/ 469900 w 587375"/>
              <a:gd name="connsiteY16" fmla="*/ 320675 h 434975"/>
              <a:gd name="connsiteX17" fmla="*/ 69850 w 587375"/>
              <a:gd name="connsiteY17" fmla="*/ 225425 h 434975"/>
              <a:gd name="connsiteX18" fmla="*/ 193675 w 587375"/>
              <a:gd name="connsiteY18" fmla="*/ 396875 h 434975"/>
              <a:gd name="connsiteX19" fmla="*/ 327025 w 587375"/>
              <a:gd name="connsiteY19" fmla="*/ 63500 h 434975"/>
              <a:gd name="connsiteX20" fmla="*/ 288925 w 587375"/>
              <a:gd name="connsiteY20" fmla="*/ 25400 h 434975"/>
              <a:gd name="connsiteX21" fmla="*/ 536575 w 587375"/>
              <a:gd name="connsiteY21" fmla="*/ 215900 h 434975"/>
              <a:gd name="connsiteX22" fmla="*/ 412750 w 587375"/>
              <a:gd name="connsiteY22" fmla="*/ 254000 h 434975"/>
              <a:gd name="connsiteX23" fmla="*/ 165100 w 587375"/>
              <a:gd name="connsiteY23" fmla="*/ 339725 h 434975"/>
              <a:gd name="connsiteX24" fmla="*/ 307975 w 587375"/>
              <a:gd name="connsiteY24" fmla="*/ 273050 h 4349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587375" h="434975">
                <a:moveTo>
                  <a:pt x="50800" y="349250"/>
                </a:moveTo>
                <a:cubicBezTo>
                  <a:pt x="242094" y="200025"/>
                  <a:pt x="433388" y="50800"/>
                  <a:pt x="450850" y="53975"/>
                </a:cubicBezTo>
                <a:cubicBezTo>
                  <a:pt x="468313" y="57150"/>
                  <a:pt x="147638" y="361950"/>
                  <a:pt x="155575" y="368300"/>
                </a:cubicBezTo>
                <a:cubicBezTo>
                  <a:pt x="163512" y="374650"/>
                  <a:pt x="477838" y="87313"/>
                  <a:pt x="498475" y="92075"/>
                </a:cubicBezTo>
                <a:cubicBezTo>
                  <a:pt x="519112" y="96837"/>
                  <a:pt x="266700" y="385763"/>
                  <a:pt x="279400" y="396875"/>
                </a:cubicBezTo>
                <a:cubicBezTo>
                  <a:pt x="292100" y="407987"/>
                  <a:pt x="561975" y="220663"/>
                  <a:pt x="574675" y="158750"/>
                </a:cubicBezTo>
                <a:cubicBezTo>
                  <a:pt x="587375" y="96838"/>
                  <a:pt x="361950" y="0"/>
                  <a:pt x="355600" y="25400"/>
                </a:cubicBezTo>
                <a:cubicBezTo>
                  <a:pt x="349250" y="50800"/>
                  <a:pt x="558800" y="307975"/>
                  <a:pt x="536575" y="311150"/>
                </a:cubicBezTo>
                <a:cubicBezTo>
                  <a:pt x="514350" y="314325"/>
                  <a:pt x="244475" y="30162"/>
                  <a:pt x="222250" y="44450"/>
                </a:cubicBezTo>
                <a:cubicBezTo>
                  <a:pt x="200025" y="58738"/>
                  <a:pt x="417512" y="382588"/>
                  <a:pt x="403225" y="396875"/>
                </a:cubicBezTo>
                <a:cubicBezTo>
                  <a:pt x="388938" y="411162"/>
                  <a:pt x="165100" y="127000"/>
                  <a:pt x="136525" y="130175"/>
                </a:cubicBezTo>
                <a:cubicBezTo>
                  <a:pt x="107950" y="133350"/>
                  <a:pt x="249237" y="396875"/>
                  <a:pt x="231775" y="415925"/>
                </a:cubicBezTo>
                <a:cubicBezTo>
                  <a:pt x="214313" y="434975"/>
                  <a:pt x="0" y="307975"/>
                  <a:pt x="31750" y="244475"/>
                </a:cubicBezTo>
                <a:cubicBezTo>
                  <a:pt x="63500" y="180975"/>
                  <a:pt x="387350" y="6350"/>
                  <a:pt x="422275" y="34925"/>
                </a:cubicBezTo>
                <a:cubicBezTo>
                  <a:pt x="457200" y="63500"/>
                  <a:pt x="222250" y="400050"/>
                  <a:pt x="241300" y="415925"/>
                </a:cubicBezTo>
                <a:cubicBezTo>
                  <a:pt x="260350" y="431800"/>
                  <a:pt x="498475" y="146050"/>
                  <a:pt x="536575" y="130175"/>
                </a:cubicBezTo>
                <a:cubicBezTo>
                  <a:pt x="574675" y="114300"/>
                  <a:pt x="547687" y="304800"/>
                  <a:pt x="469900" y="320675"/>
                </a:cubicBezTo>
                <a:cubicBezTo>
                  <a:pt x="392113" y="336550"/>
                  <a:pt x="115887" y="212725"/>
                  <a:pt x="69850" y="225425"/>
                </a:cubicBezTo>
                <a:cubicBezTo>
                  <a:pt x="23813" y="238125"/>
                  <a:pt x="150813" y="423862"/>
                  <a:pt x="193675" y="396875"/>
                </a:cubicBezTo>
                <a:cubicBezTo>
                  <a:pt x="236537" y="369888"/>
                  <a:pt x="311150" y="125413"/>
                  <a:pt x="327025" y="63500"/>
                </a:cubicBezTo>
                <a:cubicBezTo>
                  <a:pt x="342900" y="1588"/>
                  <a:pt x="254000" y="0"/>
                  <a:pt x="288925" y="25400"/>
                </a:cubicBezTo>
                <a:cubicBezTo>
                  <a:pt x="323850" y="50800"/>
                  <a:pt x="515938" y="177800"/>
                  <a:pt x="536575" y="215900"/>
                </a:cubicBezTo>
                <a:cubicBezTo>
                  <a:pt x="557212" y="254000"/>
                  <a:pt x="474662" y="233363"/>
                  <a:pt x="412750" y="254000"/>
                </a:cubicBezTo>
                <a:cubicBezTo>
                  <a:pt x="350838" y="274637"/>
                  <a:pt x="182563" y="336550"/>
                  <a:pt x="165100" y="339725"/>
                </a:cubicBezTo>
                <a:cubicBezTo>
                  <a:pt x="147638" y="342900"/>
                  <a:pt x="227806" y="307975"/>
                  <a:pt x="307975" y="273050"/>
                </a:cubicBezTo>
              </a:path>
            </a:pathLst>
          </a:custGeom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Полилиния 37">
            <a:hlinkClick r:id="rId16" action="ppaction://hlinksldjump"/>
          </p:cNvPr>
          <p:cNvSpPr/>
          <p:nvPr/>
        </p:nvSpPr>
        <p:spPr>
          <a:xfrm>
            <a:off x="6059488" y="2286000"/>
            <a:ext cx="301624" cy="339725"/>
          </a:xfrm>
          <a:custGeom>
            <a:avLst/>
            <a:gdLst>
              <a:gd name="connsiteX0" fmla="*/ 274637 w 301624"/>
              <a:gd name="connsiteY0" fmla="*/ 9525 h 339725"/>
              <a:gd name="connsiteX1" fmla="*/ 26987 w 301624"/>
              <a:gd name="connsiteY1" fmla="*/ 276225 h 339725"/>
              <a:gd name="connsiteX2" fmla="*/ 112712 w 301624"/>
              <a:gd name="connsiteY2" fmla="*/ 9525 h 339725"/>
              <a:gd name="connsiteX3" fmla="*/ 227012 w 301624"/>
              <a:gd name="connsiteY3" fmla="*/ 323850 h 339725"/>
              <a:gd name="connsiteX4" fmla="*/ 265112 w 301624"/>
              <a:gd name="connsiteY4" fmla="*/ 66675 h 339725"/>
              <a:gd name="connsiteX5" fmla="*/ 93662 w 301624"/>
              <a:gd name="connsiteY5" fmla="*/ 38100 h 339725"/>
              <a:gd name="connsiteX6" fmla="*/ 46037 w 301624"/>
              <a:gd name="connsiteY6" fmla="*/ 295275 h 339725"/>
              <a:gd name="connsiteX7" fmla="*/ 236537 w 301624"/>
              <a:gd name="connsiteY7" fmla="*/ 304800 h 339725"/>
              <a:gd name="connsiteX8" fmla="*/ 227012 w 301624"/>
              <a:gd name="connsiteY8" fmla="*/ 142875 h 339725"/>
              <a:gd name="connsiteX9" fmla="*/ 84137 w 301624"/>
              <a:gd name="connsiteY9" fmla="*/ 133350 h 339725"/>
              <a:gd name="connsiteX10" fmla="*/ 169862 w 301624"/>
              <a:gd name="connsiteY10" fmla="*/ 47625 h 339725"/>
              <a:gd name="connsiteX11" fmla="*/ 141287 w 301624"/>
              <a:gd name="connsiteY11" fmla="*/ 285750 h 339725"/>
              <a:gd name="connsiteX12" fmla="*/ 74612 w 301624"/>
              <a:gd name="connsiteY12" fmla="*/ 180975 h 339725"/>
              <a:gd name="connsiteX13" fmla="*/ 207962 w 301624"/>
              <a:gd name="connsiteY13" fmla="*/ 133350 h 339725"/>
              <a:gd name="connsiteX14" fmla="*/ 188912 w 301624"/>
              <a:gd name="connsiteY14" fmla="*/ 266700 h 339725"/>
              <a:gd name="connsiteX15" fmla="*/ 274637 w 301624"/>
              <a:gd name="connsiteY15" fmla="*/ 9525 h 339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301624" h="339725">
                <a:moveTo>
                  <a:pt x="274637" y="9525"/>
                </a:moveTo>
                <a:cubicBezTo>
                  <a:pt x="247650" y="11112"/>
                  <a:pt x="53974" y="276225"/>
                  <a:pt x="26987" y="276225"/>
                </a:cubicBezTo>
                <a:cubicBezTo>
                  <a:pt x="0" y="276225"/>
                  <a:pt x="79375" y="1588"/>
                  <a:pt x="112712" y="9525"/>
                </a:cubicBezTo>
                <a:cubicBezTo>
                  <a:pt x="146049" y="17462"/>
                  <a:pt x="201612" y="314325"/>
                  <a:pt x="227012" y="323850"/>
                </a:cubicBezTo>
                <a:cubicBezTo>
                  <a:pt x="252412" y="333375"/>
                  <a:pt x="287337" y="114300"/>
                  <a:pt x="265112" y="66675"/>
                </a:cubicBezTo>
                <a:cubicBezTo>
                  <a:pt x="242887" y="19050"/>
                  <a:pt x="130174" y="0"/>
                  <a:pt x="93662" y="38100"/>
                </a:cubicBezTo>
                <a:cubicBezTo>
                  <a:pt x="57150" y="76200"/>
                  <a:pt x="22225" y="250825"/>
                  <a:pt x="46037" y="295275"/>
                </a:cubicBezTo>
                <a:cubicBezTo>
                  <a:pt x="69849" y="339725"/>
                  <a:pt x="206374" y="330200"/>
                  <a:pt x="236537" y="304800"/>
                </a:cubicBezTo>
                <a:cubicBezTo>
                  <a:pt x="266700" y="279400"/>
                  <a:pt x="252412" y="171450"/>
                  <a:pt x="227012" y="142875"/>
                </a:cubicBezTo>
                <a:cubicBezTo>
                  <a:pt x="201612" y="114300"/>
                  <a:pt x="93662" y="149225"/>
                  <a:pt x="84137" y="133350"/>
                </a:cubicBezTo>
                <a:cubicBezTo>
                  <a:pt x="74612" y="117475"/>
                  <a:pt x="160337" y="22225"/>
                  <a:pt x="169862" y="47625"/>
                </a:cubicBezTo>
                <a:cubicBezTo>
                  <a:pt x="179387" y="73025"/>
                  <a:pt x="157162" y="263525"/>
                  <a:pt x="141287" y="285750"/>
                </a:cubicBezTo>
                <a:cubicBezTo>
                  <a:pt x="125412" y="307975"/>
                  <a:pt x="63500" y="206375"/>
                  <a:pt x="74612" y="180975"/>
                </a:cubicBezTo>
                <a:cubicBezTo>
                  <a:pt x="85724" y="155575"/>
                  <a:pt x="188912" y="119063"/>
                  <a:pt x="207962" y="133350"/>
                </a:cubicBezTo>
                <a:cubicBezTo>
                  <a:pt x="227012" y="147638"/>
                  <a:pt x="179387" y="280987"/>
                  <a:pt x="188912" y="266700"/>
                </a:cubicBezTo>
                <a:cubicBezTo>
                  <a:pt x="198437" y="252413"/>
                  <a:pt x="301624" y="7938"/>
                  <a:pt x="274637" y="9525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Полилиния 38">
            <a:hlinkClick r:id="rId16" action="ppaction://hlinksldjump"/>
          </p:cNvPr>
          <p:cNvSpPr/>
          <p:nvPr/>
        </p:nvSpPr>
        <p:spPr>
          <a:xfrm>
            <a:off x="5354638" y="2614613"/>
            <a:ext cx="661987" cy="123824"/>
          </a:xfrm>
          <a:custGeom>
            <a:avLst/>
            <a:gdLst>
              <a:gd name="connsiteX0" fmla="*/ 74612 w 661987"/>
              <a:gd name="connsiteY0" fmla="*/ 90487 h 123824"/>
              <a:gd name="connsiteX1" fmla="*/ 579437 w 661987"/>
              <a:gd name="connsiteY1" fmla="*/ 4762 h 123824"/>
              <a:gd name="connsiteX2" fmla="*/ 569912 w 661987"/>
              <a:gd name="connsiteY2" fmla="*/ 119062 h 123824"/>
              <a:gd name="connsiteX3" fmla="*/ 293687 w 661987"/>
              <a:gd name="connsiteY3" fmla="*/ 33337 h 123824"/>
              <a:gd name="connsiteX4" fmla="*/ 131762 w 661987"/>
              <a:gd name="connsiteY4" fmla="*/ 14287 h 123824"/>
              <a:gd name="connsiteX5" fmla="*/ 74612 w 661987"/>
              <a:gd name="connsiteY5" fmla="*/ 90487 h 1238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61987" h="123824">
                <a:moveTo>
                  <a:pt x="74612" y="90487"/>
                </a:moveTo>
                <a:cubicBezTo>
                  <a:pt x="149224" y="88900"/>
                  <a:pt x="496887" y="0"/>
                  <a:pt x="579437" y="4762"/>
                </a:cubicBezTo>
                <a:cubicBezTo>
                  <a:pt x="661987" y="9524"/>
                  <a:pt x="617537" y="114300"/>
                  <a:pt x="569912" y="119062"/>
                </a:cubicBezTo>
                <a:cubicBezTo>
                  <a:pt x="522287" y="123824"/>
                  <a:pt x="366712" y="50799"/>
                  <a:pt x="293687" y="33337"/>
                </a:cubicBezTo>
                <a:cubicBezTo>
                  <a:pt x="220662" y="15875"/>
                  <a:pt x="161924" y="4762"/>
                  <a:pt x="131762" y="14287"/>
                </a:cubicBezTo>
                <a:cubicBezTo>
                  <a:pt x="101600" y="23812"/>
                  <a:pt x="0" y="92074"/>
                  <a:pt x="74612" y="90487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" name="Полилиния 40">
            <a:hlinkClick r:id="rId16" action="ppaction://hlinksldjump"/>
          </p:cNvPr>
          <p:cNvSpPr/>
          <p:nvPr/>
        </p:nvSpPr>
        <p:spPr>
          <a:xfrm>
            <a:off x="5426075" y="2613025"/>
            <a:ext cx="550862" cy="155575"/>
          </a:xfrm>
          <a:custGeom>
            <a:avLst/>
            <a:gdLst>
              <a:gd name="connsiteX0" fmla="*/ 498475 w 550862"/>
              <a:gd name="connsiteY0" fmla="*/ 44450 h 155575"/>
              <a:gd name="connsiteX1" fmla="*/ 488950 w 550862"/>
              <a:gd name="connsiteY1" fmla="*/ 149225 h 155575"/>
              <a:gd name="connsiteX2" fmla="*/ 450850 w 550862"/>
              <a:gd name="connsiteY2" fmla="*/ 6350 h 155575"/>
              <a:gd name="connsiteX3" fmla="*/ 346075 w 550862"/>
              <a:gd name="connsiteY3" fmla="*/ 111125 h 155575"/>
              <a:gd name="connsiteX4" fmla="*/ 317500 w 550862"/>
              <a:gd name="connsiteY4" fmla="*/ 25400 h 155575"/>
              <a:gd name="connsiteX5" fmla="*/ 203200 w 550862"/>
              <a:gd name="connsiteY5" fmla="*/ 82550 h 155575"/>
              <a:gd name="connsiteX6" fmla="*/ 12700 w 550862"/>
              <a:gd name="connsiteY6" fmla="*/ 92075 h 155575"/>
              <a:gd name="connsiteX7" fmla="*/ 127000 w 550862"/>
              <a:gd name="connsiteY7" fmla="*/ 44450 h 155575"/>
              <a:gd name="connsiteX8" fmla="*/ 403225 w 550862"/>
              <a:gd name="connsiteY8" fmla="*/ 53975 h 155575"/>
              <a:gd name="connsiteX9" fmla="*/ 479425 w 550862"/>
              <a:gd name="connsiteY9" fmla="*/ 92075 h 155575"/>
              <a:gd name="connsiteX10" fmla="*/ 174625 w 550862"/>
              <a:gd name="connsiteY10" fmla="*/ 120650 h 155575"/>
              <a:gd name="connsiteX11" fmla="*/ 498475 w 550862"/>
              <a:gd name="connsiteY11" fmla="*/ 44450 h 1555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550862" h="155575">
                <a:moveTo>
                  <a:pt x="498475" y="44450"/>
                </a:moveTo>
                <a:cubicBezTo>
                  <a:pt x="550862" y="49212"/>
                  <a:pt x="496887" y="155575"/>
                  <a:pt x="488950" y="149225"/>
                </a:cubicBezTo>
                <a:cubicBezTo>
                  <a:pt x="481013" y="142875"/>
                  <a:pt x="474662" y="12700"/>
                  <a:pt x="450850" y="6350"/>
                </a:cubicBezTo>
                <a:cubicBezTo>
                  <a:pt x="427038" y="0"/>
                  <a:pt x="368300" y="107950"/>
                  <a:pt x="346075" y="111125"/>
                </a:cubicBezTo>
                <a:cubicBezTo>
                  <a:pt x="323850" y="114300"/>
                  <a:pt x="341312" y="30162"/>
                  <a:pt x="317500" y="25400"/>
                </a:cubicBezTo>
                <a:cubicBezTo>
                  <a:pt x="293688" y="20638"/>
                  <a:pt x="254000" y="71438"/>
                  <a:pt x="203200" y="82550"/>
                </a:cubicBezTo>
                <a:cubicBezTo>
                  <a:pt x="152400" y="93663"/>
                  <a:pt x="25400" y="98425"/>
                  <a:pt x="12700" y="92075"/>
                </a:cubicBezTo>
                <a:cubicBezTo>
                  <a:pt x="0" y="85725"/>
                  <a:pt x="61913" y="50800"/>
                  <a:pt x="127000" y="44450"/>
                </a:cubicBezTo>
                <a:cubicBezTo>
                  <a:pt x="192087" y="38100"/>
                  <a:pt x="344488" y="46038"/>
                  <a:pt x="403225" y="53975"/>
                </a:cubicBezTo>
                <a:cubicBezTo>
                  <a:pt x="461963" y="61913"/>
                  <a:pt x="517525" y="80963"/>
                  <a:pt x="479425" y="92075"/>
                </a:cubicBezTo>
                <a:cubicBezTo>
                  <a:pt x="441325" y="103187"/>
                  <a:pt x="173038" y="134937"/>
                  <a:pt x="174625" y="120650"/>
                </a:cubicBezTo>
                <a:cubicBezTo>
                  <a:pt x="176212" y="106363"/>
                  <a:pt x="446088" y="39688"/>
                  <a:pt x="498475" y="44450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Полилиния 44">
            <a:hlinkClick r:id="rId17" action="ppaction://hlinksldjump"/>
          </p:cNvPr>
          <p:cNvSpPr/>
          <p:nvPr/>
        </p:nvSpPr>
        <p:spPr>
          <a:xfrm>
            <a:off x="5221288" y="3832225"/>
            <a:ext cx="436562" cy="430212"/>
          </a:xfrm>
          <a:custGeom>
            <a:avLst/>
            <a:gdLst>
              <a:gd name="connsiteX0" fmla="*/ 46037 w 436562"/>
              <a:gd name="connsiteY0" fmla="*/ 139700 h 430212"/>
              <a:gd name="connsiteX1" fmla="*/ 236537 w 436562"/>
              <a:gd name="connsiteY1" fmla="*/ 63500 h 430212"/>
              <a:gd name="connsiteX2" fmla="*/ 407987 w 436562"/>
              <a:gd name="connsiteY2" fmla="*/ 120650 h 430212"/>
              <a:gd name="connsiteX3" fmla="*/ 407987 w 436562"/>
              <a:gd name="connsiteY3" fmla="*/ 282575 h 430212"/>
              <a:gd name="connsiteX4" fmla="*/ 341312 w 436562"/>
              <a:gd name="connsiteY4" fmla="*/ 368300 h 430212"/>
              <a:gd name="connsiteX5" fmla="*/ 188912 w 436562"/>
              <a:gd name="connsiteY5" fmla="*/ 425450 h 430212"/>
              <a:gd name="connsiteX6" fmla="*/ 36512 w 436562"/>
              <a:gd name="connsiteY6" fmla="*/ 339725 h 430212"/>
              <a:gd name="connsiteX7" fmla="*/ 7937 w 436562"/>
              <a:gd name="connsiteY7" fmla="*/ 196850 h 430212"/>
              <a:gd name="connsiteX8" fmla="*/ 84137 w 436562"/>
              <a:gd name="connsiteY8" fmla="*/ 63500 h 430212"/>
              <a:gd name="connsiteX9" fmla="*/ 217487 w 436562"/>
              <a:gd name="connsiteY9" fmla="*/ 53975 h 430212"/>
              <a:gd name="connsiteX10" fmla="*/ 207962 w 436562"/>
              <a:gd name="connsiteY10" fmla="*/ 387350 h 430212"/>
              <a:gd name="connsiteX11" fmla="*/ 331787 w 436562"/>
              <a:gd name="connsiteY11" fmla="*/ 82550 h 430212"/>
              <a:gd name="connsiteX12" fmla="*/ 274637 w 436562"/>
              <a:gd name="connsiteY12" fmla="*/ 330200 h 430212"/>
              <a:gd name="connsiteX13" fmla="*/ 388937 w 436562"/>
              <a:gd name="connsiteY13" fmla="*/ 196850 h 430212"/>
              <a:gd name="connsiteX14" fmla="*/ 46037 w 436562"/>
              <a:gd name="connsiteY14" fmla="*/ 139700 h 4302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436562" h="430212">
                <a:moveTo>
                  <a:pt x="46037" y="139700"/>
                </a:moveTo>
                <a:cubicBezTo>
                  <a:pt x="20637" y="117475"/>
                  <a:pt x="176212" y="66675"/>
                  <a:pt x="236537" y="63500"/>
                </a:cubicBezTo>
                <a:cubicBezTo>
                  <a:pt x="296862" y="60325"/>
                  <a:pt x="379412" y="84138"/>
                  <a:pt x="407987" y="120650"/>
                </a:cubicBezTo>
                <a:cubicBezTo>
                  <a:pt x="436562" y="157162"/>
                  <a:pt x="419099" y="241300"/>
                  <a:pt x="407987" y="282575"/>
                </a:cubicBezTo>
                <a:cubicBezTo>
                  <a:pt x="396875" y="323850"/>
                  <a:pt x="377824" y="344488"/>
                  <a:pt x="341312" y="368300"/>
                </a:cubicBezTo>
                <a:cubicBezTo>
                  <a:pt x="304800" y="392112"/>
                  <a:pt x="239712" y="430212"/>
                  <a:pt x="188912" y="425450"/>
                </a:cubicBezTo>
                <a:cubicBezTo>
                  <a:pt x="138112" y="420688"/>
                  <a:pt x="66674" y="377825"/>
                  <a:pt x="36512" y="339725"/>
                </a:cubicBezTo>
                <a:cubicBezTo>
                  <a:pt x="6350" y="301625"/>
                  <a:pt x="0" y="242887"/>
                  <a:pt x="7937" y="196850"/>
                </a:cubicBezTo>
                <a:cubicBezTo>
                  <a:pt x="15874" y="150813"/>
                  <a:pt x="49212" y="87312"/>
                  <a:pt x="84137" y="63500"/>
                </a:cubicBezTo>
                <a:cubicBezTo>
                  <a:pt x="119062" y="39688"/>
                  <a:pt x="196850" y="0"/>
                  <a:pt x="217487" y="53975"/>
                </a:cubicBezTo>
                <a:cubicBezTo>
                  <a:pt x="238125" y="107950"/>
                  <a:pt x="188912" y="382588"/>
                  <a:pt x="207962" y="387350"/>
                </a:cubicBezTo>
                <a:cubicBezTo>
                  <a:pt x="227012" y="392112"/>
                  <a:pt x="320675" y="92075"/>
                  <a:pt x="331787" y="82550"/>
                </a:cubicBezTo>
                <a:cubicBezTo>
                  <a:pt x="342900" y="73025"/>
                  <a:pt x="265112" y="311150"/>
                  <a:pt x="274637" y="330200"/>
                </a:cubicBezTo>
                <a:cubicBezTo>
                  <a:pt x="284162" y="349250"/>
                  <a:pt x="428625" y="223838"/>
                  <a:pt x="388937" y="196850"/>
                </a:cubicBezTo>
                <a:cubicBezTo>
                  <a:pt x="349250" y="169863"/>
                  <a:pt x="71437" y="161925"/>
                  <a:pt x="46037" y="139700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" name="Полилиния 45">
            <a:hlinkClick r:id="rId17" action="ppaction://hlinksldjump"/>
          </p:cNvPr>
          <p:cNvSpPr/>
          <p:nvPr/>
        </p:nvSpPr>
        <p:spPr>
          <a:xfrm>
            <a:off x="5246688" y="3913981"/>
            <a:ext cx="393700" cy="340519"/>
          </a:xfrm>
          <a:custGeom>
            <a:avLst/>
            <a:gdLst>
              <a:gd name="connsiteX0" fmla="*/ 58737 w 393700"/>
              <a:gd name="connsiteY0" fmla="*/ 794 h 340519"/>
              <a:gd name="connsiteX1" fmla="*/ 115887 w 393700"/>
              <a:gd name="connsiteY1" fmla="*/ 794 h 340519"/>
              <a:gd name="connsiteX2" fmla="*/ 325437 w 393700"/>
              <a:gd name="connsiteY2" fmla="*/ 10319 h 340519"/>
              <a:gd name="connsiteX3" fmla="*/ 11112 w 393700"/>
              <a:gd name="connsiteY3" fmla="*/ 124619 h 340519"/>
              <a:gd name="connsiteX4" fmla="*/ 392112 w 393700"/>
              <a:gd name="connsiteY4" fmla="*/ 143669 h 340519"/>
              <a:gd name="connsiteX5" fmla="*/ 20637 w 393700"/>
              <a:gd name="connsiteY5" fmla="*/ 181769 h 340519"/>
              <a:gd name="connsiteX6" fmla="*/ 354012 w 393700"/>
              <a:gd name="connsiteY6" fmla="*/ 238919 h 340519"/>
              <a:gd name="connsiteX7" fmla="*/ 77787 w 393700"/>
              <a:gd name="connsiteY7" fmla="*/ 305594 h 340519"/>
              <a:gd name="connsiteX8" fmla="*/ 58737 w 393700"/>
              <a:gd name="connsiteY8" fmla="*/ 794 h 3405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93700" h="340519">
                <a:moveTo>
                  <a:pt x="58737" y="794"/>
                </a:moveTo>
                <a:cubicBezTo>
                  <a:pt x="65087" y="0"/>
                  <a:pt x="115887" y="794"/>
                  <a:pt x="115887" y="794"/>
                </a:cubicBezTo>
                <a:lnTo>
                  <a:pt x="325437" y="10319"/>
                </a:lnTo>
                <a:cubicBezTo>
                  <a:pt x="307975" y="30956"/>
                  <a:pt x="0" y="102394"/>
                  <a:pt x="11112" y="124619"/>
                </a:cubicBezTo>
                <a:cubicBezTo>
                  <a:pt x="22224" y="146844"/>
                  <a:pt x="390525" y="134144"/>
                  <a:pt x="392112" y="143669"/>
                </a:cubicBezTo>
                <a:cubicBezTo>
                  <a:pt x="393700" y="153194"/>
                  <a:pt x="26987" y="165894"/>
                  <a:pt x="20637" y="181769"/>
                </a:cubicBezTo>
                <a:cubicBezTo>
                  <a:pt x="14287" y="197644"/>
                  <a:pt x="344487" y="218282"/>
                  <a:pt x="354012" y="238919"/>
                </a:cubicBezTo>
                <a:cubicBezTo>
                  <a:pt x="363537" y="259556"/>
                  <a:pt x="128587" y="340519"/>
                  <a:pt x="77787" y="305594"/>
                </a:cubicBezTo>
                <a:cubicBezTo>
                  <a:pt x="26987" y="270669"/>
                  <a:pt x="38099" y="150019"/>
                  <a:pt x="58737" y="794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8" name="Полилиния 47"/>
          <p:cNvSpPr/>
          <p:nvPr/>
        </p:nvSpPr>
        <p:spPr>
          <a:xfrm>
            <a:off x="7739063" y="2776538"/>
            <a:ext cx="393699" cy="355599"/>
          </a:xfrm>
          <a:custGeom>
            <a:avLst/>
            <a:gdLst>
              <a:gd name="connsiteX0" fmla="*/ 23812 w 393699"/>
              <a:gd name="connsiteY0" fmla="*/ 109537 h 355599"/>
              <a:gd name="connsiteX1" fmla="*/ 33337 w 393699"/>
              <a:gd name="connsiteY1" fmla="*/ 309562 h 355599"/>
              <a:gd name="connsiteX2" fmla="*/ 223837 w 393699"/>
              <a:gd name="connsiteY2" fmla="*/ 347662 h 355599"/>
              <a:gd name="connsiteX3" fmla="*/ 328612 w 393699"/>
              <a:gd name="connsiteY3" fmla="*/ 261937 h 355599"/>
              <a:gd name="connsiteX4" fmla="*/ 385762 w 393699"/>
              <a:gd name="connsiteY4" fmla="*/ 176212 h 355599"/>
              <a:gd name="connsiteX5" fmla="*/ 280987 w 393699"/>
              <a:gd name="connsiteY5" fmla="*/ 42862 h 355599"/>
              <a:gd name="connsiteX6" fmla="*/ 90487 w 393699"/>
              <a:gd name="connsiteY6" fmla="*/ 14287 h 355599"/>
              <a:gd name="connsiteX7" fmla="*/ 23812 w 393699"/>
              <a:gd name="connsiteY7" fmla="*/ 109537 h 3555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93699" h="355599">
                <a:moveTo>
                  <a:pt x="23812" y="109537"/>
                </a:moveTo>
                <a:cubicBezTo>
                  <a:pt x="14287" y="158750"/>
                  <a:pt x="0" y="269875"/>
                  <a:pt x="33337" y="309562"/>
                </a:cubicBezTo>
                <a:cubicBezTo>
                  <a:pt x="66674" y="349249"/>
                  <a:pt x="174625" y="355599"/>
                  <a:pt x="223837" y="347662"/>
                </a:cubicBezTo>
                <a:cubicBezTo>
                  <a:pt x="273049" y="339725"/>
                  <a:pt x="301625" y="290512"/>
                  <a:pt x="328612" y="261937"/>
                </a:cubicBezTo>
                <a:cubicBezTo>
                  <a:pt x="355600" y="233362"/>
                  <a:pt x="393699" y="212724"/>
                  <a:pt x="385762" y="176212"/>
                </a:cubicBezTo>
                <a:cubicBezTo>
                  <a:pt x="377825" y="139700"/>
                  <a:pt x="330199" y="69849"/>
                  <a:pt x="280987" y="42862"/>
                </a:cubicBezTo>
                <a:cubicBezTo>
                  <a:pt x="231775" y="15875"/>
                  <a:pt x="138112" y="0"/>
                  <a:pt x="90487" y="14287"/>
                </a:cubicBezTo>
                <a:cubicBezTo>
                  <a:pt x="42862" y="28574"/>
                  <a:pt x="33337" y="60324"/>
                  <a:pt x="23812" y="109537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0" name="Полилиния 49">
            <a:hlinkClick r:id="rId17" action="ppaction://hlinksldjump"/>
          </p:cNvPr>
          <p:cNvSpPr/>
          <p:nvPr/>
        </p:nvSpPr>
        <p:spPr>
          <a:xfrm>
            <a:off x="5969000" y="1166813"/>
            <a:ext cx="292100" cy="279399"/>
          </a:xfrm>
          <a:custGeom>
            <a:avLst/>
            <a:gdLst>
              <a:gd name="connsiteX0" fmla="*/ 31750 w 292100"/>
              <a:gd name="connsiteY0" fmla="*/ 61912 h 279399"/>
              <a:gd name="connsiteX1" fmla="*/ 12700 w 292100"/>
              <a:gd name="connsiteY1" fmla="*/ 157162 h 279399"/>
              <a:gd name="connsiteX2" fmla="*/ 107950 w 292100"/>
              <a:gd name="connsiteY2" fmla="*/ 261937 h 279399"/>
              <a:gd name="connsiteX3" fmla="*/ 241300 w 292100"/>
              <a:gd name="connsiteY3" fmla="*/ 261937 h 279399"/>
              <a:gd name="connsiteX4" fmla="*/ 288925 w 292100"/>
              <a:gd name="connsiteY4" fmla="*/ 185737 h 279399"/>
              <a:gd name="connsiteX5" fmla="*/ 260350 w 292100"/>
              <a:gd name="connsiteY5" fmla="*/ 61912 h 279399"/>
              <a:gd name="connsiteX6" fmla="*/ 222250 w 292100"/>
              <a:gd name="connsiteY6" fmla="*/ 14287 h 279399"/>
              <a:gd name="connsiteX7" fmla="*/ 117475 w 292100"/>
              <a:gd name="connsiteY7" fmla="*/ 4762 h 279399"/>
              <a:gd name="connsiteX8" fmla="*/ 31750 w 292100"/>
              <a:gd name="connsiteY8" fmla="*/ 61912 h 2793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92100" h="279399">
                <a:moveTo>
                  <a:pt x="31750" y="61912"/>
                </a:moveTo>
                <a:cubicBezTo>
                  <a:pt x="14287" y="87312"/>
                  <a:pt x="0" y="123825"/>
                  <a:pt x="12700" y="157162"/>
                </a:cubicBezTo>
                <a:cubicBezTo>
                  <a:pt x="25400" y="190500"/>
                  <a:pt x="69850" y="244475"/>
                  <a:pt x="107950" y="261937"/>
                </a:cubicBezTo>
                <a:cubicBezTo>
                  <a:pt x="146050" y="279399"/>
                  <a:pt x="211138" y="274637"/>
                  <a:pt x="241300" y="261937"/>
                </a:cubicBezTo>
                <a:cubicBezTo>
                  <a:pt x="271463" y="249237"/>
                  <a:pt x="285750" y="219074"/>
                  <a:pt x="288925" y="185737"/>
                </a:cubicBezTo>
                <a:cubicBezTo>
                  <a:pt x="292100" y="152400"/>
                  <a:pt x="271462" y="90487"/>
                  <a:pt x="260350" y="61912"/>
                </a:cubicBezTo>
                <a:cubicBezTo>
                  <a:pt x="249238" y="33337"/>
                  <a:pt x="246063" y="23812"/>
                  <a:pt x="222250" y="14287"/>
                </a:cubicBezTo>
                <a:cubicBezTo>
                  <a:pt x="198438" y="4762"/>
                  <a:pt x="142875" y="0"/>
                  <a:pt x="117475" y="4762"/>
                </a:cubicBezTo>
                <a:cubicBezTo>
                  <a:pt x="92075" y="9524"/>
                  <a:pt x="49213" y="36512"/>
                  <a:pt x="31750" y="61912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1" name="Полилиния 50">
            <a:hlinkClick r:id="rId17" action="ppaction://hlinksldjump"/>
          </p:cNvPr>
          <p:cNvSpPr/>
          <p:nvPr/>
        </p:nvSpPr>
        <p:spPr>
          <a:xfrm>
            <a:off x="6015037" y="1163638"/>
            <a:ext cx="228601" cy="257175"/>
          </a:xfrm>
          <a:custGeom>
            <a:avLst/>
            <a:gdLst>
              <a:gd name="connsiteX0" fmla="*/ 33338 w 228601"/>
              <a:gd name="connsiteY0" fmla="*/ 55562 h 257175"/>
              <a:gd name="connsiteX1" fmla="*/ 195263 w 228601"/>
              <a:gd name="connsiteY1" fmla="*/ 74612 h 257175"/>
              <a:gd name="connsiteX2" fmla="*/ 4763 w 228601"/>
              <a:gd name="connsiteY2" fmla="*/ 131762 h 257175"/>
              <a:gd name="connsiteX3" fmla="*/ 223838 w 228601"/>
              <a:gd name="connsiteY3" fmla="*/ 150812 h 257175"/>
              <a:gd name="connsiteX4" fmla="*/ 33338 w 228601"/>
              <a:gd name="connsiteY4" fmla="*/ 188912 h 257175"/>
              <a:gd name="connsiteX5" fmla="*/ 109538 w 228601"/>
              <a:gd name="connsiteY5" fmla="*/ 227012 h 257175"/>
              <a:gd name="connsiteX6" fmla="*/ 109538 w 228601"/>
              <a:gd name="connsiteY6" fmla="*/ 7937 h 257175"/>
              <a:gd name="connsiteX7" fmla="*/ 195263 w 228601"/>
              <a:gd name="connsiteY7" fmla="*/ 179387 h 257175"/>
              <a:gd name="connsiteX8" fmla="*/ 33338 w 228601"/>
              <a:gd name="connsiteY8" fmla="*/ 55562 h 257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28601" h="257175">
                <a:moveTo>
                  <a:pt x="33338" y="55562"/>
                </a:moveTo>
                <a:cubicBezTo>
                  <a:pt x="33338" y="38100"/>
                  <a:pt x="200026" y="61912"/>
                  <a:pt x="195263" y="74612"/>
                </a:cubicBezTo>
                <a:cubicBezTo>
                  <a:pt x="190500" y="87312"/>
                  <a:pt x="0" y="119062"/>
                  <a:pt x="4763" y="131762"/>
                </a:cubicBezTo>
                <a:cubicBezTo>
                  <a:pt x="9526" y="144462"/>
                  <a:pt x="219075" y="141287"/>
                  <a:pt x="223838" y="150812"/>
                </a:cubicBezTo>
                <a:cubicBezTo>
                  <a:pt x="228601" y="160337"/>
                  <a:pt x="52388" y="176212"/>
                  <a:pt x="33338" y="188912"/>
                </a:cubicBezTo>
                <a:cubicBezTo>
                  <a:pt x="14288" y="201612"/>
                  <a:pt x="96838" y="257175"/>
                  <a:pt x="109538" y="227012"/>
                </a:cubicBezTo>
                <a:cubicBezTo>
                  <a:pt x="122238" y="196850"/>
                  <a:pt x="95251" y="15874"/>
                  <a:pt x="109538" y="7937"/>
                </a:cubicBezTo>
                <a:cubicBezTo>
                  <a:pt x="123825" y="0"/>
                  <a:pt x="209550" y="169862"/>
                  <a:pt x="195263" y="179387"/>
                </a:cubicBezTo>
                <a:cubicBezTo>
                  <a:pt x="180976" y="188912"/>
                  <a:pt x="33338" y="73024"/>
                  <a:pt x="33338" y="55562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9" name="Полилиния 68">
            <a:hlinkClick r:id="rId18" action="ppaction://hlinksldjump"/>
          </p:cNvPr>
          <p:cNvSpPr/>
          <p:nvPr/>
        </p:nvSpPr>
        <p:spPr>
          <a:xfrm>
            <a:off x="6734175" y="2851150"/>
            <a:ext cx="303213" cy="481012"/>
          </a:xfrm>
          <a:custGeom>
            <a:avLst/>
            <a:gdLst>
              <a:gd name="connsiteX0" fmla="*/ 209550 w 303213"/>
              <a:gd name="connsiteY0" fmla="*/ 34925 h 481012"/>
              <a:gd name="connsiteX1" fmla="*/ 209550 w 303213"/>
              <a:gd name="connsiteY1" fmla="*/ 387350 h 481012"/>
              <a:gd name="connsiteX2" fmla="*/ 104775 w 303213"/>
              <a:gd name="connsiteY2" fmla="*/ 73025 h 481012"/>
              <a:gd name="connsiteX3" fmla="*/ 85725 w 303213"/>
              <a:gd name="connsiteY3" fmla="*/ 473075 h 481012"/>
              <a:gd name="connsiteX4" fmla="*/ 28575 w 303213"/>
              <a:gd name="connsiteY4" fmla="*/ 120650 h 481012"/>
              <a:gd name="connsiteX5" fmla="*/ 257175 w 303213"/>
              <a:gd name="connsiteY5" fmla="*/ 120650 h 481012"/>
              <a:gd name="connsiteX6" fmla="*/ 57150 w 303213"/>
              <a:gd name="connsiteY6" fmla="*/ 320675 h 481012"/>
              <a:gd name="connsiteX7" fmla="*/ 295275 w 303213"/>
              <a:gd name="connsiteY7" fmla="*/ 311150 h 481012"/>
              <a:gd name="connsiteX8" fmla="*/ 9525 w 303213"/>
              <a:gd name="connsiteY8" fmla="*/ 454025 h 481012"/>
              <a:gd name="connsiteX9" fmla="*/ 276225 w 303213"/>
              <a:gd name="connsiteY9" fmla="*/ 215900 h 481012"/>
              <a:gd name="connsiteX10" fmla="*/ 19050 w 303213"/>
              <a:gd name="connsiteY10" fmla="*/ 177800 h 481012"/>
              <a:gd name="connsiteX11" fmla="*/ 209550 w 303213"/>
              <a:gd name="connsiteY11" fmla="*/ 34925 h 4810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03213" h="481012">
                <a:moveTo>
                  <a:pt x="209550" y="34925"/>
                </a:moveTo>
                <a:cubicBezTo>
                  <a:pt x="241300" y="69850"/>
                  <a:pt x="227012" y="381000"/>
                  <a:pt x="209550" y="387350"/>
                </a:cubicBezTo>
                <a:cubicBezTo>
                  <a:pt x="192088" y="393700"/>
                  <a:pt x="125412" y="58738"/>
                  <a:pt x="104775" y="73025"/>
                </a:cubicBezTo>
                <a:cubicBezTo>
                  <a:pt x="84138" y="87312"/>
                  <a:pt x="98425" y="465138"/>
                  <a:pt x="85725" y="473075"/>
                </a:cubicBezTo>
                <a:cubicBezTo>
                  <a:pt x="73025" y="481012"/>
                  <a:pt x="0" y="179387"/>
                  <a:pt x="28575" y="120650"/>
                </a:cubicBezTo>
                <a:cubicBezTo>
                  <a:pt x="57150" y="61913"/>
                  <a:pt x="252413" y="87313"/>
                  <a:pt x="257175" y="120650"/>
                </a:cubicBezTo>
                <a:cubicBezTo>
                  <a:pt x="261937" y="153987"/>
                  <a:pt x="50800" y="288925"/>
                  <a:pt x="57150" y="320675"/>
                </a:cubicBezTo>
                <a:cubicBezTo>
                  <a:pt x="63500" y="352425"/>
                  <a:pt x="303213" y="288925"/>
                  <a:pt x="295275" y="311150"/>
                </a:cubicBezTo>
                <a:cubicBezTo>
                  <a:pt x="287338" y="333375"/>
                  <a:pt x="12700" y="469900"/>
                  <a:pt x="9525" y="454025"/>
                </a:cubicBezTo>
                <a:cubicBezTo>
                  <a:pt x="6350" y="438150"/>
                  <a:pt x="274638" y="261937"/>
                  <a:pt x="276225" y="215900"/>
                </a:cubicBezTo>
                <a:cubicBezTo>
                  <a:pt x="277812" y="169863"/>
                  <a:pt x="28575" y="204787"/>
                  <a:pt x="19050" y="177800"/>
                </a:cubicBezTo>
                <a:cubicBezTo>
                  <a:pt x="9525" y="150813"/>
                  <a:pt x="177800" y="0"/>
                  <a:pt x="209550" y="34925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1475656" y="1134822"/>
            <a:ext cx="3454904" cy="571982"/>
          </a:xfrm>
          <a:prstGeom prst="roundRect">
            <a:avLst/>
          </a:prstGeom>
          <a:solidFill>
            <a:schemeClr val="bg1"/>
          </a:solidFill>
          <a:ln cmpd="dbl">
            <a:solidFill>
              <a:srgbClr val="0099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Задания повышенного  уровня сложности 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26" name="триг СБРОС на первом"/>
          <p:cNvSpPr/>
          <p:nvPr/>
        </p:nvSpPr>
        <p:spPr>
          <a:xfrm>
            <a:off x="132307" y="1762125"/>
            <a:ext cx="1807891" cy="500140"/>
          </a:xfrm>
          <a:prstGeom prst="roundRect">
            <a:avLst>
              <a:gd name="adj" fmla="val 50000"/>
            </a:avLst>
          </a:prstGeom>
          <a:solidFill>
            <a:srgbClr val="00A4DE"/>
          </a:solidFill>
          <a:ln>
            <a:noFill/>
          </a:ln>
          <a:effectLst>
            <a:outerShdw blurRad="127000" dist="38100" dir="5400000" sx="104000" sy="104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 smtClean="0">
                <a:solidFill>
                  <a:schemeClr val="bg1"/>
                </a:solidFill>
              </a:rPr>
              <a:t>1</a:t>
            </a:r>
            <a:endParaRPr lang="ru-RU" b="1" u="sng" dirty="0">
              <a:solidFill>
                <a:schemeClr val="bg1"/>
              </a:solidFill>
            </a:endParaRPr>
          </a:p>
        </p:txBody>
      </p:sp>
      <p:sp>
        <p:nvSpPr>
          <p:cNvPr id="27" name="триг СБРОС на первом"/>
          <p:cNvSpPr/>
          <p:nvPr/>
        </p:nvSpPr>
        <p:spPr>
          <a:xfrm>
            <a:off x="2049855" y="2286000"/>
            <a:ext cx="1807891" cy="500140"/>
          </a:xfrm>
          <a:prstGeom prst="roundRect">
            <a:avLst>
              <a:gd name="adj" fmla="val 50000"/>
            </a:avLst>
          </a:prstGeom>
          <a:solidFill>
            <a:srgbClr val="0099CC"/>
          </a:solidFill>
          <a:ln>
            <a:noFill/>
          </a:ln>
          <a:effectLst>
            <a:outerShdw blurRad="127000" dist="38100" dir="5400000" sx="104000" sy="104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>
                <a:solidFill>
                  <a:schemeClr val="bg1"/>
                </a:solidFill>
              </a:rPr>
              <a:t>2</a:t>
            </a:r>
          </a:p>
        </p:txBody>
      </p:sp>
      <p:sp>
        <p:nvSpPr>
          <p:cNvPr id="30" name="триг СБРОС на первом"/>
          <p:cNvSpPr/>
          <p:nvPr/>
        </p:nvSpPr>
        <p:spPr>
          <a:xfrm>
            <a:off x="3857746" y="1816855"/>
            <a:ext cx="1807891" cy="500140"/>
          </a:xfrm>
          <a:prstGeom prst="roundRect">
            <a:avLst>
              <a:gd name="adj" fmla="val 50000"/>
            </a:avLst>
          </a:prstGeom>
          <a:solidFill>
            <a:srgbClr val="00A4DE"/>
          </a:solidFill>
          <a:ln>
            <a:noFill/>
          </a:ln>
          <a:effectLst>
            <a:outerShdw blurRad="127000" dist="38100" dir="5400000" sx="104000" sy="104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>
                <a:solidFill>
                  <a:schemeClr val="bg1"/>
                </a:solidFill>
              </a:rPr>
              <a:t>3</a:t>
            </a:r>
          </a:p>
        </p:txBody>
      </p:sp>
      <p:sp>
        <p:nvSpPr>
          <p:cNvPr id="31" name="триг СБРОС на первом">
            <a:hlinkClick r:id="rId19" action="ppaction://hlinksldjump"/>
          </p:cNvPr>
          <p:cNvSpPr/>
          <p:nvPr/>
        </p:nvSpPr>
        <p:spPr>
          <a:xfrm>
            <a:off x="173359" y="4530514"/>
            <a:ext cx="1212499" cy="506335"/>
          </a:xfrm>
          <a:prstGeom prst="ellipse">
            <a:avLst/>
          </a:prstGeom>
          <a:solidFill>
            <a:srgbClr val="00A4DE"/>
          </a:solidFill>
          <a:ln>
            <a:noFill/>
          </a:ln>
          <a:effectLst>
            <a:outerShdw blurRad="127000" dist="38100" dir="5400000" sx="104000" sy="104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 smtClean="0">
                <a:solidFill>
                  <a:schemeClr val="bg1"/>
                </a:solidFill>
              </a:rPr>
              <a:t>Назад </a:t>
            </a:r>
            <a:endParaRPr lang="ru-RU" b="1" u="sng" dirty="0">
              <a:solidFill>
                <a:schemeClr val="bg1"/>
              </a:solidFill>
            </a:endParaRPr>
          </a:p>
        </p:txBody>
      </p:sp>
      <p:sp>
        <p:nvSpPr>
          <p:cNvPr id="32" name="триг СБРОС на первом">
            <a:hlinkClick r:id="rId20" action="ppaction://hlinksldjump"/>
          </p:cNvPr>
          <p:cNvSpPr/>
          <p:nvPr/>
        </p:nvSpPr>
        <p:spPr>
          <a:xfrm>
            <a:off x="4324310" y="4553879"/>
            <a:ext cx="1212499" cy="506335"/>
          </a:xfrm>
          <a:prstGeom prst="ellipse">
            <a:avLst/>
          </a:prstGeom>
          <a:solidFill>
            <a:srgbClr val="00A4DE"/>
          </a:solidFill>
          <a:ln>
            <a:noFill/>
          </a:ln>
          <a:effectLst>
            <a:outerShdw blurRad="127000" dist="38100" dir="5400000" sx="104000" sy="104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 smtClean="0">
                <a:solidFill>
                  <a:schemeClr val="bg1"/>
                </a:solidFill>
              </a:rPr>
              <a:t>Далее </a:t>
            </a:r>
            <a:endParaRPr lang="ru-RU" b="1" u="sng" dirty="0">
              <a:solidFill>
                <a:schemeClr val="bg1"/>
              </a:solidFill>
            </a:endParaRPr>
          </a:p>
        </p:txBody>
      </p:sp>
      <p:grpSp>
        <p:nvGrpSpPr>
          <p:cNvPr id="6" name="Группа 5"/>
          <p:cNvGrpSpPr/>
          <p:nvPr/>
        </p:nvGrpSpPr>
        <p:grpSpPr>
          <a:xfrm>
            <a:off x="-143508" y="28575"/>
            <a:ext cx="9287508" cy="5143500"/>
            <a:chOff x="1250634" y="-864946"/>
            <a:chExt cx="9287508" cy="5143500"/>
          </a:xfrm>
        </p:grpSpPr>
        <p:grpSp>
          <p:nvGrpSpPr>
            <p:cNvPr id="44" name="Группа 43"/>
            <p:cNvGrpSpPr/>
            <p:nvPr/>
          </p:nvGrpSpPr>
          <p:grpSpPr>
            <a:xfrm>
              <a:off x="1250634" y="-864946"/>
              <a:ext cx="9287508" cy="5143500"/>
              <a:chOff x="-397060" y="720080"/>
              <a:chExt cx="9287508" cy="5143500"/>
            </a:xfrm>
          </p:grpSpPr>
          <p:sp>
            <p:nvSpPr>
              <p:cNvPr id="36" name="Прямоугольник 35"/>
              <p:cNvSpPr/>
              <p:nvPr/>
            </p:nvSpPr>
            <p:spPr>
              <a:xfrm>
                <a:off x="-397060" y="720080"/>
                <a:ext cx="9287508" cy="5143500"/>
              </a:xfrm>
              <a:prstGeom prst="rect">
                <a:avLst/>
              </a:prstGeom>
              <a:solidFill>
                <a:schemeClr val="bg1">
                  <a:alpha val="80000"/>
                </a:schemeClr>
              </a:solidFill>
              <a:ln w="34925" cmpd="dbl">
                <a:solidFill>
                  <a:srgbClr val="00A4DE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grpSp>
            <p:nvGrpSpPr>
              <p:cNvPr id="40" name="Группа 39"/>
              <p:cNvGrpSpPr/>
              <p:nvPr/>
            </p:nvGrpSpPr>
            <p:grpSpPr>
              <a:xfrm>
                <a:off x="466528" y="1383618"/>
                <a:ext cx="7704856" cy="3955560"/>
                <a:chOff x="355570" y="2026857"/>
                <a:chExt cx="7741898" cy="4104456"/>
              </a:xfrm>
            </p:grpSpPr>
            <p:sp>
              <p:nvSpPr>
                <p:cNvPr id="42" name="Прямоугольник 41"/>
                <p:cNvSpPr/>
                <p:nvPr/>
              </p:nvSpPr>
              <p:spPr>
                <a:xfrm>
                  <a:off x="355570" y="2026857"/>
                  <a:ext cx="7741898" cy="4104456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rgbClr val="00A4DE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pic>
              <p:nvPicPr>
                <p:cNvPr id="43" name="Picture 6" descr="C:\Users\1\Desktop\плакат потешина\картинки\341777_5c65eb4e239e95c65eb4e23a23.png"/>
                <p:cNvPicPr>
                  <a:picLocks noChangeAspect="1" noChangeArrowheads="1"/>
                </p:cNvPicPr>
                <p:nvPr/>
              </p:nvPicPr>
              <p:blipFill>
                <a:blip r:embed="rId21" cstate="print"/>
                <a:srcRect/>
                <a:stretch>
                  <a:fillRect/>
                </a:stretch>
              </p:blipFill>
              <p:spPr bwMode="auto">
                <a:xfrm>
                  <a:off x="427924" y="2026857"/>
                  <a:ext cx="7633367" cy="4073515"/>
                </a:xfrm>
                <a:prstGeom prst="rect">
                  <a:avLst/>
                </a:prstGeom>
                <a:noFill/>
                <a:ln>
                  <a:solidFill>
                    <a:srgbClr val="00A4DE"/>
                  </a:solidFill>
                </a:ln>
              </p:spPr>
            </p:pic>
          </p:grpSp>
        </p:grpSp>
        <p:pic>
          <p:nvPicPr>
            <p:cNvPr id="54" name="Picture 2" descr="C:\Users\Учитель\Desktop\плакат потешина\картинки\depositphotos_8738932-stock-illustration-black-and-whitevector-mouse-cursor.jp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216516" y="3417761"/>
              <a:ext cx="263273" cy="263273"/>
            </a:xfrm>
            <a:prstGeom prst="roundRect">
              <a:avLst>
                <a:gd name="adj" fmla="val 16667"/>
              </a:avLst>
            </a:prstGeom>
            <a:ln>
              <a:noFill/>
            </a:ln>
            <a:effectLst>
              <a:outerShdw blurRad="152400" dist="12000" dir="900000" sy="98000" kx="110000" ky="200000" algn="tl" rotWithShape="0">
                <a:srgbClr val="000000">
                  <a:alpha val="30000"/>
                </a:srgbClr>
              </a:outerShdw>
            </a:effectLst>
            <a:scene3d>
              <a:camera prst="perspectiveRelaxed">
                <a:rot lat="19800000" lon="1200000" rev="20820000"/>
              </a:camera>
              <a:lightRig rig="threePt" dir="t"/>
            </a:scene3d>
            <a:sp3d contourW="6350" prstMaterial="matte">
              <a:bevelT w="101600" h="101600"/>
              <a:contourClr>
                <a:srgbClr val="969696"/>
              </a:contourClr>
            </a:sp3d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</p:cSld>
  <p:clrMapOvr>
    <a:masterClrMapping/>
  </p:clrMapOvr>
  <p:transition advClick="0">
    <p:fad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Прямоугольник 65">
            <a:hlinkClick r:id="rId3" action="ppaction://hlinksldjump" tooltip="Процессы жизнедеятельности в растительной клетке"/>
          </p:cNvPr>
          <p:cNvSpPr/>
          <p:nvPr/>
        </p:nvSpPr>
        <p:spPr>
          <a:xfrm>
            <a:off x="5400092" y="-1"/>
            <a:ext cx="2196244" cy="49050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  <a:effectLst>
            <a:outerShdw blurRad="127000" dist="38100" dir="5400000" sx="103000" sy="103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 smtClean="0">
                <a:solidFill>
                  <a:schemeClr val="bg1"/>
                </a:solidFill>
                <a:hlinkClick r:id="rId3" action="ppaction://hlinksldjump"/>
              </a:rPr>
              <a:t>Список заданий</a:t>
            </a:r>
            <a:endParaRPr lang="ru-RU" b="1" u="sng" dirty="0">
              <a:solidFill>
                <a:schemeClr val="bg1"/>
              </a:solidFill>
            </a:endParaRPr>
          </a:p>
        </p:txBody>
      </p:sp>
      <p:sp>
        <p:nvSpPr>
          <p:cNvPr id="143" name="Прямоугольник 142"/>
          <p:cNvSpPr/>
          <p:nvPr/>
        </p:nvSpPr>
        <p:spPr>
          <a:xfrm>
            <a:off x="3491880" y="0"/>
            <a:ext cx="1913023" cy="490509"/>
          </a:xfrm>
          <a:prstGeom prst="rect">
            <a:avLst/>
          </a:prstGeom>
          <a:solidFill>
            <a:srgbClr val="1C2F5A"/>
          </a:solidFill>
          <a:ln>
            <a:noFill/>
          </a:ln>
          <a:effectLst>
            <a:outerShdw blurRad="127000" dist="38100" dir="5400000" sx="103000" sy="103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Строение клетки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146" name="Прямоугольник 145">
            <a:hlinkClick r:id="rId4" action="ppaction://hlinksldjump" tooltip="Устройство микроскопа и правила работы с ним"/>
          </p:cNvPr>
          <p:cNvSpPr/>
          <p:nvPr/>
        </p:nvSpPr>
        <p:spPr>
          <a:xfrm>
            <a:off x="1" y="0"/>
            <a:ext cx="1763687" cy="49050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  <a:effectLst>
            <a:outerShdw blurRad="127000" dist="38100" dir="5400000" sx="103000" sy="103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/>
                </a:solidFill>
                <a:hlinkClick r:id="rId5" action="ppaction://hlinksldjump"/>
              </a:rPr>
              <a:t>Великие открытия 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151" name="Прямоугольник 150">
            <a:hlinkClick r:id="rId6" action="ppaction://hlinksldjump" tooltip="Устройство микроскопа и правила работы с ним"/>
          </p:cNvPr>
          <p:cNvSpPr/>
          <p:nvPr/>
        </p:nvSpPr>
        <p:spPr>
          <a:xfrm>
            <a:off x="1763688" y="0"/>
            <a:ext cx="1728192" cy="49050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  <a:effectLst>
            <a:outerShdw blurRad="127000" dist="38100" dir="5400000" sx="103000" sy="103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 smtClean="0">
                <a:solidFill>
                  <a:schemeClr val="bg1"/>
                </a:solidFill>
                <a:hlinkClick r:id="rId6" action="ppaction://hlinksldjump"/>
              </a:rPr>
              <a:t>Микроскоп</a:t>
            </a:r>
            <a:endParaRPr lang="ru-RU" b="1" u="sng" dirty="0">
              <a:solidFill>
                <a:schemeClr val="bg1"/>
              </a:solidFill>
            </a:endParaRPr>
          </a:p>
        </p:txBody>
      </p:sp>
      <p:sp>
        <p:nvSpPr>
          <p:cNvPr id="22" name="Полилиния 21"/>
          <p:cNvSpPr/>
          <p:nvPr/>
        </p:nvSpPr>
        <p:spPr>
          <a:xfrm>
            <a:off x="6048164" y="3399842"/>
            <a:ext cx="1234646" cy="668294"/>
          </a:xfrm>
          <a:custGeom>
            <a:avLst/>
            <a:gdLst>
              <a:gd name="connsiteX0" fmla="*/ 560173 w 1234646"/>
              <a:gd name="connsiteY0" fmla="*/ 187410 h 668294"/>
              <a:gd name="connsiteX1" fmla="*/ 442784 w 1234646"/>
              <a:gd name="connsiteY1" fmla="*/ 255372 h 668294"/>
              <a:gd name="connsiteX2" fmla="*/ 325394 w 1234646"/>
              <a:gd name="connsiteY2" fmla="*/ 286264 h 668294"/>
              <a:gd name="connsiteX3" fmla="*/ 84438 w 1234646"/>
              <a:gd name="connsiteY3" fmla="*/ 360405 h 668294"/>
              <a:gd name="connsiteX4" fmla="*/ 22654 w 1234646"/>
              <a:gd name="connsiteY4" fmla="*/ 391296 h 668294"/>
              <a:gd name="connsiteX5" fmla="*/ 4119 w 1234646"/>
              <a:gd name="connsiteY5" fmla="*/ 514864 h 668294"/>
              <a:gd name="connsiteX6" fmla="*/ 47367 w 1234646"/>
              <a:gd name="connsiteY6" fmla="*/ 607540 h 668294"/>
              <a:gd name="connsiteX7" fmla="*/ 90616 w 1234646"/>
              <a:gd name="connsiteY7" fmla="*/ 644610 h 668294"/>
              <a:gd name="connsiteX8" fmla="*/ 189470 w 1234646"/>
              <a:gd name="connsiteY8" fmla="*/ 656967 h 668294"/>
              <a:gd name="connsiteX9" fmla="*/ 374821 w 1234646"/>
              <a:gd name="connsiteY9" fmla="*/ 656967 h 668294"/>
              <a:gd name="connsiteX10" fmla="*/ 566351 w 1234646"/>
              <a:gd name="connsiteY10" fmla="*/ 589005 h 668294"/>
              <a:gd name="connsiteX11" fmla="*/ 757881 w 1234646"/>
              <a:gd name="connsiteY11" fmla="*/ 527221 h 668294"/>
              <a:gd name="connsiteX12" fmla="*/ 980303 w 1234646"/>
              <a:gd name="connsiteY12" fmla="*/ 440723 h 668294"/>
              <a:gd name="connsiteX13" fmla="*/ 1085335 w 1234646"/>
              <a:gd name="connsiteY13" fmla="*/ 366583 h 668294"/>
              <a:gd name="connsiteX14" fmla="*/ 1196546 w 1234646"/>
              <a:gd name="connsiteY14" fmla="*/ 292442 h 668294"/>
              <a:gd name="connsiteX15" fmla="*/ 1233616 w 1234646"/>
              <a:gd name="connsiteY15" fmla="*/ 193588 h 668294"/>
              <a:gd name="connsiteX16" fmla="*/ 1202724 w 1234646"/>
              <a:gd name="connsiteY16" fmla="*/ 94734 h 668294"/>
              <a:gd name="connsiteX17" fmla="*/ 1128584 w 1234646"/>
              <a:gd name="connsiteY17" fmla="*/ 26772 h 668294"/>
              <a:gd name="connsiteX18" fmla="*/ 998838 w 1234646"/>
              <a:gd name="connsiteY18" fmla="*/ 2059 h 668294"/>
              <a:gd name="connsiteX19" fmla="*/ 850557 w 1234646"/>
              <a:gd name="connsiteY19" fmla="*/ 39129 h 668294"/>
              <a:gd name="connsiteX20" fmla="*/ 739346 w 1234646"/>
              <a:gd name="connsiteY20" fmla="*/ 125626 h 668294"/>
              <a:gd name="connsiteX21" fmla="*/ 640492 w 1234646"/>
              <a:gd name="connsiteY21" fmla="*/ 168875 h 668294"/>
              <a:gd name="connsiteX22" fmla="*/ 560173 w 1234646"/>
              <a:gd name="connsiteY22" fmla="*/ 187410 h 6682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1234646" h="668294">
                <a:moveTo>
                  <a:pt x="560173" y="187410"/>
                </a:moveTo>
                <a:cubicBezTo>
                  <a:pt x="527222" y="201826"/>
                  <a:pt x="481914" y="238896"/>
                  <a:pt x="442784" y="255372"/>
                </a:cubicBezTo>
                <a:cubicBezTo>
                  <a:pt x="403654" y="271848"/>
                  <a:pt x="385118" y="268759"/>
                  <a:pt x="325394" y="286264"/>
                </a:cubicBezTo>
                <a:cubicBezTo>
                  <a:pt x="265670" y="303769"/>
                  <a:pt x="134895" y="342900"/>
                  <a:pt x="84438" y="360405"/>
                </a:cubicBezTo>
                <a:cubicBezTo>
                  <a:pt x="33981" y="377910"/>
                  <a:pt x="36040" y="365553"/>
                  <a:pt x="22654" y="391296"/>
                </a:cubicBezTo>
                <a:cubicBezTo>
                  <a:pt x="9268" y="417039"/>
                  <a:pt x="0" y="478823"/>
                  <a:pt x="4119" y="514864"/>
                </a:cubicBezTo>
                <a:cubicBezTo>
                  <a:pt x="8238" y="550905"/>
                  <a:pt x="32951" y="585916"/>
                  <a:pt x="47367" y="607540"/>
                </a:cubicBezTo>
                <a:cubicBezTo>
                  <a:pt x="61783" y="629164"/>
                  <a:pt x="66932" y="636372"/>
                  <a:pt x="90616" y="644610"/>
                </a:cubicBezTo>
                <a:cubicBezTo>
                  <a:pt x="114300" y="652848"/>
                  <a:pt x="142103" y="654908"/>
                  <a:pt x="189470" y="656967"/>
                </a:cubicBezTo>
                <a:cubicBezTo>
                  <a:pt x="236837" y="659026"/>
                  <a:pt x="312008" y="668294"/>
                  <a:pt x="374821" y="656967"/>
                </a:cubicBezTo>
                <a:cubicBezTo>
                  <a:pt x="437634" y="645640"/>
                  <a:pt x="502508" y="610629"/>
                  <a:pt x="566351" y="589005"/>
                </a:cubicBezTo>
                <a:cubicBezTo>
                  <a:pt x="630194" y="567381"/>
                  <a:pt x="688889" y="551935"/>
                  <a:pt x="757881" y="527221"/>
                </a:cubicBezTo>
                <a:cubicBezTo>
                  <a:pt x="826873" y="502507"/>
                  <a:pt x="925727" y="467496"/>
                  <a:pt x="980303" y="440723"/>
                </a:cubicBezTo>
                <a:cubicBezTo>
                  <a:pt x="1034879" y="413950"/>
                  <a:pt x="1049295" y="391296"/>
                  <a:pt x="1085335" y="366583"/>
                </a:cubicBezTo>
                <a:cubicBezTo>
                  <a:pt x="1121375" y="341870"/>
                  <a:pt x="1171833" y="321274"/>
                  <a:pt x="1196546" y="292442"/>
                </a:cubicBezTo>
                <a:cubicBezTo>
                  <a:pt x="1221259" y="263610"/>
                  <a:pt x="1232586" y="226539"/>
                  <a:pt x="1233616" y="193588"/>
                </a:cubicBezTo>
                <a:cubicBezTo>
                  <a:pt x="1234646" y="160637"/>
                  <a:pt x="1220229" y="122537"/>
                  <a:pt x="1202724" y="94734"/>
                </a:cubicBezTo>
                <a:cubicBezTo>
                  <a:pt x="1185219" y="66931"/>
                  <a:pt x="1162565" y="42218"/>
                  <a:pt x="1128584" y="26772"/>
                </a:cubicBezTo>
                <a:cubicBezTo>
                  <a:pt x="1094603" y="11326"/>
                  <a:pt x="1045176" y="0"/>
                  <a:pt x="998838" y="2059"/>
                </a:cubicBezTo>
                <a:cubicBezTo>
                  <a:pt x="952500" y="4118"/>
                  <a:pt x="893806" y="18535"/>
                  <a:pt x="850557" y="39129"/>
                </a:cubicBezTo>
                <a:cubicBezTo>
                  <a:pt x="807308" y="59724"/>
                  <a:pt x="774357" y="104002"/>
                  <a:pt x="739346" y="125626"/>
                </a:cubicBezTo>
                <a:cubicBezTo>
                  <a:pt x="704335" y="147250"/>
                  <a:pt x="667265" y="155489"/>
                  <a:pt x="640492" y="168875"/>
                </a:cubicBezTo>
                <a:cubicBezTo>
                  <a:pt x="613719" y="182261"/>
                  <a:pt x="593124" y="172994"/>
                  <a:pt x="560173" y="187410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Прямоугольник 23">
            <a:hlinkClick r:id="rId7" action="ppaction://hlinksldjump" tooltip="Устройство микроскопа и правила работы с ним"/>
          </p:cNvPr>
          <p:cNvSpPr/>
          <p:nvPr/>
        </p:nvSpPr>
        <p:spPr>
          <a:xfrm>
            <a:off x="0" y="519522"/>
            <a:ext cx="1727684" cy="504056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  <a:effectLst>
            <a:outerShdw blurRad="127000" dist="38100" dir="5400000" sx="103000" sy="103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/>
                </a:solidFill>
                <a:hlinkClick r:id="rId7" action="ppaction://hlinksldjump"/>
              </a:rPr>
              <a:t>Начало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28" name="Полилиния 27"/>
          <p:cNvSpPr/>
          <p:nvPr/>
        </p:nvSpPr>
        <p:spPr>
          <a:xfrm>
            <a:off x="6007100" y="1309688"/>
            <a:ext cx="1350963" cy="452437"/>
          </a:xfrm>
          <a:custGeom>
            <a:avLst/>
            <a:gdLst>
              <a:gd name="connsiteX0" fmla="*/ 60325 w 1350963"/>
              <a:gd name="connsiteY0" fmla="*/ 223837 h 452437"/>
              <a:gd name="connsiteX1" fmla="*/ 231775 w 1350963"/>
              <a:gd name="connsiteY1" fmla="*/ 138112 h 452437"/>
              <a:gd name="connsiteX2" fmla="*/ 317500 w 1350963"/>
              <a:gd name="connsiteY2" fmla="*/ 119062 h 452437"/>
              <a:gd name="connsiteX3" fmla="*/ 460375 w 1350963"/>
              <a:gd name="connsiteY3" fmla="*/ 80962 h 452437"/>
              <a:gd name="connsiteX4" fmla="*/ 688975 w 1350963"/>
              <a:gd name="connsiteY4" fmla="*/ 42862 h 452437"/>
              <a:gd name="connsiteX5" fmla="*/ 841375 w 1350963"/>
              <a:gd name="connsiteY5" fmla="*/ 4762 h 452437"/>
              <a:gd name="connsiteX6" fmla="*/ 1050925 w 1350963"/>
              <a:gd name="connsiteY6" fmla="*/ 14287 h 452437"/>
              <a:gd name="connsiteX7" fmla="*/ 1222375 w 1350963"/>
              <a:gd name="connsiteY7" fmla="*/ 42862 h 452437"/>
              <a:gd name="connsiteX8" fmla="*/ 1336675 w 1350963"/>
              <a:gd name="connsiteY8" fmla="*/ 80962 h 452437"/>
              <a:gd name="connsiteX9" fmla="*/ 1308100 w 1350963"/>
              <a:gd name="connsiteY9" fmla="*/ 233362 h 452437"/>
              <a:gd name="connsiteX10" fmla="*/ 1174750 w 1350963"/>
              <a:gd name="connsiteY10" fmla="*/ 261937 h 452437"/>
              <a:gd name="connsiteX11" fmla="*/ 1031875 w 1350963"/>
              <a:gd name="connsiteY11" fmla="*/ 280987 h 452437"/>
              <a:gd name="connsiteX12" fmla="*/ 879475 w 1350963"/>
              <a:gd name="connsiteY12" fmla="*/ 300037 h 452437"/>
              <a:gd name="connsiteX13" fmla="*/ 688975 w 1350963"/>
              <a:gd name="connsiteY13" fmla="*/ 338137 h 452437"/>
              <a:gd name="connsiteX14" fmla="*/ 479425 w 1350963"/>
              <a:gd name="connsiteY14" fmla="*/ 376237 h 452437"/>
              <a:gd name="connsiteX15" fmla="*/ 384175 w 1350963"/>
              <a:gd name="connsiteY15" fmla="*/ 433387 h 452437"/>
              <a:gd name="connsiteX16" fmla="*/ 117475 w 1350963"/>
              <a:gd name="connsiteY16" fmla="*/ 442912 h 452437"/>
              <a:gd name="connsiteX17" fmla="*/ 50800 w 1350963"/>
              <a:gd name="connsiteY17" fmla="*/ 433387 h 452437"/>
              <a:gd name="connsiteX18" fmla="*/ 3175 w 1350963"/>
              <a:gd name="connsiteY18" fmla="*/ 328612 h 452437"/>
              <a:gd name="connsiteX19" fmla="*/ 60325 w 1350963"/>
              <a:gd name="connsiteY19" fmla="*/ 223837 h 4524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1350963" h="452437">
                <a:moveTo>
                  <a:pt x="60325" y="223837"/>
                </a:moveTo>
                <a:cubicBezTo>
                  <a:pt x="98425" y="192087"/>
                  <a:pt x="188913" y="155574"/>
                  <a:pt x="231775" y="138112"/>
                </a:cubicBezTo>
                <a:cubicBezTo>
                  <a:pt x="274637" y="120650"/>
                  <a:pt x="279400" y="128587"/>
                  <a:pt x="317500" y="119062"/>
                </a:cubicBezTo>
                <a:cubicBezTo>
                  <a:pt x="355600" y="109537"/>
                  <a:pt x="398463" y="93662"/>
                  <a:pt x="460375" y="80962"/>
                </a:cubicBezTo>
                <a:cubicBezTo>
                  <a:pt x="522288" y="68262"/>
                  <a:pt x="625475" y="55562"/>
                  <a:pt x="688975" y="42862"/>
                </a:cubicBezTo>
                <a:cubicBezTo>
                  <a:pt x="752475" y="30162"/>
                  <a:pt x="781050" y="9525"/>
                  <a:pt x="841375" y="4762"/>
                </a:cubicBezTo>
                <a:cubicBezTo>
                  <a:pt x="901700" y="0"/>
                  <a:pt x="987425" y="7937"/>
                  <a:pt x="1050925" y="14287"/>
                </a:cubicBezTo>
                <a:cubicBezTo>
                  <a:pt x="1114425" y="20637"/>
                  <a:pt x="1174750" y="31750"/>
                  <a:pt x="1222375" y="42862"/>
                </a:cubicBezTo>
                <a:cubicBezTo>
                  <a:pt x="1270000" y="53974"/>
                  <a:pt x="1322388" y="49212"/>
                  <a:pt x="1336675" y="80962"/>
                </a:cubicBezTo>
                <a:cubicBezTo>
                  <a:pt x="1350963" y="112712"/>
                  <a:pt x="1335088" y="203200"/>
                  <a:pt x="1308100" y="233362"/>
                </a:cubicBezTo>
                <a:cubicBezTo>
                  <a:pt x="1281113" y="263525"/>
                  <a:pt x="1220787" y="254000"/>
                  <a:pt x="1174750" y="261937"/>
                </a:cubicBezTo>
                <a:cubicBezTo>
                  <a:pt x="1128713" y="269874"/>
                  <a:pt x="1031875" y="280987"/>
                  <a:pt x="1031875" y="280987"/>
                </a:cubicBezTo>
                <a:cubicBezTo>
                  <a:pt x="982662" y="287337"/>
                  <a:pt x="936625" y="290512"/>
                  <a:pt x="879475" y="300037"/>
                </a:cubicBezTo>
                <a:cubicBezTo>
                  <a:pt x="822325" y="309562"/>
                  <a:pt x="688975" y="338137"/>
                  <a:pt x="688975" y="338137"/>
                </a:cubicBezTo>
                <a:cubicBezTo>
                  <a:pt x="622300" y="350837"/>
                  <a:pt x="530225" y="360362"/>
                  <a:pt x="479425" y="376237"/>
                </a:cubicBezTo>
                <a:cubicBezTo>
                  <a:pt x="428625" y="392112"/>
                  <a:pt x="444500" y="422275"/>
                  <a:pt x="384175" y="433387"/>
                </a:cubicBezTo>
                <a:cubicBezTo>
                  <a:pt x="323850" y="444499"/>
                  <a:pt x="173037" y="442912"/>
                  <a:pt x="117475" y="442912"/>
                </a:cubicBezTo>
                <a:cubicBezTo>
                  <a:pt x="61913" y="442912"/>
                  <a:pt x="69850" y="452437"/>
                  <a:pt x="50800" y="433387"/>
                </a:cubicBezTo>
                <a:cubicBezTo>
                  <a:pt x="31750" y="414337"/>
                  <a:pt x="6350" y="357187"/>
                  <a:pt x="3175" y="328612"/>
                </a:cubicBezTo>
                <a:cubicBezTo>
                  <a:pt x="0" y="300037"/>
                  <a:pt x="22225" y="255587"/>
                  <a:pt x="60325" y="223837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Полилиния 28">
            <a:hlinkClick r:id="rId8" action="ppaction://hlinksldjump"/>
          </p:cNvPr>
          <p:cNvSpPr/>
          <p:nvPr/>
        </p:nvSpPr>
        <p:spPr>
          <a:xfrm>
            <a:off x="5894388" y="1301750"/>
            <a:ext cx="1501775" cy="457200"/>
          </a:xfrm>
          <a:custGeom>
            <a:avLst/>
            <a:gdLst>
              <a:gd name="connsiteX0" fmla="*/ 173037 w 1501775"/>
              <a:gd name="connsiteY0" fmla="*/ 260350 h 457200"/>
              <a:gd name="connsiteX1" fmla="*/ 392112 w 1501775"/>
              <a:gd name="connsiteY1" fmla="*/ 165100 h 457200"/>
              <a:gd name="connsiteX2" fmla="*/ 611187 w 1501775"/>
              <a:gd name="connsiteY2" fmla="*/ 127000 h 457200"/>
              <a:gd name="connsiteX3" fmla="*/ 839787 w 1501775"/>
              <a:gd name="connsiteY3" fmla="*/ 107950 h 457200"/>
              <a:gd name="connsiteX4" fmla="*/ 1058862 w 1501775"/>
              <a:gd name="connsiteY4" fmla="*/ 50800 h 457200"/>
              <a:gd name="connsiteX5" fmla="*/ 1230312 w 1501775"/>
              <a:gd name="connsiteY5" fmla="*/ 50800 h 457200"/>
              <a:gd name="connsiteX6" fmla="*/ 1363662 w 1501775"/>
              <a:gd name="connsiteY6" fmla="*/ 79375 h 457200"/>
              <a:gd name="connsiteX7" fmla="*/ 1163637 w 1501775"/>
              <a:gd name="connsiteY7" fmla="*/ 250825 h 457200"/>
              <a:gd name="connsiteX8" fmla="*/ 1325562 w 1501775"/>
              <a:gd name="connsiteY8" fmla="*/ 222250 h 457200"/>
              <a:gd name="connsiteX9" fmla="*/ 1011237 w 1501775"/>
              <a:gd name="connsiteY9" fmla="*/ 117475 h 457200"/>
              <a:gd name="connsiteX10" fmla="*/ 1068387 w 1501775"/>
              <a:gd name="connsiteY10" fmla="*/ 260350 h 457200"/>
              <a:gd name="connsiteX11" fmla="*/ 877887 w 1501775"/>
              <a:gd name="connsiteY11" fmla="*/ 298450 h 457200"/>
              <a:gd name="connsiteX12" fmla="*/ 687387 w 1501775"/>
              <a:gd name="connsiteY12" fmla="*/ 317500 h 457200"/>
              <a:gd name="connsiteX13" fmla="*/ 515937 w 1501775"/>
              <a:gd name="connsiteY13" fmla="*/ 317500 h 457200"/>
              <a:gd name="connsiteX14" fmla="*/ 354012 w 1501775"/>
              <a:gd name="connsiteY14" fmla="*/ 374650 h 457200"/>
              <a:gd name="connsiteX15" fmla="*/ 239712 w 1501775"/>
              <a:gd name="connsiteY15" fmla="*/ 307975 h 457200"/>
              <a:gd name="connsiteX16" fmla="*/ 506412 w 1501775"/>
              <a:gd name="connsiteY16" fmla="*/ 231775 h 457200"/>
              <a:gd name="connsiteX17" fmla="*/ 735012 w 1501775"/>
              <a:gd name="connsiteY17" fmla="*/ 203200 h 457200"/>
              <a:gd name="connsiteX18" fmla="*/ 992187 w 1501775"/>
              <a:gd name="connsiteY18" fmla="*/ 136525 h 457200"/>
              <a:gd name="connsiteX19" fmla="*/ 1268412 w 1501775"/>
              <a:gd name="connsiteY19" fmla="*/ 79375 h 457200"/>
              <a:gd name="connsiteX20" fmla="*/ 1306512 w 1501775"/>
              <a:gd name="connsiteY20" fmla="*/ 165100 h 457200"/>
              <a:gd name="connsiteX21" fmla="*/ 1020762 w 1501775"/>
              <a:gd name="connsiteY21" fmla="*/ 41275 h 457200"/>
              <a:gd name="connsiteX22" fmla="*/ 1135062 w 1501775"/>
              <a:gd name="connsiteY22" fmla="*/ 279400 h 457200"/>
              <a:gd name="connsiteX23" fmla="*/ 744537 w 1501775"/>
              <a:gd name="connsiteY23" fmla="*/ 98425 h 457200"/>
              <a:gd name="connsiteX24" fmla="*/ 735012 w 1501775"/>
              <a:gd name="connsiteY24" fmla="*/ 269875 h 457200"/>
              <a:gd name="connsiteX25" fmla="*/ 354012 w 1501775"/>
              <a:gd name="connsiteY25" fmla="*/ 107950 h 457200"/>
              <a:gd name="connsiteX26" fmla="*/ 534987 w 1501775"/>
              <a:gd name="connsiteY26" fmla="*/ 441325 h 457200"/>
              <a:gd name="connsiteX27" fmla="*/ 239712 w 1501775"/>
              <a:gd name="connsiteY27" fmla="*/ 203200 h 457200"/>
              <a:gd name="connsiteX28" fmla="*/ 192087 w 1501775"/>
              <a:gd name="connsiteY28" fmla="*/ 317500 h 457200"/>
              <a:gd name="connsiteX29" fmla="*/ 1392237 w 1501775"/>
              <a:gd name="connsiteY29" fmla="*/ 127000 h 457200"/>
              <a:gd name="connsiteX30" fmla="*/ 849312 w 1501775"/>
              <a:gd name="connsiteY30" fmla="*/ 222250 h 457200"/>
              <a:gd name="connsiteX31" fmla="*/ 363537 w 1501775"/>
              <a:gd name="connsiteY31" fmla="*/ 422275 h 457200"/>
              <a:gd name="connsiteX32" fmla="*/ 725487 w 1501775"/>
              <a:gd name="connsiteY32" fmla="*/ 60325 h 457200"/>
              <a:gd name="connsiteX33" fmla="*/ 963612 w 1501775"/>
              <a:gd name="connsiteY33" fmla="*/ 88900 h 457200"/>
              <a:gd name="connsiteX34" fmla="*/ 1316037 w 1501775"/>
              <a:gd name="connsiteY34" fmla="*/ 269875 h 457200"/>
              <a:gd name="connsiteX35" fmla="*/ 1439862 w 1501775"/>
              <a:gd name="connsiteY35" fmla="*/ 107950 h 457200"/>
              <a:gd name="connsiteX36" fmla="*/ 1401762 w 1501775"/>
              <a:gd name="connsiteY36" fmla="*/ 60325 h 457200"/>
              <a:gd name="connsiteX37" fmla="*/ 1220787 w 1501775"/>
              <a:gd name="connsiteY37" fmla="*/ 31750 h 457200"/>
              <a:gd name="connsiteX38" fmla="*/ 754062 w 1501775"/>
              <a:gd name="connsiteY38" fmla="*/ 12700 h 457200"/>
              <a:gd name="connsiteX39" fmla="*/ 468312 w 1501775"/>
              <a:gd name="connsiteY39" fmla="*/ 107950 h 457200"/>
              <a:gd name="connsiteX40" fmla="*/ 173037 w 1501775"/>
              <a:gd name="connsiteY40" fmla="*/ 260350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1501775" h="457200">
                <a:moveTo>
                  <a:pt x="173037" y="260350"/>
                </a:moveTo>
                <a:cubicBezTo>
                  <a:pt x="160337" y="269875"/>
                  <a:pt x="319087" y="187325"/>
                  <a:pt x="392112" y="165100"/>
                </a:cubicBezTo>
                <a:cubicBezTo>
                  <a:pt x="465137" y="142875"/>
                  <a:pt x="536575" y="136525"/>
                  <a:pt x="611187" y="127000"/>
                </a:cubicBezTo>
                <a:cubicBezTo>
                  <a:pt x="685799" y="117475"/>
                  <a:pt x="765175" y="120650"/>
                  <a:pt x="839787" y="107950"/>
                </a:cubicBezTo>
                <a:cubicBezTo>
                  <a:pt x="914399" y="95250"/>
                  <a:pt x="993775" y="60325"/>
                  <a:pt x="1058862" y="50800"/>
                </a:cubicBezTo>
                <a:cubicBezTo>
                  <a:pt x="1123949" y="41275"/>
                  <a:pt x="1179512" y="46038"/>
                  <a:pt x="1230312" y="50800"/>
                </a:cubicBezTo>
                <a:cubicBezTo>
                  <a:pt x="1281112" y="55562"/>
                  <a:pt x="1374774" y="46038"/>
                  <a:pt x="1363662" y="79375"/>
                </a:cubicBezTo>
                <a:cubicBezTo>
                  <a:pt x="1352550" y="112712"/>
                  <a:pt x="1169987" y="227013"/>
                  <a:pt x="1163637" y="250825"/>
                </a:cubicBezTo>
                <a:cubicBezTo>
                  <a:pt x="1157287" y="274637"/>
                  <a:pt x="1350962" y="244475"/>
                  <a:pt x="1325562" y="222250"/>
                </a:cubicBezTo>
                <a:cubicBezTo>
                  <a:pt x="1300162" y="200025"/>
                  <a:pt x="1054099" y="111125"/>
                  <a:pt x="1011237" y="117475"/>
                </a:cubicBezTo>
                <a:cubicBezTo>
                  <a:pt x="968375" y="123825"/>
                  <a:pt x="1090612" y="230188"/>
                  <a:pt x="1068387" y="260350"/>
                </a:cubicBezTo>
                <a:cubicBezTo>
                  <a:pt x="1046162" y="290512"/>
                  <a:pt x="941387" y="288925"/>
                  <a:pt x="877887" y="298450"/>
                </a:cubicBezTo>
                <a:cubicBezTo>
                  <a:pt x="814387" y="307975"/>
                  <a:pt x="747712" y="314325"/>
                  <a:pt x="687387" y="317500"/>
                </a:cubicBezTo>
                <a:cubicBezTo>
                  <a:pt x="627062" y="320675"/>
                  <a:pt x="571499" y="307975"/>
                  <a:pt x="515937" y="317500"/>
                </a:cubicBezTo>
                <a:cubicBezTo>
                  <a:pt x="460375" y="327025"/>
                  <a:pt x="400049" y="376237"/>
                  <a:pt x="354012" y="374650"/>
                </a:cubicBezTo>
                <a:cubicBezTo>
                  <a:pt x="307975" y="373063"/>
                  <a:pt x="214312" y="331788"/>
                  <a:pt x="239712" y="307975"/>
                </a:cubicBezTo>
                <a:cubicBezTo>
                  <a:pt x="265112" y="284163"/>
                  <a:pt x="423862" y="249237"/>
                  <a:pt x="506412" y="231775"/>
                </a:cubicBezTo>
                <a:cubicBezTo>
                  <a:pt x="588962" y="214313"/>
                  <a:pt x="654050" y="219075"/>
                  <a:pt x="735012" y="203200"/>
                </a:cubicBezTo>
                <a:cubicBezTo>
                  <a:pt x="815975" y="187325"/>
                  <a:pt x="903287" y="157162"/>
                  <a:pt x="992187" y="136525"/>
                </a:cubicBezTo>
                <a:cubicBezTo>
                  <a:pt x="1081087" y="115888"/>
                  <a:pt x="1216025" y="74613"/>
                  <a:pt x="1268412" y="79375"/>
                </a:cubicBezTo>
                <a:cubicBezTo>
                  <a:pt x="1320799" y="84137"/>
                  <a:pt x="1347787" y="171450"/>
                  <a:pt x="1306512" y="165100"/>
                </a:cubicBezTo>
                <a:cubicBezTo>
                  <a:pt x="1265237" y="158750"/>
                  <a:pt x="1049337" y="22225"/>
                  <a:pt x="1020762" y="41275"/>
                </a:cubicBezTo>
                <a:cubicBezTo>
                  <a:pt x="992187" y="60325"/>
                  <a:pt x="1181100" y="269875"/>
                  <a:pt x="1135062" y="279400"/>
                </a:cubicBezTo>
                <a:cubicBezTo>
                  <a:pt x="1089025" y="288925"/>
                  <a:pt x="811212" y="100012"/>
                  <a:pt x="744537" y="98425"/>
                </a:cubicBezTo>
                <a:cubicBezTo>
                  <a:pt x="677862" y="96838"/>
                  <a:pt x="800099" y="268288"/>
                  <a:pt x="735012" y="269875"/>
                </a:cubicBezTo>
                <a:cubicBezTo>
                  <a:pt x="669925" y="271462"/>
                  <a:pt x="387350" y="79375"/>
                  <a:pt x="354012" y="107950"/>
                </a:cubicBezTo>
                <a:cubicBezTo>
                  <a:pt x="320675" y="136525"/>
                  <a:pt x="554037" y="425450"/>
                  <a:pt x="534987" y="441325"/>
                </a:cubicBezTo>
                <a:cubicBezTo>
                  <a:pt x="515937" y="457200"/>
                  <a:pt x="296862" y="223837"/>
                  <a:pt x="239712" y="203200"/>
                </a:cubicBezTo>
                <a:cubicBezTo>
                  <a:pt x="182562" y="182563"/>
                  <a:pt x="0" y="330200"/>
                  <a:pt x="192087" y="317500"/>
                </a:cubicBezTo>
                <a:cubicBezTo>
                  <a:pt x="384174" y="304800"/>
                  <a:pt x="1282700" y="142875"/>
                  <a:pt x="1392237" y="127000"/>
                </a:cubicBezTo>
                <a:cubicBezTo>
                  <a:pt x="1501775" y="111125"/>
                  <a:pt x="1020762" y="173037"/>
                  <a:pt x="849312" y="222250"/>
                </a:cubicBezTo>
                <a:cubicBezTo>
                  <a:pt x="677862" y="271463"/>
                  <a:pt x="384175" y="449263"/>
                  <a:pt x="363537" y="422275"/>
                </a:cubicBezTo>
                <a:cubicBezTo>
                  <a:pt x="342899" y="395287"/>
                  <a:pt x="625475" y="115888"/>
                  <a:pt x="725487" y="60325"/>
                </a:cubicBezTo>
                <a:cubicBezTo>
                  <a:pt x="825500" y="4763"/>
                  <a:pt x="865187" y="53975"/>
                  <a:pt x="963612" y="88900"/>
                </a:cubicBezTo>
                <a:cubicBezTo>
                  <a:pt x="1062037" y="123825"/>
                  <a:pt x="1236662" y="266700"/>
                  <a:pt x="1316037" y="269875"/>
                </a:cubicBezTo>
                <a:cubicBezTo>
                  <a:pt x="1395412" y="273050"/>
                  <a:pt x="1425575" y="142875"/>
                  <a:pt x="1439862" y="107950"/>
                </a:cubicBezTo>
                <a:cubicBezTo>
                  <a:pt x="1454150" y="73025"/>
                  <a:pt x="1438275" y="73025"/>
                  <a:pt x="1401762" y="60325"/>
                </a:cubicBezTo>
                <a:cubicBezTo>
                  <a:pt x="1365250" y="47625"/>
                  <a:pt x="1328737" y="39688"/>
                  <a:pt x="1220787" y="31750"/>
                </a:cubicBezTo>
                <a:cubicBezTo>
                  <a:pt x="1112837" y="23813"/>
                  <a:pt x="879475" y="0"/>
                  <a:pt x="754062" y="12700"/>
                </a:cubicBezTo>
                <a:cubicBezTo>
                  <a:pt x="628650" y="25400"/>
                  <a:pt x="571499" y="63500"/>
                  <a:pt x="468312" y="107950"/>
                </a:cubicBezTo>
                <a:cubicBezTo>
                  <a:pt x="365125" y="152400"/>
                  <a:pt x="185737" y="250825"/>
                  <a:pt x="173037" y="260350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Полилиния 36">
            <a:hlinkClick r:id="rId9" action="ppaction://hlinksldjump"/>
          </p:cNvPr>
          <p:cNvSpPr/>
          <p:nvPr/>
        </p:nvSpPr>
        <p:spPr>
          <a:xfrm>
            <a:off x="5464175" y="2165350"/>
            <a:ext cx="587375" cy="434975"/>
          </a:xfrm>
          <a:custGeom>
            <a:avLst/>
            <a:gdLst>
              <a:gd name="connsiteX0" fmla="*/ 50800 w 587375"/>
              <a:gd name="connsiteY0" fmla="*/ 349250 h 434975"/>
              <a:gd name="connsiteX1" fmla="*/ 450850 w 587375"/>
              <a:gd name="connsiteY1" fmla="*/ 53975 h 434975"/>
              <a:gd name="connsiteX2" fmla="*/ 155575 w 587375"/>
              <a:gd name="connsiteY2" fmla="*/ 368300 h 434975"/>
              <a:gd name="connsiteX3" fmla="*/ 498475 w 587375"/>
              <a:gd name="connsiteY3" fmla="*/ 92075 h 434975"/>
              <a:gd name="connsiteX4" fmla="*/ 279400 w 587375"/>
              <a:gd name="connsiteY4" fmla="*/ 396875 h 434975"/>
              <a:gd name="connsiteX5" fmla="*/ 574675 w 587375"/>
              <a:gd name="connsiteY5" fmla="*/ 158750 h 434975"/>
              <a:gd name="connsiteX6" fmla="*/ 355600 w 587375"/>
              <a:gd name="connsiteY6" fmla="*/ 25400 h 434975"/>
              <a:gd name="connsiteX7" fmla="*/ 536575 w 587375"/>
              <a:gd name="connsiteY7" fmla="*/ 311150 h 434975"/>
              <a:gd name="connsiteX8" fmla="*/ 222250 w 587375"/>
              <a:gd name="connsiteY8" fmla="*/ 44450 h 434975"/>
              <a:gd name="connsiteX9" fmla="*/ 403225 w 587375"/>
              <a:gd name="connsiteY9" fmla="*/ 396875 h 434975"/>
              <a:gd name="connsiteX10" fmla="*/ 136525 w 587375"/>
              <a:gd name="connsiteY10" fmla="*/ 130175 h 434975"/>
              <a:gd name="connsiteX11" fmla="*/ 231775 w 587375"/>
              <a:gd name="connsiteY11" fmla="*/ 415925 h 434975"/>
              <a:gd name="connsiteX12" fmla="*/ 31750 w 587375"/>
              <a:gd name="connsiteY12" fmla="*/ 244475 h 434975"/>
              <a:gd name="connsiteX13" fmla="*/ 422275 w 587375"/>
              <a:gd name="connsiteY13" fmla="*/ 34925 h 434975"/>
              <a:gd name="connsiteX14" fmla="*/ 241300 w 587375"/>
              <a:gd name="connsiteY14" fmla="*/ 415925 h 434975"/>
              <a:gd name="connsiteX15" fmla="*/ 536575 w 587375"/>
              <a:gd name="connsiteY15" fmla="*/ 130175 h 434975"/>
              <a:gd name="connsiteX16" fmla="*/ 469900 w 587375"/>
              <a:gd name="connsiteY16" fmla="*/ 320675 h 434975"/>
              <a:gd name="connsiteX17" fmla="*/ 69850 w 587375"/>
              <a:gd name="connsiteY17" fmla="*/ 225425 h 434975"/>
              <a:gd name="connsiteX18" fmla="*/ 193675 w 587375"/>
              <a:gd name="connsiteY18" fmla="*/ 396875 h 434975"/>
              <a:gd name="connsiteX19" fmla="*/ 327025 w 587375"/>
              <a:gd name="connsiteY19" fmla="*/ 63500 h 434975"/>
              <a:gd name="connsiteX20" fmla="*/ 288925 w 587375"/>
              <a:gd name="connsiteY20" fmla="*/ 25400 h 434975"/>
              <a:gd name="connsiteX21" fmla="*/ 536575 w 587375"/>
              <a:gd name="connsiteY21" fmla="*/ 215900 h 434975"/>
              <a:gd name="connsiteX22" fmla="*/ 412750 w 587375"/>
              <a:gd name="connsiteY22" fmla="*/ 254000 h 434975"/>
              <a:gd name="connsiteX23" fmla="*/ 165100 w 587375"/>
              <a:gd name="connsiteY23" fmla="*/ 339725 h 434975"/>
              <a:gd name="connsiteX24" fmla="*/ 307975 w 587375"/>
              <a:gd name="connsiteY24" fmla="*/ 273050 h 4349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587375" h="434975">
                <a:moveTo>
                  <a:pt x="50800" y="349250"/>
                </a:moveTo>
                <a:cubicBezTo>
                  <a:pt x="242094" y="200025"/>
                  <a:pt x="433388" y="50800"/>
                  <a:pt x="450850" y="53975"/>
                </a:cubicBezTo>
                <a:cubicBezTo>
                  <a:pt x="468313" y="57150"/>
                  <a:pt x="147638" y="361950"/>
                  <a:pt x="155575" y="368300"/>
                </a:cubicBezTo>
                <a:cubicBezTo>
                  <a:pt x="163512" y="374650"/>
                  <a:pt x="477838" y="87313"/>
                  <a:pt x="498475" y="92075"/>
                </a:cubicBezTo>
                <a:cubicBezTo>
                  <a:pt x="519112" y="96837"/>
                  <a:pt x="266700" y="385763"/>
                  <a:pt x="279400" y="396875"/>
                </a:cubicBezTo>
                <a:cubicBezTo>
                  <a:pt x="292100" y="407987"/>
                  <a:pt x="561975" y="220663"/>
                  <a:pt x="574675" y="158750"/>
                </a:cubicBezTo>
                <a:cubicBezTo>
                  <a:pt x="587375" y="96838"/>
                  <a:pt x="361950" y="0"/>
                  <a:pt x="355600" y="25400"/>
                </a:cubicBezTo>
                <a:cubicBezTo>
                  <a:pt x="349250" y="50800"/>
                  <a:pt x="558800" y="307975"/>
                  <a:pt x="536575" y="311150"/>
                </a:cubicBezTo>
                <a:cubicBezTo>
                  <a:pt x="514350" y="314325"/>
                  <a:pt x="244475" y="30162"/>
                  <a:pt x="222250" y="44450"/>
                </a:cubicBezTo>
                <a:cubicBezTo>
                  <a:pt x="200025" y="58738"/>
                  <a:pt x="417512" y="382588"/>
                  <a:pt x="403225" y="396875"/>
                </a:cubicBezTo>
                <a:cubicBezTo>
                  <a:pt x="388938" y="411162"/>
                  <a:pt x="165100" y="127000"/>
                  <a:pt x="136525" y="130175"/>
                </a:cubicBezTo>
                <a:cubicBezTo>
                  <a:pt x="107950" y="133350"/>
                  <a:pt x="249237" y="396875"/>
                  <a:pt x="231775" y="415925"/>
                </a:cubicBezTo>
                <a:cubicBezTo>
                  <a:pt x="214313" y="434975"/>
                  <a:pt x="0" y="307975"/>
                  <a:pt x="31750" y="244475"/>
                </a:cubicBezTo>
                <a:cubicBezTo>
                  <a:pt x="63500" y="180975"/>
                  <a:pt x="387350" y="6350"/>
                  <a:pt x="422275" y="34925"/>
                </a:cubicBezTo>
                <a:cubicBezTo>
                  <a:pt x="457200" y="63500"/>
                  <a:pt x="222250" y="400050"/>
                  <a:pt x="241300" y="415925"/>
                </a:cubicBezTo>
                <a:cubicBezTo>
                  <a:pt x="260350" y="431800"/>
                  <a:pt x="498475" y="146050"/>
                  <a:pt x="536575" y="130175"/>
                </a:cubicBezTo>
                <a:cubicBezTo>
                  <a:pt x="574675" y="114300"/>
                  <a:pt x="547687" y="304800"/>
                  <a:pt x="469900" y="320675"/>
                </a:cubicBezTo>
                <a:cubicBezTo>
                  <a:pt x="392113" y="336550"/>
                  <a:pt x="115887" y="212725"/>
                  <a:pt x="69850" y="225425"/>
                </a:cubicBezTo>
                <a:cubicBezTo>
                  <a:pt x="23813" y="238125"/>
                  <a:pt x="150813" y="423862"/>
                  <a:pt x="193675" y="396875"/>
                </a:cubicBezTo>
                <a:cubicBezTo>
                  <a:pt x="236537" y="369888"/>
                  <a:pt x="311150" y="125413"/>
                  <a:pt x="327025" y="63500"/>
                </a:cubicBezTo>
                <a:cubicBezTo>
                  <a:pt x="342900" y="1588"/>
                  <a:pt x="254000" y="0"/>
                  <a:pt x="288925" y="25400"/>
                </a:cubicBezTo>
                <a:cubicBezTo>
                  <a:pt x="323850" y="50800"/>
                  <a:pt x="515938" y="177800"/>
                  <a:pt x="536575" y="215900"/>
                </a:cubicBezTo>
                <a:cubicBezTo>
                  <a:pt x="557212" y="254000"/>
                  <a:pt x="474662" y="233363"/>
                  <a:pt x="412750" y="254000"/>
                </a:cubicBezTo>
                <a:cubicBezTo>
                  <a:pt x="350838" y="274637"/>
                  <a:pt x="182563" y="336550"/>
                  <a:pt x="165100" y="339725"/>
                </a:cubicBezTo>
                <a:cubicBezTo>
                  <a:pt x="147638" y="342900"/>
                  <a:pt x="227806" y="307975"/>
                  <a:pt x="307975" y="273050"/>
                </a:cubicBezTo>
              </a:path>
            </a:pathLst>
          </a:custGeom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Полилиния 37">
            <a:hlinkClick r:id="rId10" action="ppaction://hlinksldjump"/>
          </p:cNvPr>
          <p:cNvSpPr/>
          <p:nvPr/>
        </p:nvSpPr>
        <p:spPr>
          <a:xfrm>
            <a:off x="6059488" y="2286000"/>
            <a:ext cx="301624" cy="339725"/>
          </a:xfrm>
          <a:custGeom>
            <a:avLst/>
            <a:gdLst>
              <a:gd name="connsiteX0" fmla="*/ 274637 w 301624"/>
              <a:gd name="connsiteY0" fmla="*/ 9525 h 339725"/>
              <a:gd name="connsiteX1" fmla="*/ 26987 w 301624"/>
              <a:gd name="connsiteY1" fmla="*/ 276225 h 339725"/>
              <a:gd name="connsiteX2" fmla="*/ 112712 w 301624"/>
              <a:gd name="connsiteY2" fmla="*/ 9525 h 339725"/>
              <a:gd name="connsiteX3" fmla="*/ 227012 w 301624"/>
              <a:gd name="connsiteY3" fmla="*/ 323850 h 339725"/>
              <a:gd name="connsiteX4" fmla="*/ 265112 w 301624"/>
              <a:gd name="connsiteY4" fmla="*/ 66675 h 339725"/>
              <a:gd name="connsiteX5" fmla="*/ 93662 w 301624"/>
              <a:gd name="connsiteY5" fmla="*/ 38100 h 339725"/>
              <a:gd name="connsiteX6" fmla="*/ 46037 w 301624"/>
              <a:gd name="connsiteY6" fmla="*/ 295275 h 339725"/>
              <a:gd name="connsiteX7" fmla="*/ 236537 w 301624"/>
              <a:gd name="connsiteY7" fmla="*/ 304800 h 339725"/>
              <a:gd name="connsiteX8" fmla="*/ 227012 w 301624"/>
              <a:gd name="connsiteY8" fmla="*/ 142875 h 339725"/>
              <a:gd name="connsiteX9" fmla="*/ 84137 w 301624"/>
              <a:gd name="connsiteY9" fmla="*/ 133350 h 339725"/>
              <a:gd name="connsiteX10" fmla="*/ 169862 w 301624"/>
              <a:gd name="connsiteY10" fmla="*/ 47625 h 339725"/>
              <a:gd name="connsiteX11" fmla="*/ 141287 w 301624"/>
              <a:gd name="connsiteY11" fmla="*/ 285750 h 339725"/>
              <a:gd name="connsiteX12" fmla="*/ 74612 w 301624"/>
              <a:gd name="connsiteY12" fmla="*/ 180975 h 339725"/>
              <a:gd name="connsiteX13" fmla="*/ 207962 w 301624"/>
              <a:gd name="connsiteY13" fmla="*/ 133350 h 339725"/>
              <a:gd name="connsiteX14" fmla="*/ 188912 w 301624"/>
              <a:gd name="connsiteY14" fmla="*/ 266700 h 339725"/>
              <a:gd name="connsiteX15" fmla="*/ 274637 w 301624"/>
              <a:gd name="connsiteY15" fmla="*/ 9525 h 339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301624" h="339725">
                <a:moveTo>
                  <a:pt x="274637" y="9525"/>
                </a:moveTo>
                <a:cubicBezTo>
                  <a:pt x="247650" y="11112"/>
                  <a:pt x="53974" y="276225"/>
                  <a:pt x="26987" y="276225"/>
                </a:cubicBezTo>
                <a:cubicBezTo>
                  <a:pt x="0" y="276225"/>
                  <a:pt x="79375" y="1588"/>
                  <a:pt x="112712" y="9525"/>
                </a:cubicBezTo>
                <a:cubicBezTo>
                  <a:pt x="146049" y="17462"/>
                  <a:pt x="201612" y="314325"/>
                  <a:pt x="227012" y="323850"/>
                </a:cubicBezTo>
                <a:cubicBezTo>
                  <a:pt x="252412" y="333375"/>
                  <a:pt x="287337" y="114300"/>
                  <a:pt x="265112" y="66675"/>
                </a:cubicBezTo>
                <a:cubicBezTo>
                  <a:pt x="242887" y="19050"/>
                  <a:pt x="130174" y="0"/>
                  <a:pt x="93662" y="38100"/>
                </a:cubicBezTo>
                <a:cubicBezTo>
                  <a:pt x="57150" y="76200"/>
                  <a:pt x="22225" y="250825"/>
                  <a:pt x="46037" y="295275"/>
                </a:cubicBezTo>
                <a:cubicBezTo>
                  <a:pt x="69849" y="339725"/>
                  <a:pt x="206374" y="330200"/>
                  <a:pt x="236537" y="304800"/>
                </a:cubicBezTo>
                <a:cubicBezTo>
                  <a:pt x="266700" y="279400"/>
                  <a:pt x="252412" y="171450"/>
                  <a:pt x="227012" y="142875"/>
                </a:cubicBezTo>
                <a:cubicBezTo>
                  <a:pt x="201612" y="114300"/>
                  <a:pt x="93662" y="149225"/>
                  <a:pt x="84137" y="133350"/>
                </a:cubicBezTo>
                <a:cubicBezTo>
                  <a:pt x="74612" y="117475"/>
                  <a:pt x="160337" y="22225"/>
                  <a:pt x="169862" y="47625"/>
                </a:cubicBezTo>
                <a:cubicBezTo>
                  <a:pt x="179387" y="73025"/>
                  <a:pt x="157162" y="263525"/>
                  <a:pt x="141287" y="285750"/>
                </a:cubicBezTo>
                <a:cubicBezTo>
                  <a:pt x="125412" y="307975"/>
                  <a:pt x="63500" y="206375"/>
                  <a:pt x="74612" y="180975"/>
                </a:cubicBezTo>
                <a:cubicBezTo>
                  <a:pt x="85724" y="155575"/>
                  <a:pt x="188912" y="119063"/>
                  <a:pt x="207962" y="133350"/>
                </a:cubicBezTo>
                <a:cubicBezTo>
                  <a:pt x="227012" y="147638"/>
                  <a:pt x="179387" y="280987"/>
                  <a:pt x="188912" y="266700"/>
                </a:cubicBezTo>
                <a:cubicBezTo>
                  <a:pt x="198437" y="252413"/>
                  <a:pt x="301624" y="7938"/>
                  <a:pt x="274637" y="9525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Полилиния 38">
            <a:hlinkClick r:id="rId10" action="ppaction://hlinksldjump"/>
          </p:cNvPr>
          <p:cNvSpPr/>
          <p:nvPr/>
        </p:nvSpPr>
        <p:spPr>
          <a:xfrm>
            <a:off x="5354638" y="2614613"/>
            <a:ext cx="661987" cy="123824"/>
          </a:xfrm>
          <a:custGeom>
            <a:avLst/>
            <a:gdLst>
              <a:gd name="connsiteX0" fmla="*/ 74612 w 661987"/>
              <a:gd name="connsiteY0" fmla="*/ 90487 h 123824"/>
              <a:gd name="connsiteX1" fmla="*/ 579437 w 661987"/>
              <a:gd name="connsiteY1" fmla="*/ 4762 h 123824"/>
              <a:gd name="connsiteX2" fmla="*/ 569912 w 661987"/>
              <a:gd name="connsiteY2" fmla="*/ 119062 h 123824"/>
              <a:gd name="connsiteX3" fmla="*/ 293687 w 661987"/>
              <a:gd name="connsiteY3" fmla="*/ 33337 h 123824"/>
              <a:gd name="connsiteX4" fmla="*/ 131762 w 661987"/>
              <a:gd name="connsiteY4" fmla="*/ 14287 h 123824"/>
              <a:gd name="connsiteX5" fmla="*/ 74612 w 661987"/>
              <a:gd name="connsiteY5" fmla="*/ 90487 h 1238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61987" h="123824">
                <a:moveTo>
                  <a:pt x="74612" y="90487"/>
                </a:moveTo>
                <a:cubicBezTo>
                  <a:pt x="149224" y="88900"/>
                  <a:pt x="496887" y="0"/>
                  <a:pt x="579437" y="4762"/>
                </a:cubicBezTo>
                <a:cubicBezTo>
                  <a:pt x="661987" y="9524"/>
                  <a:pt x="617537" y="114300"/>
                  <a:pt x="569912" y="119062"/>
                </a:cubicBezTo>
                <a:cubicBezTo>
                  <a:pt x="522287" y="123824"/>
                  <a:pt x="366712" y="50799"/>
                  <a:pt x="293687" y="33337"/>
                </a:cubicBezTo>
                <a:cubicBezTo>
                  <a:pt x="220662" y="15875"/>
                  <a:pt x="161924" y="4762"/>
                  <a:pt x="131762" y="14287"/>
                </a:cubicBezTo>
                <a:cubicBezTo>
                  <a:pt x="101600" y="23812"/>
                  <a:pt x="0" y="92074"/>
                  <a:pt x="74612" y="90487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" name="Полилиния 40">
            <a:hlinkClick r:id="rId10" action="ppaction://hlinksldjump"/>
          </p:cNvPr>
          <p:cNvSpPr/>
          <p:nvPr/>
        </p:nvSpPr>
        <p:spPr>
          <a:xfrm>
            <a:off x="5426075" y="2613025"/>
            <a:ext cx="550862" cy="155575"/>
          </a:xfrm>
          <a:custGeom>
            <a:avLst/>
            <a:gdLst>
              <a:gd name="connsiteX0" fmla="*/ 498475 w 550862"/>
              <a:gd name="connsiteY0" fmla="*/ 44450 h 155575"/>
              <a:gd name="connsiteX1" fmla="*/ 488950 w 550862"/>
              <a:gd name="connsiteY1" fmla="*/ 149225 h 155575"/>
              <a:gd name="connsiteX2" fmla="*/ 450850 w 550862"/>
              <a:gd name="connsiteY2" fmla="*/ 6350 h 155575"/>
              <a:gd name="connsiteX3" fmla="*/ 346075 w 550862"/>
              <a:gd name="connsiteY3" fmla="*/ 111125 h 155575"/>
              <a:gd name="connsiteX4" fmla="*/ 317500 w 550862"/>
              <a:gd name="connsiteY4" fmla="*/ 25400 h 155575"/>
              <a:gd name="connsiteX5" fmla="*/ 203200 w 550862"/>
              <a:gd name="connsiteY5" fmla="*/ 82550 h 155575"/>
              <a:gd name="connsiteX6" fmla="*/ 12700 w 550862"/>
              <a:gd name="connsiteY6" fmla="*/ 92075 h 155575"/>
              <a:gd name="connsiteX7" fmla="*/ 127000 w 550862"/>
              <a:gd name="connsiteY7" fmla="*/ 44450 h 155575"/>
              <a:gd name="connsiteX8" fmla="*/ 403225 w 550862"/>
              <a:gd name="connsiteY8" fmla="*/ 53975 h 155575"/>
              <a:gd name="connsiteX9" fmla="*/ 479425 w 550862"/>
              <a:gd name="connsiteY9" fmla="*/ 92075 h 155575"/>
              <a:gd name="connsiteX10" fmla="*/ 174625 w 550862"/>
              <a:gd name="connsiteY10" fmla="*/ 120650 h 155575"/>
              <a:gd name="connsiteX11" fmla="*/ 498475 w 550862"/>
              <a:gd name="connsiteY11" fmla="*/ 44450 h 1555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550862" h="155575">
                <a:moveTo>
                  <a:pt x="498475" y="44450"/>
                </a:moveTo>
                <a:cubicBezTo>
                  <a:pt x="550862" y="49212"/>
                  <a:pt x="496887" y="155575"/>
                  <a:pt x="488950" y="149225"/>
                </a:cubicBezTo>
                <a:cubicBezTo>
                  <a:pt x="481013" y="142875"/>
                  <a:pt x="474662" y="12700"/>
                  <a:pt x="450850" y="6350"/>
                </a:cubicBezTo>
                <a:cubicBezTo>
                  <a:pt x="427038" y="0"/>
                  <a:pt x="368300" y="107950"/>
                  <a:pt x="346075" y="111125"/>
                </a:cubicBezTo>
                <a:cubicBezTo>
                  <a:pt x="323850" y="114300"/>
                  <a:pt x="341312" y="30162"/>
                  <a:pt x="317500" y="25400"/>
                </a:cubicBezTo>
                <a:cubicBezTo>
                  <a:pt x="293688" y="20638"/>
                  <a:pt x="254000" y="71438"/>
                  <a:pt x="203200" y="82550"/>
                </a:cubicBezTo>
                <a:cubicBezTo>
                  <a:pt x="152400" y="93663"/>
                  <a:pt x="25400" y="98425"/>
                  <a:pt x="12700" y="92075"/>
                </a:cubicBezTo>
                <a:cubicBezTo>
                  <a:pt x="0" y="85725"/>
                  <a:pt x="61913" y="50800"/>
                  <a:pt x="127000" y="44450"/>
                </a:cubicBezTo>
                <a:cubicBezTo>
                  <a:pt x="192087" y="38100"/>
                  <a:pt x="344488" y="46038"/>
                  <a:pt x="403225" y="53975"/>
                </a:cubicBezTo>
                <a:cubicBezTo>
                  <a:pt x="461963" y="61913"/>
                  <a:pt x="517525" y="80963"/>
                  <a:pt x="479425" y="92075"/>
                </a:cubicBezTo>
                <a:cubicBezTo>
                  <a:pt x="441325" y="103187"/>
                  <a:pt x="173038" y="134937"/>
                  <a:pt x="174625" y="120650"/>
                </a:cubicBezTo>
                <a:cubicBezTo>
                  <a:pt x="176212" y="106363"/>
                  <a:pt x="446088" y="39688"/>
                  <a:pt x="498475" y="44450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Полилиния 44">
            <a:hlinkClick r:id="rId11" action="ppaction://hlinksldjump"/>
          </p:cNvPr>
          <p:cNvSpPr/>
          <p:nvPr/>
        </p:nvSpPr>
        <p:spPr>
          <a:xfrm>
            <a:off x="5221288" y="3832225"/>
            <a:ext cx="436562" cy="430212"/>
          </a:xfrm>
          <a:custGeom>
            <a:avLst/>
            <a:gdLst>
              <a:gd name="connsiteX0" fmla="*/ 46037 w 436562"/>
              <a:gd name="connsiteY0" fmla="*/ 139700 h 430212"/>
              <a:gd name="connsiteX1" fmla="*/ 236537 w 436562"/>
              <a:gd name="connsiteY1" fmla="*/ 63500 h 430212"/>
              <a:gd name="connsiteX2" fmla="*/ 407987 w 436562"/>
              <a:gd name="connsiteY2" fmla="*/ 120650 h 430212"/>
              <a:gd name="connsiteX3" fmla="*/ 407987 w 436562"/>
              <a:gd name="connsiteY3" fmla="*/ 282575 h 430212"/>
              <a:gd name="connsiteX4" fmla="*/ 341312 w 436562"/>
              <a:gd name="connsiteY4" fmla="*/ 368300 h 430212"/>
              <a:gd name="connsiteX5" fmla="*/ 188912 w 436562"/>
              <a:gd name="connsiteY5" fmla="*/ 425450 h 430212"/>
              <a:gd name="connsiteX6" fmla="*/ 36512 w 436562"/>
              <a:gd name="connsiteY6" fmla="*/ 339725 h 430212"/>
              <a:gd name="connsiteX7" fmla="*/ 7937 w 436562"/>
              <a:gd name="connsiteY7" fmla="*/ 196850 h 430212"/>
              <a:gd name="connsiteX8" fmla="*/ 84137 w 436562"/>
              <a:gd name="connsiteY8" fmla="*/ 63500 h 430212"/>
              <a:gd name="connsiteX9" fmla="*/ 217487 w 436562"/>
              <a:gd name="connsiteY9" fmla="*/ 53975 h 430212"/>
              <a:gd name="connsiteX10" fmla="*/ 207962 w 436562"/>
              <a:gd name="connsiteY10" fmla="*/ 387350 h 430212"/>
              <a:gd name="connsiteX11" fmla="*/ 331787 w 436562"/>
              <a:gd name="connsiteY11" fmla="*/ 82550 h 430212"/>
              <a:gd name="connsiteX12" fmla="*/ 274637 w 436562"/>
              <a:gd name="connsiteY12" fmla="*/ 330200 h 430212"/>
              <a:gd name="connsiteX13" fmla="*/ 388937 w 436562"/>
              <a:gd name="connsiteY13" fmla="*/ 196850 h 430212"/>
              <a:gd name="connsiteX14" fmla="*/ 46037 w 436562"/>
              <a:gd name="connsiteY14" fmla="*/ 139700 h 4302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436562" h="430212">
                <a:moveTo>
                  <a:pt x="46037" y="139700"/>
                </a:moveTo>
                <a:cubicBezTo>
                  <a:pt x="20637" y="117475"/>
                  <a:pt x="176212" y="66675"/>
                  <a:pt x="236537" y="63500"/>
                </a:cubicBezTo>
                <a:cubicBezTo>
                  <a:pt x="296862" y="60325"/>
                  <a:pt x="379412" y="84138"/>
                  <a:pt x="407987" y="120650"/>
                </a:cubicBezTo>
                <a:cubicBezTo>
                  <a:pt x="436562" y="157162"/>
                  <a:pt x="419099" y="241300"/>
                  <a:pt x="407987" y="282575"/>
                </a:cubicBezTo>
                <a:cubicBezTo>
                  <a:pt x="396875" y="323850"/>
                  <a:pt x="377824" y="344488"/>
                  <a:pt x="341312" y="368300"/>
                </a:cubicBezTo>
                <a:cubicBezTo>
                  <a:pt x="304800" y="392112"/>
                  <a:pt x="239712" y="430212"/>
                  <a:pt x="188912" y="425450"/>
                </a:cubicBezTo>
                <a:cubicBezTo>
                  <a:pt x="138112" y="420688"/>
                  <a:pt x="66674" y="377825"/>
                  <a:pt x="36512" y="339725"/>
                </a:cubicBezTo>
                <a:cubicBezTo>
                  <a:pt x="6350" y="301625"/>
                  <a:pt x="0" y="242887"/>
                  <a:pt x="7937" y="196850"/>
                </a:cubicBezTo>
                <a:cubicBezTo>
                  <a:pt x="15874" y="150813"/>
                  <a:pt x="49212" y="87312"/>
                  <a:pt x="84137" y="63500"/>
                </a:cubicBezTo>
                <a:cubicBezTo>
                  <a:pt x="119062" y="39688"/>
                  <a:pt x="196850" y="0"/>
                  <a:pt x="217487" y="53975"/>
                </a:cubicBezTo>
                <a:cubicBezTo>
                  <a:pt x="238125" y="107950"/>
                  <a:pt x="188912" y="382588"/>
                  <a:pt x="207962" y="387350"/>
                </a:cubicBezTo>
                <a:cubicBezTo>
                  <a:pt x="227012" y="392112"/>
                  <a:pt x="320675" y="92075"/>
                  <a:pt x="331787" y="82550"/>
                </a:cubicBezTo>
                <a:cubicBezTo>
                  <a:pt x="342900" y="73025"/>
                  <a:pt x="265112" y="311150"/>
                  <a:pt x="274637" y="330200"/>
                </a:cubicBezTo>
                <a:cubicBezTo>
                  <a:pt x="284162" y="349250"/>
                  <a:pt x="428625" y="223838"/>
                  <a:pt x="388937" y="196850"/>
                </a:cubicBezTo>
                <a:cubicBezTo>
                  <a:pt x="349250" y="169863"/>
                  <a:pt x="71437" y="161925"/>
                  <a:pt x="46037" y="139700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" name="Полилиния 45">
            <a:hlinkClick r:id="rId11" action="ppaction://hlinksldjump"/>
          </p:cNvPr>
          <p:cNvSpPr/>
          <p:nvPr/>
        </p:nvSpPr>
        <p:spPr>
          <a:xfrm>
            <a:off x="5246688" y="3913981"/>
            <a:ext cx="393700" cy="340519"/>
          </a:xfrm>
          <a:custGeom>
            <a:avLst/>
            <a:gdLst>
              <a:gd name="connsiteX0" fmla="*/ 58737 w 393700"/>
              <a:gd name="connsiteY0" fmla="*/ 794 h 340519"/>
              <a:gd name="connsiteX1" fmla="*/ 115887 w 393700"/>
              <a:gd name="connsiteY1" fmla="*/ 794 h 340519"/>
              <a:gd name="connsiteX2" fmla="*/ 325437 w 393700"/>
              <a:gd name="connsiteY2" fmla="*/ 10319 h 340519"/>
              <a:gd name="connsiteX3" fmla="*/ 11112 w 393700"/>
              <a:gd name="connsiteY3" fmla="*/ 124619 h 340519"/>
              <a:gd name="connsiteX4" fmla="*/ 392112 w 393700"/>
              <a:gd name="connsiteY4" fmla="*/ 143669 h 340519"/>
              <a:gd name="connsiteX5" fmla="*/ 20637 w 393700"/>
              <a:gd name="connsiteY5" fmla="*/ 181769 h 340519"/>
              <a:gd name="connsiteX6" fmla="*/ 354012 w 393700"/>
              <a:gd name="connsiteY6" fmla="*/ 238919 h 340519"/>
              <a:gd name="connsiteX7" fmla="*/ 77787 w 393700"/>
              <a:gd name="connsiteY7" fmla="*/ 305594 h 340519"/>
              <a:gd name="connsiteX8" fmla="*/ 58737 w 393700"/>
              <a:gd name="connsiteY8" fmla="*/ 794 h 3405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93700" h="340519">
                <a:moveTo>
                  <a:pt x="58737" y="794"/>
                </a:moveTo>
                <a:cubicBezTo>
                  <a:pt x="65087" y="0"/>
                  <a:pt x="115887" y="794"/>
                  <a:pt x="115887" y="794"/>
                </a:cubicBezTo>
                <a:lnTo>
                  <a:pt x="325437" y="10319"/>
                </a:lnTo>
                <a:cubicBezTo>
                  <a:pt x="307975" y="30956"/>
                  <a:pt x="0" y="102394"/>
                  <a:pt x="11112" y="124619"/>
                </a:cubicBezTo>
                <a:cubicBezTo>
                  <a:pt x="22224" y="146844"/>
                  <a:pt x="390525" y="134144"/>
                  <a:pt x="392112" y="143669"/>
                </a:cubicBezTo>
                <a:cubicBezTo>
                  <a:pt x="393700" y="153194"/>
                  <a:pt x="26987" y="165894"/>
                  <a:pt x="20637" y="181769"/>
                </a:cubicBezTo>
                <a:cubicBezTo>
                  <a:pt x="14287" y="197644"/>
                  <a:pt x="344487" y="218282"/>
                  <a:pt x="354012" y="238919"/>
                </a:cubicBezTo>
                <a:cubicBezTo>
                  <a:pt x="363537" y="259556"/>
                  <a:pt x="128587" y="340519"/>
                  <a:pt x="77787" y="305594"/>
                </a:cubicBezTo>
                <a:cubicBezTo>
                  <a:pt x="26987" y="270669"/>
                  <a:pt x="38099" y="150019"/>
                  <a:pt x="58737" y="794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8" name="Полилиния 47"/>
          <p:cNvSpPr/>
          <p:nvPr/>
        </p:nvSpPr>
        <p:spPr>
          <a:xfrm>
            <a:off x="7739063" y="2776538"/>
            <a:ext cx="393699" cy="355599"/>
          </a:xfrm>
          <a:custGeom>
            <a:avLst/>
            <a:gdLst>
              <a:gd name="connsiteX0" fmla="*/ 23812 w 393699"/>
              <a:gd name="connsiteY0" fmla="*/ 109537 h 355599"/>
              <a:gd name="connsiteX1" fmla="*/ 33337 w 393699"/>
              <a:gd name="connsiteY1" fmla="*/ 309562 h 355599"/>
              <a:gd name="connsiteX2" fmla="*/ 223837 w 393699"/>
              <a:gd name="connsiteY2" fmla="*/ 347662 h 355599"/>
              <a:gd name="connsiteX3" fmla="*/ 328612 w 393699"/>
              <a:gd name="connsiteY3" fmla="*/ 261937 h 355599"/>
              <a:gd name="connsiteX4" fmla="*/ 385762 w 393699"/>
              <a:gd name="connsiteY4" fmla="*/ 176212 h 355599"/>
              <a:gd name="connsiteX5" fmla="*/ 280987 w 393699"/>
              <a:gd name="connsiteY5" fmla="*/ 42862 h 355599"/>
              <a:gd name="connsiteX6" fmla="*/ 90487 w 393699"/>
              <a:gd name="connsiteY6" fmla="*/ 14287 h 355599"/>
              <a:gd name="connsiteX7" fmla="*/ 23812 w 393699"/>
              <a:gd name="connsiteY7" fmla="*/ 109537 h 3555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93699" h="355599">
                <a:moveTo>
                  <a:pt x="23812" y="109537"/>
                </a:moveTo>
                <a:cubicBezTo>
                  <a:pt x="14287" y="158750"/>
                  <a:pt x="0" y="269875"/>
                  <a:pt x="33337" y="309562"/>
                </a:cubicBezTo>
                <a:cubicBezTo>
                  <a:pt x="66674" y="349249"/>
                  <a:pt x="174625" y="355599"/>
                  <a:pt x="223837" y="347662"/>
                </a:cubicBezTo>
                <a:cubicBezTo>
                  <a:pt x="273049" y="339725"/>
                  <a:pt x="301625" y="290512"/>
                  <a:pt x="328612" y="261937"/>
                </a:cubicBezTo>
                <a:cubicBezTo>
                  <a:pt x="355600" y="233362"/>
                  <a:pt x="393699" y="212724"/>
                  <a:pt x="385762" y="176212"/>
                </a:cubicBezTo>
                <a:cubicBezTo>
                  <a:pt x="377825" y="139700"/>
                  <a:pt x="330199" y="69849"/>
                  <a:pt x="280987" y="42862"/>
                </a:cubicBezTo>
                <a:cubicBezTo>
                  <a:pt x="231775" y="15875"/>
                  <a:pt x="138112" y="0"/>
                  <a:pt x="90487" y="14287"/>
                </a:cubicBezTo>
                <a:cubicBezTo>
                  <a:pt x="42862" y="28574"/>
                  <a:pt x="33337" y="60324"/>
                  <a:pt x="23812" y="109537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0" name="Полилиния 49">
            <a:hlinkClick r:id="rId11" action="ppaction://hlinksldjump"/>
          </p:cNvPr>
          <p:cNvSpPr/>
          <p:nvPr/>
        </p:nvSpPr>
        <p:spPr>
          <a:xfrm>
            <a:off x="5969000" y="1166813"/>
            <a:ext cx="292100" cy="279399"/>
          </a:xfrm>
          <a:custGeom>
            <a:avLst/>
            <a:gdLst>
              <a:gd name="connsiteX0" fmla="*/ 31750 w 292100"/>
              <a:gd name="connsiteY0" fmla="*/ 61912 h 279399"/>
              <a:gd name="connsiteX1" fmla="*/ 12700 w 292100"/>
              <a:gd name="connsiteY1" fmla="*/ 157162 h 279399"/>
              <a:gd name="connsiteX2" fmla="*/ 107950 w 292100"/>
              <a:gd name="connsiteY2" fmla="*/ 261937 h 279399"/>
              <a:gd name="connsiteX3" fmla="*/ 241300 w 292100"/>
              <a:gd name="connsiteY3" fmla="*/ 261937 h 279399"/>
              <a:gd name="connsiteX4" fmla="*/ 288925 w 292100"/>
              <a:gd name="connsiteY4" fmla="*/ 185737 h 279399"/>
              <a:gd name="connsiteX5" fmla="*/ 260350 w 292100"/>
              <a:gd name="connsiteY5" fmla="*/ 61912 h 279399"/>
              <a:gd name="connsiteX6" fmla="*/ 222250 w 292100"/>
              <a:gd name="connsiteY6" fmla="*/ 14287 h 279399"/>
              <a:gd name="connsiteX7" fmla="*/ 117475 w 292100"/>
              <a:gd name="connsiteY7" fmla="*/ 4762 h 279399"/>
              <a:gd name="connsiteX8" fmla="*/ 31750 w 292100"/>
              <a:gd name="connsiteY8" fmla="*/ 61912 h 2793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92100" h="279399">
                <a:moveTo>
                  <a:pt x="31750" y="61912"/>
                </a:moveTo>
                <a:cubicBezTo>
                  <a:pt x="14287" y="87312"/>
                  <a:pt x="0" y="123825"/>
                  <a:pt x="12700" y="157162"/>
                </a:cubicBezTo>
                <a:cubicBezTo>
                  <a:pt x="25400" y="190500"/>
                  <a:pt x="69850" y="244475"/>
                  <a:pt x="107950" y="261937"/>
                </a:cubicBezTo>
                <a:cubicBezTo>
                  <a:pt x="146050" y="279399"/>
                  <a:pt x="211138" y="274637"/>
                  <a:pt x="241300" y="261937"/>
                </a:cubicBezTo>
                <a:cubicBezTo>
                  <a:pt x="271463" y="249237"/>
                  <a:pt x="285750" y="219074"/>
                  <a:pt x="288925" y="185737"/>
                </a:cubicBezTo>
                <a:cubicBezTo>
                  <a:pt x="292100" y="152400"/>
                  <a:pt x="271462" y="90487"/>
                  <a:pt x="260350" y="61912"/>
                </a:cubicBezTo>
                <a:cubicBezTo>
                  <a:pt x="249238" y="33337"/>
                  <a:pt x="246063" y="23812"/>
                  <a:pt x="222250" y="14287"/>
                </a:cubicBezTo>
                <a:cubicBezTo>
                  <a:pt x="198438" y="4762"/>
                  <a:pt x="142875" y="0"/>
                  <a:pt x="117475" y="4762"/>
                </a:cubicBezTo>
                <a:cubicBezTo>
                  <a:pt x="92075" y="9524"/>
                  <a:pt x="49213" y="36512"/>
                  <a:pt x="31750" y="61912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1" name="Полилиния 50">
            <a:hlinkClick r:id="rId11" action="ppaction://hlinksldjump"/>
          </p:cNvPr>
          <p:cNvSpPr/>
          <p:nvPr/>
        </p:nvSpPr>
        <p:spPr>
          <a:xfrm>
            <a:off x="6015037" y="1163638"/>
            <a:ext cx="228601" cy="257175"/>
          </a:xfrm>
          <a:custGeom>
            <a:avLst/>
            <a:gdLst>
              <a:gd name="connsiteX0" fmla="*/ 33338 w 228601"/>
              <a:gd name="connsiteY0" fmla="*/ 55562 h 257175"/>
              <a:gd name="connsiteX1" fmla="*/ 195263 w 228601"/>
              <a:gd name="connsiteY1" fmla="*/ 74612 h 257175"/>
              <a:gd name="connsiteX2" fmla="*/ 4763 w 228601"/>
              <a:gd name="connsiteY2" fmla="*/ 131762 h 257175"/>
              <a:gd name="connsiteX3" fmla="*/ 223838 w 228601"/>
              <a:gd name="connsiteY3" fmla="*/ 150812 h 257175"/>
              <a:gd name="connsiteX4" fmla="*/ 33338 w 228601"/>
              <a:gd name="connsiteY4" fmla="*/ 188912 h 257175"/>
              <a:gd name="connsiteX5" fmla="*/ 109538 w 228601"/>
              <a:gd name="connsiteY5" fmla="*/ 227012 h 257175"/>
              <a:gd name="connsiteX6" fmla="*/ 109538 w 228601"/>
              <a:gd name="connsiteY6" fmla="*/ 7937 h 257175"/>
              <a:gd name="connsiteX7" fmla="*/ 195263 w 228601"/>
              <a:gd name="connsiteY7" fmla="*/ 179387 h 257175"/>
              <a:gd name="connsiteX8" fmla="*/ 33338 w 228601"/>
              <a:gd name="connsiteY8" fmla="*/ 55562 h 257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28601" h="257175">
                <a:moveTo>
                  <a:pt x="33338" y="55562"/>
                </a:moveTo>
                <a:cubicBezTo>
                  <a:pt x="33338" y="38100"/>
                  <a:pt x="200026" y="61912"/>
                  <a:pt x="195263" y="74612"/>
                </a:cubicBezTo>
                <a:cubicBezTo>
                  <a:pt x="190500" y="87312"/>
                  <a:pt x="0" y="119062"/>
                  <a:pt x="4763" y="131762"/>
                </a:cubicBezTo>
                <a:cubicBezTo>
                  <a:pt x="9526" y="144462"/>
                  <a:pt x="219075" y="141287"/>
                  <a:pt x="223838" y="150812"/>
                </a:cubicBezTo>
                <a:cubicBezTo>
                  <a:pt x="228601" y="160337"/>
                  <a:pt x="52388" y="176212"/>
                  <a:pt x="33338" y="188912"/>
                </a:cubicBezTo>
                <a:cubicBezTo>
                  <a:pt x="14288" y="201612"/>
                  <a:pt x="96838" y="257175"/>
                  <a:pt x="109538" y="227012"/>
                </a:cubicBezTo>
                <a:cubicBezTo>
                  <a:pt x="122238" y="196850"/>
                  <a:pt x="95251" y="15874"/>
                  <a:pt x="109538" y="7937"/>
                </a:cubicBezTo>
                <a:cubicBezTo>
                  <a:pt x="123825" y="0"/>
                  <a:pt x="209550" y="169862"/>
                  <a:pt x="195263" y="179387"/>
                </a:cubicBezTo>
                <a:cubicBezTo>
                  <a:pt x="180976" y="188912"/>
                  <a:pt x="33338" y="73024"/>
                  <a:pt x="33338" y="55562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9" name="Полилиния 68">
            <a:hlinkClick r:id="rId12" action="ppaction://hlinksldjump"/>
          </p:cNvPr>
          <p:cNvSpPr/>
          <p:nvPr/>
        </p:nvSpPr>
        <p:spPr>
          <a:xfrm>
            <a:off x="6734175" y="2851150"/>
            <a:ext cx="303213" cy="481012"/>
          </a:xfrm>
          <a:custGeom>
            <a:avLst/>
            <a:gdLst>
              <a:gd name="connsiteX0" fmla="*/ 209550 w 303213"/>
              <a:gd name="connsiteY0" fmla="*/ 34925 h 481012"/>
              <a:gd name="connsiteX1" fmla="*/ 209550 w 303213"/>
              <a:gd name="connsiteY1" fmla="*/ 387350 h 481012"/>
              <a:gd name="connsiteX2" fmla="*/ 104775 w 303213"/>
              <a:gd name="connsiteY2" fmla="*/ 73025 h 481012"/>
              <a:gd name="connsiteX3" fmla="*/ 85725 w 303213"/>
              <a:gd name="connsiteY3" fmla="*/ 473075 h 481012"/>
              <a:gd name="connsiteX4" fmla="*/ 28575 w 303213"/>
              <a:gd name="connsiteY4" fmla="*/ 120650 h 481012"/>
              <a:gd name="connsiteX5" fmla="*/ 257175 w 303213"/>
              <a:gd name="connsiteY5" fmla="*/ 120650 h 481012"/>
              <a:gd name="connsiteX6" fmla="*/ 57150 w 303213"/>
              <a:gd name="connsiteY6" fmla="*/ 320675 h 481012"/>
              <a:gd name="connsiteX7" fmla="*/ 295275 w 303213"/>
              <a:gd name="connsiteY7" fmla="*/ 311150 h 481012"/>
              <a:gd name="connsiteX8" fmla="*/ 9525 w 303213"/>
              <a:gd name="connsiteY8" fmla="*/ 454025 h 481012"/>
              <a:gd name="connsiteX9" fmla="*/ 276225 w 303213"/>
              <a:gd name="connsiteY9" fmla="*/ 215900 h 481012"/>
              <a:gd name="connsiteX10" fmla="*/ 19050 w 303213"/>
              <a:gd name="connsiteY10" fmla="*/ 177800 h 481012"/>
              <a:gd name="connsiteX11" fmla="*/ 209550 w 303213"/>
              <a:gd name="connsiteY11" fmla="*/ 34925 h 4810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03213" h="481012">
                <a:moveTo>
                  <a:pt x="209550" y="34925"/>
                </a:moveTo>
                <a:cubicBezTo>
                  <a:pt x="241300" y="69850"/>
                  <a:pt x="227012" y="381000"/>
                  <a:pt x="209550" y="387350"/>
                </a:cubicBezTo>
                <a:cubicBezTo>
                  <a:pt x="192088" y="393700"/>
                  <a:pt x="125412" y="58738"/>
                  <a:pt x="104775" y="73025"/>
                </a:cubicBezTo>
                <a:cubicBezTo>
                  <a:pt x="84138" y="87312"/>
                  <a:pt x="98425" y="465138"/>
                  <a:pt x="85725" y="473075"/>
                </a:cubicBezTo>
                <a:cubicBezTo>
                  <a:pt x="73025" y="481012"/>
                  <a:pt x="0" y="179387"/>
                  <a:pt x="28575" y="120650"/>
                </a:cubicBezTo>
                <a:cubicBezTo>
                  <a:pt x="57150" y="61913"/>
                  <a:pt x="252413" y="87313"/>
                  <a:pt x="257175" y="120650"/>
                </a:cubicBezTo>
                <a:cubicBezTo>
                  <a:pt x="261937" y="153987"/>
                  <a:pt x="50800" y="288925"/>
                  <a:pt x="57150" y="320675"/>
                </a:cubicBezTo>
                <a:cubicBezTo>
                  <a:pt x="63500" y="352425"/>
                  <a:pt x="303213" y="288925"/>
                  <a:pt x="295275" y="311150"/>
                </a:cubicBezTo>
                <a:cubicBezTo>
                  <a:pt x="287338" y="333375"/>
                  <a:pt x="12700" y="469900"/>
                  <a:pt x="9525" y="454025"/>
                </a:cubicBezTo>
                <a:cubicBezTo>
                  <a:pt x="6350" y="438150"/>
                  <a:pt x="274638" y="261937"/>
                  <a:pt x="276225" y="215900"/>
                </a:cubicBezTo>
                <a:cubicBezTo>
                  <a:pt x="277812" y="169863"/>
                  <a:pt x="28575" y="204787"/>
                  <a:pt x="19050" y="177800"/>
                </a:cubicBezTo>
                <a:cubicBezTo>
                  <a:pt x="9525" y="150813"/>
                  <a:pt x="177800" y="0"/>
                  <a:pt x="209550" y="34925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074" name="Picture 2" descr="E:\картинки\6d4347a5ab4862c5be1bfd1143e0c039.jpg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06545" y="800671"/>
            <a:ext cx="2957513" cy="4100957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glow rad="228600">
              <a:schemeClr val="accent5">
                <a:satMod val="175000"/>
                <a:alpha val="40000"/>
              </a:schemeClr>
            </a:glow>
            <a:outerShdw blurRad="254000" algn="bl" rotWithShape="0">
              <a:srgbClr val="000000">
                <a:alpha val="43000"/>
              </a:srgbClr>
            </a:outerShdw>
          </a:effectLst>
          <a:scene3d>
            <a:camera prst="isometricOffAxis2Left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Скругленный прямоугольник 20"/>
          <p:cNvSpPr/>
          <p:nvPr/>
        </p:nvSpPr>
        <p:spPr>
          <a:xfrm>
            <a:off x="1475656" y="1134822"/>
            <a:ext cx="3454904" cy="571982"/>
          </a:xfrm>
          <a:prstGeom prst="roundRect">
            <a:avLst/>
          </a:prstGeom>
          <a:solidFill>
            <a:schemeClr val="bg1"/>
          </a:solidFill>
          <a:ln cmpd="dbl">
            <a:solidFill>
              <a:srgbClr val="0099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Задания повышенного  уровня сложности </a:t>
            </a:r>
            <a:endParaRPr lang="ru-RU" b="1" dirty="0">
              <a:solidFill>
                <a:schemeClr val="tx1"/>
              </a:solidFill>
            </a:endParaRPr>
          </a:p>
        </p:txBody>
      </p:sp>
      <p:pic>
        <p:nvPicPr>
          <p:cNvPr id="3075" name="Picture 3" descr="C:\Users\Учитель\Desktop\плакат потешина\картинки\vk82-8.jpg">
            <a:hlinkClick r:id="rId14" action="ppaction://hlinksldjump"/>
          </p:cNvPr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221" y="2374055"/>
            <a:ext cx="1620061" cy="2011363"/>
          </a:xfrm>
          <a:prstGeom prst="rect">
            <a:avLst/>
          </a:prstGeom>
          <a:noFill/>
          <a:ln>
            <a:solidFill>
              <a:srgbClr val="0099CC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3" descr="C:\Users\Учитель\Desktop\плакат потешина\картинки\vk82-8.jpg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3769" y="2954168"/>
            <a:ext cx="1620061" cy="2011363"/>
          </a:xfrm>
          <a:prstGeom prst="rect">
            <a:avLst/>
          </a:prstGeom>
          <a:noFill/>
          <a:ln>
            <a:solidFill>
              <a:srgbClr val="0099CC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3" descr="C:\Users\Учитель\Desktop\плакат потешина\картинки\vk82-8.jpg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03744" y="2362588"/>
            <a:ext cx="1620061" cy="2011363"/>
          </a:xfrm>
          <a:prstGeom prst="rect">
            <a:avLst/>
          </a:prstGeom>
          <a:noFill/>
          <a:ln>
            <a:solidFill>
              <a:srgbClr val="0099CC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триг СБРОС на первом"/>
          <p:cNvSpPr/>
          <p:nvPr/>
        </p:nvSpPr>
        <p:spPr>
          <a:xfrm>
            <a:off x="132307" y="1762125"/>
            <a:ext cx="1807891" cy="500140"/>
          </a:xfrm>
          <a:prstGeom prst="roundRect">
            <a:avLst>
              <a:gd name="adj" fmla="val 50000"/>
            </a:avLst>
          </a:prstGeom>
          <a:solidFill>
            <a:srgbClr val="00A4DE"/>
          </a:solidFill>
          <a:ln>
            <a:noFill/>
          </a:ln>
          <a:effectLst>
            <a:outerShdw blurRad="127000" dist="38100" dir="5400000" sx="104000" sy="104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 smtClean="0">
                <a:solidFill>
                  <a:schemeClr val="bg1"/>
                </a:solidFill>
              </a:rPr>
              <a:t>1</a:t>
            </a:r>
            <a:endParaRPr lang="ru-RU" b="1" u="sng" dirty="0">
              <a:solidFill>
                <a:schemeClr val="bg1"/>
              </a:solidFill>
            </a:endParaRPr>
          </a:p>
        </p:txBody>
      </p:sp>
      <p:sp>
        <p:nvSpPr>
          <p:cNvPr id="27" name="триг СБРОС на первом"/>
          <p:cNvSpPr/>
          <p:nvPr/>
        </p:nvSpPr>
        <p:spPr>
          <a:xfrm>
            <a:off x="2049855" y="2286000"/>
            <a:ext cx="1807891" cy="500140"/>
          </a:xfrm>
          <a:prstGeom prst="roundRect">
            <a:avLst>
              <a:gd name="adj" fmla="val 50000"/>
            </a:avLst>
          </a:prstGeom>
          <a:solidFill>
            <a:srgbClr val="0099CC"/>
          </a:solidFill>
          <a:ln>
            <a:noFill/>
          </a:ln>
          <a:effectLst>
            <a:outerShdw blurRad="127000" dist="38100" dir="5400000" sx="104000" sy="104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>
                <a:solidFill>
                  <a:schemeClr val="bg1"/>
                </a:solidFill>
              </a:rPr>
              <a:t>2</a:t>
            </a:r>
          </a:p>
        </p:txBody>
      </p:sp>
      <p:sp>
        <p:nvSpPr>
          <p:cNvPr id="30" name="триг СБРОС на первом"/>
          <p:cNvSpPr/>
          <p:nvPr/>
        </p:nvSpPr>
        <p:spPr>
          <a:xfrm>
            <a:off x="3857746" y="1816855"/>
            <a:ext cx="1807891" cy="500140"/>
          </a:xfrm>
          <a:prstGeom prst="roundRect">
            <a:avLst>
              <a:gd name="adj" fmla="val 50000"/>
            </a:avLst>
          </a:prstGeom>
          <a:solidFill>
            <a:srgbClr val="00A4DE"/>
          </a:solidFill>
          <a:ln>
            <a:noFill/>
          </a:ln>
          <a:effectLst>
            <a:outerShdw blurRad="127000" dist="38100" dir="5400000" sx="104000" sy="104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>
                <a:solidFill>
                  <a:schemeClr val="bg1"/>
                </a:solidFill>
              </a:rPr>
              <a:t>3</a:t>
            </a:r>
          </a:p>
        </p:txBody>
      </p:sp>
      <p:sp>
        <p:nvSpPr>
          <p:cNvPr id="31" name="триг СБРОС на первом">
            <a:hlinkClick r:id="rId16" action="ppaction://hlinksldjump"/>
          </p:cNvPr>
          <p:cNvSpPr/>
          <p:nvPr/>
        </p:nvSpPr>
        <p:spPr>
          <a:xfrm>
            <a:off x="173359" y="4530514"/>
            <a:ext cx="1212499" cy="506335"/>
          </a:xfrm>
          <a:prstGeom prst="ellipse">
            <a:avLst/>
          </a:prstGeom>
          <a:solidFill>
            <a:srgbClr val="00A4DE"/>
          </a:solidFill>
          <a:ln>
            <a:noFill/>
          </a:ln>
          <a:effectLst>
            <a:outerShdw blurRad="127000" dist="38100" dir="5400000" sx="104000" sy="104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 smtClean="0">
                <a:solidFill>
                  <a:schemeClr val="bg1"/>
                </a:solidFill>
              </a:rPr>
              <a:t>Назад </a:t>
            </a:r>
            <a:endParaRPr lang="ru-RU" b="1" u="sng" dirty="0">
              <a:solidFill>
                <a:schemeClr val="bg1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solidFill>
              <a:srgbClr val="0099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677214" y="1816855"/>
            <a:ext cx="1917548" cy="504690"/>
          </a:xfrm>
          <a:prstGeom prst="roundRect">
            <a:avLst/>
          </a:prstGeom>
          <a:solidFill>
            <a:schemeClr val="bg1"/>
          </a:solidFill>
          <a:ln>
            <a:solidFill>
              <a:srgbClr val="00A4D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1</a:t>
            </a:r>
            <a:r>
              <a:rPr lang="ru-RU" dirty="0" smtClean="0">
                <a:solidFill>
                  <a:schemeClr val="tx1"/>
                </a:solidFill>
              </a:rPr>
              <a:t>. Хромосомы</a:t>
            </a: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4169134" y="225720"/>
            <a:ext cx="4687342" cy="1503987"/>
          </a:xfrm>
          <a:prstGeom prst="roundRect">
            <a:avLst/>
          </a:prstGeom>
          <a:solidFill>
            <a:schemeClr val="bg1"/>
          </a:solidFill>
          <a:ln>
            <a:solidFill>
              <a:srgbClr val="0099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Окисление</a:t>
            </a:r>
            <a:r>
              <a:rPr lang="ru-RU" dirty="0">
                <a:solidFill>
                  <a:schemeClr val="tx1"/>
                </a:solidFill>
              </a:rPr>
              <a:t> органических соединений с образованием молекулы </a:t>
            </a:r>
            <a:r>
              <a:rPr lang="ru-RU" dirty="0" err="1" smtClean="0">
                <a:solidFill>
                  <a:schemeClr val="tx1"/>
                </a:solidFill>
              </a:rPr>
              <a:t>аденозитрифосфата</a:t>
            </a:r>
            <a:r>
              <a:rPr lang="ru-RU" dirty="0" smtClean="0">
                <a:solidFill>
                  <a:schemeClr val="tx1"/>
                </a:solidFill>
              </a:rPr>
              <a:t>,</a:t>
            </a:r>
            <a:r>
              <a:rPr lang="ru-RU" dirty="0">
                <a:solidFill>
                  <a:schemeClr val="tx1"/>
                </a:solidFill>
              </a:rPr>
              <a:t> при распаде которой освобождается энергия для жизнедеятельности организма.</a:t>
            </a:r>
          </a:p>
        </p:txBody>
      </p:sp>
      <p:sp>
        <p:nvSpPr>
          <p:cNvPr id="36" name="Скругленный прямоугольник 35"/>
          <p:cNvSpPr/>
          <p:nvPr/>
        </p:nvSpPr>
        <p:spPr>
          <a:xfrm>
            <a:off x="659500" y="2424180"/>
            <a:ext cx="1917548" cy="504690"/>
          </a:xfrm>
          <a:prstGeom prst="roundRect">
            <a:avLst/>
          </a:prstGeom>
          <a:solidFill>
            <a:schemeClr val="bg1"/>
          </a:solidFill>
          <a:ln>
            <a:solidFill>
              <a:srgbClr val="00A4D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tx1"/>
                </a:solidFill>
              </a:rPr>
              <a:t>4</a:t>
            </a:r>
            <a:r>
              <a:rPr lang="ru-RU" dirty="0" smtClean="0">
                <a:solidFill>
                  <a:schemeClr val="tx1"/>
                </a:solidFill>
              </a:rPr>
              <a:t>. Рибосомы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40" name="Скругленный прямоугольник 39"/>
          <p:cNvSpPr/>
          <p:nvPr/>
        </p:nvSpPr>
        <p:spPr>
          <a:xfrm>
            <a:off x="3303740" y="2438467"/>
            <a:ext cx="1917548" cy="504690"/>
          </a:xfrm>
          <a:prstGeom prst="roundRect">
            <a:avLst/>
          </a:prstGeom>
          <a:solidFill>
            <a:schemeClr val="bg1"/>
          </a:solidFill>
          <a:ln>
            <a:solidFill>
              <a:srgbClr val="00A4D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tx1"/>
                </a:solidFill>
              </a:rPr>
              <a:t>5</a:t>
            </a:r>
            <a:r>
              <a:rPr lang="ru-RU" dirty="0" smtClean="0">
                <a:solidFill>
                  <a:schemeClr val="tx1"/>
                </a:solidFill>
              </a:rPr>
              <a:t>. Лизосомы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42" name="Скругленный прямоугольник 41"/>
          <p:cNvSpPr/>
          <p:nvPr/>
        </p:nvSpPr>
        <p:spPr>
          <a:xfrm>
            <a:off x="5943302" y="2450592"/>
            <a:ext cx="2544125" cy="504690"/>
          </a:xfrm>
          <a:prstGeom prst="roundRect">
            <a:avLst/>
          </a:prstGeom>
          <a:solidFill>
            <a:schemeClr val="bg1"/>
          </a:solidFill>
          <a:ln>
            <a:solidFill>
              <a:srgbClr val="00A4D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tx1"/>
                </a:solidFill>
              </a:rPr>
              <a:t>6</a:t>
            </a:r>
            <a:r>
              <a:rPr lang="ru-RU" dirty="0" smtClean="0">
                <a:solidFill>
                  <a:schemeClr val="tx1"/>
                </a:solidFill>
              </a:rPr>
              <a:t>. Эндоплазматическая сеть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43" name="Скругленный прямоугольник 42"/>
          <p:cNvSpPr/>
          <p:nvPr/>
        </p:nvSpPr>
        <p:spPr>
          <a:xfrm>
            <a:off x="3316665" y="1816855"/>
            <a:ext cx="1917548" cy="504690"/>
          </a:xfrm>
          <a:prstGeom prst="roundRect">
            <a:avLst/>
          </a:prstGeom>
          <a:solidFill>
            <a:schemeClr val="bg1"/>
          </a:solidFill>
          <a:ln>
            <a:solidFill>
              <a:srgbClr val="00A4D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tx1"/>
                </a:solidFill>
              </a:rPr>
              <a:t>2</a:t>
            </a:r>
            <a:r>
              <a:rPr lang="ru-RU" dirty="0" smtClean="0">
                <a:solidFill>
                  <a:schemeClr val="tx1"/>
                </a:solidFill>
              </a:rPr>
              <a:t>. Ядро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44" name="Скругленный прямоугольник 43"/>
          <p:cNvSpPr/>
          <p:nvPr/>
        </p:nvSpPr>
        <p:spPr>
          <a:xfrm>
            <a:off x="5952706" y="1816855"/>
            <a:ext cx="2534721" cy="504690"/>
          </a:xfrm>
          <a:prstGeom prst="roundRect">
            <a:avLst/>
          </a:prstGeom>
          <a:solidFill>
            <a:schemeClr val="bg1"/>
          </a:solidFill>
          <a:ln>
            <a:solidFill>
              <a:srgbClr val="00A4D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tx1"/>
                </a:solidFill>
              </a:rPr>
              <a:t>3</a:t>
            </a:r>
            <a:r>
              <a:rPr lang="ru-RU" dirty="0" smtClean="0">
                <a:solidFill>
                  <a:schemeClr val="tx1"/>
                </a:solidFill>
              </a:rPr>
              <a:t>. Комплекс </a:t>
            </a:r>
            <a:r>
              <a:rPr lang="ru-RU" dirty="0" err="1" smtClean="0">
                <a:solidFill>
                  <a:schemeClr val="tx1"/>
                </a:solidFill>
              </a:rPr>
              <a:t>Гольджи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47" name="Скругленный прямоугольник 46"/>
          <p:cNvSpPr/>
          <p:nvPr/>
        </p:nvSpPr>
        <p:spPr>
          <a:xfrm>
            <a:off x="3303740" y="3079817"/>
            <a:ext cx="1917548" cy="504690"/>
          </a:xfrm>
          <a:prstGeom prst="roundRect">
            <a:avLst/>
          </a:prstGeom>
          <a:solidFill>
            <a:schemeClr val="bg1"/>
          </a:solidFill>
          <a:ln>
            <a:solidFill>
              <a:srgbClr val="00A4D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8</a:t>
            </a:r>
            <a:r>
              <a:rPr lang="ru-RU" dirty="0" smtClean="0">
                <a:solidFill>
                  <a:schemeClr val="tx1"/>
                </a:solidFill>
              </a:rPr>
              <a:t>. Митохондрии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49" name="Скругленный прямоугольник 48"/>
          <p:cNvSpPr/>
          <p:nvPr/>
        </p:nvSpPr>
        <p:spPr>
          <a:xfrm>
            <a:off x="665388" y="3079817"/>
            <a:ext cx="1917548" cy="504690"/>
          </a:xfrm>
          <a:prstGeom prst="roundRect">
            <a:avLst/>
          </a:prstGeom>
          <a:solidFill>
            <a:schemeClr val="bg1"/>
          </a:solidFill>
          <a:ln>
            <a:solidFill>
              <a:srgbClr val="00A4D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tx1"/>
                </a:solidFill>
              </a:rPr>
              <a:t>7</a:t>
            </a:r>
            <a:r>
              <a:rPr lang="ru-RU" dirty="0" smtClean="0">
                <a:solidFill>
                  <a:schemeClr val="tx1"/>
                </a:solidFill>
              </a:rPr>
              <a:t>. Ядрышко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52" name="Скругленный прямоугольник 51"/>
          <p:cNvSpPr/>
          <p:nvPr/>
        </p:nvSpPr>
        <p:spPr>
          <a:xfrm>
            <a:off x="5963142" y="3091656"/>
            <a:ext cx="2486913" cy="504690"/>
          </a:xfrm>
          <a:prstGeom prst="roundRect">
            <a:avLst/>
          </a:prstGeom>
          <a:solidFill>
            <a:schemeClr val="bg1"/>
          </a:solidFill>
          <a:ln>
            <a:solidFill>
              <a:srgbClr val="00A4D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tx1"/>
                </a:solidFill>
              </a:rPr>
              <a:t>9</a:t>
            </a:r>
            <a:r>
              <a:rPr lang="ru-RU" dirty="0" smtClean="0">
                <a:solidFill>
                  <a:schemeClr val="tx1"/>
                </a:solidFill>
              </a:rPr>
              <a:t>. Клеточный центр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179512" y="3867894"/>
            <a:ext cx="8683117" cy="651431"/>
          </a:xfrm>
          <a:prstGeom prst="roundRect">
            <a:avLst/>
          </a:prstGeom>
          <a:solidFill>
            <a:schemeClr val="bg1"/>
          </a:solidFill>
          <a:ln>
            <a:solidFill>
              <a:srgbClr val="0099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   1                 2                 3                 4                 5                 6                7                 8                 9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61" name="Блок-схема: узел 661"/>
          <p:cNvSpPr/>
          <p:nvPr/>
        </p:nvSpPr>
        <p:spPr>
          <a:xfrm>
            <a:off x="251520" y="4047914"/>
            <a:ext cx="252028" cy="252028"/>
          </a:xfrm>
          <a:prstGeom prst="flowChartConnector">
            <a:avLst/>
          </a:prstGeom>
          <a:solidFill>
            <a:srgbClr val="FF0000"/>
          </a:solidFill>
          <a:ln>
            <a:solidFill>
              <a:srgbClr val="FF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0" name="Блок-схема: узел 662"/>
          <p:cNvSpPr/>
          <p:nvPr/>
        </p:nvSpPr>
        <p:spPr>
          <a:xfrm>
            <a:off x="1223628" y="4047914"/>
            <a:ext cx="252028" cy="252028"/>
          </a:xfrm>
          <a:prstGeom prst="flowChartConnector">
            <a:avLst/>
          </a:prstGeom>
          <a:solidFill>
            <a:srgbClr val="FF0000"/>
          </a:solidFill>
          <a:ln>
            <a:solidFill>
              <a:srgbClr val="FF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9" name="Блок-схема: узел 663"/>
          <p:cNvSpPr/>
          <p:nvPr/>
        </p:nvSpPr>
        <p:spPr>
          <a:xfrm>
            <a:off x="2231740" y="4047914"/>
            <a:ext cx="252028" cy="252028"/>
          </a:xfrm>
          <a:prstGeom prst="flowChartConnector">
            <a:avLst/>
          </a:prstGeom>
          <a:solidFill>
            <a:srgbClr val="FF0000"/>
          </a:solidFill>
          <a:ln>
            <a:solidFill>
              <a:srgbClr val="FF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8" name="Блок-схема: узел 66"/>
          <p:cNvSpPr/>
          <p:nvPr/>
        </p:nvSpPr>
        <p:spPr>
          <a:xfrm>
            <a:off x="3239852" y="4047914"/>
            <a:ext cx="252028" cy="252028"/>
          </a:xfrm>
          <a:prstGeom prst="flowChartConnector">
            <a:avLst/>
          </a:prstGeom>
          <a:solidFill>
            <a:srgbClr val="FF0000"/>
          </a:solidFill>
          <a:ln>
            <a:solidFill>
              <a:srgbClr val="FF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7" name="Блок-схема: узел 664"/>
          <p:cNvSpPr/>
          <p:nvPr/>
        </p:nvSpPr>
        <p:spPr>
          <a:xfrm>
            <a:off x="4247964" y="4047914"/>
            <a:ext cx="252028" cy="252028"/>
          </a:xfrm>
          <a:prstGeom prst="flowChartConnector">
            <a:avLst/>
          </a:prstGeom>
          <a:solidFill>
            <a:srgbClr val="FF0000"/>
          </a:solidFill>
          <a:ln>
            <a:solidFill>
              <a:srgbClr val="FF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6" name="Блок-схема: узел 665"/>
          <p:cNvSpPr/>
          <p:nvPr/>
        </p:nvSpPr>
        <p:spPr>
          <a:xfrm>
            <a:off x="5256076" y="4047914"/>
            <a:ext cx="252028" cy="252028"/>
          </a:xfrm>
          <a:prstGeom prst="flowChartConnector">
            <a:avLst/>
          </a:prstGeom>
          <a:solidFill>
            <a:srgbClr val="FF0000"/>
          </a:solidFill>
          <a:ln>
            <a:solidFill>
              <a:srgbClr val="FF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5" name="Блок-схема: узел 666"/>
          <p:cNvSpPr/>
          <p:nvPr/>
        </p:nvSpPr>
        <p:spPr>
          <a:xfrm>
            <a:off x="6223405" y="4035213"/>
            <a:ext cx="252028" cy="252028"/>
          </a:xfrm>
          <a:prstGeom prst="flowChartConnector">
            <a:avLst/>
          </a:prstGeom>
          <a:solidFill>
            <a:srgbClr val="FF0000"/>
          </a:solidFill>
          <a:ln>
            <a:solidFill>
              <a:srgbClr val="FF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4" name="Блок-схема: узел 667"/>
          <p:cNvSpPr/>
          <p:nvPr/>
        </p:nvSpPr>
        <p:spPr>
          <a:xfrm>
            <a:off x="7215364" y="4041272"/>
            <a:ext cx="252028" cy="252028"/>
          </a:xfrm>
          <a:prstGeom prst="flowChartConnector">
            <a:avLst/>
          </a:prstGeom>
          <a:solidFill>
            <a:srgbClr val="FF0000"/>
          </a:solidFill>
          <a:ln>
            <a:solidFill>
              <a:srgbClr val="FF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3" name="Блок-схема: узел 668"/>
          <p:cNvSpPr/>
          <p:nvPr/>
        </p:nvSpPr>
        <p:spPr>
          <a:xfrm>
            <a:off x="8208404" y="4047914"/>
            <a:ext cx="252028" cy="252028"/>
          </a:xfrm>
          <a:prstGeom prst="flowChartConnector">
            <a:avLst/>
          </a:prstGeom>
          <a:solidFill>
            <a:srgbClr val="FF0000"/>
          </a:solidFill>
          <a:ln>
            <a:solidFill>
              <a:srgbClr val="FF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2" name="триг СБРОС на первом2233"/>
          <p:cNvSpPr/>
          <p:nvPr/>
        </p:nvSpPr>
        <p:spPr>
          <a:xfrm>
            <a:off x="3527884" y="4623978"/>
            <a:ext cx="1440160" cy="396044"/>
          </a:xfrm>
          <a:prstGeom prst="roundRect">
            <a:avLst>
              <a:gd name="adj" fmla="val 50000"/>
            </a:avLst>
          </a:prstGeom>
          <a:solidFill>
            <a:srgbClr val="C00000"/>
          </a:solidFill>
          <a:ln>
            <a:noFill/>
          </a:ln>
          <a:effectLst>
            <a:outerShdw blurRad="127000" dist="38100" dir="5400000" sx="104000" sy="104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 smtClean="0">
                <a:solidFill>
                  <a:schemeClr val="bg1"/>
                </a:solidFill>
              </a:rPr>
              <a:t>Правильно </a:t>
            </a:r>
            <a:endParaRPr lang="ru-RU" b="1" u="sng" dirty="0">
              <a:solidFill>
                <a:schemeClr val="bg1"/>
              </a:solidFill>
            </a:endParaRPr>
          </a:p>
        </p:txBody>
      </p:sp>
      <p:sp>
        <p:nvSpPr>
          <p:cNvPr id="63" name="триг СБРОС на первом223">
            <a:hlinkClick r:id="rId17" action="ppaction://hlinksldjump"/>
          </p:cNvPr>
          <p:cNvSpPr/>
          <p:nvPr/>
        </p:nvSpPr>
        <p:spPr>
          <a:xfrm>
            <a:off x="6283118" y="4601862"/>
            <a:ext cx="2311454" cy="396044"/>
          </a:xfrm>
          <a:prstGeom prst="roundRect">
            <a:avLst>
              <a:gd name="adj" fmla="val 50000"/>
            </a:avLst>
          </a:prstGeom>
          <a:solidFill>
            <a:srgbClr val="C00000"/>
          </a:solidFill>
          <a:ln>
            <a:noFill/>
          </a:ln>
          <a:effectLst>
            <a:outerShdw blurRad="127000" dist="38100" dir="5400000" sx="104000" sy="104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 smtClean="0">
                <a:solidFill>
                  <a:schemeClr val="bg1"/>
                </a:solidFill>
              </a:rPr>
              <a:t>Следующий вопрос </a:t>
            </a:r>
            <a:endParaRPr lang="ru-RU" b="1" u="sng" dirty="0">
              <a:solidFill>
                <a:schemeClr val="bg1"/>
              </a:solidFill>
            </a:endParaRPr>
          </a:p>
        </p:txBody>
      </p:sp>
      <p:sp>
        <p:nvSpPr>
          <p:cNvPr id="64" name="Выгнутая вправо стрелка 63"/>
          <p:cNvSpPr/>
          <p:nvPr/>
        </p:nvSpPr>
        <p:spPr>
          <a:xfrm rot="15174448">
            <a:off x="2100382" y="-1092926"/>
            <a:ext cx="623784" cy="3576039"/>
          </a:xfrm>
          <a:prstGeom prst="curvedLeftArrow">
            <a:avLst>
              <a:gd name="adj1" fmla="val 26644"/>
              <a:gd name="adj2" fmla="val 50000"/>
              <a:gd name="adj3" fmla="val 23283"/>
            </a:avLst>
          </a:prstGeom>
          <a:solidFill>
            <a:srgbClr val="00A4DE"/>
          </a:solidFill>
          <a:ln>
            <a:solidFill>
              <a:srgbClr val="0099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395536" y="627534"/>
            <a:ext cx="3631525" cy="936104"/>
          </a:xfrm>
          <a:prstGeom prst="roundRect">
            <a:avLst/>
          </a:prstGeom>
          <a:solidFill>
            <a:schemeClr val="bg1"/>
          </a:solidFill>
          <a:ln>
            <a:solidFill>
              <a:srgbClr val="00A4D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Какой органоид выполняет данную функцию?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65" name="триг СБРОС на первом">
            <a:hlinkClick r:id="rId16" action="ppaction://hlinksldjump"/>
          </p:cNvPr>
          <p:cNvSpPr/>
          <p:nvPr/>
        </p:nvSpPr>
        <p:spPr>
          <a:xfrm>
            <a:off x="356022" y="105083"/>
            <a:ext cx="1212499" cy="506335"/>
          </a:xfrm>
          <a:prstGeom prst="ellipse">
            <a:avLst/>
          </a:prstGeom>
          <a:solidFill>
            <a:srgbClr val="00A4DE"/>
          </a:solidFill>
          <a:ln>
            <a:noFill/>
          </a:ln>
          <a:effectLst>
            <a:outerShdw blurRad="127000" dist="38100" dir="5400000" sx="104000" sy="104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u="sng" dirty="0" smtClean="0">
                <a:solidFill>
                  <a:schemeClr val="bg1"/>
                </a:solidFill>
              </a:rPr>
              <a:t>1 </a:t>
            </a:r>
            <a:endParaRPr lang="ru-RU" sz="4000" b="1" u="sng" dirty="0">
              <a:solidFill>
                <a:schemeClr val="bg1"/>
              </a:solidFill>
            </a:endParaRPr>
          </a:p>
        </p:txBody>
      </p:sp>
      <p:pic>
        <p:nvPicPr>
          <p:cNvPr id="67" name="Picture 2" descr="C:\Users\Учитель\Desktop\плакат потешина\картинки\depositphotos_8738932-stock-illustration-black-and-whitevector-mouse-cursor.jpg"/>
          <p:cNvPicPr>
            <a:picLocks noChangeAspect="1" noChangeArrowheads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39063" y="4173928"/>
            <a:ext cx="263273" cy="26327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C:\Users\Учитель\Desktop\плакат потешина\картинки\depositphotos_8738932-stock-illustration-black-and-whitevector-mouse-cursor.jpg"/>
          <p:cNvPicPr>
            <a:picLocks noChangeAspect="1" noChangeArrowheads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64058" y="4652044"/>
            <a:ext cx="263273" cy="26327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964221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>
        <p14:prism isContent="1" isInverted="1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3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4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4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5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6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5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4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2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3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4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25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6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4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0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31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32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33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7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5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4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39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40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41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8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5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4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46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4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4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49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9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6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4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54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55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56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57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0"/>
                  </p:tgtEl>
                </p:cond>
              </p:nextCondLst>
            </p:seq>
            <p:seq concurrent="1" nextAc="seek">
              <p:cTn id="58" restart="whenNotActive" fill="hold" evtFilter="cancelBubble" nodeType="interactiveSeq">
                <p:stCondLst>
                  <p:cond evt="onClick" delay="0">
                    <p:tgtEl>
                      <p:spTgt spid="6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" fill="hold">
                      <p:stCondLst>
                        <p:cond delay="0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4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2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63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64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65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"/>
                  </p:tgtEl>
                </p:cond>
              </p:nextCondLst>
            </p:seq>
            <p:seq concurrent="1" nextAc="seek">
              <p:cTn id="66" restart="whenNotActive" fill="hold" evtFilter="cancelBubble" nodeType="interactiveSeq">
                <p:stCondLst>
                  <p:cond evt="onClick" delay="0">
                    <p:tgtEl>
                      <p:spTgt spid="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7" fill="hold">
                      <p:stCondLst>
                        <p:cond delay="0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4"/>
                  </p:tgtEl>
                </p:cond>
              </p:nextCondLst>
            </p:seq>
          </p:childTnLst>
        </p:cTn>
      </p:par>
    </p:tnLst>
    <p:bldLst>
      <p:bldP spid="61" grpId="0" animBg="1"/>
      <p:bldP spid="60" grpId="0" animBg="1"/>
      <p:bldP spid="59" grpId="0" animBg="1"/>
      <p:bldP spid="58" grpId="0" animBg="1"/>
      <p:bldP spid="57" grpId="0" animBg="1"/>
      <p:bldP spid="56" grpId="0" animBg="1"/>
      <p:bldP spid="55" grpId="0" animBg="1"/>
      <p:bldP spid="53" grpId="0" animBg="1"/>
      <p:bldP spid="62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Прямоугольник 65">
            <a:hlinkClick r:id="rId3" action="ppaction://hlinksldjump" tooltip="Процессы жизнедеятельности в растительной клетке"/>
          </p:cNvPr>
          <p:cNvSpPr/>
          <p:nvPr/>
        </p:nvSpPr>
        <p:spPr>
          <a:xfrm>
            <a:off x="5400092" y="-1"/>
            <a:ext cx="2196244" cy="49050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  <a:effectLst>
            <a:outerShdw blurRad="127000" dist="38100" dir="5400000" sx="103000" sy="103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 smtClean="0">
                <a:solidFill>
                  <a:schemeClr val="bg1"/>
                </a:solidFill>
                <a:hlinkClick r:id="rId3" action="ppaction://hlinksldjump"/>
              </a:rPr>
              <a:t>Список заданий</a:t>
            </a:r>
            <a:endParaRPr lang="ru-RU" b="1" u="sng" dirty="0">
              <a:solidFill>
                <a:schemeClr val="bg1"/>
              </a:solidFill>
            </a:endParaRPr>
          </a:p>
        </p:txBody>
      </p:sp>
      <p:sp>
        <p:nvSpPr>
          <p:cNvPr id="143" name="Прямоугольник 142"/>
          <p:cNvSpPr/>
          <p:nvPr/>
        </p:nvSpPr>
        <p:spPr>
          <a:xfrm>
            <a:off x="3527884" y="0"/>
            <a:ext cx="1913023" cy="490509"/>
          </a:xfrm>
          <a:prstGeom prst="rect">
            <a:avLst/>
          </a:prstGeom>
          <a:solidFill>
            <a:srgbClr val="1C2F5A"/>
          </a:solidFill>
          <a:ln>
            <a:noFill/>
          </a:ln>
          <a:effectLst>
            <a:outerShdw blurRad="127000" dist="38100" dir="5400000" sx="103000" sy="103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Строение клетки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146" name="Прямоугольник 145">
            <a:hlinkClick r:id="rId4" action="ppaction://hlinksldjump" tooltip="Устройство микроскопа и правила работы с ним"/>
          </p:cNvPr>
          <p:cNvSpPr/>
          <p:nvPr/>
        </p:nvSpPr>
        <p:spPr>
          <a:xfrm>
            <a:off x="1" y="0"/>
            <a:ext cx="1763687" cy="49050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  <a:effectLst>
            <a:outerShdw blurRad="127000" dist="38100" dir="5400000" sx="103000" sy="103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/>
                </a:solidFill>
                <a:hlinkClick r:id="rId5" action="ppaction://hlinksldjump"/>
              </a:rPr>
              <a:t>Великие открытия 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151" name="Прямоугольник 150">
            <a:hlinkClick r:id="rId6" action="ppaction://hlinksldjump" tooltip="Устройство микроскопа и правила работы с ним"/>
          </p:cNvPr>
          <p:cNvSpPr/>
          <p:nvPr/>
        </p:nvSpPr>
        <p:spPr>
          <a:xfrm>
            <a:off x="1763688" y="0"/>
            <a:ext cx="1764196" cy="49050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  <a:effectLst>
            <a:outerShdw blurRad="127000" dist="38100" dir="5400000" sx="103000" sy="103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 smtClean="0">
                <a:solidFill>
                  <a:schemeClr val="bg1"/>
                </a:solidFill>
                <a:hlinkClick r:id="rId6" action="ppaction://hlinksldjump"/>
              </a:rPr>
              <a:t>Микроскоп</a:t>
            </a:r>
            <a:endParaRPr lang="ru-RU" b="1" u="sng" dirty="0">
              <a:solidFill>
                <a:schemeClr val="bg1"/>
              </a:solidFill>
            </a:endParaRPr>
          </a:p>
        </p:txBody>
      </p:sp>
      <p:sp>
        <p:nvSpPr>
          <p:cNvPr id="22" name="Полилиния 21"/>
          <p:cNvSpPr/>
          <p:nvPr/>
        </p:nvSpPr>
        <p:spPr>
          <a:xfrm>
            <a:off x="6048164" y="3399842"/>
            <a:ext cx="1234646" cy="668294"/>
          </a:xfrm>
          <a:custGeom>
            <a:avLst/>
            <a:gdLst>
              <a:gd name="connsiteX0" fmla="*/ 560173 w 1234646"/>
              <a:gd name="connsiteY0" fmla="*/ 187410 h 668294"/>
              <a:gd name="connsiteX1" fmla="*/ 442784 w 1234646"/>
              <a:gd name="connsiteY1" fmla="*/ 255372 h 668294"/>
              <a:gd name="connsiteX2" fmla="*/ 325394 w 1234646"/>
              <a:gd name="connsiteY2" fmla="*/ 286264 h 668294"/>
              <a:gd name="connsiteX3" fmla="*/ 84438 w 1234646"/>
              <a:gd name="connsiteY3" fmla="*/ 360405 h 668294"/>
              <a:gd name="connsiteX4" fmla="*/ 22654 w 1234646"/>
              <a:gd name="connsiteY4" fmla="*/ 391296 h 668294"/>
              <a:gd name="connsiteX5" fmla="*/ 4119 w 1234646"/>
              <a:gd name="connsiteY5" fmla="*/ 514864 h 668294"/>
              <a:gd name="connsiteX6" fmla="*/ 47367 w 1234646"/>
              <a:gd name="connsiteY6" fmla="*/ 607540 h 668294"/>
              <a:gd name="connsiteX7" fmla="*/ 90616 w 1234646"/>
              <a:gd name="connsiteY7" fmla="*/ 644610 h 668294"/>
              <a:gd name="connsiteX8" fmla="*/ 189470 w 1234646"/>
              <a:gd name="connsiteY8" fmla="*/ 656967 h 668294"/>
              <a:gd name="connsiteX9" fmla="*/ 374821 w 1234646"/>
              <a:gd name="connsiteY9" fmla="*/ 656967 h 668294"/>
              <a:gd name="connsiteX10" fmla="*/ 566351 w 1234646"/>
              <a:gd name="connsiteY10" fmla="*/ 589005 h 668294"/>
              <a:gd name="connsiteX11" fmla="*/ 757881 w 1234646"/>
              <a:gd name="connsiteY11" fmla="*/ 527221 h 668294"/>
              <a:gd name="connsiteX12" fmla="*/ 980303 w 1234646"/>
              <a:gd name="connsiteY12" fmla="*/ 440723 h 668294"/>
              <a:gd name="connsiteX13" fmla="*/ 1085335 w 1234646"/>
              <a:gd name="connsiteY13" fmla="*/ 366583 h 668294"/>
              <a:gd name="connsiteX14" fmla="*/ 1196546 w 1234646"/>
              <a:gd name="connsiteY14" fmla="*/ 292442 h 668294"/>
              <a:gd name="connsiteX15" fmla="*/ 1233616 w 1234646"/>
              <a:gd name="connsiteY15" fmla="*/ 193588 h 668294"/>
              <a:gd name="connsiteX16" fmla="*/ 1202724 w 1234646"/>
              <a:gd name="connsiteY16" fmla="*/ 94734 h 668294"/>
              <a:gd name="connsiteX17" fmla="*/ 1128584 w 1234646"/>
              <a:gd name="connsiteY17" fmla="*/ 26772 h 668294"/>
              <a:gd name="connsiteX18" fmla="*/ 998838 w 1234646"/>
              <a:gd name="connsiteY18" fmla="*/ 2059 h 668294"/>
              <a:gd name="connsiteX19" fmla="*/ 850557 w 1234646"/>
              <a:gd name="connsiteY19" fmla="*/ 39129 h 668294"/>
              <a:gd name="connsiteX20" fmla="*/ 739346 w 1234646"/>
              <a:gd name="connsiteY20" fmla="*/ 125626 h 668294"/>
              <a:gd name="connsiteX21" fmla="*/ 640492 w 1234646"/>
              <a:gd name="connsiteY21" fmla="*/ 168875 h 668294"/>
              <a:gd name="connsiteX22" fmla="*/ 560173 w 1234646"/>
              <a:gd name="connsiteY22" fmla="*/ 187410 h 6682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1234646" h="668294">
                <a:moveTo>
                  <a:pt x="560173" y="187410"/>
                </a:moveTo>
                <a:cubicBezTo>
                  <a:pt x="527222" y="201826"/>
                  <a:pt x="481914" y="238896"/>
                  <a:pt x="442784" y="255372"/>
                </a:cubicBezTo>
                <a:cubicBezTo>
                  <a:pt x="403654" y="271848"/>
                  <a:pt x="385118" y="268759"/>
                  <a:pt x="325394" y="286264"/>
                </a:cubicBezTo>
                <a:cubicBezTo>
                  <a:pt x="265670" y="303769"/>
                  <a:pt x="134895" y="342900"/>
                  <a:pt x="84438" y="360405"/>
                </a:cubicBezTo>
                <a:cubicBezTo>
                  <a:pt x="33981" y="377910"/>
                  <a:pt x="36040" y="365553"/>
                  <a:pt x="22654" y="391296"/>
                </a:cubicBezTo>
                <a:cubicBezTo>
                  <a:pt x="9268" y="417039"/>
                  <a:pt x="0" y="478823"/>
                  <a:pt x="4119" y="514864"/>
                </a:cubicBezTo>
                <a:cubicBezTo>
                  <a:pt x="8238" y="550905"/>
                  <a:pt x="32951" y="585916"/>
                  <a:pt x="47367" y="607540"/>
                </a:cubicBezTo>
                <a:cubicBezTo>
                  <a:pt x="61783" y="629164"/>
                  <a:pt x="66932" y="636372"/>
                  <a:pt x="90616" y="644610"/>
                </a:cubicBezTo>
                <a:cubicBezTo>
                  <a:pt x="114300" y="652848"/>
                  <a:pt x="142103" y="654908"/>
                  <a:pt x="189470" y="656967"/>
                </a:cubicBezTo>
                <a:cubicBezTo>
                  <a:pt x="236837" y="659026"/>
                  <a:pt x="312008" y="668294"/>
                  <a:pt x="374821" y="656967"/>
                </a:cubicBezTo>
                <a:cubicBezTo>
                  <a:pt x="437634" y="645640"/>
                  <a:pt x="502508" y="610629"/>
                  <a:pt x="566351" y="589005"/>
                </a:cubicBezTo>
                <a:cubicBezTo>
                  <a:pt x="630194" y="567381"/>
                  <a:pt x="688889" y="551935"/>
                  <a:pt x="757881" y="527221"/>
                </a:cubicBezTo>
                <a:cubicBezTo>
                  <a:pt x="826873" y="502507"/>
                  <a:pt x="925727" y="467496"/>
                  <a:pt x="980303" y="440723"/>
                </a:cubicBezTo>
                <a:cubicBezTo>
                  <a:pt x="1034879" y="413950"/>
                  <a:pt x="1049295" y="391296"/>
                  <a:pt x="1085335" y="366583"/>
                </a:cubicBezTo>
                <a:cubicBezTo>
                  <a:pt x="1121375" y="341870"/>
                  <a:pt x="1171833" y="321274"/>
                  <a:pt x="1196546" y="292442"/>
                </a:cubicBezTo>
                <a:cubicBezTo>
                  <a:pt x="1221259" y="263610"/>
                  <a:pt x="1232586" y="226539"/>
                  <a:pt x="1233616" y="193588"/>
                </a:cubicBezTo>
                <a:cubicBezTo>
                  <a:pt x="1234646" y="160637"/>
                  <a:pt x="1220229" y="122537"/>
                  <a:pt x="1202724" y="94734"/>
                </a:cubicBezTo>
                <a:cubicBezTo>
                  <a:pt x="1185219" y="66931"/>
                  <a:pt x="1162565" y="42218"/>
                  <a:pt x="1128584" y="26772"/>
                </a:cubicBezTo>
                <a:cubicBezTo>
                  <a:pt x="1094603" y="11326"/>
                  <a:pt x="1045176" y="0"/>
                  <a:pt x="998838" y="2059"/>
                </a:cubicBezTo>
                <a:cubicBezTo>
                  <a:pt x="952500" y="4118"/>
                  <a:pt x="893806" y="18535"/>
                  <a:pt x="850557" y="39129"/>
                </a:cubicBezTo>
                <a:cubicBezTo>
                  <a:pt x="807308" y="59724"/>
                  <a:pt x="774357" y="104002"/>
                  <a:pt x="739346" y="125626"/>
                </a:cubicBezTo>
                <a:cubicBezTo>
                  <a:pt x="704335" y="147250"/>
                  <a:pt x="667265" y="155489"/>
                  <a:pt x="640492" y="168875"/>
                </a:cubicBezTo>
                <a:cubicBezTo>
                  <a:pt x="613719" y="182261"/>
                  <a:pt x="593124" y="172994"/>
                  <a:pt x="560173" y="187410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Прямоугольник 23">
            <a:hlinkClick r:id="rId7" action="ppaction://hlinksldjump" tooltip="Устройство микроскопа и правила работы с ним"/>
          </p:cNvPr>
          <p:cNvSpPr/>
          <p:nvPr/>
        </p:nvSpPr>
        <p:spPr>
          <a:xfrm>
            <a:off x="0" y="519522"/>
            <a:ext cx="1727684" cy="504056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  <a:effectLst>
            <a:outerShdw blurRad="127000" dist="38100" dir="5400000" sx="103000" sy="103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/>
                </a:solidFill>
                <a:hlinkClick r:id="rId7" action="ppaction://hlinksldjump"/>
              </a:rPr>
              <a:t>Начало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28" name="Полилиния 27"/>
          <p:cNvSpPr/>
          <p:nvPr/>
        </p:nvSpPr>
        <p:spPr>
          <a:xfrm>
            <a:off x="6007100" y="1309688"/>
            <a:ext cx="1350963" cy="452437"/>
          </a:xfrm>
          <a:custGeom>
            <a:avLst/>
            <a:gdLst>
              <a:gd name="connsiteX0" fmla="*/ 60325 w 1350963"/>
              <a:gd name="connsiteY0" fmla="*/ 223837 h 452437"/>
              <a:gd name="connsiteX1" fmla="*/ 231775 w 1350963"/>
              <a:gd name="connsiteY1" fmla="*/ 138112 h 452437"/>
              <a:gd name="connsiteX2" fmla="*/ 317500 w 1350963"/>
              <a:gd name="connsiteY2" fmla="*/ 119062 h 452437"/>
              <a:gd name="connsiteX3" fmla="*/ 460375 w 1350963"/>
              <a:gd name="connsiteY3" fmla="*/ 80962 h 452437"/>
              <a:gd name="connsiteX4" fmla="*/ 688975 w 1350963"/>
              <a:gd name="connsiteY4" fmla="*/ 42862 h 452437"/>
              <a:gd name="connsiteX5" fmla="*/ 841375 w 1350963"/>
              <a:gd name="connsiteY5" fmla="*/ 4762 h 452437"/>
              <a:gd name="connsiteX6" fmla="*/ 1050925 w 1350963"/>
              <a:gd name="connsiteY6" fmla="*/ 14287 h 452437"/>
              <a:gd name="connsiteX7" fmla="*/ 1222375 w 1350963"/>
              <a:gd name="connsiteY7" fmla="*/ 42862 h 452437"/>
              <a:gd name="connsiteX8" fmla="*/ 1336675 w 1350963"/>
              <a:gd name="connsiteY8" fmla="*/ 80962 h 452437"/>
              <a:gd name="connsiteX9" fmla="*/ 1308100 w 1350963"/>
              <a:gd name="connsiteY9" fmla="*/ 233362 h 452437"/>
              <a:gd name="connsiteX10" fmla="*/ 1174750 w 1350963"/>
              <a:gd name="connsiteY10" fmla="*/ 261937 h 452437"/>
              <a:gd name="connsiteX11" fmla="*/ 1031875 w 1350963"/>
              <a:gd name="connsiteY11" fmla="*/ 280987 h 452437"/>
              <a:gd name="connsiteX12" fmla="*/ 879475 w 1350963"/>
              <a:gd name="connsiteY12" fmla="*/ 300037 h 452437"/>
              <a:gd name="connsiteX13" fmla="*/ 688975 w 1350963"/>
              <a:gd name="connsiteY13" fmla="*/ 338137 h 452437"/>
              <a:gd name="connsiteX14" fmla="*/ 479425 w 1350963"/>
              <a:gd name="connsiteY14" fmla="*/ 376237 h 452437"/>
              <a:gd name="connsiteX15" fmla="*/ 384175 w 1350963"/>
              <a:gd name="connsiteY15" fmla="*/ 433387 h 452437"/>
              <a:gd name="connsiteX16" fmla="*/ 117475 w 1350963"/>
              <a:gd name="connsiteY16" fmla="*/ 442912 h 452437"/>
              <a:gd name="connsiteX17" fmla="*/ 50800 w 1350963"/>
              <a:gd name="connsiteY17" fmla="*/ 433387 h 452437"/>
              <a:gd name="connsiteX18" fmla="*/ 3175 w 1350963"/>
              <a:gd name="connsiteY18" fmla="*/ 328612 h 452437"/>
              <a:gd name="connsiteX19" fmla="*/ 60325 w 1350963"/>
              <a:gd name="connsiteY19" fmla="*/ 223837 h 4524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1350963" h="452437">
                <a:moveTo>
                  <a:pt x="60325" y="223837"/>
                </a:moveTo>
                <a:cubicBezTo>
                  <a:pt x="98425" y="192087"/>
                  <a:pt x="188913" y="155574"/>
                  <a:pt x="231775" y="138112"/>
                </a:cubicBezTo>
                <a:cubicBezTo>
                  <a:pt x="274637" y="120650"/>
                  <a:pt x="279400" y="128587"/>
                  <a:pt x="317500" y="119062"/>
                </a:cubicBezTo>
                <a:cubicBezTo>
                  <a:pt x="355600" y="109537"/>
                  <a:pt x="398463" y="93662"/>
                  <a:pt x="460375" y="80962"/>
                </a:cubicBezTo>
                <a:cubicBezTo>
                  <a:pt x="522288" y="68262"/>
                  <a:pt x="625475" y="55562"/>
                  <a:pt x="688975" y="42862"/>
                </a:cubicBezTo>
                <a:cubicBezTo>
                  <a:pt x="752475" y="30162"/>
                  <a:pt x="781050" y="9525"/>
                  <a:pt x="841375" y="4762"/>
                </a:cubicBezTo>
                <a:cubicBezTo>
                  <a:pt x="901700" y="0"/>
                  <a:pt x="987425" y="7937"/>
                  <a:pt x="1050925" y="14287"/>
                </a:cubicBezTo>
                <a:cubicBezTo>
                  <a:pt x="1114425" y="20637"/>
                  <a:pt x="1174750" y="31750"/>
                  <a:pt x="1222375" y="42862"/>
                </a:cubicBezTo>
                <a:cubicBezTo>
                  <a:pt x="1270000" y="53974"/>
                  <a:pt x="1322388" y="49212"/>
                  <a:pt x="1336675" y="80962"/>
                </a:cubicBezTo>
                <a:cubicBezTo>
                  <a:pt x="1350963" y="112712"/>
                  <a:pt x="1335088" y="203200"/>
                  <a:pt x="1308100" y="233362"/>
                </a:cubicBezTo>
                <a:cubicBezTo>
                  <a:pt x="1281113" y="263525"/>
                  <a:pt x="1220787" y="254000"/>
                  <a:pt x="1174750" y="261937"/>
                </a:cubicBezTo>
                <a:cubicBezTo>
                  <a:pt x="1128713" y="269874"/>
                  <a:pt x="1031875" y="280987"/>
                  <a:pt x="1031875" y="280987"/>
                </a:cubicBezTo>
                <a:cubicBezTo>
                  <a:pt x="982662" y="287337"/>
                  <a:pt x="936625" y="290512"/>
                  <a:pt x="879475" y="300037"/>
                </a:cubicBezTo>
                <a:cubicBezTo>
                  <a:pt x="822325" y="309562"/>
                  <a:pt x="688975" y="338137"/>
                  <a:pt x="688975" y="338137"/>
                </a:cubicBezTo>
                <a:cubicBezTo>
                  <a:pt x="622300" y="350837"/>
                  <a:pt x="530225" y="360362"/>
                  <a:pt x="479425" y="376237"/>
                </a:cubicBezTo>
                <a:cubicBezTo>
                  <a:pt x="428625" y="392112"/>
                  <a:pt x="444500" y="422275"/>
                  <a:pt x="384175" y="433387"/>
                </a:cubicBezTo>
                <a:cubicBezTo>
                  <a:pt x="323850" y="444499"/>
                  <a:pt x="173037" y="442912"/>
                  <a:pt x="117475" y="442912"/>
                </a:cubicBezTo>
                <a:cubicBezTo>
                  <a:pt x="61913" y="442912"/>
                  <a:pt x="69850" y="452437"/>
                  <a:pt x="50800" y="433387"/>
                </a:cubicBezTo>
                <a:cubicBezTo>
                  <a:pt x="31750" y="414337"/>
                  <a:pt x="6350" y="357187"/>
                  <a:pt x="3175" y="328612"/>
                </a:cubicBezTo>
                <a:cubicBezTo>
                  <a:pt x="0" y="300037"/>
                  <a:pt x="22225" y="255587"/>
                  <a:pt x="60325" y="223837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Полилиния 28">
            <a:hlinkClick r:id="rId8" action="ppaction://hlinksldjump"/>
          </p:cNvPr>
          <p:cNvSpPr/>
          <p:nvPr/>
        </p:nvSpPr>
        <p:spPr>
          <a:xfrm>
            <a:off x="5894388" y="1301750"/>
            <a:ext cx="1501775" cy="457200"/>
          </a:xfrm>
          <a:custGeom>
            <a:avLst/>
            <a:gdLst>
              <a:gd name="connsiteX0" fmla="*/ 173037 w 1501775"/>
              <a:gd name="connsiteY0" fmla="*/ 260350 h 457200"/>
              <a:gd name="connsiteX1" fmla="*/ 392112 w 1501775"/>
              <a:gd name="connsiteY1" fmla="*/ 165100 h 457200"/>
              <a:gd name="connsiteX2" fmla="*/ 611187 w 1501775"/>
              <a:gd name="connsiteY2" fmla="*/ 127000 h 457200"/>
              <a:gd name="connsiteX3" fmla="*/ 839787 w 1501775"/>
              <a:gd name="connsiteY3" fmla="*/ 107950 h 457200"/>
              <a:gd name="connsiteX4" fmla="*/ 1058862 w 1501775"/>
              <a:gd name="connsiteY4" fmla="*/ 50800 h 457200"/>
              <a:gd name="connsiteX5" fmla="*/ 1230312 w 1501775"/>
              <a:gd name="connsiteY5" fmla="*/ 50800 h 457200"/>
              <a:gd name="connsiteX6" fmla="*/ 1363662 w 1501775"/>
              <a:gd name="connsiteY6" fmla="*/ 79375 h 457200"/>
              <a:gd name="connsiteX7" fmla="*/ 1163637 w 1501775"/>
              <a:gd name="connsiteY7" fmla="*/ 250825 h 457200"/>
              <a:gd name="connsiteX8" fmla="*/ 1325562 w 1501775"/>
              <a:gd name="connsiteY8" fmla="*/ 222250 h 457200"/>
              <a:gd name="connsiteX9" fmla="*/ 1011237 w 1501775"/>
              <a:gd name="connsiteY9" fmla="*/ 117475 h 457200"/>
              <a:gd name="connsiteX10" fmla="*/ 1068387 w 1501775"/>
              <a:gd name="connsiteY10" fmla="*/ 260350 h 457200"/>
              <a:gd name="connsiteX11" fmla="*/ 877887 w 1501775"/>
              <a:gd name="connsiteY11" fmla="*/ 298450 h 457200"/>
              <a:gd name="connsiteX12" fmla="*/ 687387 w 1501775"/>
              <a:gd name="connsiteY12" fmla="*/ 317500 h 457200"/>
              <a:gd name="connsiteX13" fmla="*/ 515937 w 1501775"/>
              <a:gd name="connsiteY13" fmla="*/ 317500 h 457200"/>
              <a:gd name="connsiteX14" fmla="*/ 354012 w 1501775"/>
              <a:gd name="connsiteY14" fmla="*/ 374650 h 457200"/>
              <a:gd name="connsiteX15" fmla="*/ 239712 w 1501775"/>
              <a:gd name="connsiteY15" fmla="*/ 307975 h 457200"/>
              <a:gd name="connsiteX16" fmla="*/ 506412 w 1501775"/>
              <a:gd name="connsiteY16" fmla="*/ 231775 h 457200"/>
              <a:gd name="connsiteX17" fmla="*/ 735012 w 1501775"/>
              <a:gd name="connsiteY17" fmla="*/ 203200 h 457200"/>
              <a:gd name="connsiteX18" fmla="*/ 992187 w 1501775"/>
              <a:gd name="connsiteY18" fmla="*/ 136525 h 457200"/>
              <a:gd name="connsiteX19" fmla="*/ 1268412 w 1501775"/>
              <a:gd name="connsiteY19" fmla="*/ 79375 h 457200"/>
              <a:gd name="connsiteX20" fmla="*/ 1306512 w 1501775"/>
              <a:gd name="connsiteY20" fmla="*/ 165100 h 457200"/>
              <a:gd name="connsiteX21" fmla="*/ 1020762 w 1501775"/>
              <a:gd name="connsiteY21" fmla="*/ 41275 h 457200"/>
              <a:gd name="connsiteX22" fmla="*/ 1135062 w 1501775"/>
              <a:gd name="connsiteY22" fmla="*/ 279400 h 457200"/>
              <a:gd name="connsiteX23" fmla="*/ 744537 w 1501775"/>
              <a:gd name="connsiteY23" fmla="*/ 98425 h 457200"/>
              <a:gd name="connsiteX24" fmla="*/ 735012 w 1501775"/>
              <a:gd name="connsiteY24" fmla="*/ 269875 h 457200"/>
              <a:gd name="connsiteX25" fmla="*/ 354012 w 1501775"/>
              <a:gd name="connsiteY25" fmla="*/ 107950 h 457200"/>
              <a:gd name="connsiteX26" fmla="*/ 534987 w 1501775"/>
              <a:gd name="connsiteY26" fmla="*/ 441325 h 457200"/>
              <a:gd name="connsiteX27" fmla="*/ 239712 w 1501775"/>
              <a:gd name="connsiteY27" fmla="*/ 203200 h 457200"/>
              <a:gd name="connsiteX28" fmla="*/ 192087 w 1501775"/>
              <a:gd name="connsiteY28" fmla="*/ 317500 h 457200"/>
              <a:gd name="connsiteX29" fmla="*/ 1392237 w 1501775"/>
              <a:gd name="connsiteY29" fmla="*/ 127000 h 457200"/>
              <a:gd name="connsiteX30" fmla="*/ 849312 w 1501775"/>
              <a:gd name="connsiteY30" fmla="*/ 222250 h 457200"/>
              <a:gd name="connsiteX31" fmla="*/ 363537 w 1501775"/>
              <a:gd name="connsiteY31" fmla="*/ 422275 h 457200"/>
              <a:gd name="connsiteX32" fmla="*/ 725487 w 1501775"/>
              <a:gd name="connsiteY32" fmla="*/ 60325 h 457200"/>
              <a:gd name="connsiteX33" fmla="*/ 963612 w 1501775"/>
              <a:gd name="connsiteY33" fmla="*/ 88900 h 457200"/>
              <a:gd name="connsiteX34" fmla="*/ 1316037 w 1501775"/>
              <a:gd name="connsiteY34" fmla="*/ 269875 h 457200"/>
              <a:gd name="connsiteX35" fmla="*/ 1439862 w 1501775"/>
              <a:gd name="connsiteY35" fmla="*/ 107950 h 457200"/>
              <a:gd name="connsiteX36" fmla="*/ 1401762 w 1501775"/>
              <a:gd name="connsiteY36" fmla="*/ 60325 h 457200"/>
              <a:gd name="connsiteX37" fmla="*/ 1220787 w 1501775"/>
              <a:gd name="connsiteY37" fmla="*/ 31750 h 457200"/>
              <a:gd name="connsiteX38" fmla="*/ 754062 w 1501775"/>
              <a:gd name="connsiteY38" fmla="*/ 12700 h 457200"/>
              <a:gd name="connsiteX39" fmla="*/ 468312 w 1501775"/>
              <a:gd name="connsiteY39" fmla="*/ 107950 h 457200"/>
              <a:gd name="connsiteX40" fmla="*/ 173037 w 1501775"/>
              <a:gd name="connsiteY40" fmla="*/ 260350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1501775" h="457200">
                <a:moveTo>
                  <a:pt x="173037" y="260350"/>
                </a:moveTo>
                <a:cubicBezTo>
                  <a:pt x="160337" y="269875"/>
                  <a:pt x="319087" y="187325"/>
                  <a:pt x="392112" y="165100"/>
                </a:cubicBezTo>
                <a:cubicBezTo>
                  <a:pt x="465137" y="142875"/>
                  <a:pt x="536575" y="136525"/>
                  <a:pt x="611187" y="127000"/>
                </a:cubicBezTo>
                <a:cubicBezTo>
                  <a:pt x="685799" y="117475"/>
                  <a:pt x="765175" y="120650"/>
                  <a:pt x="839787" y="107950"/>
                </a:cubicBezTo>
                <a:cubicBezTo>
                  <a:pt x="914399" y="95250"/>
                  <a:pt x="993775" y="60325"/>
                  <a:pt x="1058862" y="50800"/>
                </a:cubicBezTo>
                <a:cubicBezTo>
                  <a:pt x="1123949" y="41275"/>
                  <a:pt x="1179512" y="46038"/>
                  <a:pt x="1230312" y="50800"/>
                </a:cubicBezTo>
                <a:cubicBezTo>
                  <a:pt x="1281112" y="55562"/>
                  <a:pt x="1374774" y="46038"/>
                  <a:pt x="1363662" y="79375"/>
                </a:cubicBezTo>
                <a:cubicBezTo>
                  <a:pt x="1352550" y="112712"/>
                  <a:pt x="1169987" y="227013"/>
                  <a:pt x="1163637" y="250825"/>
                </a:cubicBezTo>
                <a:cubicBezTo>
                  <a:pt x="1157287" y="274637"/>
                  <a:pt x="1350962" y="244475"/>
                  <a:pt x="1325562" y="222250"/>
                </a:cubicBezTo>
                <a:cubicBezTo>
                  <a:pt x="1300162" y="200025"/>
                  <a:pt x="1054099" y="111125"/>
                  <a:pt x="1011237" y="117475"/>
                </a:cubicBezTo>
                <a:cubicBezTo>
                  <a:pt x="968375" y="123825"/>
                  <a:pt x="1090612" y="230188"/>
                  <a:pt x="1068387" y="260350"/>
                </a:cubicBezTo>
                <a:cubicBezTo>
                  <a:pt x="1046162" y="290512"/>
                  <a:pt x="941387" y="288925"/>
                  <a:pt x="877887" y="298450"/>
                </a:cubicBezTo>
                <a:cubicBezTo>
                  <a:pt x="814387" y="307975"/>
                  <a:pt x="747712" y="314325"/>
                  <a:pt x="687387" y="317500"/>
                </a:cubicBezTo>
                <a:cubicBezTo>
                  <a:pt x="627062" y="320675"/>
                  <a:pt x="571499" y="307975"/>
                  <a:pt x="515937" y="317500"/>
                </a:cubicBezTo>
                <a:cubicBezTo>
                  <a:pt x="460375" y="327025"/>
                  <a:pt x="400049" y="376237"/>
                  <a:pt x="354012" y="374650"/>
                </a:cubicBezTo>
                <a:cubicBezTo>
                  <a:pt x="307975" y="373063"/>
                  <a:pt x="214312" y="331788"/>
                  <a:pt x="239712" y="307975"/>
                </a:cubicBezTo>
                <a:cubicBezTo>
                  <a:pt x="265112" y="284163"/>
                  <a:pt x="423862" y="249237"/>
                  <a:pt x="506412" y="231775"/>
                </a:cubicBezTo>
                <a:cubicBezTo>
                  <a:pt x="588962" y="214313"/>
                  <a:pt x="654050" y="219075"/>
                  <a:pt x="735012" y="203200"/>
                </a:cubicBezTo>
                <a:cubicBezTo>
                  <a:pt x="815975" y="187325"/>
                  <a:pt x="903287" y="157162"/>
                  <a:pt x="992187" y="136525"/>
                </a:cubicBezTo>
                <a:cubicBezTo>
                  <a:pt x="1081087" y="115888"/>
                  <a:pt x="1216025" y="74613"/>
                  <a:pt x="1268412" y="79375"/>
                </a:cubicBezTo>
                <a:cubicBezTo>
                  <a:pt x="1320799" y="84137"/>
                  <a:pt x="1347787" y="171450"/>
                  <a:pt x="1306512" y="165100"/>
                </a:cubicBezTo>
                <a:cubicBezTo>
                  <a:pt x="1265237" y="158750"/>
                  <a:pt x="1049337" y="22225"/>
                  <a:pt x="1020762" y="41275"/>
                </a:cubicBezTo>
                <a:cubicBezTo>
                  <a:pt x="992187" y="60325"/>
                  <a:pt x="1181100" y="269875"/>
                  <a:pt x="1135062" y="279400"/>
                </a:cubicBezTo>
                <a:cubicBezTo>
                  <a:pt x="1089025" y="288925"/>
                  <a:pt x="811212" y="100012"/>
                  <a:pt x="744537" y="98425"/>
                </a:cubicBezTo>
                <a:cubicBezTo>
                  <a:pt x="677862" y="96838"/>
                  <a:pt x="800099" y="268288"/>
                  <a:pt x="735012" y="269875"/>
                </a:cubicBezTo>
                <a:cubicBezTo>
                  <a:pt x="669925" y="271462"/>
                  <a:pt x="387350" y="79375"/>
                  <a:pt x="354012" y="107950"/>
                </a:cubicBezTo>
                <a:cubicBezTo>
                  <a:pt x="320675" y="136525"/>
                  <a:pt x="554037" y="425450"/>
                  <a:pt x="534987" y="441325"/>
                </a:cubicBezTo>
                <a:cubicBezTo>
                  <a:pt x="515937" y="457200"/>
                  <a:pt x="296862" y="223837"/>
                  <a:pt x="239712" y="203200"/>
                </a:cubicBezTo>
                <a:cubicBezTo>
                  <a:pt x="182562" y="182563"/>
                  <a:pt x="0" y="330200"/>
                  <a:pt x="192087" y="317500"/>
                </a:cubicBezTo>
                <a:cubicBezTo>
                  <a:pt x="384174" y="304800"/>
                  <a:pt x="1282700" y="142875"/>
                  <a:pt x="1392237" y="127000"/>
                </a:cubicBezTo>
                <a:cubicBezTo>
                  <a:pt x="1501775" y="111125"/>
                  <a:pt x="1020762" y="173037"/>
                  <a:pt x="849312" y="222250"/>
                </a:cubicBezTo>
                <a:cubicBezTo>
                  <a:pt x="677862" y="271463"/>
                  <a:pt x="384175" y="449263"/>
                  <a:pt x="363537" y="422275"/>
                </a:cubicBezTo>
                <a:cubicBezTo>
                  <a:pt x="342899" y="395287"/>
                  <a:pt x="625475" y="115888"/>
                  <a:pt x="725487" y="60325"/>
                </a:cubicBezTo>
                <a:cubicBezTo>
                  <a:pt x="825500" y="4763"/>
                  <a:pt x="865187" y="53975"/>
                  <a:pt x="963612" y="88900"/>
                </a:cubicBezTo>
                <a:cubicBezTo>
                  <a:pt x="1062037" y="123825"/>
                  <a:pt x="1236662" y="266700"/>
                  <a:pt x="1316037" y="269875"/>
                </a:cubicBezTo>
                <a:cubicBezTo>
                  <a:pt x="1395412" y="273050"/>
                  <a:pt x="1425575" y="142875"/>
                  <a:pt x="1439862" y="107950"/>
                </a:cubicBezTo>
                <a:cubicBezTo>
                  <a:pt x="1454150" y="73025"/>
                  <a:pt x="1438275" y="73025"/>
                  <a:pt x="1401762" y="60325"/>
                </a:cubicBezTo>
                <a:cubicBezTo>
                  <a:pt x="1365250" y="47625"/>
                  <a:pt x="1328737" y="39688"/>
                  <a:pt x="1220787" y="31750"/>
                </a:cubicBezTo>
                <a:cubicBezTo>
                  <a:pt x="1112837" y="23813"/>
                  <a:pt x="879475" y="0"/>
                  <a:pt x="754062" y="12700"/>
                </a:cubicBezTo>
                <a:cubicBezTo>
                  <a:pt x="628650" y="25400"/>
                  <a:pt x="571499" y="63500"/>
                  <a:pt x="468312" y="107950"/>
                </a:cubicBezTo>
                <a:cubicBezTo>
                  <a:pt x="365125" y="152400"/>
                  <a:pt x="185737" y="250825"/>
                  <a:pt x="173037" y="260350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Полилиния 36">
            <a:hlinkClick r:id="rId9" action="ppaction://hlinksldjump"/>
          </p:cNvPr>
          <p:cNvSpPr/>
          <p:nvPr/>
        </p:nvSpPr>
        <p:spPr>
          <a:xfrm>
            <a:off x="5464175" y="2165350"/>
            <a:ext cx="587375" cy="434975"/>
          </a:xfrm>
          <a:custGeom>
            <a:avLst/>
            <a:gdLst>
              <a:gd name="connsiteX0" fmla="*/ 50800 w 587375"/>
              <a:gd name="connsiteY0" fmla="*/ 349250 h 434975"/>
              <a:gd name="connsiteX1" fmla="*/ 450850 w 587375"/>
              <a:gd name="connsiteY1" fmla="*/ 53975 h 434975"/>
              <a:gd name="connsiteX2" fmla="*/ 155575 w 587375"/>
              <a:gd name="connsiteY2" fmla="*/ 368300 h 434975"/>
              <a:gd name="connsiteX3" fmla="*/ 498475 w 587375"/>
              <a:gd name="connsiteY3" fmla="*/ 92075 h 434975"/>
              <a:gd name="connsiteX4" fmla="*/ 279400 w 587375"/>
              <a:gd name="connsiteY4" fmla="*/ 396875 h 434975"/>
              <a:gd name="connsiteX5" fmla="*/ 574675 w 587375"/>
              <a:gd name="connsiteY5" fmla="*/ 158750 h 434975"/>
              <a:gd name="connsiteX6" fmla="*/ 355600 w 587375"/>
              <a:gd name="connsiteY6" fmla="*/ 25400 h 434975"/>
              <a:gd name="connsiteX7" fmla="*/ 536575 w 587375"/>
              <a:gd name="connsiteY7" fmla="*/ 311150 h 434975"/>
              <a:gd name="connsiteX8" fmla="*/ 222250 w 587375"/>
              <a:gd name="connsiteY8" fmla="*/ 44450 h 434975"/>
              <a:gd name="connsiteX9" fmla="*/ 403225 w 587375"/>
              <a:gd name="connsiteY9" fmla="*/ 396875 h 434975"/>
              <a:gd name="connsiteX10" fmla="*/ 136525 w 587375"/>
              <a:gd name="connsiteY10" fmla="*/ 130175 h 434975"/>
              <a:gd name="connsiteX11" fmla="*/ 231775 w 587375"/>
              <a:gd name="connsiteY11" fmla="*/ 415925 h 434975"/>
              <a:gd name="connsiteX12" fmla="*/ 31750 w 587375"/>
              <a:gd name="connsiteY12" fmla="*/ 244475 h 434975"/>
              <a:gd name="connsiteX13" fmla="*/ 422275 w 587375"/>
              <a:gd name="connsiteY13" fmla="*/ 34925 h 434975"/>
              <a:gd name="connsiteX14" fmla="*/ 241300 w 587375"/>
              <a:gd name="connsiteY14" fmla="*/ 415925 h 434975"/>
              <a:gd name="connsiteX15" fmla="*/ 536575 w 587375"/>
              <a:gd name="connsiteY15" fmla="*/ 130175 h 434975"/>
              <a:gd name="connsiteX16" fmla="*/ 469900 w 587375"/>
              <a:gd name="connsiteY16" fmla="*/ 320675 h 434975"/>
              <a:gd name="connsiteX17" fmla="*/ 69850 w 587375"/>
              <a:gd name="connsiteY17" fmla="*/ 225425 h 434975"/>
              <a:gd name="connsiteX18" fmla="*/ 193675 w 587375"/>
              <a:gd name="connsiteY18" fmla="*/ 396875 h 434975"/>
              <a:gd name="connsiteX19" fmla="*/ 327025 w 587375"/>
              <a:gd name="connsiteY19" fmla="*/ 63500 h 434975"/>
              <a:gd name="connsiteX20" fmla="*/ 288925 w 587375"/>
              <a:gd name="connsiteY20" fmla="*/ 25400 h 434975"/>
              <a:gd name="connsiteX21" fmla="*/ 536575 w 587375"/>
              <a:gd name="connsiteY21" fmla="*/ 215900 h 434975"/>
              <a:gd name="connsiteX22" fmla="*/ 412750 w 587375"/>
              <a:gd name="connsiteY22" fmla="*/ 254000 h 434975"/>
              <a:gd name="connsiteX23" fmla="*/ 165100 w 587375"/>
              <a:gd name="connsiteY23" fmla="*/ 339725 h 434975"/>
              <a:gd name="connsiteX24" fmla="*/ 307975 w 587375"/>
              <a:gd name="connsiteY24" fmla="*/ 273050 h 4349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587375" h="434975">
                <a:moveTo>
                  <a:pt x="50800" y="349250"/>
                </a:moveTo>
                <a:cubicBezTo>
                  <a:pt x="242094" y="200025"/>
                  <a:pt x="433388" y="50800"/>
                  <a:pt x="450850" y="53975"/>
                </a:cubicBezTo>
                <a:cubicBezTo>
                  <a:pt x="468313" y="57150"/>
                  <a:pt x="147638" y="361950"/>
                  <a:pt x="155575" y="368300"/>
                </a:cubicBezTo>
                <a:cubicBezTo>
                  <a:pt x="163512" y="374650"/>
                  <a:pt x="477838" y="87313"/>
                  <a:pt x="498475" y="92075"/>
                </a:cubicBezTo>
                <a:cubicBezTo>
                  <a:pt x="519112" y="96837"/>
                  <a:pt x="266700" y="385763"/>
                  <a:pt x="279400" y="396875"/>
                </a:cubicBezTo>
                <a:cubicBezTo>
                  <a:pt x="292100" y="407987"/>
                  <a:pt x="561975" y="220663"/>
                  <a:pt x="574675" y="158750"/>
                </a:cubicBezTo>
                <a:cubicBezTo>
                  <a:pt x="587375" y="96838"/>
                  <a:pt x="361950" y="0"/>
                  <a:pt x="355600" y="25400"/>
                </a:cubicBezTo>
                <a:cubicBezTo>
                  <a:pt x="349250" y="50800"/>
                  <a:pt x="558800" y="307975"/>
                  <a:pt x="536575" y="311150"/>
                </a:cubicBezTo>
                <a:cubicBezTo>
                  <a:pt x="514350" y="314325"/>
                  <a:pt x="244475" y="30162"/>
                  <a:pt x="222250" y="44450"/>
                </a:cubicBezTo>
                <a:cubicBezTo>
                  <a:pt x="200025" y="58738"/>
                  <a:pt x="417512" y="382588"/>
                  <a:pt x="403225" y="396875"/>
                </a:cubicBezTo>
                <a:cubicBezTo>
                  <a:pt x="388938" y="411162"/>
                  <a:pt x="165100" y="127000"/>
                  <a:pt x="136525" y="130175"/>
                </a:cubicBezTo>
                <a:cubicBezTo>
                  <a:pt x="107950" y="133350"/>
                  <a:pt x="249237" y="396875"/>
                  <a:pt x="231775" y="415925"/>
                </a:cubicBezTo>
                <a:cubicBezTo>
                  <a:pt x="214313" y="434975"/>
                  <a:pt x="0" y="307975"/>
                  <a:pt x="31750" y="244475"/>
                </a:cubicBezTo>
                <a:cubicBezTo>
                  <a:pt x="63500" y="180975"/>
                  <a:pt x="387350" y="6350"/>
                  <a:pt x="422275" y="34925"/>
                </a:cubicBezTo>
                <a:cubicBezTo>
                  <a:pt x="457200" y="63500"/>
                  <a:pt x="222250" y="400050"/>
                  <a:pt x="241300" y="415925"/>
                </a:cubicBezTo>
                <a:cubicBezTo>
                  <a:pt x="260350" y="431800"/>
                  <a:pt x="498475" y="146050"/>
                  <a:pt x="536575" y="130175"/>
                </a:cubicBezTo>
                <a:cubicBezTo>
                  <a:pt x="574675" y="114300"/>
                  <a:pt x="547687" y="304800"/>
                  <a:pt x="469900" y="320675"/>
                </a:cubicBezTo>
                <a:cubicBezTo>
                  <a:pt x="392113" y="336550"/>
                  <a:pt x="115887" y="212725"/>
                  <a:pt x="69850" y="225425"/>
                </a:cubicBezTo>
                <a:cubicBezTo>
                  <a:pt x="23813" y="238125"/>
                  <a:pt x="150813" y="423862"/>
                  <a:pt x="193675" y="396875"/>
                </a:cubicBezTo>
                <a:cubicBezTo>
                  <a:pt x="236537" y="369888"/>
                  <a:pt x="311150" y="125413"/>
                  <a:pt x="327025" y="63500"/>
                </a:cubicBezTo>
                <a:cubicBezTo>
                  <a:pt x="342900" y="1588"/>
                  <a:pt x="254000" y="0"/>
                  <a:pt x="288925" y="25400"/>
                </a:cubicBezTo>
                <a:cubicBezTo>
                  <a:pt x="323850" y="50800"/>
                  <a:pt x="515938" y="177800"/>
                  <a:pt x="536575" y="215900"/>
                </a:cubicBezTo>
                <a:cubicBezTo>
                  <a:pt x="557212" y="254000"/>
                  <a:pt x="474662" y="233363"/>
                  <a:pt x="412750" y="254000"/>
                </a:cubicBezTo>
                <a:cubicBezTo>
                  <a:pt x="350838" y="274637"/>
                  <a:pt x="182563" y="336550"/>
                  <a:pt x="165100" y="339725"/>
                </a:cubicBezTo>
                <a:cubicBezTo>
                  <a:pt x="147638" y="342900"/>
                  <a:pt x="227806" y="307975"/>
                  <a:pt x="307975" y="273050"/>
                </a:cubicBezTo>
              </a:path>
            </a:pathLst>
          </a:custGeom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Полилиния 37">
            <a:hlinkClick r:id="rId10" action="ppaction://hlinksldjump"/>
          </p:cNvPr>
          <p:cNvSpPr/>
          <p:nvPr/>
        </p:nvSpPr>
        <p:spPr>
          <a:xfrm>
            <a:off x="6059488" y="2286000"/>
            <a:ext cx="301624" cy="339725"/>
          </a:xfrm>
          <a:custGeom>
            <a:avLst/>
            <a:gdLst>
              <a:gd name="connsiteX0" fmla="*/ 274637 w 301624"/>
              <a:gd name="connsiteY0" fmla="*/ 9525 h 339725"/>
              <a:gd name="connsiteX1" fmla="*/ 26987 w 301624"/>
              <a:gd name="connsiteY1" fmla="*/ 276225 h 339725"/>
              <a:gd name="connsiteX2" fmla="*/ 112712 w 301624"/>
              <a:gd name="connsiteY2" fmla="*/ 9525 h 339725"/>
              <a:gd name="connsiteX3" fmla="*/ 227012 w 301624"/>
              <a:gd name="connsiteY3" fmla="*/ 323850 h 339725"/>
              <a:gd name="connsiteX4" fmla="*/ 265112 w 301624"/>
              <a:gd name="connsiteY4" fmla="*/ 66675 h 339725"/>
              <a:gd name="connsiteX5" fmla="*/ 93662 w 301624"/>
              <a:gd name="connsiteY5" fmla="*/ 38100 h 339725"/>
              <a:gd name="connsiteX6" fmla="*/ 46037 w 301624"/>
              <a:gd name="connsiteY6" fmla="*/ 295275 h 339725"/>
              <a:gd name="connsiteX7" fmla="*/ 236537 w 301624"/>
              <a:gd name="connsiteY7" fmla="*/ 304800 h 339725"/>
              <a:gd name="connsiteX8" fmla="*/ 227012 w 301624"/>
              <a:gd name="connsiteY8" fmla="*/ 142875 h 339725"/>
              <a:gd name="connsiteX9" fmla="*/ 84137 w 301624"/>
              <a:gd name="connsiteY9" fmla="*/ 133350 h 339725"/>
              <a:gd name="connsiteX10" fmla="*/ 169862 w 301624"/>
              <a:gd name="connsiteY10" fmla="*/ 47625 h 339725"/>
              <a:gd name="connsiteX11" fmla="*/ 141287 w 301624"/>
              <a:gd name="connsiteY11" fmla="*/ 285750 h 339725"/>
              <a:gd name="connsiteX12" fmla="*/ 74612 w 301624"/>
              <a:gd name="connsiteY12" fmla="*/ 180975 h 339725"/>
              <a:gd name="connsiteX13" fmla="*/ 207962 w 301624"/>
              <a:gd name="connsiteY13" fmla="*/ 133350 h 339725"/>
              <a:gd name="connsiteX14" fmla="*/ 188912 w 301624"/>
              <a:gd name="connsiteY14" fmla="*/ 266700 h 339725"/>
              <a:gd name="connsiteX15" fmla="*/ 274637 w 301624"/>
              <a:gd name="connsiteY15" fmla="*/ 9525 h 339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301624" h="339725">
                <a:moveTo>
                  <a:pt x="274637" y="9525"/>
                </a:moveTo>
                <a:cubicBezTo>
                  <a:pt x="247650" y="11112"/>
                  <a:pt x="53974" y="276225"/>
                  <a:pt x="26987" y="276225"/>
                </a:cubicBezTo>
                <a:cubicBezTo>
                  <a:pt x="0" y="276225"/>
                  <a:pt x="79375" y="1588"/>
                  <a:pt x="112712" y="9525"/>
                </a:cubicBezTo>
                <a:cubicBezTo>
                  <a:pt x="146049" y="17462"/>
                  <a:pt x="201612" y="314325"/>
                  <a:pt x="227012" y="323850"/>
                </a:cubicBezTo>
                <a:cubicBezTo>
                  <a:pt x="252412" y="333375"/>
                  <a:pt x="287337" y="114300"/>
                  <a:pt x="265112" y="66675"/>
                </a:cubicBezTo>
                <a:cubicBezTo>
                  <a:pt x="242887" y="19050"/>
                  <a:pt x="130174" y="0"/>
                  <a:pt x="93662" y="38100"/>
                </a:cubicBezTo>
                <a:cubicBezTo>
                  <a:pt x="57150" y="76200"/>
                  <a:pt x="22225" y="250825"/>
                  <a:pt x="46037" y="295275"/>
                </a:cubicBezTo>
                <a:cubicBezTo>
                  <a:pt x="69849" y="339725"/>
                  <a:pt x="206374" y="330200"/>
                  <a:pt x="236537" y="304800"/>
                </a:cubicBezTo>
                <a:cubicBezTo>
                  <a:pt x="266700" y="279400"/>
                  <a:pt x="252412" y="171450"/>
                  <a:pt x="227012" y="142875"/>
                </a:cubicBezTo>
                <a:cubicBezTo>
                  <a:pt x="201612" y="114300"/>
                  <a:pt x="93662" y="149225"/>
                  <a:pt x="84137" y="133350"/>
                </a:cubicBezTo>
                <a:cubicBezTo>
                  <a:pt x="74612" y="117475"/>
                  <a:pt x="160337" y="22225"/>
                  <a:pt x="169862" y="47625"/>
                </a:cubicBezTo>
                <a:cubicBezTo>
                  <a:pt x="179387" y="73025"/>
                  <a:pt x="157162" y="263525"/>
                  <a:pt x="141287" y="285750"/>
                </a:cubicBezTo>
                <a:cubicBezTo>
                  <a:pt x="125412" y="307975"/>
                  <a:pt x="63500" y="206375"/>
                  <a:pt x="74612" y="180975"/>
                </a:cubicBezTo>
                <a:cubicBezTo>
                  <a:pt x="85724" y="155575"/>
                  <a:pt x="188912" y="119063"/>
                  <a:pt x="207962" y="133350"/>
                </a:cubicBezTo>
                <a:cubicBezTo>
                  <a:pt x="227012" y="147638"/>
                  <a:pt x="179387" y="280987"/>
                  <a:pt x="188912" y="266700"/>
                </a:cubicBezTo>
                <a:cubicBezTo>
                  <a:pt x="198437" y="252413"/>
                  <a:pt x="301624" y="7938"/>
                  <a:pt x="274637" y="9525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Полилиния 38">
            <a:hlinkClick r:id="rId10" action="ppaction://hlinksldjump"/>
          </p:cNvPr>
          <p:cNvSpPr/>
          <p:nvPr/>
        </p:nvSpPr>
        <p:spPr>
          <a:xfrm>
            <a:off x="5354638" y="2614613"/>
            <a:ext cx="661987" cy="123824"/>
          </a:xfrm>
          <a:custGeom>
            <a:avLst/>
            <a:gdLst>
              <a:gd name="connsiteX0" fmla="*/ 74612 w 661987"/>
              <a:gd name="connsiteY0" fmla="*/ 90487 h 123824"/>
              <a:gd name="connsiteX1" fmla="*/ 579437 w 661987"/>
              <a:gd name="connsiteY1" fmla="*/ 4762 h 123824"/>
              <a:gd name="connsiteX2" fmla="*/ 569912 w 661987"/>
              <a:gd name="connsiteY2" fmla="*/ 119062 h 123824"/>
              <a:gd name="connsiteX3" fmla="*/ 293687 w 661987"/>
              <a:gd name="connsiteY3" fmla="*/ 33337 h 123824"/>
              <a:gd name="connsiteX4" fmla="*/ 131762 w 661987"/>
              <a:gd name="connsiteY4" fmla="*/ 14287 h 123824"/>
              <a:gd name="connsiteX5" fmla="*/ 74612 w 661987"/>
              <a:gd name="connsiteY5" fmla="*/ 90487 h 1238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61987" h="123824">
                <a:moveTo>
                  <a:pt x="74612" y="90487"/>
                </a:moveTo>
                <a:cubicBezTo>
                  <a:pt x="149224" y="88900"/>
                  <a:pt x="496887" y="0"/>
                  <a:pt x="579437" y="4762"/>
                </a:cubicBezTo>
                <a:cubicBezTo>
                  <a:pt x="661987" y="9524"/>
                  <a:pt x="617537" y="114300"/>
                  <a:pt x="569912" y="119062"/>
                </a:cubicBezTo>
                <a:cubicBezTo>
                  <a:pt x="522287" y="123824"/>
                  <a:pt x="366712" y="50799"/>
                  <a:pt x="293687" y="33337"/>
                </a:cubicBezTo>
                <a:cubicBezTo>
                  <a:pt x="220662" y="15875"/>
                  <a:pt x="161924" y="4762"/>
                  <a:pt x="131762" y="14287"/>
                </a:cubicBezTo>
                <a:cubicBezTo>
                  <a:pt x="101600" y="23812"/>
                  <a:pt x="0" y="92074"/>
                  <a:pt x="74612" y="90487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" name="Полилиния 40">
            <a:hlinkClick r:id="rId10" action="ppaction://hlinksldjump"/>
          </p:cNvPr>
          <p:cNvSpPr/>
          <p:nvPr/>
        </p:nvSpPr>
        <p:spPr>
          <a:xfrm>
            <a:off x="5426075" y="2613025"/>
            <a:ext cx="550862" cy="155575"/>
          </a:xfrm>
          <a:custGeom>
            <a:avLst/>
            <a:gdLst>
              <a:gd name="connsiteX0" fmla="*/ 498475 w 550862"/>
              <a:gd name="connsiteY0" fmla="*/ 44450 h 155575"/>
              <a:gd name="connsiteX1" fmla="*/ 488950 w 550862"/>
              <a:gd name="connsiteY1" fmla="*/ 149225 h 155575"/>
              <a:gd name="connsiteX2" fmla="*/ 450850 w 550862"/>
              <a:gd name="connsiteY2" fmla="*/ 6350 h 155575"/>
              <a:gd name="connsiteX3" fmla="*/ 346075 w 550862"/>
              <a:gd name="connsiteY3" fmla="*/ 111125 h 155575"/>
              <a:gd name="connsiteX4" fmla="*/ 317500 w 550862"/>
              <a:gd name="connsiteY4" fmla="*/ 25400 h 155575"/>
              <a:gd name="connsiteX5" fmla="*/ 203200 w 550862"/>
              <a:gd name="connsiteY5" fmla="*/ 82550 h 155575"/>
              <a:gd name="connsiteX6" fmla="*/ 12700 w 550862"/>
              <a:gd name="connsiteY6" fmla="*/ 92075 h 155575"/>
              <a:gd name="connsiteX7" fmla="*/ 127000 w 550862"/>
              <a:gd name="connsiteY7" fmla="*/ 44450 h 155575"/>
              <a:gd name="connsiteX8" fmla="*/ 403225 w 550862"/>
              <a:gd name="connsiteY8" fmla="*/ 53975 h 155575"/>
              <a:gd name="connsiteX9" fmla="*/ 479425 w 550862"/>
              <a:gd name="connsiteY9" fmla="*/ 92075 h 155575"/>
              <a:gd name="connsiteX10" fmla="*/ 174625 w 550862"/>
              <a:gd name="connsiteY10" fmla="*/ 120650 h 155575"/>
              <a:gd name="connsiteX11" fmla="*/ 498475 w 550862"/>
              <a:gd name="connsiteY11" fmla="*/ 44450 h 1555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550862" h="155575">
                <a:moveTo>
                  <a:pt x="498475" y="44450"/>
                </a:moveTo>
                <a:cubicBezTo>
                  <a:pt x="550862" y="49212"/>
                  <a:pt x="496887" y="155575"/>
                  <a:pt x="488950" y="149225"/>
                </a:cubicBezTo>
                <a:cubicBezTo>
                  <a:pt x="481013" y="142875"/>
                  <a:pt x="474662" y="12700"/>
                  <a:pt x="450850" y="6350"/>
                </a:cubicBezTo>
                <a:cubicBezTo>
                  <a:pt x="427038" y="0"/>
                  <a:pt x="368300" y="107950"/>
                  <a:pt x="346075" y="111125"/>
                </a:cubicBezTo>
                <a:cubicBezTo>
                  <a:pt x="323850" y="114300"/>
                  <a:pt x="341312" y="30162"/>
                  <a:pt x="317500" y="25400"/>
                </a:cubicBezTo>
                <a:cubicBezTo>
                  <a:pt x="293688" y="20638"/>
                  <a:pt x="254000" y="71438"/>
                  <a:pt x="203200" y="82550"/>
                </a:cubicBezTo>
                <a:cubicBezTo>
                  <a:pt x="152400" y="93663"/>
                  <a:pt x="25400" y="98425"/>
                  <a:pt x="12700" y="92075"/>
                </a:cubicBezTo>
                <a:cubicBezTo>
                  <a:pt x="0" y="85725"/>
                  <a:pt x="61913" y="50800"/>
                  <a:pt x="127000" y="44450"/>
                </a:cubicBezTo>
                <a:cubicBezTo>
                  <a:pt x="192087" y="38100"/>
                  <a:pt x="344488" y="46038"/>
                  <a:pt x="403225" y="53975"/>
                </a:cubicBezTo>
                <a:cubicBezTo>
                  <a:pt x="461963" y="61913"/>
                  <a:pt x="517525" y="80963"/>
                  <a:pt x="479425" y="92075"/>
                </a:cubicBezTo>
                <a:cubicBezTo>
                  <a:pt x="441325" y="103187"/>
                  <a:pt x="173038" y="134937"/>
                  <a:pt x="174625" y="120650"/>
                </a:cubicBezTo>
                <a:cubicBezTo>
                  <a:pt x="176212" y="106363"/>
                  <a:pt x="446088" y="39688"/>
                  <a:pt x="498475" y="44450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Полилиния 44">
            <a:hlinkClick r:id="rId11" action="ppaction://hlinksldjump"/>
          </p:cNvPr>
          <p:cNvSpPr/>
          <p:nvPr/>
        </p:nvSpPr>
        <p:spPr>
          <a:xfrm>
            <a:off x="5221288" y="3832225"/>
            <a:ext cx="436562" cy="430212"/>
          </a:xfrm>
          <a:custGeom>
            <a:avLst/>
            <a:gdLst>
              <a:gd name="connsiteX0" fmla="*/ 46037 w 436562"/>
              <a:gd name="connsiteY0" fmla="*/ 139700 h 430212"/>
              <a:gd name="connsiteX1" fmla="*/ 236537 w 436562"/>
              <a:gd name="connsiteY1" fmla="*/ 63500 h 430212"/>
              <a:gd name="connsiteX2" fmla="*/ 407987 w 436562"/>
              <a:gd name="connsiteY2" fmla="*/ 120650 h 430212"/>
              <a:gd name="connsiteX3" fmla="*/ 407987 w 436562"/>
              <a:gd name="connsiteY3" fmla="*/ 282575 h 430212"/>
              <a:gd name="connsiteX4" fmla="*/ 341312 w 436562"/>
              <a:gd name="connsiteY4" fmla="*/ 368300 h 430212"/>
              <a:gd name="connsiteX5" fmla="*/ 188912 w 436562"/>
              <a:gd name="connsiteY5" fmla="*/ 425450 h 430212"/>
              <a:gd name="connsiteX6" fmla="*/ 36512 w 436562"/>
              <a:gd name="connsiteY6" fmla="*/ 339725 h 430212"/>
              <a:gd name="connsiteX7" fmla="*/ 7937 w 436562"/>
              <a:gd name="connsiteY7" fmla="*/ 196850 h 430212"/>
              <a:gd name="connsiteX8" fmla="*/ 84137 w 436562"/>
              <a:gd name="connsiteY8" fmla="*/ 63500 h 430212"/>
              <a:gd name="connsiteX9" fmla="*/ 217487 w 436562"/>
              <a:gd name="connsiteY9" fmla="*/ 53975 h 430212"/>
              <a:gd name="connsiteX10" fmla="*/ 207962 w 436562"/>
              <a:gd name="connsiteY10" fmla="*/ 387350 h 430212"/>
              <a:gd name="connsiteX11" fmla="*/ 331787 w 436562"/>
              <a:gd name="connsiteY11" fmla="*/ 82550 h 430212"/>
              <a:gd name="connsiteX12" fmla="*/ 274637 w 436562"/>
              <a:gd name="connsiteY12" fmla="*/ 330200 h 430212"/>
              <a:gd name="connsiteX13" fmla="*/ 388937 w 436562"/>
              <a:gd name="connsiteY13" fmla="*/ 196850 h 430212"/>
              <a:gd name="connsiteX14" fmla="*/ 46037 w 436562"/>
              <a:gd name="connsiteY14" fmla="*/ 139700 h 4302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436562" h="430212">
                <a:moveTo>
                  <a:pt x="46037" y="139700"/>
                </a:moveTo>
                <a:cubicBezTo>
                  <a:pt x="20637" y="117475"/>
                  <a:pt x="176212" y="66675"/>
                  <a:pt x="236537" y="63500"/>
                </a:cubicBezTo>
                <a:cubicBezTo>
                  <a:pt x="296862" y="60325"/>
                  <a:pt x="379412" y="84138"/>
                  <a:pt x="407987" y="120650"/>
                </a:cubicBezTo>
                <a:cubicBezTo>
                  <a:pt x="436562" y="157162"/>
                  <a:pt x="419099" y="241300"/>
                  <a:pt x="407987" y="282575"/>
                </a:cubicBezTo>
                <a:cubicBezTo>
                  <a:pt x="396875" y="323850"/>
                  <a:pt x="377824" y="344488"/>
                  <a:pt x="341312" y="368300"/>
                </a:cubicBezTo>
                <a:cubicBezTo>
                  <a:pt x="304800" y="392112"/>
                  <a:pt x="239712" y="430212"/>
                  <a:pt x="188912" y="425450"/>
                </a:cubicBezTo>
                <a:cubicBezTo>
                  <a:pt x="138112" y="420688"/>
                  <a:pt x="66674" y="377825"/>
                  <a:pt x="36512" y="339725"/>
                </a:cubicBezTo>
                <a:cubicBezTo>
                  <a:pt x="6350" y="301625"/>
                  <a:pt x="0" y="242887"/>
                  <a:pt x="7937" y="196850"/>
                </a:cubicBezTo>
                <a:cubicBezTo>
                  <a:pt x="15874" y="150813"/>
                  <a:pt x="49212" y="87312"/>
                  <a:pt x="84137" y="63500"/>
                </a:cubicBezTo>
                <a:cubicBezTo>
                  <a:pt x="119062" y="39688"/>
                  <a:pt x="196850" y="0"/>
                  <a:pt x="217487" y="53975"/>
                </a:cubicBezTo>
                <a:cubicBezTo>
                  <a:pt x="238125" y="107950"/>
                  <a:pt x="188912" y="382588"/>
                  <a:pt x="207962" y="387350"/>
                </a:cubicBezTo>
                <a:cubicBezTo>
                  <a:pt x="227012" y="392112"/>
                  <a:pt x="320675" y="92075"/>
                  <a:pt x="331787" y="82550"/>
                </a:cubicBezTo>
                <a:cubicBezTo>
                  <a:pt x="342900" y="73025"/>
                  <a:pt x="265112" y="311150"/>
                  <a:pt x="274637" y="330200"/>
                </a:cubicBezTo>
                <a:cubicBezTo>
                  <a:pt x="284162" y="349250"/>
                  <a:pt x="428625" y="223838"/>
                  <a:pt x="388937" y="196850"/>
                </a:cubicBezTo>
                <a:cubicBezTo>
                  <a:pt x="349250" y="169863"/>
                  <a:pt x="71437" y="161925"/>
                  <a:pt x="46037" y="139700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" name="Полилиния 45">
            <a:hlinkClick r:id="rId11" action="ppaction://hlinksldjump"/>
          </p:cNvPr>
          <p:cNvSpPr/>
          <p:nvPr/>
        </p:nvSpPr>
        <p:spPr>
          <a:xfrm>
            <a:off x="5246688" y="3913981"/>
            <a:ext cx="393700" cy="340519"/>
          </a:xfrm>
          <a:custGeom>
            <a:avLst/>
            <a:gdLst>
              <a:gd name="connsiteX0" fmla="*/ 58737 w 393700"/>
              <a:gd name="connsiteY0" fmla="*/ 794 h 340519"/>
              <a:gd name="connsiteX1" fmla="*/ 115887 w 393700"/>
              <a:gd name="connsiteY1" fmla="*/ 794 h 340519"/>
              <a:gd name="connsiteX2" fmla="*/ 325437 w 393700"/>
              <a:gd name="connsiteY2" fmla="*/ 10319 h 340519"/>
              <a:gd name="connsiteX3" fmla="*/ 11112 w 393700"/>
              <a:gd name="connsiteY3" fmla="*/ 124619 h 340519"/>
              <a:gd name="connsiteX4" fmla="*/ 392112 w 393700"/>
              <a:gd name="connsiteY4" fmla="*/ 143669 h 340519"/>
              <a:gd name="connsiteX5" fmla="*/ 20637 w 393700"/>
              <a:gd name="connsiteY5" fmla="*/ 181769 h 340519"/>
              <a:gd name="connsiteX6" fmla="*/ 354012 w 393700"/>
              <a:gd name="connsiteY6" fmla="*/ 238919 h 340519"/>
              <a:gd name="connsiteX7" fmla="*/ 77787 w 393700"/>
              <a:gd name="connsiteY7" fmla="*/ 305594 h 340519"/>
              <a:gd name="connsiteX8" fmla="*/ 58737 w 393700"/>
              <a:gd name="connsiteY8" fmla="*/ 794 h 3405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93700" h="340519">
                <a:moveTo>
                  <a:pt x="58737" y="794"/>
                </a:moveTo>
                <a:cubicBezTo>
                  <a:pt x="65087" y="0"/>
                  <a:pt x="115887" y="794"/>
                  <a:pt x="115887" y="794"/>
                </a:cubicBezTo>
                <a:lnTo>
                  <a:pt x="325437" y="10319"/>
                </a:lnTo>
                <a:cubicBezTo>
                  <a:pt x="307975" y="30956"/>
                  <a:pt x="0" y="102394"/>
                  <a:pt x="11112" y="124619"/>
                </a:cubicBezTo>
                <a:cubicBezTo>
                  <a:pt x="22224" y="146844"/>
                  <a:pt x="390525" y="134144"/>
                  <a:pt x="392112" y="143669"/>
                </a:cubicBezTo>
                <a:cubicBezTo>
                  <a:pt x="393700" y="153194"/>
                  <a:pt x="26987" y="165894"/>
                  <a:pt x="20637" y="181769"/>
                </a:cubicBezTo>
                <a:cubicBezTo>
                  <a:pt x="14287" y="197644"/>
                  <a:pt x="344487" y="218282"/>
                  <a:pt x="354012" y="238919"/>
                </a:cubicBezTo>
                <a:cubicBezTo>
                  <a:pt x="363537" y="259556"/>
                  <a:pt x="128587" y="340519"/>
                  <a:pt x="77787" y="305594"/>
                </a:cubicBezTo>
                <a:cubicBezTo>
                  <a:pt x="26987" y="270669"/>
                  <a:pt x="38099" y="150019"/>
                  <a:pt x="58737" y="794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8" name="Полилиния 47"/>
          <p:cNvSpPr/>
          <p:nvPr/>
        </p:nvSpPr>
        <p:spPr>
          <a:xfrm>
            <a:off x="7739063" y="2776538"/>
            <a:ext cx="393699" cy="355599"/>
          </a:xfrm>
          <a:custGeom>
            <a:avLst/>
            <a:gdLst>
              <a:gd name="connsiteX0" fmla="*/ 23812 w 393699"/>
              <a:gd name="connsiteY0" fmla="*/ 109537 h 355599"/>
              <a:gd name="connsiteX1" fmla="*/ 33337 w 393699"/>
              <a:gd name="connsiteY1" fmla="*/ 309562 h 355599"/>
              <a:gd name="connsiteX2" fmla="*/ 223837 w 393699"/>
              <a:gd name="connsiteY2" fmla="*/ 347662 h 355599"/>
              <a:gd name="connsiteX3" fmla="*/ 328612 w 393699"/>
              <a:gd name="connsiteY3" fmla="*/ 261937 h 355599"/>
              <a:gd name="connsiteX4" fmla="*/ 385762 w 393699"/>
              <a:gd name="connsiteY4" fmla="*/ 176212 h 355599"/>
              <a:gd name="connsiteX5" fmla="*/ 280987 w 393699"/>
              <a:gd name="connsiteY5" fmla="*/ 42862 h 355599"/>
              <a:gd name="connsiteX6" fmla="*/ 90487 w 393699"/>
              <a:gd name="connsiteY6" fmla="*/ 14287 h 355599"/>
              <a:gd name="connsiteX7" fmla="*/ 23812 w 393699"/>
              <a:gd name="connsiteY7" fmla="*/ 109537 h 3555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93699" h="355599">
                <a:moveTo>
                  <a:pt x="23812" y="109537"/>
                </a:moveTo>
                <a:cubicBezTo>
                  <a:pt x="14287" y="158750"/>
                  <a:pt x="0" y="269875"/>
                  <a:pt x="33337" y="309562"/>
                </a:cubicBezTo>
                <a:cubicBezTo>
                  <a:pt x="66674" y="349249"/>
                  <a:pt x="174625" y="355599"/>
                  <a:pt x="223837" y="347662"/>
                </a:cubicBezTo>
                <a:cubicBezTo>
                  <a:pt x="273049" y="339725"/>
                  <a:pt x="301625" y="290512"/>
                  <a:pt x="328612" y="261937"/>
                </a:cubicBezTo>
                <a:cubicBezTo>
                  <a:pt x="355600" y="233362"/>
                  <a:pt x="393699" y="212724"/>
                  <a:pt x="385762" y="176212"/>
                </a:cubicBezTo>
                <a:cubicBezTo>
                  <a:pt x="377825" y="139700"/>
                  <a:pt x="330199" y="69849"/>
                  <a:pt x="280987" y="42862"/>
                </a:cubicBezTo>
                <a:cubicBezTo>
                  <a:pt x="231775" y="15875"/>
                  <a:pt x="138112" y="0"/>
                  <a:pt x="90487" y="14287"/>
                </a:cubicBezTo>
                <a:cubicBezTo>
                  <a:pt x="42862" y="28574"/>
                  <a:pt x="33337" y="60324"/>
                  <a:pt x="23812" y="109537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0" name="Полилиния 49">
            <a:hlinkClick r:id="rId11" action="ppaction://hlinksldjump"/>
          </p:cNvPr>
          <p:cNvSpPr/>
          <p:nvPr/>
        </p:nvSpPr>
        <p:spPr>
          <a:xfrm>
            <a:off x="5969000" y="1166813"/>
            <a:ext cx="292100" cy="279399"/>
          </a:xfrm>
          <a:custGeom>
            <a:avLst/>
            <a:gdLst>
              <a:gd name="connsiteX0" fmla="*/ 31750 w 292100"/>
              <a:gd name="connsiteY0" fmla="*/ 61912 h 279399"/>
              <a:gd name="connsiteX1" fmla="*/ 12700 w 292100"/>
              <a:gd name="connsiteY1" fmla="*/ 157162 h 279399"/>
              <a:gd name="connsiteX2" fmla="*/ 107950 w 292100"/>
              <a:gd name="connsiteY2" fmla="*/ 261937 h 279399"/>
              <a:gd name="connsiteX3" fmla="*/ 241300 w 292100"/>
              <a:gd name="connsiteY3" fmla="*/ 261937 h 279399"/>
              <a:gd name="connsiteX4" fmla="*/ 288925 w 292100"/>
              <a:gd name="connsiteY4" fmla="*/ 185737 h 279399"/>
              <a:gd name="connsiteX5" fmla="*/ 260350 w 292100"/>
              <a:gd name="connsiteY5" fmla="*/ 61912 h 279399"/>
              <a:gd name="connsiteX6" fmla="*/ 222250 w 292100"/>
              <a:gd name="connsiteY6" fmla="*/ 14287 h 279399"/>
              <a:gd name="connsiteX7" fmla="*/ 117475 w 292100"/>
              <a:gd name="connsiteY7" fmla="*/ 4762 h 279399"/>
              <a:gd name="connsiteX8" fmla="*/ 31750 w 292100"/>
              <a:gd name="connsiteY8" fmla="*/ 61912 h 2793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92100" h="279399">
                <a:moveTo>
                  <a:pt x="31750" y="61912"/>
                </a:moveTo>
                <a:cubicBezTo>
                  <a:pt x="14287" y="87312"/>
                  <a:pt x="0" y="123825"/>
                  <a:pt x="12700" y="157162"/>
                </a:cubicBezTo>
                <a:cubicBezTo>
                  <a:pt x="25400" y="190500"/>
                  <a:pt x="69850" y="244475"/>
                  <a:pt x="107950" y="261937"/>
                </a:cubicBezTo>
                <a:cubicBezTo>
                  <a:pt x="146050" y="279399"/>
                  <a:pt x="211138" y="274637"/>
                  <a:pt x="241300" y="261937"/>
                </a:cubicBezTo>
                <a:cubicBezTo>
                  <a:pt x="271463" y="249237"/>
                  <a:pt x="285750" y="219074"/>
                  <a:pt x="288925" y="185737"/>
                </a:cubicBezTo>
                <a:cubicBezTo>
                  <a:pt x="292100" y="152400"/>
                  <a:pt x="271462" y="90487"/>
                  <a:pt x="260350" y="61912"/>
                </a:cubicBezTo>
                <a:cubicBezTo>
                  <a:pt x="249238" y="33337"/>
                  <a:pt x="246063" y="23812"/>
                  <a:pt x="222250" y="14287"/>
                </a:cubicBezTo>
                <a:cubicBezTo>
                  <a:pt x="198438" y="4762"/>
                  <a:pt x="142875" y="0"/>
                  <a:pt x="117475" y="4762"/>
                </a:cubicBezTo>
                <a:cubicBezTo>
                  <a:pt x="92075" y="9524"/>
                  <a:pt x="49213" y="36512"/>
                  <a:pt x="31750" y="61912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1" name="Полилиния 50">
            <a:hlinkClick r:id="rId11" action="ppaction://hlinksldjump"/>
          </p:cNvPr>
          <p:cNvSpPr/>
          <p:nvPr/>
        </p:nvSpPr>
        <p:spPr>
          <a:xfrm>
            <a:off x="6015037" y="1163638"/>
            <a:ext cx="228601" cy="257175"/>
          </a:xfrm>
          <a:custGeom>
            <a:avLst/>
            <a:gdLst>
              <a:gd name="connsiteX0" fmla="*/ 33338 w 228601"/>
              <a:gd name="connsiteY0" fmla="*/ 55562 h 257175"/>
              <a:gd name="connsiteX1" fmla="*/ 195263 w 228601"/>
              <a:gd name="connsiteY1" fmla="*/ 74612 h 257175"/>
              <a:gd name="connsiteX2" fmla="*/ 4763 w 228601"/>
              <a:gd name="connsiteY2" fmla="*/ 131762 h 257175"/>
              <a:gd name="connsiteX3" fmla="*/ 223838 w 228601"/>
              <a:gd name="connsiteY3" fmla="*/ 150812 h 257175"/>
              <a:gd name="connsiteX4" fmla="*/ 33338 w 228601"/>
              <a:gd name="connsiteY4" fmla="*/ 188912 h 257175"/>
              <a:gd name="connsiteX5" fmla="*/ 109538 w 228601"/>
              <a:gd name="connsiteY5" fmla="*/ 227012 h 257175"/>
              <a:gd name="connsiteX6" fmla="*/ 109538 w 228601"/>
              <a:gd name="connsiteY6" fmla="*/ 7937 h 257175"/>
              <a:gd name="connsiteX7" fmla="*/ 195263 w 228601"/>
              <a:gd name="connsiteY7" fmla="*/ 179387 h 257175"/>
              <a:gd name="connsiteX8" fmla="*/ 33338 w 228601"/>
              <a:gd name="connsiteY8" fmla="*/ 55562 h 257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28601" h="257175">
                <a:moveTo>
                  <a:pt x="33338" y="55562"/>
                </a:moveTo>
                <a:cubicBezTo>
                  <a:pt x="33338" y="38100"/>
                  <a:pt x="200026" y="61912"/>
                  <a:pt x="195263" y="74612"/>
                </a:cubicBezTo>
                <a:cubicBezTo>
                  <a:pt x="190500" y="87312"/>
                  <a:pt x="0" y="119062"/>
                  <a:pt x="4763" y="131762"/>
                </a:cubicBezTo>
                <a:cubicBezTo>
                  <a:pt x="9526" y="144462"/>
                  <a:pt x="219075" y="141287"/>
                  <a:pt x="223838" y="150812"/>
                </a:cubicBezTo>
                <a:cubicBezTo>
                  <a:pt x="228601" y="160337"/>
                  <a:pt x="52388" y="176212"/>
                  <a:pt x="33338" y="188912"/>
                </a:cubicBezTo>
                <a:cubicBezTo>
                  <a:pt x="14288" y="201612"/>
                  <a:pt x="96838" y="257175"/>
                  <a:pt x="109538" y="227012"/>
                </a:cubicBezTo>
                <a:cubicBezTo>
                  <a:pt x="122238" y="196850"/>
                  <a:pt x="95251" y="15874"/>
                  <a:pt x="109538" y="7937"/>
                </a:cubicBezTo>
                <a:cubicBezTo>
                  <a:pt x="123825" y="0"/>
                  <a:pt x="209550" y="169862"/>
                  <a:pt x="195263" y="179387"/>
                </a:cubicBezTo>
                <a:cubicBezTo>
                  <a:pt x="180976" y="188912"/>
                  <a:pt x="33338" y="73024"/>
                  <a:pt x="33338" y="55562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9" name="Полилиния 68">
            <a:hlinkClick r:id="rId12" action="ppaction://hlinksldjump"/>
          </p:cNvPr>
          <p:cNvSpPr/>
          <p:nvPr/>
        </p:nvSpPr>
        <p:spPr>
          <a:xfrm>
            <a:off x="6734175" y="2851150"/>
            <a:ext cx="303213" cy="481012"/>
          </a:xfrm>
          <a:custGeom>
            <a:avLst/>
            <a:gdLst>
              <a:gd name="connsiteX0" fmla="*/ 209550 w 303213"/>
              <a:gd name="connsiteY0" fmla="*/ 34925 h 481012"/>
              <a:gd name="connsiteX1" fmla="*/ 209550 w 303213"/>
              <a:gd name="connsiteY1" fmla="*/ 387350 h 481012"/>
              <a:gd name="connsiteX2" fmla="*/ 104775 w 303213"/>
              <a:gd name="connsiteY2" fmla="*/ 73025 h 481012"/>
              <a:gd name="connsiteX3" fmla="*/ 85725 w 303213"/>
              <a:gd name="connsiteY3" fmla="*/ 473075 h 481012"/>
              <a:gd name="connsiteX4" fmla="*/ 28575 w 303213"/>
              <a:gd name="connsiteY4" fmla="*/ 120650 h 481012"/>
              <a:gd name="connsiteX5" fmla="*/ 257175 w 303213"/>
              <a:gd name="connsiteY5" fmla="*/ 120650 h 481012"/>
              <a:gd name="connsiteX6" fmla="*/ 57150 w 303213"/>
              <a:gd name="connsiteY6" fmla="*/ 320675 h 481012"/>
              <a:gd name="connsiteX7" fmla="*/ 295275 w 303213"/>
              <a:gd name="connsiteY7" fmla="*/ 311150 h 481012"/>
              <a:gd name="connsiteX8" fmla="*/ 9525 w 303213"/>
              <a:gd name="connsiteY8" fmla="*/ 454025 h 481012"/>
              <a:gd name="connsiteX9" fmla="*/ 276225 w 303213"/>
              <a:gd name="connsiteY9" fmla="*/ 215900 h 481012"/>
              <a:gd name="connsiteX10" fmla="*/ 19050 w 303213"/>
              <a:gd name="connsiteY10" fmla="*/ 177800 h 481012"/>
              <a:gd name="connsiteX11" fmla="*/ 209550 w 303213"/>
              <a:gd name="connsiteY11" fmla="*/ 34925 h 4810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03213" h="481012">
                <a:moveTo>
                  <a:pt x="209550" y="34925"/>
                </a:moveTo>
                <a:cubicBezTo>
                  <a:pt x="241300" y="69850"/>
                  <a:pt x="227012" y="381000"/>
                  <a:pt x="209550" y="387350"/>
                </a:cubicBezTo>
                <a:cubicBezTo>
                  <a:pt x="192088" y="393700"/>
                  <a:pt x="125412" y="58738"/>
                  <a:pt x="104775" y="73025"/>
                </a:cubicBezTo>
                <a:cubicBezTo>
                  <a:pt x="84138" y="87312"/>
                  <a:pt x="98425" y="465138"/>
                  <a:pt x="85725" y="473075"/>
                </a:cubicBezTo>
                <a:cubicBezTo>
                  <a:pt x="73025" y="481012"/>
                  <a:pt x="0" y="179387"/>
                  <a:pt x="28575" y="120650"/>
                </a:cubicBezTo>
                <a:cubicBezTo>
                  <a:pt x="57150" y="61913"/>
                  <a:pt x="252413" y="87313"/>
                  <a:pt x="257175" y="120650"/>
                </a:cubicBezTo>
                <a:cubicBezTo>
                  <a:pt x="261937" y="153987"/>
                  <a:pt x="50800" y="288925"/>
                  <a:pt x="57150" y="320675"/>
                </a:cubicBezTo>
                <a:cubicBezTo>
                  <a:pt x="63500" y="352425"/>
                  <a:pt x="303213" y="288925"/>
                  <a:pt x="295275" y="311150"/>
                </a:cubicBezTo>
                <a:cubicBezTo>
                  <a:pt x="287338" y="333375"/>
                  <a:pt x="12700" y="469900"/>
                  <a:pt x="9525" y="454025"/>
                </a:cubicBezTo>
                <a:cubicBezTo>
                  <a:pt x="6350" y="438150"/>
                  <a:pt x="274638" y="261937"/>
                  <a:pt x="276225" y="215900"/>
                </a:cubicBezTo>
                <a:cubicBezTo>
                  <a:pt x="277812" y="169863"/>
                  <a:pt x="28575" y="204787"/>
                  <a:pt x="19050" y="177800"/>
                </a:cubicBezTo>
                <a:cubicBezTo>
                  <a:pt x="9525" y="150813"/>
                  <a:pt x="177800" y="0"/>
                  <a:pt x="209550" y="34925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074" name="Picture 2" descr="E:\картинки\6d4347a5ab4862c5be1bfd1143e0c039.jpg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06545" y="800671"/>
            <a:ext cx="2957513" cy="4100957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glow rad="228600">
              <a:schemeClr val="accent5">
                <a:satMod val="175000"/>
                <a:alpha val="40000"/>
              </a:schemeClr>
            </a:glow>
            <a:outerShdw blurRad="254000" algn="bl" rotWithShape="0">
              <a:srgbClr val="000000">
                <a:alpha val="43000"/>
              </a:srgbClr>
            </a:outerShdw>
          </a:effectLst>
          <a:scene3d>
            <a:camera prst="isometricOffAxis2Left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Скругленный прямоугольник 20"/>
          <p:cNvSpPr/>
          <p:nvPr/>
        </p:nvSpPr>
        <p:spPr>
          <a:xfrm>
            <a:off x="1475656" y="1134822"/>
            <a:ext cx="3454904" cy="571982"/>
          </a:xfrm>
          <a:prstGeom prst="roundRect">
            <a:avLst/>
          </a:prstGeom>
          <a:solidFill>
            <a:schemeClr val="bg1"/>
          </a:solidFill>
          <a:ln cmpd="dbl">
            <a:solidFill>
              <a:srgbClr val="0099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Задания повышенного  уровня сложности </a:t>
            </a:r>
            <a:endParaRPr lang="ru-RU" b="1" dirty="0">
              <a:solidFill>
                <a:schemeClr val="tx1"/>
              </a:solidFill>
            </a:endParaRPr>
          </a:p>
        </p:txBody>
      </p:sp>
      <p:pic>
        <p:nvPicPr>
          <p:cNvPr id="3075" name="Picture 3" descr="C:\Users\Учитель\Desktop\плакат потешина\картинки\vk82-8.jpg">
            <a:hlinkClick r:id="rId14" action="ppaction://hlinksldjump"/>
          </p:cNvPr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221" y="2374055"/>
            <a:ext cx="1620061" cy="2011363"/>
          </a:xfrm>
          <a:prstGeom prst="rect">
            <a:avLst/>
          </a:prstGeom>
          <a:noFill/>
          <a:ln>
            <a:solidFill>
              <a:srgbClr val="0099CC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3" descr="C:\Users\Учитель\Desktop\плакат потешина\картинки\vk82-8.jpg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3769" y="2954168"/>
            <a:ext cx="1620061" cy="2011363"/>
          </a:xfrm>
          <a:prstGeom prst="rect">
            <a:avLst/>
          </a:prstGeom>
          <a:noFill/>
          <a:ln>
            <a:solidFill>
              <a:srgbClr val="0099CC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3" descr="C:\Users\Учитель\Desktop\плакат потешина\картинки\vk82-8.jpg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03744" y="2362588"/>
            <a:ext cx="1620061" cy="2011363"/>
          </a:xfrm>
          <a:prstGeom prst="rect">
            <a:avLst/>
          </a:prstGeom>
          <a:noFill/>
          <a:ln>
            <a:solidFill>
              <a:srgbClr val="0099CC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триг СБРОС на первом"/>
          <p:cNvSpPr/>
          <p:nvPr/>
        </p:nvSpPr>
        <p:spPr>
          <a:xfrm>
            <a:off x="132307" y="1762125"/>
            <a:ext cx="1807891" cy="500140"/>
          </a:xfrm>
          <a:prstGeom prst="roundRect">
            <a:avLst>
              <a:gd name="adj" fmla="val 50000"/>
            </a:avLst>
          </a:prstGeom>
          <a:solidFill>
            <a:srgbClr val="00A4DE"/>
          </a:solidFill>
          <a:ln>
            <a:noFill/>
          </a:ln>
          <a:effectLst>
            <a:outerShdw blurRad="127000" dist="38100" dir="5400000" sx="104000" sy="104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 smtClean="0">
                <a:solidFill>
                  <a:schemeClr val="bg1"/>
                </a:solidFill>
              </a:rPr>
              <a:t>1</a:t>
            </a:r>
            <a:endParaRPr lang="ru-RU" b="1" u="sng" dirty="0">
              <a:solidFill>
                <a:schemeClr val="bg1"/>
              </a:solidFill>
            </a:endParaRPr>
          </a:p>
        </p:txBody>
      </p:sp>
      <p:sp>
        <p:nvSpPr>
          <p:cNvPr id="27" name="триг СБРОС на первом"/>
          <p:cNvSpPr/>
          <p:nvPr/>
        </p:nvSpPr>
        <p:spPr>
          <a:xfrm>
            <a:off x="2049855" y="2286000"/>
            <a:ext cx="1807891" cy="500140"/>
          </a:xfrm>
          <a:prstGeom prst="roundRect">
            <a:avLst>
              <a:gd name="adj" fmla="val 50000"/>
            </a:avLst>
          </a:prstGeom>
          <a:solidFill>
            <a:srgbClr val="0099CC"/>
          </a:solidFill>
          <a:ln>
            <a:noFill/>
          </a:ln>
          <a:effectLst>
            <a:outerShdw blurRad="127000" dist="38100" dir="5400000" sx="104000" sy="104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>
                <a:solidFill>
                  <a:schemeClr val="bg1"/>
                </a:solidFill>
              </a:rPr>
              <a:t>2</a:t>
            </a:r>
          </a:p>
        </p:txBody>
      </p:sp>
      <p:sp>
        <p:nvSpPr>
          <p:cNvPr id="30" name="триг СБРОС на первом"/>
          <p:cNvSpPr/>
          <p:nvPr/>
        </p:nvSpPr>
        <p:spPr>
          <a:xfrm>
            <a:off x="3857746" y="1816855"/>
            <a:ext cx="1807891" cy="500140"/>
          </a:xfrm>
          <a:prstGeom prst="roundRect">
            <a:avLst>
              <a:gd name="adj" fmla="val 50000"/>
            </a:avLst>
          </a:prstGeom>
          <a:solidFill>
            <a:srgbClr val="00A4DE"/>
          </a:solidFill>
          <a:ln>
            <a:noFill/>
          </a:ln>
          <a:effectLst>
            <a:outerShdw blurRad="127000" dist="38100" dir="5400000" sx="104000" sy="104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>
                <a:solidFill>
                  <a:schemeClr val="bg1"/>
                </a:solidFill>
              </a:rPr>
              <a:t>3</a:t>
            </a:r>
          </a:p>
        </p:txBody>
      </p:sp>
      <p:sp>
        <p:nvSpPr>
          <p:cNvPr id="31" name="триг СБРОС на первом">
            <a:hlinkClick r:id="rId16" action="ppaction://hlinksldjump"/>
          </p:cNvPr>
          <p:cNvSpPr/>
          <p:nvPr/>
        </p:nvSpPr>
        <p:spPr>
          <a:xfrm>
            <a:off x="173359" y="4530514"/>
            <a:ext cx="1212499" cy="506335"/>
          </a:xfrm>
          <a:prstGeom prst="ellipse">
            <a:avLst/>
          </a:prstGeom>
          <a:solidFill>
            <a:srgbClr val="00A4DE"/>
          </a:solidFill>
          <a:ln>
            <a:noFill/>
          </a:ln>
          <a:effectLst>
            <a:outerShdw blurRad="127000" dist="38100" dir="5400000" sx="104000" sy="104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 smtClean="0">
                <a:solidFill>
                  <a:schemeClr val="bg1"/>
                </a:solidFill>
              </a:rPr>
              <a:t>Назад </a:t>
            </a:r>
            <a:endParaRPr lang="ru-RU" b="1" u="sng" dirty="0">
              <a:solidFill>
                <a:schemeClr val="bg1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solidFill>
              <a:srgbClr val="0099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677214" y="1816855"/>
            <a:ext cx="1917548" cy="504690"/>
          </a:xfrm>
          <a:prstGeom prst="roundRect">
            <a:avLst/>
          </a:prstGeom>
          <a:solidFill>
            <a:schemeClr val="bg1"/>
          </a:solidFill>
          <a:ln>
            <a:solidFill>
              <a:srgbClr val="00A4D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1</a:t>
            </a:r>
            <a:r>
              <a:rPr lang="ru-RU" dirty="0" smtClean="0">
                <a:solidFill>
                  <a:schemeClr val="tx1"/>
                </a:solidFill>
              </a:rPr>
              <a:t>. Хромосомы</a:t>
            </a: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4169134" y="225720"/>
            <a:ext cx="4687342" cy="1503987"/>
          </a:xfrm>
          <a:prstGeom prst="roundRect">
            <a:avLst/>
          </a:prstGeom>
          <a:solidFill>
            <a:schemeClr val="bg1"/>
          </a:solidFill>
          <a:ln>
            <a:solidFill>
              <a:srgbClr val="0099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Распределяет, сортирует и выводит за пределы клеточной мембраны образовавшиеся внутри </a:t>
            </a:r>
            <a:r>
              <a:rPr lang="ru-RU" dirty="0">
                <a:solidFill>
                  <a:schemeClr val="tx1"/>
                </a:solidFill>
              </a:rPr>
              <a:t> </a:t>
            </a:r>
            <a:r>
              <a:rPr lang="ru-RU" dirty="0" smtClean="0">
                <a:solidFill>
                  <a:schemeClr val="tx1"/>
                </a:solidFill>
              </a:rPr>
              <a:t>клетки молекулы веществ.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6" name="Скругленный прямоугольник 35"/>
          <p:cNvSpPr/>
          <p:nvPr/>
        </p:nvSpPr>
        <p:spPr>
          <a:xfrm>
            <a:off x="659500" y="2424180"/>
            <a:ext cx="1917548" cy="504690"/>
          </a:xfrm>
          <a:prstGeom prst="roundRect">
            <a:avLst/>
          </a:prstGeom>
          <a:solidFill>
            <a:schemeClr val="bg1"/>
          </a:solidFill>
          <a:ln>
            <a:solidFill>
              <a:srgbClr val="00A4D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tx1"/>
                </a:solidFill>
              </a:rPr>
              <a:t>4</a:t>
            </a:r>
            <a:r>
              <a:rPr lang="ru-RU" dirty="0" smtClean="0">
                <a:solidFill>
                  <a:schemeClr val="tx1"/>
                </a:solidFill>
              </a:rPr>
              <a:t>. Рибосомы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40" name="Скругленный прямоугольник 39"/>
          <p:cNvSpPr/>
          <p:nvPr/>
        </p:nvSpPr>
        <p:spPr>
          <a:xfrm>
            <a:off x="3303740" y="2438467"/>
            <a:ext cx="1917548" cy="504690"/>
          </a:xfrm>
          <a:prstGeom prst="roundRect">
            <a:avLst/>
          </a:prstGeom>
          <a:solidFill>
            <a:schemeClr val="bg1"/>
          </a:solidFill>
          <a:ln>
            <a:solidFill>
              <a:srgbClr val="00A4D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tx1"/>
                </a:solidFill>
              </a:rPr>
              <a:t>5</a:t>
            </a:r>
            <a:r>
              <a:rPr lang="ru-RU" dirty="0" smtClean="0">
                <a:solidFill>
                  <a:schemeClr val="tx1"/>
                </a:solidFill>
              </a:rPr>
              <a:t>. Лизосомы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42" name="Скругленный прямоугольник 41"/>
          <p:cNvSpPr/>
          <p:nvPr/>
        </p:nvSpPr>
        <p:spPr>
          <a:xfrm>
            <a:off x="5943302" y="2450592"/>
            <a:ext cx="2544125" cy="504690"/>
          </a:xfrm>
          <a:prstGeom prst="roundRect">
            <a:avLst/>
          </a:prstGeom>
          <a:solidFill>
            <a:schemeClr val="bg1"/>
          </a:solidFill>
          <a:ln>
            <a:solidFill>
              <a:srgbClr val="00A4D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tx1"/>
                </a:solidFill>
              </a:rPr>
              <a:t>6</a:t>
            </a:r>
            <a:r>
              <a:rPr lang="ru-RU" dirty="0" smtClean="0">
                <a:solidFill>
                  <a:schemeClr val="tx1"/>
                </a:solidFill>
              </a:rPr>
              <a:t>. Эндоплазматическая сеть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43" name="Скругленный прямоугольник 42"/>
          <p:cNvSpPr/>
          <p:nvPr/>
        </p:nvSpPr>
        <p:spPr>
          <a:xfrm>
            <a:off x="3316665" y="1816855"/>
            <a:ext cx="1917548" cy="504690"/>
          </a:xfrm>
          <a:prstGeom prst="roundRect">
            <a:avLst/>
          </a:prstGeom>
          <a:solidFill>
            <a:schemeClr val="bg1"/>
          </a:solidFill>
          <a:ln>
            <a:solidFill>
              <a:srgbClr val="00A4D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tx1"/>
                </a:solidFill>
              </a:rPr>
              <a:t>2</a:t>
            </a:r>
            <a:r>
              <a:rPr lang="ru-RU" dirty="0" smtClean="0">
                <a:solidFill>
                  <a:schemeClr val="tx1"/>
                </a:solidFill>
              </a:rPr>
              <a:t>. Ядро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44" name="Скругленный прямоугольник 43"/>
          <p:cNvSpPr/>
          <p:nvPr/>
        </p:nvSpPr>
        <p:spPr>
          <a:xfrm>
            <a:off x="5952706" y="1816855"/>
            <a:ext cx="2534721" cy="504690"/>
          </a:xfrm>
          <a:prstGeom prst="roundRect">
            <a:avLst/>
          </a:prstGeom>
          <a:solidFill>
            <a:schemeClr val="bg1"/>
          </a:solidFill>
          <a:ln>
            <a:solidFill>
              <a:srgbClr val="00A4D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tx1"/>
                </a:solidFill>
              </a:rPr>
              <a:t>3</a:t>
            </a:r>
            <a:r>
              <a:rPr lang="ru-RU" dirty="0" smtClean="0">
                <a:solidFill>
                  <a:schemeClr val="tx1"/>
                </a:solidFill>
              </a:rPr>
              <a:t>. Комплекс </a:t>
            </a:r>
            <a:r>
              <a:rPr lang="ru-RU" dirty="0" err="1" smtClean="0">
                <a:solidFill>
                  <a:schemeClr val="tx1"/>
                </a:solidFill>
              </a:rPr>
              <a:t>Гольджи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47" name="Скругленный прямоугольник 46"/>
          <p:cNvSpPr/>
          <p:nvPr/>
        </p:nvSpPr>
        <p:spPr>
          <a:xfrm>
            <a:off x="3303740" y="3079817"/>
            <a:ext cx="1917548" cy="504690"/>
          </a:xfrm>
          <a:prstGeom prst="roundRect">
            <a:avLst/>
          </a:prstGeom>
          <a:solidFill>
            <a:schemeClr val="bg1"/>
          </a:solidFill>
          <a:ln>
            <a:solidFill>
              <a:srgbClr val="00A4D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8</a:t>
            </a:r>
            <a:r>
              <a:rPr lang="ru-RU" dirty="0" smtClean="0">
                <a:solidFill>
                  <a:schemeClr val="tx1"/>
                </a:solidFill>
              </a:rPr>
              <a:t>. Митохондрии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49" name="Скругленный прямоугольник 48"/>
          <p:cNvSpPr/>
          <p:nvPr/>
        </p:nvSpPr>
        <p:spPr>
          <a:xfrm>
            <a:off x="665388" y="3079817"/>
            <a:ext cx="1917548" cy="504690"/>
          </a:xfrm>
          <a:prstGeom prst="roundRect">
            <a:avLst/>
          </a:prstGeom>
          <a:solidFill>
            <a:schemeClr val="bg1"/>
          </a:solidFill>
          <a:ln>
            <a:solidFill>
              <a:srgbClr val="00A4D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tx1"/>
                </a:solidFill>
              </a:rPr>
              <a:t>7</a:t>
            </a:r>
            <a:r>
              <a:rPr lang="ru-RU" dirty="0" smtClean="0">
                <a:solidFill>
                  <a:schemeClr val="tx1"/>
                </a:solidFill>
              </a:rPr>
              <a:t>. Ядрышко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52" name="Скругленный прямоугольник 51"/>
          <p:cNvSpPr/>
          <p:nvPr/>
        </p:nvSpPr>
        <p:spPr>
          <a:xfrm>
            <a:off x="5963142" y="3091656"/>
            <a:ext cx="2486913" cy="504690"/>
          </a:xfrm>
          <a:prstGeom prst="roundRect">
            <a:avLst/>
          </a:prstGeom>
          <a:solidFill>
            <a:schemeClr val="bg1"/>
          </a:solidFill>
          <a:ln>
            <a:solidFill>
              <a:srgbClr val="00A4D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tx1"/>
                </a:solidFill>
              </a:rPr>
              <a:t>9</a:t>
            </a:r>
            <a:r>
              <a:rPr lang="ru-RU" dirty="0" smtClean="0">
                <a:solidFill>
                  <a:schemeClr val="tx1"/>
                </a:solidFill>
              </a:rPr>
              <a:t>. Клеточный центр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215516" y="3867894"/>
            <a:ext cx="8683117" cy="651431"/>
          </a:xfrm>
          <a:prstGeom prst="roundRect">
            <a:avLst/>
          </a:prstGeom>
          <a:solidFill>
            <a:schemeClr val="bg1"/>
          </a:solidFill>
          <a:ln>
            <a:solidFill>
              <a:srgbClr val="0099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   1                 2                 3                 4                 5                 6                7                 8                 9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61" name="Блок-схема: узел 661"/>
          <p:cNvSpPr/>
          <p:nvPr/>
        </p:nvSpPr>
        <p:spPr>
          <a:xfrm>
            <a:off x="251520" y="4047914"/>
            <a:ext cx="252028" cy="252028"/>
          </a:xfrm>
          <a:prstGeom prst="flowChartConnector">
            <a:avLst/>
          </a:prstGeom>
          <a:solidFill>
            <a:srgbClr val="FF0000"/>
          </a:solidFill>
          <a:ln>
            <a:solidFill>
              <a:srgbClr val="FF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0" name="Блок-схема: узел 662"/>
          <p:cNvSpPr/>
          <p:nvPr/>
        </p:nvSpPr>
        <p:spPr>
          <a:xfrm>
            <a:off x="1259632" y="4047914"/>
            <a:ext cx="252028" cy="252028"/>
          </a:xfrm>
          <a:prstGeom prst="flowChartConnector">
            <a:avLst/>
          </a:prstGeom>
          <a:solidFill>
            <a:srgbClr val="FF0000"/>
          </a:solidFill>
          <a:ln>
            <a:solidFill>
              <a:srgbClr val="FF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9" name="Блок-схема: узел 663"/>
          <p:cNvSpPr/>
          <p:nvPr/>
        </p:nvSpPr>
        <p:spPr>
          <a:xfrm>
            <a:off x="7236296" y="4047914"/>
            <a:ext cx="252028" cy="252028"/>
          </a:xfrm>
          <a:prstGeom prst="flowChartConnector">
            <a:avLst/>
          </a:prstGeom>
          <a:solidFill>
            <a:srgbClr val="FF0000"/>
          </a:solidFill>
          <a:ln>
            <a:solidFill>
              <a:srgbClr val="FF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8" name="Блок-схема: узел 66"/>
          <p:cNvSpPr/>
          <p:nvPr/>
        </p:nvSpPr>
        <p:spPr>
          <a:xfrm>
            <a:off x="3239852" y="4047914"/>
            <a:ext cx="252028" cy="252028"/>
          </a:xfrm>
          <a:prstGeom prst="flowChartConnector">
            <a:avLst/>
          </a:prstGeom>
          <a:solidFill>
            <a:srgbClr val="FF0000"/>
          </a:solidFill>
          <a:ln>
            <a:solidFill>
              <a:srgbClr val="FF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7" name="Блок-схема: узел 664"/>
          <p:cNvSpPr/>
          <p:nvPr/>
        </p:nvSpPr>
        <p:spPr>
          <a:xfrm>
            <a:off x="4283968" y="4047914"/>
            <a:ext cx="252028" cy="252028"/>
          </a:xfrm>
          <a:prstGeom prst="flowChartConnector">
            <a:avLst/>
          </a:prstGeom>
          <a:solidFill>
            <a:srgbClr val="FF0000"/>
          </a:solidFill>
          <a:ln>
            <a:solidFill>
              <a:srgbClr val="FF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6" name="Блок-схема: узел 665"/>
          <p:cNvSpPr/>
          <p:nvPr/>
        </p:nvSpPr>
        <p:spPr>
          <a:xfrm>
            <a:off x="5292080" y="4047914"/>
            <a:ext cx="252028" cy="252028"/>
          </a:xfrm>
          <a:prstGeom prst="flowChartConnector">
            <a:avLst/>
          </a:prstGeom>
          <a:solidFill>
            <a:srgbClr val="FF0000"/>
          </a:solidFill>
          <a:ln>
            <a:solidFill>
              <a:srgbClr val="FF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5" name="Блок-схема: узел 666"/>
          <p:cNvSpPr/>
          <p:nvPr/>
        </p:nvSpPr>
        <p:spPr>
          <a:xfrm>
            <a:off x="6228184" y="4047914"/>
            <a:ext cx="252028" cy="252028"/>
          </a:xfrm>
          <a:prstGeom prst="flowChartConnector">
            <a:avLst/>
          </a:prstGeom>
          <a:solidFill>
            <a:srgbClr val="FF0000"/>
          </a:solidFill>
          <a:ln>
            <a:solidFill>
              <a:srgbClr val="FF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4" name="Блок-схема: узел 667"/>
          <p:cNvSpPr/>
          <p:nvPr/>
        </p:nvSpPr>
        <p:spPr>
          <a:xfrm>
            <a:off x="2267744" y="4047914"/>
            <a:ext cx="252028" cy="252028"/>
          </a:xfrm>
          <a:prstGeom prst="flowChartConnector">
            <a:avLst/>
          </a:prstGeom>
          <a:solidFill>
            <a:srgbClr val="FF0000"/>
          </a:solidFill>
          <a:ln>
            <a:solidFill>
              <a:srgbClr val="FF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3" name="Блок-схема: узел 668"/>
          <p:cNvSpPr/>
          <p:nvPr/>
        </p:nvSpPr>
        <p:spPr>
          <a:xfrm>
            <a:off x="8244408" y="4047914"/>
            <a:ext cx="252028" cy="252028"/>
          </a:xfrm>
          <a:prstGeom prst="flowChartConnector">
            <a:avLst/>
          </a:prstGeom>
          <a:solidFill>
            <a:srgbClr val="FF0000"/>
          </a:solidFill>
          <a:ln>
            <a:solidFill>
              <a:srgbClr val="FF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2" name="триг СБРОС на первом2233"/>
          <p:cNvSpPr/>
          <p:nvPr/>
        </p:nvSpPr>
        <p:spPr>
          <a:xfrm>
            <a:off x="3671900" y="4623978"/>
            <a:ext cx="1440160" cy="396044"/>
          </a:xfrm>
          <a:prstGeom prst="roundRect">
            <a:avLst>
              <a:gd name="adj" fmla="val 50000"/>
            </a:avLst>
          </a:prstGeom>
          <a:solidFill>
            <a:srgbClr val="C00000"/>
          </a:solidFill>
          <a:ln>
            <a:noFill/>
          </a:ln>
          <a:effectLst>
            <a:outerShdw blurRad="127000" dist="38100" dir="5400000" sx="104000" sy="104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 smtClean="0">
                <a:solidFill>
                  <a:schemeClr val="bg1"/>
                </a:solidFill>
              </a:rPr>
              <a:t>Правильно </a:t>
            </a:r>
            <a:endParaRPr lang="ru-RU" b="1" u="sng" dirty="0">
              <a:solidFill>
                <a:schemeClr val="bg1"/>
              </a:solidFill>
            </a:endParaRPr>
          </a:p>
        </p:txBody>
      </p:sp>
      <p:sp>
        <p:nvSpPr>
          <p:cNvPr id="63" name="триг СБРОС на первом223">
            <a:hlinkClick r:id="rId17" action="ppaction://hlinksldjump"/>
          </p:cNvPr>
          <p:cNvSpPr/>
          <p:nvPr/>
        </p:nvSpPr>
        <p:spPr>
          <a:xfrm>
            <a:off x="6366395" y="4601862"/>
            <a:ext cx="2311454" cy="396044"/>
          </a:xfrm>
          <a:prstGeom prst="roundRect">
            <a:avLst>
              <a:gd name="adj" fmla="val 50000"/>
            </a:avLst>
          </a:prstGeom>
          <a:solidFill>
            <a:srgbClr val="C00000"/>
          </a:solidFill>
          <a:ln>
            <a:noFill/>
          </a:ln>
          <a:effectLst>
            <a:outerShdw blurRad="127000" dist="38100" dir="5400000" sx="104000" sy="104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 smtClean="0">
                <a:solidFill>
                  <a:schemeClr val="bg1"/>
                </a:solidFill>
              </a:rPr>
              <a:t>Следующий вопрос </a:t>
            </a:r>
            <a:endParaRPr lang="ru-RU" b="1" u="sng" dirty="0">
              <a:solidFill>
                <a:schemeClr val="bg1"/>
              </a:solidFill>
            </a:endParaRPr>
          </a:p>
        </p:txBody>
      </p:sp>
      <p:sp>
        <p:nvSpPr>
          <p:cNvPr id="64" name="Выгнутая вправо стрелка 63"/>
          <p:cNvSpPr/>
          <p:nvPr/>
        </p:nvSpPr>
        <p:spPr>
          <a:xfrm rot="15174448">
            <a:off x="2100382" y="-1092926"/>
            <a:ext cx="623784" cy="3576039"/>
          </a:xfrm>
          <a:prstGeom prst="curvedLeftArrow">
            <a:avLst>
              <a:gd name="adj1" fmla="val 26644"/>
              <a:gd name="adj2" fmla="val 50000"/>
              <a:gd name="adj3" fmla="val 23283"/>
            </a:avLst>
          </a:prstGeom>
          <a:solidFill>
            <a:srgbClr val="00A4DE"/>
          </a:solidFill>
          <a:ln>
            <a:solidFill>
              <a:srgbClr val="0099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348696" y="683244"/>
            <a:ext cx="3631525" cy="916397"/>
          </a:xfrm>
          <a:prstGeom prst="roundRect">
            <a:avLst/>
          </a:prstGeom>
          <a:solidFill>
            <a:schemeClr val="bg1"/>
          </a:solidFill>
          <a:ln>
            <a:solidFill>
              <a:srgbClr val="00A4D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Какой органоид выполняет данную функцию?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65" name="триг СБРОС на первом">
            <a:hlinkClick r:id="rId16" action="ppaction://hlinksldjump"/>
          </p:cNvPr>
          <p:cNvSpPr/>
          <p:nvPr/>
        </p:nvSpPr>
        <p:spPr>
          <a:xfrm>
            <a:off x="356022" y="105083"/>
            <a:ext cx="1212499" cy="506335"/>
          </a:xfrm>
          <a:prstGeom prst="ellipse">
            <a:avLst/>
          </a:prstGeom>
          <a:solidFill>
            <a:srgbClr val="00A4DE"/>
          </a:solidFill>
          <a:ln>
            <a:noFill/>
          </a:ln>
          <a:effectLst>
            <a:outerShdw blurRad="127000" dist="38100" dir="5400000" sx="104000" sy="104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u="sng" dirty="0">
                <a:solidFill>
                  <a:schemeClr val="bg1"/>
                </a:solidFill>
              </a:rPr>
              <a:t>2</a:t>
            </a:r>
            <a:r>
              <a:rPr lang="ru-RU" sz="4000" b="1" u="sng" dirty="0" smtClean="0">
                <a:solidFill>
                  <a:schemeClr val="bg1"/>
                </a:solidFill>
              </a:rPr>
              <a:t> </a:t>
            </a:r>
            <a:endParaRPr lang="ru-RU" sz="4000" b="1" u="sng" dirty="0">
              <a:solidFill>
                <a:schemeClr val="bg1"/>
              </a:solidFill>
            </a:endParaRPr>
          </a:p>
        </p:txBody>
      </p:sp>
      <p:pic>
        <p:nvPicPr>
          <p:cNvPr id="68" name="Picture 2" descr="C:\Users\Учитель\Desktop\плакат потешина\картинки\depositphotos_8738932-stock-illustration-black-and-whitevector-mouse-cursor.jpg"/>
          <p:cNvPicPr>
            <a:picLocks noChangeAspect="1" noChangeArrowheads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24839" y="4668247"/>
            <a:ext cx="263273" cy="26327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0" name="Picture 2" descr="C:\Users\Учитель\Desktop\плакат потешина\картинки\depositphotos_8738932-stock-illustration-black-and-whitevector-mouse-cursor.jpg"/>
          <p:cNvPicPr>
            <a:picLocks noChangeAspect="1" noChangeArrowheads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04275" y="4193609"/>
            <a:ext cx="263273" cy="26327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886870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>
        <p14:prism isContent="1" isInverted="1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3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4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4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5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6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5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4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2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3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4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25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6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4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0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31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32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33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7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5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4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39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40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41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8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5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4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46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4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4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49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9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6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4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54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55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56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57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0"/>
                  </p:tgtEl>
                </p:cond>
              </p:nextCondLst>
            </p:seq>
            <p:seq concurrent="1" nextAc="seek">
              <p:cTn id="58" restart="whenNotActive" fill="hold" evtFilter="cancelBubble" nodeType="interactiveSeq">
                <p:stCondLst>
                  <p:cond evt="onClick" delay="0">
                    <p:tgtEl>
                      <p:spTgt spid="6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" fill="hold">
                      <p:stCondLst>
                        <p:cond delay="0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4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2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63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64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65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"/>
                  </p:tgtEl>
                </p:cond>
              </p:nextCondLst>
            </p:seq>
            <p:seq concurrent="1" nextAc="seek">
              <p:cTn id="66" restart="whenNotActive" fill="hold" evtFilter="cancelBubble" nodeType="interactiveSeq">
                <p:stCondLst>
                  <p:cond evt="onClick" delay="0">
                    <p:tgtEl>
                      <p:spTgt spid="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7" fill="hold">
                      <p:stCondLst>
                        <p:cond delay="0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4"/>
                  </p:tgtEl>
                </p:cond>
              </p:nextCondLst>
            </p:seq>
          </p:childTnLst>
        </p:cTn>
      </p:par>
    </p:tnLst>
    <p:bldLst>
      <p:bldP spid="61" grpId="0" animBg="1"/>
      <p:bldP spid="60" grpId="0" animBg="1"/>
      <p:bldP spid="59" grpId="0" animBg="1"/>
      <p:bldP spid="58" grpId="0" animBg="1"/>
      <p:bldP spid="57" grpId="0" animBg="1"/>
      <p:bldP spid="56" grpId="0" animBg="1"/>
      <p:bldP spid="55" grpId="0" animBg="1"/>
      <p:bldP spid="53" grpId="0" animBg="1"/>
      <p:bldP spid="62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Прямоугольник 65">
            <a:hlinkClick r:id="rId3" action="ppaction://hlinksldjump" tooltip="Процессы жизнедеятельности в растительной клетке"/>
          </p:cNvPr>
          <p:cNvSpPr/>
          <p:nvPr/>
        </p:nvSpPr>
        <p:spPr>
          <a:xfrm>
            <a:off x="5400092" y="-1"/>
            <a:ext cx="2196244" cy="49050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  <a:effectLst>
            <a:outerShdw blurRad="127000" dist="38100" dir="5400000" sx="103000" sy="103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 smtClean="0">
                <a:solidFill>
                  <a:schemeClr val="bg1"/>
                </a:solidFill>
                <a:hlinkClick r:id="rId3" action="ppaction://hlinksldjump"/>
              </a:rPr>
              <a:t>Список заданий</a:t>
            </a:r>
            <a:endParaRPr lang="ru-RU" b="1" u="sng" dirty="0">
              <a:solidFill>
                <a:schemeClr val="bg1"/>
              </a:solidFill>
            </a:endParaRPr>
          </a:p>
        </p:txBody>
      </p:sp>
      <p:sp>
        <p:nvSpPr>
          <p:cNvPr id="143" name="Прямоугольник 142"/>
          <p:cNvSpPr/>
          <p:nvPr/>
        </p:nvSpPr>
        <p:spPr>
          <a:xfrm>
            <a:off x="3527884" y="0"/>
            <a:ext cx="1913023" cy="490509"/>
          </a:xfrm>
          <a:prstGeom prst="rect">
            <a:avLst/>
          </a:prstGeom>
          <a:solidFill>
            <a:srgbClr val="1C2F5A"/>
          </a:solidFill>
          <a:ln>
            <a:noFill/>
          </a:ln>
          <a:effectLst>
            <a:outerShdw blurRad="127000" dist="38100" dir="5400000" sx="103000" sy="103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Строение клетки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146" name="Прямоугольник 145">
            <a:hlinkClick r:id="rId4" action="ppaction://hlinksldjump" tooltip="Устройство микроскопа и правила работы с ним"/>
          </p:cNvPr>
          <p:cNvSpPr/>
          <p:nvPr/>
        </p:nvSpPr>
        <p:spPr>
          <a:xfrm>
            <a:off x="1" y="0"/>
            <a:ext cx="1763687" cy="49050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  <a:effectLst>
            <a:outerShdw blurRad="127000" dist="38100" dir="5400000" sx="103000" sy="103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/>
                </a:solidFill>
                <a:hlinkClick r:id="rId5" action="ppaction://hlinksldjump"/>
              </a:rPr>
              <a:t>Великие открытия 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151" name="Прямоугольник 150">
            <a:hlinkClick r:id="rId6" action="ppaction://hlinksldjump" tooltip="Устройство микроскопа и правила работы с ним"/>
          </p:cNvPr>
          <p:cNvSpPr/>
          <p:nvPr/>
        </p:nvSpPr>
        <p:spPr>
          <a:xfrm>
            <a:off x="1763688" y="0"/>
            <a:ext cx="1764196" cy="49050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  <a:effectLst>
            <a:outerShdw blurRad="127000" dist="38100" dir="5400000" sx="103000" sy="103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 smtClean="0">
                <a:solidFill>
                  <a:schemeClr val="bg1"/>
                </a:solidFill>
                <a:hlinkClick r:id="rId6" action="ppaction://hlinksldjump"/>
              </a:rPr>
              <a:t>Микроскоп</a:t>
            </a:r>
            <a:endParaRPr lang="ru-RU" b="1" u="sng" dirty="0">
              <a:solidFill>
                <a:schemeClr val="bg1"/>
              </a:solidFill>
            </a:endParaRPr>
          </a:p>
        </p:txBody>
      </p:sp>
      <p:sp>
        <p:nvSpPr>
          <p:cNvPr id="22" name="Полилиния 21"/>
          <p:cNvSpPr/>
          <p:nvPr/>
        </p:nvSpPr>
        <p:spPr>
          <a:xfrm>
            <a:off x="6048164" y="3399842"/>
            <a:ext cx="1234646" cy="668294"/>
          </a:xfrm>
          <a:custGeom>
            <a:avLst/>
            <a:gdLst>
              <a:gd name="connsiteX0" fmla="*/ 560173 w 1234646"/>
              <a:gd name="connsiteY0" fmla="*/ 187410 h 668294"/>
              <a:gd name="connsiteX1" fmla="*/ 442784 w 1234646"/>
              <a:gd name="connsiteY1" fmla="*/ 255372 h 668294"/>
              <a:gd name="connsiteX2" fmla="*/ 325394 w 1234646"/>
              <a:gd name="connsiteY2" fmla="*/ 286264 h 668294"/>
              <a:gd name="connsiteX3" fmla="*/ 84438 w 1234646"/>
              <a:gd name="connsiteY3" fmla="*/ 360405 h 668294"/>
              <a:gd name="connsiteX4" fmla="*/ 22654 w 1234646"/>
              <a:gd name="connsiteY4" fmla="*/ 391296 h 668294"/>
              <a:gd name="connsiteX5" fmla="*/ 4119 w 1234646"/>
              <a:gd name="connsiteY5" fmla="*/ 514864 h 668294"/>
              <a:gd name="connsiteX6" fmla="*/ 47367 w 1234646"/>
              <a:gd name="connsiteY6" fmla="*/ 607540 h 668294"/>
              <a:gd name="connsiteX7" fmla="*/ 90616 w 1234646"/>
              <a:gd name="connsiteY7" fmla="*/ 644610 h 668294"/>
              <a:gd name="connsiteX8" fmla="*/ 189470 w 1234646"/>
              <a:gd name="connsiteY8" fmla="*/ 656967 h 668294"/>
              <a:gd name="connsiteX9" fmla="*/ 374821 w 1234646"/>
              <a:gd name="connsiteY9" fmla="*/ 656967 h 668294"/>
              <a:gd name="connsiteX10" fmla="*/ 566351 w 1234646"/>
              <a:gd name="connsiteY10" fmla="*/ 589005 h 668294"/>
              <a:gd name="connsiteX11" fmla="*/ 757881 w 1234646"/>
              <a:gd name="connsiteY11" fmla="*/ 527221 h 668294"/>
              <a:gd name="connsiteX12" fmla="*/ 980303 w 1234646"/>
              <a:gd name="connsiteY12" fmla="*/ 440723 h 668294"/>
              <a:gd name="connsiteX13" fmla="*/ 1085335 w 1234646"/>
              <a:gd name="connsiteY13" fmla="*/ 366583 h 668294"/>
              <a:gd name="connsiteX14" fmla="*/ 1196546 w 1234646"/>
              <a:gd name="connsiteY14" fmla="*/ 292442 h 668294"/>
              <a:gd name="connsiteX15" fmla="*/ 1233616 w 1234646"/>
              <a:gd name="connsiteY15" fmla="*/ 193588 h 668294"/>
              <a:gd name="connsiteX16" fmla="*/ 1202724 w 1234646"/>
              <a:gd name="connsiteY16" fmla="*/ 94734 h 668294"/>
              <a:gd name="connsiteX17" fmla="*/ 1128584 w 1234646"/>
              <a:gd name="connsiteY17" fmla="*/ 26772 h 668294"/>
              <a:gd name="connsiteX18" fmla="*/ 998838 w 1234646"/>
              <a:gd name="connsiteY18" fmla="*/ 2059 h 668294"/>
              <a:gd name="connsiteX19" fmla="*/ 850557 w 1234646"/>
              <a:gd name="connsiteY19" fmla="*/ 39129 h 668294"/>
              <a:gd name="connsiteX20" fmla="*/ 739346 w 1234646"/>
              <a:gd name="connsiteY20" fmla="*/ 125626 h 668294"/>
              <a:gd name="connsiteX21" fmla="*/ 640492 w 1234646"/>
              <a:gd name="connsiteY21" fmla="*/ 168875 h 668294"/>
              <a:gd name="connsiteX22" fmla="*/ 560173 w 1234646"/>
              <a:gd name="connsiteY22" fmla="*/ 187410 h 6682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1234646" h="668294">
                <a:moveTo>
                  <a:pt x="560173" y="187410"/>
                </a:moveTo>
                <a:cubicBezTo>
                  <a:pt x="527222" y="201826"/>
                  <a:pt x="481914" y="238896"/>
                  <a:pt x="442784" y="255372"/>
                </a:cubicBezTo>
                <a:cubicBezTo>
                  <a:pt x="403654" y="271848"/>
                  <a:pt x="385118" y="268759"/>
                  <a:pt x="325394" y="286264"/>
                </a:cubicBezTo>
                <a:cubicBezTo>
                  <a:pt x="265670" y="303769"/>
                  <a:pt x="134895" y="342900"/>
                  <a:pt x="84438" y="360405"/>
                </a:cubicBezTo>
                <a:cubicBezTo>
                  <a:pt x="33981" y="377910"/>
                  <a:pt x="36040" y="365553"/>
                  <a:pt x="22654" y="391296"/>
                </a:cubicBezTo>
                <a:cubicBezTo>
                  <a:pt x="9268" y="417039"/>
                  <a:pt x="0" y="478823"/>
                  <a:pt x="4119" y="514864"/>
                </a:cubicBezTo>
                <a:cubicBezTo>
                  <a:pt x="8238" y="550905"/>
                  <a:pt x="32951" y="585916"/>
                  <a:pt x="47367" y="607540"/>
                </a:cubicBezTo>
                <a:cubicBezTo>
                  <a:pt x="61783" y="629164"/>
                  <a:pt x="66932" y="636372"/>
                  <a:pt x="90616" y="644610"/>
                </a:cubicBezTo>
                <a:cubicBezTo>
                  <a:pt x="114300" y="652848"/>
                  <a:pt x="142103" y="654908"/>
                  <a:pt x="189470" y="656967"/>
                </a:cubicBezTo>
                <a:cubicBezTo>
                  <a:pt x="236837" y="659026"/>
                  <a:pt x="312008" y="668294"/>
                  <a:pt x="374821" y="656967"/>
                </a:cubicBezTo>
                <a:cubicBezTo>
                  <a:pt x="437634" y="645640"/>
                  <a:pt x="502508" y="610629"/>
                  <a:pt x="566351" y="589005"/>
                </a:cubicBezTo>
                <a:cubicBezTo>
                  <a:pt x="630194" y="567381"/>
                  <a:pt x="688889" y="551935"/>
                  <a:pt x="757881" y="527221"/>
                </a:cubicBezTo>
                <a:cubicBezTo>
                  <a:pt x="826873" y="502507"/>
                  <a:pt x="925727" y="467496"/>
                  <a:pt x="980303" y="440723"/>
                </a:cubicBezTo>
                <a:cubicBezTo>
                  <a:pt x="1034879" y="413950"/>
                  <a:pt x="1049295" y="391296"/>
                  <a:pt x="1085335" y="366583"/>
                </a:cubicBezTo>
                <a:cubicBezTo>
                  <a:pt x="1121375" y="341870"/>
                  <a:pt x="1171833" y="321274"/>
                  <a:pt x="1196546" y="292442"/>
                </a:cubicBezTo>
                <a:cubicBezTo>
                  <a:pt x="1221259" y="263610"/>
                  <a:pt x="1232586" y="226539"/>
                  <a:pt x="1233616" y="193588"/>
                </a:cubicBezTo>
                <a:cubicBezTo>
                  <a:pt x="1234646" y="160637"/>
                  <a:pt x="1220229" y="122537"/>
                  <a:pt x="1202724" y="94734"/>
                </a:cubicBezTo>
                <a:cubicBezTo>
                  <a:pt x="1185219" y="66931"/>
                  <a:pt x="1162565" y="42218"/>
                  <a:pt x="1128584" y="26772"/>
                </a:cubicBezTo>
                <a:cubicBezTo>
                  <a:pt x="1094603" y="11326"/>
                  <a:pt x="1045176" y="0"/>
                  <a:pt x="998838" y="2059"/>
                </a:cubicBezTo>
                <a:cubicBezTo>
                  <a:pt x="952500" y="4118"/>
                  <a:pt x="893806" y="18535"/>
                  <a:pt x="850557" y="39129"/>
                </a:cubicBezTo>
                <a:cubicBezTo>
                  <a:pt x="807308" y="59724"/>
                  <a:pt x="774357" y="104002"/>
                  <a:pt x="739346" y="125626"/>
                </a:cubicBezTo>
                <a:cubicBezTo>
                  <a:pt x="704335" y="147250"/>
                  <a:pt x="667265" y="155489"/>
                  <a:pt x="640492" y="168875"/>
                </a:cubicBezTo>
                <a:cubicBezTo>
                  <a:pt x="613719" y="182261"/>
                  <a:pt x="593124" y="172994"/>
                  <a:pt x="560173" y="187410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Прямоугольник 23">
            <a:hlinkClick r:id="rId7" action="ppaction://hlinksldjump" tooltip="Устройство микроскопа и правила работы с ним"/>
          </p:cNvPr>
          <p:cNvSpPr/>
          <p:nvPr/>
        </p:nvSpPr>
        <p:spPr>
          <a:xfrm>
            <a:off x="0" y="519522"/>
            <a:ext cx="1727684" cy="504056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  <a:effectLst>
            <a:outerShdw blurRad="127000" dist="38100" dir="5400000" sx="103000" sy="103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/>
                </a:solidFill>
                <a:hlinkClick r:id="rId7" action="ppaction://hlinksldjump"/>
              </a:rPr>
              <a:t>Начало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28" name="Полилиния 27"/>
          <p:cNvSpPr/>
          <p:nvPr/>
        </p:nvSpPr>
        <p:spPr>
          <a:xfrm>
            <a:off x="6007100" y="1309688"/>
            <a:ext cx="1350963" cy="452437"/>
          </a:xfrm>
          <a:custGeom>
            <a:avLst/>
            <a:gdLst>
              <a:gd name="connsiteX0" fmla="*/ 60325 w 1350963"/>
              <a:gd name="connsiteY0" fmla="*/ 223837 h 452437"/>
              <a:gd name="connsiteX1" fmla="*/ 231775 w 1350963"/>
              <a:gd name="connsiteY1" fmla="*/ 138112 h 452437"/>
              <a:gd name="connsiteX2" fmla="*/ 317500 w 1350963"/>
              <a:gd name="connsiteY2" fmla="*/ 119062 h 452437"/>
              <a:gd name="connsiteX3" fmla="*/ 460375 w 1350963"/>
              <a:gd name="connsiteY3" fmla="*/ 80962 h 452437"/>
              <a:gd name="connsiteX4" fmla="*/ 688975 w 1350963"/>
              <a:gd name="connsiteY4" fmla="*/ 42862 h 452437"/>
              <a:gd name="connsiteX5" fmla="*/ 841375 w 1350963"/>
              <a:gd name="connsiteY5" fmla="*/ 4762 h 452437"/>
              <a:gd name="connsiteX6" fmla="*/ 1050925 w 1350963"/>
              <a:gd name="connsiteY6" fmla="*/ 14287 h 452437"/>
              <a:gd name="connsiteX7" fmla="*/ 1222375 w 1350963"/>
              <a:gd name="connsiteY7" fmla="*/ 42862 h 452437"/>
              <a:gd name="connsiteX8" fmla="*/ 1336675 w 1350963"/>
              <a:gd name="connsiteY8" fmla="*/ 80962 h 452437"/>
              <a:gd name="connsiteX9" fmla="*/ 1308100 w 1350963"/>
              <a:gd name="connsiteY9" fmla="*/ 233362 h 452437"/>
              <a:gd name="connsiteX10" fmla="*/ 1174750 w 1350963"/>
              <a:gd name="connsiteY10" fmla="*/ 261937 h 452437"/>
              <a:gd name="connsiteX11" fmla="*/ 1031875 w 1350963"/>
              <a:gd name="connsiteY11" fmla="*/ 280987 h 452437"/>
              <a:gd name="connsiteX12" fmla="*/ 879475 w 1350963"/>
              <a:gd name="connsiteY12" fmla="*/ 300037 h 452437"/>
              <a:gd name="connsiteX13" fmla="*/ 688975 w 1350963"/>
              <a:gd name="connsiteY13" fmla="*/ 338137 h 452437"/>
              <a:gd name="connsiteX14" fmla="*/ 479425 w 1350963"/>
              <a:gd name="connsiteY14" fmla="*/ 376237 h 452437"/>
              <a:gd name="connsiteX15" fmla="*/ 384175 w 1350963"/>
              <a:gd name="connsiteY15" fmla="*/ 433387 h 452437"/>
              <a:gd name="connsiteX16" fmla="*/ 117475 w 1350963"/>
              <a:gd name="connsiteY16" fmla="*/ 442912 h 452437"/>
              <a:gd name="connsiteX17" fmla="*/ 50800 w 1350963"/>
              <a:gd name="connsiteY17" fmla="*/ 433387 h 452437"/>
              <a:gd name="connsiteX18" fmla="*/ 3175 w 1350963"/>
              <a:gd name="connsiteY18" fmla="*/ 328612 h 452437"/>
              <a:gd name="connsiteX19" fmla="*/ 60325 w 1350963"/>
              <a:gd name="connsiteY19" fmla="*/ 223837 h 4524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1350963" h="452437">
                <a:moveTo>
                  <a:pt x="60325" y="223837"/>
                </a:moveTo>
                <a:cubicBezTo>
                  <a:pt x="98425" y="192087"/>
                  <a:pt x="188913" y="155574"/>
                  <a:pt x="231775" y="138112"/>
                </a:cubicBezTo>
                <a:cubicBezTo>
                  <a:pt x="274637" y="120650"/>
                  <a:pt x="279400" y="128587"/>
                  <a:pt x="317500" y="119062"/>
                </a:cubicBezTo>
                <a:cubicBezTo>
                  <a:pt x="355600" y="109537"/>
                  <a:pt x="398463" y="93662"/>
                  <a:pt x="460375" y="80962"/>
                </a:cubicBezTo>
                <a:cubicBezTo>
                  <a:pt x="522288" y="68262"/>
                  <a:pt x="625475" y="55562"/>
                  <a:pt x="688975" y="42862"/>
                </a:cubicBezTo>
                <a:cubicBezTo>
                  <a:pt x="752475" y="30162"/>
                  <a:pt x="781050" y="9525"/>
                  <a:pt x="841375" y="4762"/>
                </a:cubicBezTo>
                <a:cubicBezTo>
                  <a:pt x="901700" y="0"/>
                  <a:pt x="987425" y="7937"/>
                  <a:pt x="1050925" y="14287"/>
                </a:cubicBezTo>
                <a:cubicBezTo>
                  <a:pt x="1114425" y="20637"/>
                  <a:pt x="1174750" y="31750"/>
                  <a:pt x="1222375" y="42862"/>
                </a:cubicBezTo>
                <a:cubicBezTo>
                  <a:pt x="1270000" y="53974"/>
                  <a:pt x="1322388" y="49212"/>
                  <a:pt x="1336675" y="80962"/>
                </a:cubicBezTo>
                <a:cubicBezTo>
                  <a:pt x="1350963" y="112712"/>
                  <a:pt x="1335088" y="203200"/>
                  <a:pt x="1308100" y="233362"/>
                </a:cubicBezTo>
                <a:cubicBezTo>
                  <a:pt x="1281113" y="263525"/>
                  <a:pt x="1220787" y="254000"/>
                  <a:pt x="1174750" y="261937"/>
                </a:cubicBezTo>
                <a:cubicBezTo>
                  <a:pt x="1128713" y="269874"/>
                  <a:pt x="1031875" y="280987"/>
                  <a:pt x="1031875" y="280987"/>
                </a:cubicBezTo>
                <a:cubicBezTo>
                  <a:pt x="982662" y="287337"/>
                  <a:pt x="936625" y="290512"/>
                  <a:pt x="879475" y="300037"/>
                </a:cubicBezTo>
                <a:cubicBezTo>
                  <a:pt x="822325" y="309562"/>
                  <a:pt x="688975" y="338137"/>
                  <a:pt x="688975" y="338137"/>
                </a:cubicBezTo>
                <a:cubicBezTo>
                  <a:pt x="622300" y="350837"/>
                  <a:pt x="530225" y="360362"/>
                  <a:pt x="479425" y="376237"/>
                </a:cubicBezTo>
                <a:cubicBezTo>
                  <a:pt x="428625" y="392112"/>
                  <a:pt x="444500" y="422275"/>
                  <a:pt x="384175" y="433387"/>
                </a:cubicBezTo>
                <a:cubicBezTo>
                  <a:pt x="323850" y="444499"/>
                  <a:pt x="173037" y="442912"/>
                  <a:pt x="117475" y="442912"/>
                </a:cubicBezTo>
                <a:cubicBezTo>
                  <a:pt x="61913" y="442912"/>
                  <a:pt x="69850" y="452437"/>
                  <a:pt x="50800" y="433387"/>
                </a:cubicBezTo>
                <a:cubicBezTo>
                  <a:pt x="31750" y="414337"/>
                  <a:pt x="6350" y="357187"/>
                  <a:pt x="3175" y="328612"/>
                </a:cubicBezTo>
                <a:cubicBezTo>
                  <a:pt x="0" y="300037"/>
                  <a:pt x="22225" y="255587"/>
                  <a:pt x="60325" y="223837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Полилиния 28">
            <a:hlinkClick r:id="rId8" action="ppaction://hlinksldjump"/>
          </p:cNvPr>
          <p:cNvSpPr/>
          <p:nvPr/>
        </p:nvSpPr>
        <p:spPr>
          <a:xfrm>
            <a:off x="5894388" y="1301750"/>
            <a:ext cx="1501775" cy="457200"/>
          </a:xfrm>
          <a:custGeom>
            <a:avLst/>
            <a:gdLst>
              <a:gd name="connsiteX0" fmla="*/ 173037 w 1501775"/>
              <a:gd name="connsiteY0" fmla="*/ 260350 h 457200"/>
              <a:gd name="connsiteX1" fmla="*/ 392112 w 1501775"/>
              <a:gd name="connsiteY1" fmla="*/ 165100 h 457200"/>
              <a:gd name="connsiteX2" fmla="*/ 611187 w 1501775"/>
              <a:gd name="connsiteY2" fmla="*/ 127000 h 457200"/>
              <a:gd name="connsiteX3" fmla="*/ 839787 w 1501775"/>
              <a:gd name="connsiteY3" fmla="*/ 107950 h 457200"/>
              <a:gd name="connsiteX4" fmla="*/ 1058862 w 1501775"/>
              <a:gd name="connsiteY4" fmla="*/ 50800 h 457200"/>
              <a:gd name="connsiteX5" fmla="*/ 1230312 w 1501775"/>
              <a:gd name="connsiteY5" fmla="*/ 50800 h 457200"/>
              <a:gd name="connsiteX6" fmla="*/ 1363662 w 1501775"/>
              <a:gd name="connsiteY6" fmla="*/ 79375 h 457200"/>
              <a:gd name="connsiteX7" fmla="*/ 1163637 w 1501775"/>
              <a:gd name="connsiteY7" fmla="*/ 250825 h 457200"/>
              <a:gd name="connsiteX8" fmla="*/ 1325562 w 1501775"/>
              <a:gd name="connsiteY8" fmla="*/ 222250 h 457200"/>
              <a:gd name="connsiteX9" fmla="*/ 1011237 w 1501775"/>
              <a:gd name="connsiteY9" fmla="*/ 117475 h 457200"/>
              <a:gd name="connsiteX10" fmla="*/ 1068387 w 1501775"/>
              <a:gd name="connsiteY10" fmla="*/ 260350 h 457200"/>
              <a:gd name="connsiteX11" fmla="*/ 877887 w 1501775"/>
              <a:gd name="connsiteY11" fmla="*/ 298450 h 457200"/>
              <a:gd name="connsiteX12" fmla="*/ 687387 w 1501775"/>
              <a:gd name="connsiteY12" fmla="*/ 317500 h 457200"/>
              <a:gd name="connsiteX13" fmla="*/ 515937 w 1501775"/>
              <a:gd name="connsiteY13" fmla="*/ 317500 h 457200"/>
              <a:gd name="connsiteX14" fmla="*/ 354012 w 1501775"/>
              <a:gd name="connsiteY14" fmla="*/ 374650 h 457200"/>
              <a:gd name="connsiteX15" fmla="*/ 239712 w 1501775"/>
              <a:gd name="connsiteY15" fmla="*/ 307975 h 457200"/>
              <a:gd name="connsiteX16" fmla="*/ 506412 w 1501775"/>
              <a:gd name="connsiteY16" fmla="*/ 231775 h 457200"/>
              <a:gd name="connsiteX17" fmla="*/ 735012 w 1501775"/>
              <a:gd name="connsiteY17" fmla="*/ 203200 h 457200"/>
              <a:gd name="connsiteX18" fmla="*/ 992187 w 1501775"/>
              <a:gd name="connsiteY18" fmla="*/ 136525 h 457200"/>
              <a:gd name="connsiteX19" fmla="*/ 1268412 w 1501775"/>
              <a:gd name="connsiteY19" fmla="*/ 79375 h 457200"/>
              <a:gd name="connsiteX20" fmla="*/ 1306512 w 1501775"/>
              <a:gd name="connsiteY20" fmla="*/ 165100 h 457200"/>
              <a:gd name="connsiteX21" fmla="*/ 1020762 w 1501775"/>
              <a:gd name="connsiteY21" fmla="*/ 41275 h 457200"/>
              <a:gd name="connsiteX22" fmla="*/ 1135062 w 1501775"/>
              <a:gd name="connsiteY22" fmla="*/ 279400 h 457200"/>
              <a:gd name="connsiteX23" fmla="*/ 744537 w 1501775"/>
              <a:gd name="connsiteY23" fmla="*/ 98425 h 457200"/>
              <a:gd name="connsiteX24" fmla="*/ 735012 w 1501775"/>
              <a:gd name="connsiteY24" fmla="*/ 269875 h 457200"/>
              <a:gd name="connsiteX25" fmla="*/ 354012 w 1501775"/>
              <a:gd name="connsiteY25" fmla="*/ 107950 h 457200"/>
              <a:gd name="connsiteX26" fmla="*/ 534987 w 1501775"/>
              <a:gd name="connsiteY26" fmla="*/ 441325 h 457200"/>
              <a:gd name="connsiteX27" fmla="*/ 239712 w 1501775"/>
              <a:gd name="connsiteY27" fmla="*/ 203200 h 457200"/>
              <a:gd name="connsiteX28" fmla="*/ 192087 w 1501775"/>
              <a:gd name="connsiteY28" fmla="*/ 317500 h 457200"/>
              <a:gd name="connsiteX29" fmla="*/ 1392237 w 1501775"/>
              <a:gd name="connsiteY29" fmla="*/ 127000 h 457200"/>
              <a:gd name="connsiteX30" fmla="*/ 849312 w 1501775"/>
              <a:gd name="connsiteY30" fmla="*/ 222250 h 457200"/>
              <a:gd name="connsiteX31" fmla="*/ 363537 w 1501775"/>
              <a:gd name="connsiteY31" fmla="*/ 422275 h 457200"/>
              <a:gd name="connsiteX32" fmla="*/ 725487 w 1501775"/>
              <a:gd name="connsiteY32" fmla="*/ 60325 h 457200"/>
              <a:gd name="connsiteX33" fmla="*/ 963612 w 1501775"/>
              <a:gd name="connsiteY33" fmla="*/ 88900 h 457200"/>
              <a:gd name="connsiteX34" fmla="*/ 1316037 w 1501775"/>
              <a:gd name="connsiteY34" fmla="*/ 269875 h 457200"/>
              <a:gd name="connsiteX35" fmla="*/ 1439862 w 1501775"/>
              <a:gd name="connsiteY35" fmla="*/ 107950 h 457200"/>
              <a:gd name="connsiteX36" fmla="*/ 1401762 w 1501775"/>
              <a:gd name="connsiteY36" fmla="*/ 60325 h 457200"/>
              <a:gd name="connsiteX37" fmla="*/ 1220787 w 1501775"/>
              <a:gd name="connsiteY37" fmla="*/ 31750 h 457200"/>
              <a:gd name="connsiteX38" fmla="*/ 754062 w 1501775"/>
              <a:gd name="connsiteY38" fmla="*/ 12700 h 457200"/>
              <a:gd name="connsiteX39" fmla="*/ 468312 w 1501775"/>
              <a:gd name="connsiteY39" fmla="*/ 107950 h 457200"/>
              <a:gd name="connsiteX40" fmla="*/ 173037 w 1501775"/>
              <a:gd name="connsiteY40" fmla="*/ 260350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1501775" h="457200">
                <a:moveTo>
                  <a:pt x="173037" y="260350"/>
                </a:moveTo>
                <a:cubicBezTo>
                  <a:pt x="160337" y="269875"/>
                  <a:pt x="319087" y="187325"/>
                  <a:pt x="392112" y="165100"/>
                </a:cubicBezTo>
                <a:cubicBezTo>
                  <a:pt x="465137" y="142875"/>
                  <a:pt x="536575" y="136525"/>
                  <a:pt x="611187" y="127000"/>
                </a:cubicBezTo>
                <a:cubicBezTo>
                  <a:pt x="685799" y="117475"/>
                  <a:pt x="765175" y="120650"/>
                  <a:pt x="839787" y="107950"/>
                </a:cubicBezTo>
                <a:cubicBezTo>
                  <a:pt x="914399" y="95250"/>
                  <a:pt x="993775" y="60325"/>
                  <a:pt x="1058862" y="50800"/>
                </a:cubicBezTo>
                <a:cubicBezTo>
                  <a:pt x="1123949" y="41275"/>
                  <a:pt x="1179512" y="46038"/>
                  <a:pt x="1230312" y="50800"/>
                </a:cubicBezTo>
                <a:cubicBezTo>
                  <a:pt x="1281112" y="55562"/>
                  <a:pt x="1374774" y="46038"/>
                  <a:pt x="1363662" y="79375"/>
                </a:cubicBezTo>
                <a:cubicBezTo>
                  <a:pt x="1352550" y="112712"/>
                  <a:pt x="1169987" y="227013"/>
                  <a:pt x="1163637" y="250825"/>
                </a:cubicBezTo>
                <a:cubicBezTo>
                  <a:pt x="1157287" y="274637"/>
                  <a:pt x="1350962" y="244475"/>
                  <a:pt x="1325562" y="222250"/>
                </a:cubicBezTo>
                <a:cubicBezTo>
                  <a:pt x="1300162" y="200025"/>
                  <a:pt x="1054099" y="111125"/>
                  <a:pt x="1011237" y="117475"/>
                </a:cubicBezTo>
                <a:cubicBezTo>
                  <a:pt x="968375" y="123825"/>
                  <a:pt x="1090612" y="230188"/>
                  <a:pt x="1068387" y="260350"/>
                </a:cubicBezTo>
                <a:cubicBezTo>
                  <a:pt x="1046162" y="290512"/>
                  <a:pt x="941387" y="288925"/>
                  <a:pt x="877887" y="298450"/>
                </a:cubicBezTo>
                <a:cubicBezTo>
                  <a:pt x="814387" y="307975"/>
                  <a:pt x="747712" y="314325"/>
                  <a:pt x="687387" y="317500"/>
                </a:cubicBezTo>
                <a:cubicBezTo>
                  <a:pt x="627062" y="320675"/>
                  <a:pt x="571499" y="307975"/>
                  <a:pt x="515937" y="317500"/>
                </a:cubicBezTo>
                <a:cubicBezTo>
                  <a:pt x="460375" y="327025"/>
                  <a:pt x="400049" y="376237"/>
                  <a:pt x="354012" y="374650"/>
                </a:cubicBezTo>
                <a:cubicBezTo>
                  <a:pt x="307975" y="373063"/>
                  <a:pt x="214312" y="331788"/>
                  <a:pt x="239712" y="307975"/>
                </a:cubicBezTo>
                <a:cubicBezTo>
                  <a:pt x="265112" y="284163"/>
                  <a:pt x="423862" y="249237"/>
                  <a:pt x="506412" y="231775"/>
                </a:cubicBezTo>
                <a:cubicBezTo>
                  <a:pt x="588962" y="214313"/>
                  <a:pt x="654050" y="219075"/>
                  <a:pt x="735012" y="203200"/>
                </a:cubicBezTo>
                <a:cubicBezTo>
                  <a:pt x="815975" y="187325"/>
                  <a:pt x="903287" y="157162"/>
                  <a:pt x="992187" y="136525"/>
                </a:cubicBezTo>
                <a:cubicBezTo>
                  <a:pt x="1081087" y="115888"/>
                  <a:pt x="1216025" y="74613"/>
                  <a:pt x="1268412" y="79375"/>
                </a:cubicBezTo>
                <a:cubicBezTo>
                  <a:pt x="1320799" y="84137"/>
                  <a:pt x="1347787" y="171450"/>
                  <a:pt x="1306512" y="165100"/>
                </a:cubicBezTo>
                <a:cubicBezTo>
                  <a:pt x="1265237" y="158750"/>
                  <a:pt x="1049337" y="22225"/>
                  <a:pt x="1020762" y="41275"/>
                </a:cubicBezTo>
                <a:cubicBezTo>
                  <a:pt x="992187" y="60325"/>
                  <a:pt x="1181100" y="269875"/>
                  <a:pt x="1135062" y="279400"/>
                </a:cubicBezTo>
                <a:cubicBezTo>
                  <a:pt x="1089025" y="288925"/>
                  <a:pt x="811212" y="100012"/>
                  <a:pt x="744537" y="98425"/>
                </a:cubicBezTo>
                <a:cubicBezTo>
                  <a:pt x="677862" y="96838"/>
                  <a:pt x="800099" y="268288"/>
                  <a:pt x="735012" y="269875"/>
                </a:cubicBezTo>
                <a:cubicBezTo>
                  <a:pt x="669925" y="271462"/>
                  <a:pt x="387350" y="79375"/>
                  <a:pt x="354012" y="107950"/>
                </a:cubicBezTo>
                <a:cubicBezTo>
                  <a:pt x="320675" y="136525"/>
                  <a:pt x="554037" y="425450"/>
                  <a:pt x="534987" y="441325"/>
                </a:cubicBezTo>
                <a:cubicBezTo>
                  <a:pt x="515937" y="457200"/>
                  <a:pt x="296862" y="223837"/>
                  <a:pt x="239712" y="203200"/>
                </a:cubicBezTo>
                <a:cubicBezTo>
                  <a:pt x="182562" y="182563"/>
                  <a:pt x="0" y="330200"/>
                  <a:pt x="192087" y="317500"/>
                </a:cubicBezTo>
                <a:cubicBezTo>
                  <a:pt x="384174" y="304800"/>
                  <a:pt x="1282700" y="142875"/>
                  <a:pt x="1392237" y="127000"/>
                </a:cubicBezTo>
                <a:cubicBezTo>
                  <a:pt x="1501775" y="111125"/>
                  <a:pt x="1020762" y="173037"/>
                  <a:pt x="849312" y="222250"/>
                </a:cubicBezTo>
                <a:cubicBezTo>
                  <a:pt x="677862" y="271463"/>
                  <a:pt x="384175" y="449263"/>
                  <a:pt x="363537" y="422275"/>
                </a:cubicBezTo>
                <a:cubicBezTo>
                  <a:pt x="342899" y="395287"/>
                  <a:pt x="625475" y="115888"/>
                  <a:pt x="725487" y="60325"/>
                </a:cubicBezTo>
                <a:cubicBezTo>
                  <a:pt x="825500" y="4763"/>
                  <a:pt x="865187" y="53975"/>
                  <a:pt x="963612" y="88900"/>
                </a:cubicBezTo>
                <a:cubicBezTo>
                  <a:pt x="1062037" y="123825"/>
                  <a:pt x="1236662" y="266700"/>
                  <a:pt x="1316037" y="269875"/>
                </a:cubicBezTo>
                <a:cubicBezTo>
                  <a:pt x="1395412" y="273050"/>
                  <a:pt x="1425575" y="142875"/>
                  <a:pt x="1439862" y="107950"/>
                </a:cubicBezTo>
                <a:cubicBezTo>
                  <a:pt x="1454150" y="73025"/>
                  <a:pt x="1438275" y="73025"/>
                  <a:pt x="1401762" y="60325"/>
                </a:cubicBezTo>
                <a:cubicBezTo>
                  <a:pt x="1365250" y="47625"/>
                  <a:pt x="1328737" y="39688"/>
                  <a:pt x="1220787" y="31750"/>
                </a:cubicBezTo>
                <a:cubicBezTo>
                  <a:pt x="1112837" y="23813"/>
                  <a:pt x="879475" y="0"/>
                  <a:pt x="754062" y="12700"/>
                </a:cubicBezTo>
                <a:cubicBezTo>
                  <a:pt x="628650" y="25400"/>
                  <a:pt x="571499" y="63500"/>
                  <a:pt x="468312" y="107950"/>
                </a:cubicBezTo>
                <a:cubicBezTo>
                  <a:pt x="365125" y="152400"/>
                  <a:pt x="185737" y="250825"/>
                  <a:pt x="173037" y="260350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Полилиния 36">
            <a:hlinkClick r:id="rId9" action="ppaction://hlinksldjump"/>
          </p:cNvPr>
          <p:cNvSpPr/>
          <p:nvPr/>
        </p:nvSpPr>
        <p:spPr>
          <a:xfrm>
            <a:off x="5464175" y="2165350"/>
            <a:ext cx="587375" cy="434975"/>
          </a:xfrm>
          <a:custGeom>
            <a:avLst/>
            <a:gdLst>
              <a:gd name="connsiteX0" fmla="*/ 50800 w 587375"/>
              <a:gd name="connsiteY0" fmla="*/ 349250 h 434975"/>
              <a:gd name="connsiteX1" fmla="*/ 450850 w 587375"/>
              <a:gd name="connsiteY1" fmla="*/ 53975 h 434975"/>
              <a:gd name="connsiteX2" fmla="*/ 155575 w 587375"/>
              <a:gd name="connsiteY2" fmla="*/ 368300 h 434975"/>
              <a:gd name="connsiteX3" fmla="*/ 498475 w 587375"/>
              <a:gd name="connsiteY3" fmla="*/ 92075 h 434975"/>
              <a:gd name="connsiteX4" fmla="*/ 279400 w 587375"/>
              <a:gd name="connsiteY4" fmla="*/ 396875 h 434975"/>
              <a:gd name="connsiteX5" fmla="*/ 574675 w 587375"/>
              <a:gd name="connsiteY5" fmla="*/ 158750 h 434975"/>
              <a:gd name="connsiteX6" fmla="*/ 355600 w 587375"/>
              <a:gd name="connsiteY6" fmla="*/ 25400 h 434975"/>
              <a:gd name="connsiteX7" fmla="*/ 536575 w 587375"/>
              <a:gd name="connsiteY7" fmla="*/ 311150 h 434975"/>
              <a:gd name="connsiteX8" fmla="*/ 222250 w 587375"/>
              <a:gd name="connsiteY8" fmla="*/ 44450 h 434975"/>
              <a:gd name="connsiteX9" fmla="*/ 403225 w 587375"/>
              <a:gd name="connsiteY9" fmla="*/ 396875 h 434975"/>
              <a:gd name="connsiteX10" fmla="*/ 136525 w 587375"/>
              <a:gd name="connsiteY10" fmla="*/ 130175 h 434975"/>
              <a:gd name="connsiteX11" fmla="*/ 231775 w 587375"/>
              <a:gd name="connsiteY11" fmla="*/ 415925 h 434975"/>
              <a:gd name="connsiteX12" fmla="*/ 31750 w 587375"/>
              <a:gd name="connsiteY12" fmla="*/ 244475 h 434975"/>
              <a:gd name="connsiteX13" fmla="*/ 422275 w 587375"/>
              <a:gd name="connsiteY13" fmla="*/ 34925 h 434975"/>
              <a:gd name="connsiteX14" fmla="*/ 241300 w 587375"/>
              <a:gd name="connsiteY14" fmla="*/ 415925 h 434975"/>
              <a:gd name="connsiteX15" fmla="*/ 536575 w 587375"/>
              <a:gd name="connsiteY15" fmla="*/ 130175 h 434975"/>
              <a:gd name="connsiteX16" fmla="*/ 469900 w 587375"/>
              <a:gd name="connsiteY16" fmla="*/ 320675 h 434975"/>
              <a:gd name="connsiteX17" fmla="*/ 69850 w 587375"/>
              <a:gd name="connsiteY17" fmla="*/ 225425 h 434975"/>
              <a:gd name="connsiteX18" fmla="*/ 193675 w 587375"/>
              <a:gd name="connsiteY18" fmla="*/ 396875 h 434975"/>
              <a:gd name="connsiteX19" fmla="*/ 327025 w 587375"/>
              <a:gd name="connsiteY19" fmla="*/ 63500 h 434975"/>
              <a:gd name="connsiteX20" fmla="*/ 288925 w 587375"/>
              <a:gd name="connsiteY20" fmla="*/ 25400 h 434975"/>
              <a:gd name="connsiteX21" fmla="*/ 536575 w 587375"/>
              <a:gd name="connsiteY21" fmla="*/ 215900 h 434975"/>
              <a:gd name="connsiteX22" fmla="*/ 412750 w 587375"/>
              <a:gd name="connsiteY22" fmla="*/ 254000 h 434975"/>
              <a:gd name="connsiteX23" fmla="*/ 165100 w 587375"/>
              <a:gd name="connsiteY23" fmla="*/ 339725 h 434975"/>
              <a:gd name="connsiteX24" fmla="*/ 307975 w 587375"/>
              <a:gd name="connsiteY24" fmla="*/ 273050 h 4349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587375" h="434975">
                <a:moveTo>
                  <a:pt x="50800" y="349250"/>
                </a:moveTo>
                <a:cubicBezTo>
                  <a:pt x="242094" y="200025"/>
                  <a:pt x="433388" y="50800"/>
                  <a:pt x="450850" y="53975"/>
                </a:cubicBezTo>
                <a:cubicBezTo>
                  <a:pt x="468313" y="57150"/>
                  <a:pt x="147638" y="361950"/>
                  <a:pt x="155575" y="368300"/>
                </a:cubicBezTo>
                <a:cubicBezTo>
                  <a:pt x="163512" y="374650"/>
                  <a:pt x="477838" y="87313"/>
                  <a:pt x="498475" y="92075"/>
                </a:cubicBezTo>
                <a:cubicBezTo>
                  <a:pt x="519112" y="96837"/>
                  <a:pt x="266700" y="385763"/>
                  <a:pt x="279400" y="396875"/>
                </a:cubicBezTo>
                <a:cubicBezTo>
                  <a:pt x="292100" y="407987"/>
                  <a:pt x="561975" y="220663"/>
                  <a:pt x="574675" y="158750"/>
                </a:cubicBezTo>
                <a:cubicBezTo>
                  <a:pt x="587375" y="96838"/>
                  <a:pt x="361950" y="0"/>
                  <a:pt x="355600" y="25400"/>
                </a:cubicBezTo>
                <a:cubicBezTo>
                  <a:pt x="349250" y="50800"/>
                  <a:pt x="558800" y="307975"/>
                  <a:pt x="536575" y="311150"/>
                </a:cubicBezTo>
                <a:cubicBezTo>
                  <a:pt x="514350" y="314325"/>
                  <a:pt x="244475" y="30162"/>
                  <a:pt x="222250" y="44450"/>
                </a:cubicBezTo>
                <a:cubicBezTo>
                  <a:pt x="200025" y="58738"/>
                  <a:pt x="417512" y="382588"/>
                  <a:pt x="403225" y="396875"/>
                </a:cubicBezTo>
                <a:cubicBezTo>
                  <a:pt x="388938" y="411162"/>
                  <a:pt x="165100" y="127000"/>
                  <a:pt x="136525" y="130175"/>
                </a:cubicBezTo>
                <a:cubicBezTo>
                  <a:pt x="107950" y="133350"/>
                  <a:pt x="249237" y="396875"/>
                  <a:pt x="231775" y="415925"/>
                </a:cubicBezTo>
                <a:cubicBezTo>
                  <a:pt x="214313" y="434975"/>
                  <a:pt x="0" y="307975"/>
                  <a:pt x="31750" y="244475"/>
                </a:cubicBezTo>
                <a:cubicBezTo>
                  <a:pt x="63500" y="180975"/>
                  <a:pt x="387350" y="6350"/>
                  <a:pt x="422275" y="34925"/>
                </a:cubicBezTo>
                <a:cubicBezTo>
                  <a:pt x="457200" y="63500"/>
                  <a:pt x="222250" y="400050"/>
                  <a:pt x="241300" y="415925"/>
                </a:cubicBezTo>
                <a:cubicBezTo>
                  <a:pt x="260350" y="431800"/>
                  <a:pt x="498475" y="146050"/>
                  <a:pt x="536575" y="130175"/>
                </a:cubicBezTo>
                <a:cubicBezTo>
                  <a:pt x="574675" y="114300"/>
                  <a:pt x="547687" y="304800"/>
                  <a:pt x="469900" y="320675"/>
                </a:cubicBezTo>
                <a:cubicBezTo>
                  <a:pt x="392113" y="336550"/>
                  <a:pt x="115887" y="212725"/>
                  <a:pt x="69850" y="225425"/>
                </a:cubicBezTo>
                <a:cubicBezTo>
                  <a:pt x="23813" y="238125"/>
                  <a:pt x="150813" y="423862"/>
                  <a:pt x="193675" y="396875"/>
                </a:cubicBezTo>
                <a:cubicBezTo>
                  <a:pt x="236537" y="369888"/>
                  <a:pt x="311150" y="125413"/>
                  <a:pt x="327025" y="63500"/>
                </a:cubicBezTo>
                <a:cubicBezTo>
                  <a:pt x="342900" y="1588"/>
                  <a:pt x="254000" y="0"/>
                  <a:pt x="288925" y="25400"/>
                </a:cubicBezTo>
                <a:cubicBezTo>
                  <a:pt x="323850" y="50800"/>
                  <a:pt x="515938" y="177800"/>
                  <a:pt x="536575" y="215900"/>
                </a:cubicBezTo>
                <a:cubicBezTo>
                  <a:pt x="557212" y="254000"/>
                  <a:pt x="474662" y="233363"/>
                  <a:pt x="412750" y="254000"/>
                </a:cubicBezTo>
                <a:cubicBezTo>
                  <a:pt x="350838" y="274637"/>
                  <a:pt x="182563" y="336550"/>
                  <a:pt x="165100" y="339725"/>
                </a:cubicBezTo>
                <a:cubicBezTo>
                  <a:pt x="147638" y="342900"/>
                  <a:pt x="227806" y="307975"/>
                  <a:pt x="307975" y="273050"/>
                </a:cubicBezTo>
              </a:path>
            </a:pathLst>
          </a:custGeom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Полилиния 37">
            <a:hlinkClick r:id="rId10" action="ppaction://hlinksldjump"/>
          </p:cNvPr>
          <p:cNvSpPr/>
          <p:nvPr/>
        </p:nvSpPr>
        <p:spPr>
          <a:xfrm>
            <a:off x="6059488" y="2286000"/>
            <a:ext cx="301624" cy="339725"/>
          </a:xfrm>
          <a:custGeom>
            <a:avLst/>
            <a:gdLst>
              <a:gd name="connsiteX0" fmla="*/ 274637 w 301624"/>
              <a:gd name="connsiteY0" fmla="*/ 9525 h 339725"/>
              <a:gd name="connsiteX1" fmla="*/ 26987 w 301624"/>
              <a:gd name="connsiteY1" fmla="*/ 276225 h 339725"/>
              <a:gd name="connsiteX2" fmla="*/ 112712 w 301624"/>
              <a:gd name="connsiteY2" fmla="*/ 9525 h 339725"/>
              <a:gd name="connsiteX3" fmla="*/ 227012 w 301624"/>
              <a:gd name="connsiteY3" fmla="*/ 323850 h 339725"/>
              <a:gd name="connsiteX4" fmla="*/ 265112 w 301624"/>
              <a:gd name="connsiteY4" fmla="*/ 66675 h 339725"/>
              <a:gd name="connsiteX5" fmla="*/ 93662 w 301624"/>
              <a:gd name="connsiteY5" fmla="*/ 38100 h 339725"/>
              <a:gd name="connsiteX6" fmla="*/ 46037 w 301624"/>
              <a:gd name="connsiteY6" fmla="*/ 295275 h 339725"/>
              <a:gd name="connsiteX7" fmla="*/ 236537 w 301624"/>
              <a:gd name="connsiteY7" fmla="*/ 304800 h 339725"/>
              <a:gd name="connsiteX8" fmla="*/ 227012 w 301624"/>
              <a:gd name="connsiteY8" fmla="*/ 142875 h 339725"/>
              <a:gd name="connsiteX9" fmla="*/ 84137 w 301624"/>
              <a:gd name="connsiteY9" fmla="*/ 133350 h 339725"/>
              <a:gd name="connsiteX10" fmla="*/ 169862 w 301624"/>
              <a:gd name="connsiteY10" fmla="*/ 47625 h 339725"/>
              <a:gd name="connsiteX11" fmla="*/ 141287 w 301624"/>
              <a:gd name="connsiteY11" fmla="*/ 285750 h 339725"/>
              <a:gd name="connsiteX12" fmla="*/ 74612 w 301624"/>
              <a:gd name="connsiteY12" fmla="*/ 180975 h 339725"/>
              <a:gd name="connsiteX13" fmla="*/ 207962 w 301624"/>
              <a:gd name="connsiteY13" fmla="*/ 133350 h 339725"/>
              <a:gd name="connsiteX14" fmla="*/ 188912 w 301624"/>
              <a:gd name="connsiteY14" fmla="*/ 266700 h 339725"/>
              <a:gd name="connsiteX15" fmla="*/ 274637 w 301624"/>
              <a:gd name="connsiteY15" fmla="*/ 9525 h 339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301624" h="339725">
                <a:moveTo>
                  <a:pt x="274637" y="9525"/>
                </a:moveTo>
                <a:cubicBezTo>
                  <a:pt x="247650" y="11112"/>
                  <a:pt x="53974" y="276225"/>
                  <a:pt x="26987" y="276225"/>
                </a:cubicBezTo>
                <a:cubicBezTo>
                  <a:pt x="0" y="276225"/>
                  <a:pt x="79375" y="1588"/>
                  <a:pt x="112712" y="9525"/>
                </a:cubicBezTo>
                <a:cubicBezTo>
                  <a:pt x="146049" y="17462"/>
                  <a:pt x="201612" y="314325"/>
                  <a:pt x="227012" y="323850"/>
                </a:cubicBezTo>
                <a:cubicBezTo>
                  <a:pt x="252412" y="333375"/>
                  <a:pt x="287337" y="114300"/>
                  <a:pt x="265112" y="66675"/>
                </a:cubicBezTo>
                <a:cubicBezTo>
                  <a:pt x="242887" y="19050"/>
                  <a:pt x="130174" y="0"/>
                  <a:pt x="93662" y="38100"/>
                </a:cubicBezTo>
                <a:cubicBezTo>
                  <a:pt x="57150" y="76200"/>
                  <a:pt x="22225" y="250825"/>
                  <a:pt x="46037" y="295275"/>
                </a:cubicBezTo>
                <a:cubicBezTo>
                  <a:pt x="69849" y="339725"/>
                  <a:pt x="206374" y="330200"/>
                  <a:pt x="236537" y="304800"/>
                </a:cubicBezTo>
                <a:cubicBezTo>
                  <a:pt x="266700" y="279400"/>
                  <a:pt x="252412" y="171450"/>
                  <a:pt x="227012" y="142875"/>
                </a:cubicBezTo>
                <a:cubicBezTo>
                  <a:pt x="201612" y="114300"/>
                  <a:pt x="93662" y="149225"/>
                  <a:pt x="84137" y="133350"/>
                </a:cubicBezTo>
                <a:cubicBezTo>
                  <a:pt x="74612" y="117475"/>
                  <a:pt x="160337" y="22225"/>
                  <a:pt x="169862" y="47625"/>
                </a:cubicBezTo>
                <a:cubicBezTo>
                  <a:pt x="179387" y="73025"/>
                  <a:pt x="157162" y="263525"/>
                  <a:pt x="141287" y="285750"/>
                </a:cubicBezTo>
                <a:cubicBezTo>
                  <a:pt x="125412" y="307975"/>
                  <a:pt x="63500" y="206375"/>
                  <a:pt x="74612" y="180975"/>
                </a:cubicBezTo>
                <a:cubicBezTo>
                  <a:pt x="85724" y="155575"/>
                  <a:pt x="188912" y="119063"/>
                  <a:pt x="207962" y="133350"/>
                </a:cubicBezTo>
                <a:cubicBezTo>
                  <a:pt x="227012" y="147638"/>
                  <a:pt x="179387" y="280987"/>
                  <a:pt x="188912" y="266700"/>
                </a:cubicBezTo>
                <a:cubicBezTo>
                  <a:pt x="198437" y="252413"/>
                  <a:pt x="301624" y="7938"/>
                  <a:pt x="274637" y="9525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Полилиния 38">
            <a:hlinkClick r:id="rId10" action="ppaction://hlinksldjump"/>
          </p:cNvPr>
          <p:cNvSpPr/>
          <p:nvPr/>
        </p:nvSpPr>
        <p:spPr>
          <a:xfrm>
            <a:off x="5354638" y="2614613"/>
            <a:ext cx="661987" cy="123824"/>
          </a:xfrm>
          <a:custGeom>
            <a:avLst/>
            <a:gdLst>
              <a:gd name="connsiteX0" fmla="*/ 74612 w 661987"/>
              <a:gd name="connsiteY0" fmla="*/ 90487 h 123824"/>
              <a:gd name="connsiteX1" fmla="*/ 579437 w 661987"/>
              <a:gd name="connsiteY1" fmla="*/ 4762 h 123824"/>
              <a:gd name="connsiteX2" fmla="*/ 569912 w 661987"/>
              <a:gd name="connsiteY2" fmla="*/ 119062 h 123824"/>
              <a:gd name="connsiteX3" fmla="*/ 293687 w 661987"/>
              <a:gd name="connsiteY3" fmla="*/ 33337 h 123824"/>
              <a:gd name="connsiteX4" fmla="*/ 131762 w 661987"/>
              <a:gd name="connsiteY4" fmla="*/ 14287 h 123824"/>
              <a:gd name="connsiteX5" fmla="*/ 74612 w 661987"/>
              <a:gd name="connsiteY5" fmla="*/ 90487 h 1238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61987" h="123824">
                <a:moveTo>
                  <a:pt x="74612" y="90487"/>
                </a:moveTo>
                <a:cubicBezTo>
                  <a:pt x="149224" y="88900"/>
                  <a:pt x="496887" y="0"/>
                  <a:pt x="579437" y="4762"/>
                </a:cubicBezTo>
                <a:cubicBezTo>
                  <a:pt x="661987" y="9524"/>
                  <a:pt x="617537" y="114300"/>
                  <a:pt x="569912" y="119062"/>
                </a:cubicBezTo>
                <a:cubicBezTo>
                  <a:pt x="522287" y="123824"/>
                  <a:pt x="366712" y="50799"/>
                  <a:pt x="293687" y="33337"/>
                </a:cubicBezTo>
                <a:cubicBezTo>
                  <a:pt x="220662" y="15875"/>
                  <a:pt x="161924" y="4762"/>
                  <a:pt x="131762" y="14287"/>
                </a:cubicBezTo>
                <a:cubicBezTo>
                  <a:pt x="101600" y="23812"/>
                  <a:pt x="0" y="92074"/>
                  <a:pt x="74612" y="90487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" name="Полилиния 40">
            <a:hlinkClick r:id="rId10" action="ppaction://hlinksldjump"/>
          </p:cNvPr>
          <p:cNvSpPr/>
          <p:nvPr/>
        </p:nvSpPr>
        <p:spPr>
          <a:xfrm>
            <a:off x="5426075" y="2613025"/>
            <a:ext cx="550862" cy="155575"/>
          </a:xfrm>
          <a:custGeom>
            <a:avLst/>
            <a:gdLst>
              <a:gd name="connsiteX0" fmla="*/ 498475 w 550862"/>
              <a:gd name="connsiteY0" fmla="*/ 44450 h 155575"/>
              <a:gd name="connsiteX1" fmla="*/ 488950 w 550862"/>
              <a:gd name="connsiteY1" fmla="*/ 149225 h 155575"/>
              <a:gd name="connsiteX2" fmla="*/ 450850 w 550862"/>
              <a:gd name="connsiteY2" fmla="*/ 6350 h 155575"/>
              <a:gd name="connsiteX3" fmla="*/ 346075 w 550862"/>
              <a:gd name="connsiteY3" fmla="*/ 111125 h 155575"/>
              <a:gd name="connsiteX4" fmla="*/ 317500 w 550862"/>
              <a:gd name="connsiteY4" fmla="*/ 25400 h 155575"/>
              <a:gd name="connsiteX5" fmla="*/ 203200 w 550862"/>
              <a:gd name="connsiteY5" fmla="*/ 82550 h 155575"/>
              <a:gd name="connsiteX6" fmla="*/ 12700 w 550862"/>
              <a:gd name="connsiteY6" fmla="*/ 92075 h 155575"/>
              <a:gd name="connsiteX7" fmla="*/ 127000 w 550862"/>
              <a:gd name="connsiteY7" fmla="*/ 44450 h 155575"/>
              <a:gd name="connsiteX8" fmla="*/ 403225 w 550862"/>
              <a:gd name="connsiteY8" fmla="*/ 53975 h 155575"/>
              <a:gd name="connsiteX9" fmla="*/ 479425 w 550862"/>
              <a:gd name="connsiteY9" fmla="*/ 92075 h 155575"/>
              <a:gd name="connsiteX10" fmla="*/ 174625 w 550862"/>
              <a:gd name="connsiteY10" fmla="*/ 120650 h 155575"/>
              <a:gd name="connsiteX11" fmla="*/ 498475 w 550862"/>
              <a:gd name="connsiteY11" fmla="*/ 44450 h 1555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550862" h="155575">
                <a:moveTo>
                  <a:pt x="498475" y="44450"/>
                </a:moveTo>
                <a:cubicBezTo>
                  <a:pt x="550862" y="49212"/>
                  <a:pt x="496887" y="155575"/>
                  <a:pt x="488950" y="149225"/>
                </a:cubicBezTo>
                <a:cubicBezTo>
                  <a:pt x="481013" y="142875"/>
                  <a:pt x="474662" y="12700"/>
                  <a:pt x="450850" y="6350"/>
                </a:cubicBezTo>
                <a:cubicBezTo>
                  <a:pt x="427038" y="0"/>
                  <a:pt x="368300" y="107950"/>
                  <a:pt x="346075" y="111125"/>
                </a:cubicBezTo>
                <a:cubicBezTo>
                  <a:pt x="323850" y="114300"/>
                  <a:pt x="341312" y="30162"/>
                  <a:pt x="317500" y="25400"/>
                </a:cubicBezTo>
                <a:cubicBezTo>
                  <a:pt x="293688" y="20638"/>
                  <a:pt x="254000" y="71438"/>
                  <a:pt x="203200" y="82550"/>
                </a:cubicBezTo>
                <a:cubicBezTo>
                  <a:pt x="152400" y="93663"/>
                  <a:pt x="25400" y="98425"/>
                  <a:pt x="12700" y="92075"/>
                </a:cubicBezTo>
                <a:cubicBezTo>
                  <a:pt x="0" y="85725"/>
                  <a:pt x="61913" y="50800"/>
                  <a:pt x="127000" y="44450"/>
                </a:cubicBezTo>
                <a:cubicBezTo>
                  <a:pt x="192087" y="38100"/>
                  <a:pt x="344488" y="46038"/>
                  <a:pt x="403225" y="53975"/>
                </a:cubicBezTo>
                <a:cubicBezTo>
                  <a:pt x="461963" y="61913"/>
                  <a:pt x="517525" y="80963"/>
                  <a:pt x="479425" y="92075"/>
                </a:cubicBezTo>
                <a:cubicBezTo>
                  <a:pt x="441325" y="103187"/>
                  <a:pt x="173038" y="134937"/>
                  <a:pt x="174625" y="120650"/>
                </a:cubicBezTo>
                <a:cubicBezTo>
                  <a:pt x="176212" y="106363"/>
                  <a:pt x="446088" y="39688"/>
                  <a:pt x="498475" y="44450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Полилиния 44">
            <a:hlinkClick r:id="rId11" action="ppaction://hlinksldjump"/>
          </p:cNvPr>
          <p:cNvSpPr/>
          <p:nvPr/>
        </p:nvSpPr>
        <p:spPr>
          <a:xfrm>
            <a:off x="5221288" y="3832225"/>
            <a:ext cx="436562" cy="430212"/>
          </a:xfrm>
          <a:custGeom>
            <a:avLst/>
            <a:gdLst>
              <a:gd name="connsiteX0" fmla="*/ 46037 w 436562"/>
              <a:gd name="connsiteY0" fmla="*/ 139700 h 430212"/>
              <a:gd name="connsiteX1" fmla="*/ 236537 w 436562"/>
              <a:gd name="connsiteY1" fmla="*/ 63500 h 430212"/>
              <a:gd name="connsiteX2" fmla="*/ 407987 w 436562"/>
              <a:gd name="connsiteY2" fmla="*/ 120650 h 430212"/>
              <a:gd name="connsiteX3" fmla="*/ 407987 w 436562"/>
              <a:gd name="connsiteY3" fmla="*/ 282575 h 430212"/>
              <a:gd name="connsiteX4" fmla="*/ 341312 w 436562"/>
              <a:gd name="connsiteY4" fmla="*/ 368300 h 430212"/>
              <a:gd name="connsiteX5" fmla="*/ 188912 w 436562"/>
              <a:gd name="connsiteY5" fmla="*/ 425450 h 430212"/>
              <a:gd name="connsiteX6" fmla="*/ 36512 w 436562"/>
              <a:gd name="connsiteY6" fmla="*/ 339725 h 430212"/>
              <a:gd name="connsiteX7" fmla="*/ 7937 w 436562"/>
              <a:gd name="connsiteY7" fmla="*/ 196850 h 430212"/>
              <a:gd name="connsiteX8" fmla="*/ 84137 w 436562"/>
              <a:gd name="connsiteY8" fmla="*/ 63500 h 430212"/>
              <a:gd name="connsiteX9" fmla="*/ 217487 w 436562"/>
              <a:gd name="connsiteY9" fmla="*/ 53975 h 430212"/>
              <a:gd name="connsiteX10" fmla="*/ 207962 w 436562"/>
              <a:gd name="connsiteY10" fmla="*/ 387350 h 430212"/>
              <a:gd name="connsiteX11" fmla="*/ 331787 w 436562"/>
              <a:gd name="connsiteY11" fmla="*/ 82550 h 430212"/>
              <a:gd name="connsiteX12" fmla="*/ 274637 w 436562"/>
              <a:gd name="connsiteY12" fmla="*/ 330200 h 430212"/>
              <a:gd name="connsiteX13" fmla="*/ 388937 w 436562"/>
              <a:gd name="connsiteY13" fmla="*/ 196850 h 430212"/>
              <a:gd name="connsiteX14" fmla="*/ 46037 w 436562"/>
              <a:gd name="connsiteY14" fmla="*/ 139700 h 4302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436562" h="430212">
                <a:moveTo>
                  <a:pt x="46037" y="139700"/>
                </a:moveTo>
                <a:cubicBezTo>
                  <a:pt x="20637" y="117475"/>
                  <a:pt x="176212" y="66675"/>
                  <a:pt x="236537" y="63500"/>
                </a:cubicBezTo>
                <a:cubicBezTo>
                  <a:pt x="296862" y="60325"/>
                  <a:pt x="379412" y="84138"/>
                  <a:pt x="407987" y="120650"/>
                </a:cubicBezTo>
                <a:cubicBezTo>
                  <a:pt x="436562" y="157162"/>
                  <a:pt x="419099" y="241300"/>
                  <a:pt x="407987" y="282575"/>
                </a:cubicBezTo>
                <a:cubicBezTo>
                  <a:pt x="396875" y="323850"/>
                  <a:pt x="377824" y="344488"/>
                  <a:pt x="341312" y="368300"/>
                </a:cubicBezTo>
                <a:cubicBezTo>
                  <a:pt x="304800" y="392112"/>
                  <a:pt x="239712" y="430212"/>
                  <a:pt x="188912" y="425450"/>
                </a:cubicBezTo>
                <a:cubicBezTo>
                  <a:pt x="138112" y="420688"/>
                  <a:pt x="66674" y="377825"/>
                  <a:pt x="36512" y="339725"/>
                </a:cubicBezTo>
                <a:cubicBezTo>
                  <a:pt x="6350" y="301625"/>
                  <a:pt x="0" y="242887"/>
                  <a:pt x="7937" y="196850"/>
                </a:cubicBezTo>
                <a:cubicBezTo>
                  <a:pt x="15874" y="150813"/>
                  <a:pt x="49212" y="87312"/>
                  <a:pt x="84137" y="63500"/>
                </a:cubicBezTo>
                <a:cubicBezTo>
                  <a:pt x="119062" y="39688"/>
                  <a:pt x="196850" y="0"/>
                  <a:pt x="217487" y="53975"/>
                </a:cubicBezTo>
                <a:cubicBezTo>
                  <a:pt x="238125" y="107950"/>
                  <a:pt x="188912" y="382588"/>
                  <a:pt x="207962" y="387350"/>
                </a:cubicBezTo>
                <a:cubicBezTo>
                  <a:pt x="227012" y="392112"/>
                  <a:pt x="320675" y="92075"/>
                  <a:pt x="331787" y="82550"/>
                </a:cubicBezTo>
                <a:cubicBezTo>
                  <a:pt x="342900" y="73025"/>
                  <a:pt x="265112" y="311150"/>
                  <a:pt x="274637" y="330200"/>
                </a:cubicBezTo>
                <a:cubicBezTo>
                  <a:pt x="284162" y="349250"/>
                  <a:pt x="428625" y="223838"/>
                  <a:pt x="388937" y="196850"/>
                </a:cubicBezTo>
                <a:cubicBezTo>
                  <a:pt x="349250" y="169863"/>
                  <a:pt x="71437" y="161925"/>
                  <a:pt x="46037" y="139700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" name="Полилиния 45">
            <a:hlinkClick r:id="rId11" action="ppaction://hlinksldjump"/>
          </p:cNvPr>
          <p:cNvSpPr/>
          <p:nvPr/>
        </p:nvSpPr>
        <p:spPr>
          <a:xfrm>
            <a:off x="5246688" y="3913981"/>
            <a:ext cx="393700" cy="340519"/>
          </a:xfrm>
          <a:custGeom>
            <a:avLst/>
            <a:gdLst>
              <a:gd name="connsiteX0" fmla="*/ 58737 w 393700"/>
              <a:gd name="connsiteY0" fmla="*/ 794 h 340519"/>
              <a:gd name="connsiteX1" fmla="*/ 115887 w 393700"/>
              <a:gd name="connsiteY1" fmla="*/ 794 h 340519"/>
              <a:gd name="connsiteX2" fmla="*/ 325437 w 393700"/>
              <a:gd name="connsiteY2" fmla="*/ 10319 h 340519"/>
              <a:gd name="connsiteX3" fmla="*/ 11112 w 393700"/>
              <a:gd name="connsiteY3" fmla="*/ 124619 h 340519"/>
              <a:gd name="connsiteX4" fmla="*/ 392112 w 393700"/>
              <a:gd name="connsiteY4" fmla="*/ 143669 h 340519"/>
              <a:gd name="connsiteX5" fmla="*/ 20637 w 393700"/>
              <a:gd name="connsiteY5" fmla="*/ 181769 h 340519"/>
              <a:gd name="connsiteX6" fmla="*/ 354012 w 393700"/>
              <a:gd name="connsiteY6" fmla="*/ 238919 h 340519"/>
              <a:gd name="connsiteX7" fmla="*/ 77787 w 393700"/>
              <a:gd name="connsiteY7" fmla="*/ 305594 h 340519"/>
              <a:gd name="connsiteX8" fmla="*/ 58737 w 393700"/>
              <a:gd name="connsiteY8" fmla="*/ 794 h 3405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93700" h="340519">
                <a:moveTo>
                  <a:pt x="58737" y="794"/>
                </a:moveTo>
                <a:cubicBezTo>
                  <a:pt x="65087" y="0"/>
                  <a:pt x="115887" y="794"/>
                  <a:pt x="115887" y="794"/>
                </a:cubicBezTo>
                <a:lnTo>
                  <a:pt x="325437" y="10319"/>
                </a:lnTo>
                <a:cubicBezTo>
                  <a:pt x="307975" y="30956"/>
                  <a:pt x="0" y="102394"/>
                  <a:pt x="11112" y="124619"/>
                </a:cubicBezTo>
                <a:cubicBezTo>
                  <a:pt x="22224" y="146844"/>
                  <a:pt x="390525" y="134144"/>
                  <a:pt x="392112" y="143669"/>
                </a:cubicBezTo>
                <a:cubicBezTo>
                  <a:pt x="393700" y="153194"/>
                  <a:pt x="26987" y="165894"/>
                  <a:pt x="20637" y="181769"/>
                </a:cubicBezTo>
                <a:cubicBezTo>
                  <a:pt x="14287" y="197644"/>
                  <a:pt x="344487" y="218282"/>
                  <a:pt x="354012" y="238919"/>
                </a:cubicBezTo>
                <a:cubicBezTo>
                  <a:pt x="363537" y="259556"/>
                  <a:pt x="128587" y="340519"/>
                  <a:pt x="77787" y="305594"/>
                </a:cubicBezTo>
                <a:cubicBezTo>
                  <a:pt x="26987" y="270669"/>
                  <a:pt x="38099" y="150019"/>
                  <a:pt x="58737" y="794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8" name="Полилиния 47"/>
          <p:cNvSpPr/>
          <p:nvPr/>
        </p:nvSpPr>
        <p:spPr>
          <a:xfrm>
            <a:off x="7739063" y="2776538"/>
            <a:ext cx="393699" cy="355599"/>
          </a:xfrm>
          <a:custGeom>
            <a:avLst/>
            <a:gdLst>
              <a:gd name="connsiteX0" fmla="*/ 23812 w 393699"/>
              <a:gd name="connsiteY0" fmla="*/ 109537 h 355599"/>
              <a:gd name="connsiteX1" fmla="*/ 33337 w 393699"/>
              <a:gd name="connsiteY1" fmla="*/ 309562 h 355599"/>
              <a:gd name="connsiteX2" fmla="*/ 223837 w 393699"/>
              <a:gd name="connsiteY2" fmla="*/ 347662 h 355599"/>
              <a:gd name="connsiteX3" fmla="*/ 328612 w 393699"/>
              <a:gd name="connsiteY3" fmla="*/ 261937 h 355599"/>
              <a:gd name="connsiteX4" fmla="*/ 385762 w 393699"/>
              <a:gd name="connsiteY4" fmla="*/ 176212 h 355599"/>
              <a:gd name="connsiteX5" fmla="*/ 280987 w 393699"/>
              <a:gd name="connsiteY5" fmla="*/ 42862 h 355599"/>
              <a:gd name="connsiteX6" fmla="*/ 90487 w 393699"/>
              <a:gd name="connsiteY6" fmla="*/ 14287 h 355599"/>
              <a:gd name="connsiteX7" fmla="*/ 23812 w 393699"/>
              <a:gd name="connsiteY7" fmla="*/ 109537 h 3555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93699" h="355599">
                <a:moveTo>
                  <a:pt x="23812" y="109537"/>
                </a:moveTo>
                <a:cubicBezTo>
                  <a:pt x="14287" y="158750"/>
                  <a:pt x="0" y="269875"/>
                  <a:pt x="33337" y="309562"/>
                </a:cubicBezTo>
                <a:cubicBezTo>
                  <a:pt x="66674" y="349249"/>
                  <a:pt x="174625" y="355599"/>
                  <a:pt x="223837" y="347662"/>
                </a:cubicBezTo>
                <a:cubicBezTo>
                  <a:pt x="273049" y="339725"/>
                  <a:pt x="301625" y="290512"/>
                  <a:pt x="328612" y="261937"/>
                </a:cubicBezTo>
                <a:cubicBezTo>
                  <a:pt x="355600" y="233362"/>
                  <a:pt x="393699" y="212724"/>
                  <a:pt x="385762" y="176212"/>
                </a:cubicBezTo>
                <a:cubicBezTo>
                  <a:pt x="377825" y="139700"/>
                  <a:pt x="330199" y="69849"/>
                  <a:pt x="280987" y="42862"/>
                </a:cubicBezTo>
                <a:cubicBezTo>
                  <a:pt x="231775" y="15875"/>
                  <a:pt x="138112" y="0"/>
                  <a:pt x="90487" y="14287"/>
                </a:cubicBezTo>
                <a:cubicBezTo>
                  <a:pt x="42862" y="28574"/>
                  <a:pt x="33337" y="60324"/>
                  <a:pt x="23812" y="109537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0" name="Полилиния 49">
            <a:hlinkClick r:id="rId11" action="ppaction://hlinksldjump"/>
          </p:cNvPr>
          <p:cNvSpPr/>
          <p:nvPr/>
        </p:nvSpPr>
        <p:spPr>
          <a:xfrm>
            <a:off x="5969000" y="1166813"/>
            <a:ext cx="292100" cy="279399"/>
          </a:xfrm>
          <a:custGeom>
            <a:avLst/>
            <a:gdLst>
              <a:gd name="connsiteX0" fmla="*/ 31750 w 292100"/>
              <a:gd name="connsiteY0" fmla="*/ 61912 h 279399"/>
              <a:gd name="connsiteX1" fmla="*/ 12700 w 292100"/>
              <a:gd name="connsiteY1" fmla="*/ 157162 h 279399"/>
              <a:gd name="connsiteX2" fmla="*/ 107950 w 292100"/>
              <a:gd name="connsiteY2" fmla="*/ 261937 h 279399"/>
              <a:gd name="connsiteX3" fmla="*/ 241300 w 292100"/>
              <a:gd name="connsiteY3" fmla="*/ 261937 h 279399"/>
              <a:gd name="connsiteX4" fmla="*/ 288925 w 292100"/>
              <a:gd name="connsiteY4" fmla="*/ 185737 h 279399"/>
              <a:gd name="connsiteX5" fmla="*/ 260350 w 292100"/>
              <a:gd name="connsiteY5" fmla="*/ 61912 h 279399"/>
              <a:gd name="connsiteX6" fmla="*/ 222250 w 292100"/>
              <a:gd name="connsiteY6" fmla="*/ 14287 h 279399"/>
              <a:gd name="connsiteX7" fmla="*/ 117475 w 292100"/>
              <a:gd name="connsiteY7" fmla="*/ 4762 h 279399"/>
              <a:gd name="connsiteX8" fmla="*/ 31750 w 292100"/>
              <a:gd name="connsiteY8" fmla="*/ 61912 h 2793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92100" h="279399">
                <a:moveTo>
                  <a:pt x="31750" y="61912"/>
                </a:moveTo>
                <a:cubicBezTo>
                  <a:pt x="14287" y="87312"/>
                  <a:pt x="0" y="123825"/>
                  <a:pt x="12700" y="157162"/>
                </a:cubicBezTo>
                <a:cubicBezTo>
                  <a:pt x="25400" y="190500"/>
                  <a:pt x="69850" y="244475"/>
                  <a:pt x="107950" y="261937"/>
                </a:cubicBezTo>
                <a:cubicBezTo>
                  <a:pt x="146050" y="279399"/>
                  <a:pt x="211138" y="274637"/>
                  <a:pt x="241300" y="261937"/>
                </a:cubicBezTo>
                <a:cubicBezTo>
                  <a:pt x="271463" y="249237"/>
                  <a:pt x="285750" y="219074"/>
                  <a:pt x="288925" y="185737"/>
                </a:cubicBezTo>
                <a:cubicBezTo>
                  <a:pt x="292100" y="152400"/>
                  <a:pt x="271462" y="90487"/>
                  <a:pt x="260350" y="61912"/>
                </a:cubicBezTo>
                <a:cubicBezTo>
                  <a:pt x="249238" y="33337"/>
                  <a:pt x="246063" y="23812"/>
                  <a:pt x="222250" y="14287"/>
                </a:cubicBezTo>
                <a:cubicBezTo>
                  <a:pt x="198438" y="4762"/>
                  <a:pt x="142875" y="0"/>
                  <a:pt x="117475" y="4762"/>
                </a:cubicBezTo>
                <a:cubicBezTo>
                  <a:pt x="92075" y="9524"/>
                  <a:pt x="49213" y="36512"/>
                  <a:pt x="31750" y="61912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1" name="Полилиния 50">
            <a:hlinkClick r:id="rId11" action="ppaction://hlinksldjump"/>
          </p:cNvPr>
          <p:cNvSpPr/>
          <p:nvPr/>
        </p:nvSpPr>
        <p:spPr>
          <a:xfrm>
            <a:off x="6015037" y="1163638"/>
            <a:ext cx="228601" cy="257175"/>
          </a:xfrm>
          <a:custGeom>
            <a:avLst/>
            <a:gdLst>
              <a:gd name="connsiteX0" fmla="*/ 33338 w 228601"/>
              <a:gd name="connsiteY0" fmla="*/ 55562 h 257175"/>
              <a:gd name="connsiteX1" fmla="*/ 195263 w 228601"/>
              <a:gd name="connsiteY1" fmla="*/ 74612 h 257175"/>
              <a:gd name="connsiteX2" fmla="*/ 4763 w 228601"/>
              <a:gd name="connsiteY2" fmla="*/ 131762 h 257175"/>
              <a:gd name="connsiteX3" fmla="*/ 223838 w 228601"/>
              <a:gd name="connsiteY3" fmla="*/ 150812 h 257175"/>
              <a:gd name="connsiteX4" fmla="*/ 33338 w 228601"/>
              <a:gd name="connsiteY4" fmla="*/ 188912 h 257175"/>
              <a:gd name="connsiteX5" fmla="*/ 109538 w 228601"/>
              <a:gd name="connsiteY5" fmla="*/ 227012 h 257175"/>
              <a:gd name="connsiteX6" fmla="*/ 109538 w 228601"/>
              <a:gd name="connsiteY6" fmla="*/ 7937 h 257175"/>
              <a:gd name="connsiteX7" fmla="*/ 195263 w 228601"/>
              <a:gd name="connsiteY7" fmla="*/ 179387 h 257175"/>
              <a:gd name="connsiteX8" fmla="*/ 33338 w 228601"/>
              <a:gd name="connsiteY8" fmla="*/ 55562 h 257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28601" h="257175">
                <a:moveTo>
                  <a:pt x="33338" y="55562"/>
                </a:moveTo>
                <a:cubicBezTo>
                  <a:pt x="33338" y="38100"/>
                  <a:pt x="200026" y="61912"/>
                  <a:pt x="195263" y="74612"/>
                </a:cubicBezTo>
                <a:cubicBezTo>
                  <a:pt x="190500" y="87312"/>
                  <a:pt x="0" y="119062"/>
                  <a:pt x="4763" y="131762"/>
                </a:cubicBezTo>
                <a:cubicBezTo>
                  <a:pt x="9526" y="144462"/>
                  <a:pt x="219075" y="141287"/>
                  <a:pt x="223838" y="150812"/>
                </a:cubicBezTo>
                <a:cubicBezTo>
                  <a:pt x="228601" y="160337"/>
                  <a:pt x="52388" y="176212"/>
                  <a:pt x="33338" y="188912"/>
                </a:cubicBezTo>
                <a:cubicBezTo>
                  <a:pt x="14288" y="201612"/>
                  <a:pt x="96838" y="257175"/>
                  <a:pt x="109538" y="227012"/>
                </a:cubicBezTo>
                <a:cubicBezTo>
                  <a:pt x="122238" y="196850"/>
                  <a:pt x="95251" y="15874"/>
                  <a:pt x="109538" y="7937"/>
                </a:cubicBezTo>
                <a:cubicBezTo>
                  <a:pt x="123825" y="0"/>
                  <a:pt x="209550" y="169862"/>
                  <a:pt x="195263" y="179387"/>
                </a:cubicBezTo>
                <a:cubicBezTo>
                  <a:pt x="180976" y="188912"/>
                  <a:pt x="33338" y="73024"/>
                  <a:pt x="33338" y="55562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9" name="Полилиния 68">
            <a:hlinkClick r:id="rId12" action="ppaction://hlinksldjump"/>
          </p:cNvPr>
          <p:cNvSpPr/>
          <p:nvPr/>
        </p:nvSpPr>
        <p:spPr>
          <a:xfrm>
            <a:off x="6734175" y="2851150"/>
            <a:ext cx="303213" cy="481012"/>
          </a:xfrm>
          <a:custGeom>
            <a:avLst/>
            <a:gdLst>
              <a:gd name="connsiteX0" fmla="*/ 209550 w 303213"/>
              <a:gd name="connsiteY0" fmla="*/ 34925 h 481012"/>
              <a:gd name="connsiteX1" fmla="*/ 209550 w 303213"/>
              <a:gd name="connsiteY1" fmla="*/ 387350 h 481012"/>
              <a:gd name="connsiteX2" fmla="*/ 104775 w 303213"/>
              <a:gd name="connsiteY2" fmla="*/ 73025 h 481012"/>
              <a:gd name="connsiteX3" fmla="*/ 85725 w 303213"/>
              <a:gd name="connsiteY3" fmla="*/ 473075 h 481012"/>
              <a:gd name="connsiteX4" fmla="*/ 28575 w 303213"/>
              <a:gd name="connsiteY4" fmla="*/ 120650 h 481012"/>
              <a:gd name="connsiteX5" fmla="*/ 257175 w 303213"/>
              <a:gd name="connsiteY5" fmla="*/ 120650 h 481012"/>
              <a:gd name="connsiteX6" fmla="*/ 57150 w 303213"/>
              <a:gd name="connsiteY6" fmla="*/ 320675 h 481012"/>
              <a:gd name="connsiteX7" fmla="*/ 295275 w 303213"/>
              <a:gd name="connsiteY7" fmla="*/ 311150 h 481012"/>
              <a:gd name="connsiteX8" fmla="*/ 9525 w 303213"/>
              <a:gd name="connsiteY8" fmla="*/ 454025 h 481012"/>
              <a:gd name="connsiteX9" fmla="*/ 276225 w 303213"/>
              <a:gd name="connsiteY9" fmla="*/ 215900 h 481012"/>
              <a:gd name="connsiteX10" fmla="*/ 19050 w 303213"/>
              <a:gd name="connsiteY10" fmla="*/ 177800 h 481012"/>
              <a:gd name="connsiteX11" fmla="*/ 209550 w 303213"/>
              <a:gd name="connsiteY11" fmla="*/ 34925 h 4810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03213" h="481012">
                <a:moveTo>
                  <a:pt x="209550" y="34925"/>
                </a:moveTo>
                <a:cubicBezTo>
                  <a:pt x="241300" y="69850"/>
                  <a:pt x="227012" y="381000"/>
                  <a:pt x="209550" y="387350"/>
                </a:cubicBezTo>
                <a:cubicBezTo>
                  <a:pt x="192088" y="393700"/>
                  <a:pt x="125412" y="58738"/>
                  <a:pt x="104775" y="73025"/>
                </a:cubicBezTo>
                <a:cubicBezTo>
                  <a:pt x="84138" y="87312"/>
                  <a:pt x="98425" y="465138"/>
                  <a:pt x="85725" y="473075"/>
                </a:cubicBezTo>
                <a:cubicBezTo>
                  <a:pt x="73025" y="481012"/>
                  <a:pt x="0" y="179387"/>
                  <a:pt x="28575" y="120650"/>
                </a:cubicBezTo>
                <a:cubicBezTo>
                  <a:pt x="57150" y="61913"/>
                  <a:pt x="252413" y="87313"/>
                  <a:pt x="257175" y="120650"/>
                </a:cubicBezTo>
                <a:cubicBezTo>
                  <a:pt x="261937" y="153987"/>
                  <a:pt x="50800" y="288925"/>
                  <a:pt x="57150" y="320675"/>
                </a:cubicBezTo>
                <a:cubicBezTo>
                  <a:pt x="63500" y="352425"/>
                  <a:pt x="303213" y="288925"/>
                  <a:pt x="295275" y="311150"/>
                </a:cubicBezTo>
                <a:cubicBezTo>
                  <a:pt x="287338" y="333375"/>
                  <a:pt x="12700" y="469900"/>
                  <a:pt x="9525" y="454025"/>
                </a:cubicBezTo>
                <a:cubicBezTo>
                  <a:pt x="6350" y="438150"/>
                  <a:pt x="274638" y="261937"/>
                  <a:pt x="276225" y="215900"/>
                </a:cubicBezTo>
                <a:cubicBezTo>
                  <a:pt x="277812" y="169863"/>
                  <a:pt x="28575" y="204787"/>
                  <a:pt x="19050" y="177800"/>
                </a:cubicBezTo>
                <a:cubicBezTo>
                  <a:pt x="9525" y="150813"/>
                  <a:pt x="177800" y="0"/>
                  <a:pt x="209550" y="34925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074" name="Picture 2" descr="E:\картинки\6d4347a5ab4862c5be1bfd1143e0c039.jpg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06545" y="800671"/>
            <a:ext cx="2957513" cy="4100957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glow rad="228600">
              <a:schemeClr val="accent5">
                <a:satMod val="175000"/>
                <a:alpha val="40000"/>
              </a:schemeClr>
            </a:glow>
            <a:outerShdw blurRad="254000" algn="bl" rotWithShape="0">
              <a:srgbClr val="000000">
                <a:alpha val="43000"/>
              </a:srgbClr>
            </a:outerShdw>
          </a:effectLst>
          <a:scene3d>
            <a:camera prst="isometricOffAxis2Left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Скругленный прямоугольник 20"/>
          <p:cNvSpPr/>
          <p:nvPr/>
        </p:nvSpPr>
        <p:spPr>
          <a:xfrm>
            <a:off x="1475656" y="1134822"/>
            <a:ext cx="3454904" cy="571982"/>
          </a:xfrm>
          <a:prstGeom prst="roundRect">
            <a:avLst/>
          </a:prstGeom>
          <a:solidFill>
            <a:schemeClr val="bg1"/>
          </a:solidFill>
          <a:ln cmpd="dbl">
            <a:solidFill>
              <a:srgbClr val="0099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Задания повышенного  уровня сложности </a:t>
            </a:r>
            <a:endParaRPr lang="ru-RU" b="1" dirty="0">
              <a:solidFill>
                <a:schemeClr val="tx1"/>
              </a:solidFill>
            </a:endParaRPr>
          </a:p>
        </p:txBody>
      </p:sp>
      <p:pic>
        <p:nvPicPr>
          <p:cNvPr id="3075" name="Picture 3" descr="C:\Users\Учитель\Desktop\плакат потешина\картинки\vk82-8.jpg">
            <a:hlinkClick r:id="rId14" action="ppaction://hlinksldjump"/>
          </p:cNvPr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221" y="2374055"/>
            <a:ext cx="1620061" cy="2011363"/>
          </a:xfrm>
          <a:prstGeom prst="rect">
            <a:avLst/>
          </a:prstGeom>
          <a:noFill/>
          <a:ln>
            <a:solidFill>
              <a:srgbClr val="0099CC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3" descr="C:\Users\Учитель\Desktop\плакат потешина\картинки\vk82-8.jpg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3769" y="2954168"/>
            <a:ext cx="1620061" cy="2011363"/>
          </a:xfrm>
          <a:prstGeom prst="rect">
            <a:avLst/>
          </a:prstGeom>
          <a:noFill/>
          <a:ln>
            <a:solidFill>
              <a:srgbClr val="0099CC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3" descr="C:\Users\Учитель\Desktop\плакат потешина\картинки\vk82-8.jpg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03744" y="2362588"/>
            <a:ext cx="1620061" cy="2011363"/>
          </a:xfrm>
          <a:prstGeom prst="rect">
            <a:avLst/>
          </a:prstGeom>
          <a:noFill/>
          <a:ln>
            <a:solidFill>
              <a:srgbClr val="0099CC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триг СБРОС на первом"/>
          <p:cNvSpPr/>
          <p:nvPr/>
        </p:nvSpPr>
        <p:spPr>
          <a:xfrm>
            <a:off x="132307" y="1762125"/>
            <a:ext cx="1807891" cy="500140"/>
          </a:xfrm>
          <a:prstGeom prst="roundRect">
            <a:avLst>
              <a:gd name="adj" fmla="val 50000"/>
            </a:avLst>
          </a:prstGeom>
          <a:solidFill>
            <a:srgbClr val="00A4DE"/>
          </a:solidFill>
          <a:ln>
            <a:noFill/>
          </a:ln>
          <a:effectLst>
            <a:outerShdw blurRad="127000" dist="38100" dir="5400000" sx="104000" sy="104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 smtClean="0">
                <a:solidFill>
                  <a:schemeClr val="bg1"/>
                </a:solidFill>
              </a:rPr>
              <a:t>1</a:t>
            </a:r>
            <a:endParaRPr lang="ru-RU" b="1" u="sng" dirty="0">
              <a:solidFill>
                <a:schemeClr val="bg1"/>
              </a:solidFill>
            </a:endParaRPr>
          </a:p>
        </p:txBody>
      </p:sp>
      <p:sp>
        <p:nvSpPr>
          <p:cNvPr id="27" name="триг СБРОС на первом"/>
          <p:cNvSpPr/>
          <p:nvPr/>
        </p:nvSpPr>
        <p:spPr>
          <a:xfrm>
            <a:off x="2049855" y="2286000"/>
            <a:ext cx="1807891" cy="500140"/>
          </a:xfrm>
          <a:prstGeom prst="roundRect">
            <a:avLst>
              <a:gd name="adj" fmla="val 50000"/>
            </a:avLst>
          </a:prstGeom>
          <a:solidFill>
            <a:srgbClr val="0099CC"/>
          </a:solidFill>
          <a:ln>
            <a:noFill/>
          </a:ln>
          <a:effectLst>
            <a:outerShdw blurRad="127000" dist="38100" dir="5400000" sx="104000" sy="104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>
                <a:solidFill>
                  <a:schemeClr val="bg1"/>
                </a:solidFill>
              </a:rPr>
              <a:t>2</a:t>
            </a:r>
          </a:p>
        </p:txBody>
      </p:sp>
      <p:sp>
        <p:nvSpPr>
          <p:cNvPr id="30" name="триг СБРОС на первом"/>
          <p:cNvSpPr/>
          <p:nvPr/>
        </p:nvSpPr>
        <p:spPr>
          <a:xfrm>
            <a:off x="3857746" y="1816855"/>
            <a:ext cx="1807891" cy="500140"/>
          </a:xfrm>
          <a:prstGeom prst="roundRect">
            <a:avLst>
              <a:gd name="adj" fmla="val 50000"/>
            </a:avLst>
          </a:prstGeom>
          <a:solidFill>
            <a:srgbClr val="00A4DE"/>
          </a:solidFill>
          <a:ln>
            <a:noFill/>
          </a:ln>
          <a:effectLst>
            <a:outerShdw blurRad="127000" dist="38100" dir="5400000" sx="104000" sy="104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>
                <a:solidFill>
                  <a:schemeClr val="bg1"/>
                </a:solidFill>
              </a:rPr>
              <a:t>3</a:t>
            </a:r>
          </a:p>
        </p:txBody>
      </p:sp>
      <p:sp>
        <p:nvSpPr>
          <p:cNvPr id="31" name="триг СБРОС на первом">
            <a:hlinkClick r:id="rId16" action="ppaction://hlinksldjump"/>
          </p:cNvPr>
          <p:cNvSpPr/>
          <p:nvPr/>
        </p:nvSpPr>
        <p:spPr>
          <a:xfrm>
            <a:off x="173359" y="4530514"/>
            <a:ext cx="1212499" cy="506335"/>
          </a:xfrm>
          <a:prstGeom prst="ellipse">
            <a:avLst/>
          </a:prstGeom>
          <a:solidFill>
            <a:srgbClr val="00A4DE"/>
          </a:solidFill>
          <a:ln>
            <a:noFill/>
          </a:ln>
          <a:effectLst>
            <a:outerShdw blurRad="127000" dist="38100" dir="5400000" sx="104000" sy="104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 smtClean="0">
                <a:solidFill>
                  <a:schemeClr val="bg1"/>
                </a:solidFill>
              </a:rPr>
              <a:t>Назад </a:t>
            </a:r>
            <a:endParaRPr lang="ru-RU" b="1" u="sng" dirty="0">
              <a:solidFill>
                <a:schemeClr val="bg1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solidFill>
              <a:srgbClr val="0099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677214" y="1816855"/>
            <a:ext cx="1917548" cy="504690"/>
          </a:xfrm>
          <a:prstGeom prst="roundRect">
            <a:avLst/>
          </a:prstGeom>
          <a:solidFill>
            <a:schemeClr val="bg1"/>
          </a:solidFill>
          <a:ln>
            <a:solidFill>
              <a:srgbClr val="00A4D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1</a:t>
            </a:r>
            <a:r>
              <a:rPr lang="ru-RU" dirty="0" smtClean="0">
                <a:solidFill>
                  <a:schemeClr val="tx1"/>
                </a:solidFill>
              </a:rPr>
              <a:t>. Хромосомы</a:t>
            </a: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4169134" y="225720"/>
            <a:ext cx="4687342" cy="1503987"/>
          </a:xfrm>
          <a:prstGeom prst="roundRect">
            <a:avLst/>
          </a:prstGeom>
          <a:solidFill>
            <a:schemeClr val="bg1"/>
          </a:solidFill>
          <a:ln>
            <a:solidFill>
              <a:srgbClr val="0099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Координирует направление потоков </a:t>
            </a:r>
          </a:p>
          <a:p>
            <a:pPr algn="ctr"/>
            <a:r>
              <a:rPr lang="ru-RU" dirty="0" smtClean="0">
                <a:solidFill>
                  <a:schemeClr val="tx1"/>
                </a:solidFill>
              </a:rPr>
              <a:t>веществ внутри клетки.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6" name="Скругленный прямоугольник 35"/>
          <p:cNvSpPr/>
          <p:nvPr/>
        </p:nvSpPr>
        <p:spPr>
          <a:xfrm>
            <a:off x="659500" y="2424180"/>
            <a:ext cx="1917548" cy="504690"/>
          </a:xfrm>
          <a:prstGeom prst="roundRect">
            <a:avLst/>
          </a:prstGeom>
          <a:solidFill>
            <a:schemeClr val="bg1"/>
          </a:solidFill>
          <a:ln>
            <a:solidFill>
              <a:srgbClr val="00A4D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tx1"/>
                </a:solidFill>
              </a:rPr>
              <a:t>4</a:t>
            </a:r>
            <a:r>
              <a:rPr lang="ru-RU" dirty="0" smtClean="0">
                <a:solidFill>
                  <a:schemeClr val="tx1"/>
                </a:solidFill>
              </a:rPr>
              <a:t>. Рибосомы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40" name="Скругленный прямоугольник 39"/>
          <p:cNvSpPr/>
          <p:nvPr/>
        </p:nvSpPr>
        <p:spPr>
          <a:xfrm>
            <a:off x="3303740" y="2438467"/>
            <a:ext cx="1917548" cy="504690"/>
          </a:xfrm>
          <a:prstGeom prst="roundRect">
            <a:avLst/>
          </a:prstGeom>
          <a:solidFill>
            <a:schemeClr val="bg1"/>
          </a:solidFill>
          <a:ln>
            <a:solidFill>
              <a:srgbClr val="00A4D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tx1"/>
                </a:solidFill>
              </a:rPr>
              <a:t>5</a:t>
            </a:r>
            <a:r>
              <a:rPr lang="ru-RU" dirty="0" smtClean="0">
                <a:solidFill>
                  <a:schemeClr val="tx1"/>
                </a:solidFill>
              </a:rPr>
              <a:t>. Лизосомы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42" name="Скругленный прямоугольник 41"/>
          <p:cNvSpPr/>
          <p:nvPr/>
        </p:nvSpPr>
        <p:spPr>
          <a:xfrm>
            <a:off x="5943302" y="2450592"/>
            <a:ext cx="2544125" cy="504690"/>
          </a:xfrm>
          <a:prstGeom prst="roundRect">
            <a:avLst/>
          </a:prstGeom>
          <a:solidFill>
            <a:schemeClr val="bg1"/>
          </a:solidFill>
          <a:ln>
            <a:solidFill>
              <a:srgbClr val="00A4D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tx1"/>
                </a:solidFill>
              </a:rPr>
              <a:t>6</a:t>
            </a:r>
            <a:r>
              <a:rPr lang="ru-RU" dirty="0" smtClean="0">
                <a:solidFill>
                  <a:schemeClr val="tx1"/>
                </a:solidFill>
              </a:rPr>
              <a:t>. Эндоплазматическая сеть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43" name="Скругленный прямоугольник 42"/>
          <p:cNvSpPr/>
          <p:nvPr/>
        </p:nvSpPr>
        <p:spPr>
          <a:xfrm>
            <a:off x="3316665" y="1816855"/>
            <a:ext cx="1917548" cy="504690"/>
          </a:xfrm>
          <a:prstGeom prst="roundRect">
            <a:avLst/>
          </a:prstGeom>
          <a:solidFill>
            <a:schemeClr val="bg1"/>
          </a:solidFill>
          <a:ln>
            <a:solidFill>
              <a:srgbClr val="00A4D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tx1"/>
                </a:solidFill>
              </a:rPr>
              <a:t>2</a:t>
            </a:r>
            <a:r>
              <a:rPr lang="ru-RU" dirty="0" smtClean="0">
                <a:solidFill>
                  <a:schemeClr val="tx1"/>
                </a:solidFill>
              </a:rPr>
              <a:t>. Ядро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44" name="Скругленный прямоугольник 43"/>
          <p:cNvSpPr/>
          <p:nvPr/>
        </p:nvSpPr>
        <p:spPr>
          <a:xfrm>
            <a:off x="5952706" y="1816855"/>
            <a:ext cx="2534721" cy="504690"/>
          </a:xfrm>
          <a:prstGeom prst="roundRect">
            <a:avLst/>
          </a:prstGeom>
          <a:solidFill>
            <a:schemeClr val="bg1"/>
          </a:solidFill>
          <a:ln>
            <a:solidFill>
              <a:srgbClr val="00A4D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tx1"/>
                </a:solidFill>
              </a:rPr>
              <a:t>3</a:t>
            </a:r>
            <a:r>
              <a:rPr lang="ru-RU" dirty="0" smtClean="0">
                <a:solidFill>
                  <a:schemeClr val="tx1"/>
                </a:solidFill>
              </a:rPr>
              <a:t>. Комплекс </a:t>
            </a:r>
            <a:r>
              <a:rPr lang="ru-RU" dirty="0" err="1" smtClean="0">
                <a:solidFill>
                  <a:schemeClr val="tx1"/>
                </a:solidFill>
              </a:rPr>
              <a:t>Гольджи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47" name="Скругленный прямоугольник 46"/>
          <p:cNvSpPr/>
          <p:nvPr/>
        </p:nvSpPr>
        <p:spPr>
          <a:xfrm>
            <a:off x="3303740" y="3079817"/>
            <a:ext cx="1917548" cy="504690"/>
          </a:xfrm>
          <a:prstGeom prst="roundRect">
            <a:avLst/>
          </a:prstGeom>
          <a:solidFill>
            <a:schemeClr val="bg1"/>
          </a:solidFill>
          <a:ln>
            <a:solidFill>
              <a:srgbClr val="00A4D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8</a:t>
            </a:r>
            <a:r>
              <a:rPr lang="ru-RU" dirty="0" smtClean="0">
                <a:solidFill>
                  <a:schemeClr val="tx1"/>
                </a:solidFill>
              </a:rPr>
              <a:t>. Митохондрии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49" name="Скругленный прямоугольник 48"/>
          <p:cNvSpPr/>
          <p:nvPr/>
        </p:nvSpPr>
        <p:spPr>
          <a:xfrm>
            <a:off x="665388" y="3079817"/>
            <a:ext cx="1917548" cy="504690"/>
          </a:xfrm>
          <a:prstGeom prst="roundRect">
            <a:avLst/>
          </a:prstGeom>
          <a:solidFill>
            <a:schemeClr val="bg1"/>
          </a:solidFill>
          <a:ln>
            <a:solidFill>
              <a:srgbClr val="00A4D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tx1"/>
                </a:solidFill>
              </a:rPr>
              <a:t>7</a:t>
            </a:r>
            <a:r>
              <a:rPr lang="ru-RU" dirty="0" smtClean="0">
                <a:solidFill>
                  <a:schemeClr val="tx1"/>
                </a:solidFill>
              </a:rPr>
              <a:t>. Ядрышко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52" name="Скругленный прямоугольник 51"/>
          <p:cNvSpPr/>
          <p:nvPr/>
        </p:nvSpPr>
        <p:spPr>
          <a:xfrm>
            <a:off x="5963142" y="3091656"/>
            <a:ext cx="2486913" cy="504690"/>
          </a:xfrm>
          <a:prstGeom prst="roundRect">
            <a:avLst/>
          </a:prstGeom>
          <a:solidFill>
            <a:schemeClr val="bg1"/>
          </a:solidFill>
          <a:ln>
            <a:solidFill>
              <a:srgbClr val="00A4D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tx1"/>
                </a:solidFill>
              </a:rPr>
              <a:t>9</a:t>
            </a:r>
            <a:r>
              <a:rPr lang="ru-RU" dirty="0" smtClean="0">
                <a:solidFill>
                  <a:schemeClr val="tx1"/>
                </a:solidFill>
              </a:rPr>
              <a:t>. Клеточный центр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215516" y="3867894"/>
            <a:ext cx="8683117" cy="651431"/>
          </a:xfrm>
          <a:prstGeom prst="roundRect">
            <a:avLst/>
          </a:prstGeom>
          <a:solidFill>
            <a:schemeClr val="bg1"/>
          </a:solidFill>
          <a:ln>
            <a:solidFill>
              <a:srgbClr val="0099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   1                 2                 3                 4                 5                 6                7                 8                 9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61" name="Блок-схема: узел 661"/>
          <p:cNvSpPr/>
          <p:nvPr/>
        </p:nvSpPr>
        <p:spPr>
          <a:xfrm>
            <a:off x="287524" y="4047914"/>
            <a:ext cx="252028" cy="252028"/>
          </a:xfrm>
          <a:prstGeom prst="flowChartConnector">
            <a:avLst/>
          </a:prstGeom>
          <a:solidFill>
            <a:srgbClr val="FF0000"/>
          </a:solidFill>
          <a:ln>
            <a:solidFill>
              <a:srgbClr val="FF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0" name="Блок-схема: узел 662"/>
          <p:cNvSpPr/>
          <p:nvPr/>
        </p:nvSpPr>
        <p:spPr>
          <a:xfrm>
            <a:off x="1223628" y="4047914"/>
            <a:ext cx="252028" cy="252028"/>
          </a:xfrm>
          <a:prstGeom prst="flowChartConnector">
            <a:avLst/>
          </a:prstGeom>
          <a:solidFill>
            <a:srgbClr val="FF0000"/>
          </a:solidFill>
          <a:ln>
            <a:solidFill>
              <a:srgbClr val="FF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9" name="Блок-схема: узел 663"/>
          <p:cNvSpPr/>
          <p:nvPr/>
        </p:nvSpPr>
        <p:spPr>
          <a:xfrm>
            <a:off x="7236296" y="4047914"/>
            <a:ext cx="252028" cy="252028"/>
          </a:xfrm>
          <a:prstGeom prst="flowChartConnector">
            <a:avLst/>
          </a:prstGeom>
          <a:solidFill>
            <a:srgbClr val="FF0000"/>
          </a:solidFill>
          <a:ln>
            <a:solidFill>
              <a:srgbClr val="FF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8" name="Блок-схема: узел 66"/>
          <p:cNvSpPr/>
          <p:nvPr/>
        </p:nvSpPr>
        <p:spPr>
          <a:xfrm>
            <a:off x="3275856" y="4047914"/>
            <a:ext cx="252028" cy="252028"/>
          </a:xfrm>
          <a:prstGeom prst="flowChartConnector">
            <a:avLst/>
          </a:prstGeom>
          <a:solidFill>
            <a:srgbClr val="FF0000"/>
          </a:solidFill>
          <a:ln>
            <a:solidFill>
              <a:srgbClr val="FF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7" name="Блок-схема: узел 664"/>
          <p:cNvSpPr/>
          <p:nvPr/>
        </p:nvSpPr>
        <p:spPr>
          <a:xfrm>
            <a:off x="4283968" y="4047914"/>
            <a:ext cx="252028" cy="252028"/>
          </a:xfrm>
          <a:prstGeom prst="flowChartConnector">
            <a:avLst/>
          </a:prstGeom>
          <a:solidFill>
            <a:srgbClr val="FF0000"/>
          </a:solidFill>
          <a:ln>
            <a:solidFill>
              <a:srgbClr val="FF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6" name="Блок-схема: узел 665"/>
          <p:cNvSpPr/>
          <p:nvPr/>
        </p:nvSpPr>
        <p:spPr>
          <a:xfrm>
            <a:off x="2267744" y="4047914"/>
            <a:ext cx="252028" cy="252028"/>
          </a:xfrm>
          <a:prstGeom prst="flowChartConnector">
            <a:avLst/>
          </a:prstGeom>
          <a:solidFill>
            <a:srgbClr val="FF0000"/>
          </a:solidFill>
          <a:ln>
            <a:solidFill>
              <a:srgbClr val="FF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5" name="Блок-схема: узел 666"/>
          <p:cNvSpPr/>
          <p:nvPr/>
        </p:nvSpPr>
        <p:spPr>
          <a:xfrm>
            <a:off x="6228184" y="4047914"/>
            <a:ext cx="252028" cy="252028"/>
          </a:xfrm>
          <a:prstGeom prst="flowChartConnector">
            <a:avLst/>
          </a:prstGeom>
          <a:solidFill>
            <a:srgbClr val="FF0000"/>
          </a:solidFill>
          <a:ln>
            <a:solidFill>
              <a:srgbClr val="FF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4" name="Блок-схема: узел 667"/>
          <p:cNvSpPr/>
          <p:nvPr/>
        </p:nvSpPr>
        <p:spPr>
          <a:xfrm>
            <a:off x="5292080" y="4047914"/>
            <a:ext cx="252028" cy="252028"/>
          </a:xfrm>
          <a:prstGeom prst="flowChartConnector">
            <a:avLst/>
          </a:prstGeom>
          <a:solidFill>
            <a:srgbClr val="FF0000"/>
          </a:solidFill>
          <a:ln>
            <a:solidFill>
              <a:srgbClr val="FF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3" name="Блок-схема: узел 668"/>
          <p:cNvSpPr/>
          <p:nvPr/>
        </p:nvSpPr>
        <p:spPr>
          <a:xfrm>
            <a:off x="8280412" y="4047914"/>
            <a:ext cx="252028" cy="252028"/>
          </a:xfrm>
          <a:prstGeom prst="flowChartConnector">
            <a:avLst/>
          </a:prstGeom>
          <a:solidFill>
            <a:srgbClr val="FF0000"/>
          </a:solidFill>
          <a:ln>
            <a:solidFill>
              <a:srgbClr val="FF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2" name="триг СБРОС на первом2233"/>
          <p:cNvSpPr/>
          <p:nvPr/>
        </p:nvSpPr>
        <p:spPr>
          <a:xfrm>
            <a:off x="3599892" y="4623978"/>
            <a:ext cx="1440160" cy="396044"/>
          </a:xfrm>
          <a:prstGeom prst="roundRect">
            <a:avLst>
              <a:gd name="adj" fmla="val 50000"/>
            </a:avLst>
          </a:prstGeom>
          <a:solidFill>
            <a:srgbClr val="C00000"/>
          </a:solidFill>
          <a:ln>
            <a:noFill/>
          </a:ln>
          <a:effectLst>
            <a:outerShdw blurRad="127000" dist="38100" dir="5400000" sx="104000" sy="104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 smtClean="0">
                <a:solidFill>
                  <a:schemeClr val="bg1"/>
                </a:solidFill>
              </a:rPr>
              <a:t>Правильно </a:t>
            </a:r>
            <a:endParaRPr lang="ru-RU" b="1" u="sng" dirty="0">
              <a:solidFill>
                <a:schemeClr val="bg1"/>
              </a:solidFill>
            </a:endParaRPr>
          </a:p>
        </p:txBody>
      </p:sp>
      <p:sp>
        <p:nvSpPr>
          <p:cNvPr id="63" name="триг СБРОС на первом223">
            <a:hlinkClick r:id="rId17" action="ppaction://hlinksldjump"/>
          </p:cNvPr>
          <p:cNvSpPr/>
          <p:nvPr/>
        </p:nvSpPr>
        <p:spPr>
          <a:xfrm>
            <a:off x="6440609" y="4601862"/>
            <a:ext cx="2311454" cy="396044"/>
          </a:xfrm>
          <a:prstGeom prst="roundRect">
            <a:avLst>
              <a:gd name="adj" fmla="val 50000"/>
            </a:avLst>
          </a:prstGeom>
          <a:solidFill>
            <a:srgbClr val="C00000"/>
          </a:solidFill>
          <a:ln>
            <a:noFill/>
          </a:ln>
          <a:effectLst>
            <a:outerShdw blurRad="127000" dist="38100" dir="5400000" sx="104000" sy="104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 smtClean="0">
                <a:solidFill>
                  <a:schemeClr val="bg1"/>
                </a:solidFill>
              </a:rPr>
              <a:t>Следующий вопрос </a:t>
            </a:r>
            <a:endParaRPr lang="ru-RU" b="1" u="sng" dirty="0">
              <a:solidFill>
                <a:schemeClr val="bg1"/>
              </a:solidFill>
            </a:endParaRPr>
          </a:p>
        </p:txBody>
      </p:sp>
      <p:sp>
        <p:nvSpPr>
          <p:cNvPr id="64" name="Выгнутая вправо стрелка 63"/>
          <p:cNvSpPr/>
          <p:nvPr/>
        </p:nvSpPr>
        <p:spPr>
          <a:xfrm rot="15174448">
            <a:off x="2100382" y="-1092926"/>
            <a:ext cx="623784" cy="3576039"/>
          </a:xfrm>
          <a:prstGeom prst="curvedLeftArrow">
            <a:avLst>
              <a:gd name="adj1" fmla="val 26644"/>
              <a:gd name="adj2" fmla="val 50000"/>
              <a:gd name="adj3" fmla="val 23283"/>
            </a:avLst>
          </a:prstGeom>
          <a:solidFill>
            <a:srgbClr val="00A4DE"/>
          </a:solidFill>
          <a:ln>
            <a:solidFill>
              <a:srgbClr val="0099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348696" y="627534"/>
            <a:ext cx="3631525" cy="972107"/>
          </a:xfrm>
          <a:prstGeom prst="roundRect">
            <a:avLst/>
          </a:prstGeom>
          <a:solidFill>
            <a:schemeClr val="bg1"/>
          </a:solidFill>
          <a:ln>
            <a:solidFill>
              <a:srgbClr val="00A4D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Какой органоид выполняет данную функцию?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65" name="триг СБРОС на первом">
            <a:hlinkClick r:id="rId16" action="ppaction://hlinksldjump"/>
          </p:cNvPr>
          <p:cNvSpPr/>
          <p:nvPr/>
        </p:nvSpPr>
        <p:spPr>
          <a:xfrm>
            <a:off x="356022" y="105083"/>
            <a:ext cx="1212499" cy="506335"/>
          </a:xfrm>
          <a:prstGeom prst="ellipse">
            <a:avLst/>
          </a:prstGeom>
          <a:solidFill>
            <a:srgbClr val="00A4DE"/>
          </a:solidFill>
          <a:ln>
            <a:noFill/>
          </a:ln>
          <a:effectLst>
            <a:outerShdw blurRad="127000" dist="38100" dir="5400000" sx="104000" sy="104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u="sng" dirty="0">
                <a:solidFill>
                  <a:schemeClr val="bg1"/>
                </a:solidFill>
              </a:rPr>
              <a:t>3</a:t>
            </a:r>
            <a:r>
              <a:rPr lang="ru-RU" sz="4000" b="1" u="sng" dirty="0" smtClean="0">
                <a:solidFill>
                  <a:schemeClr val="bg1"/>
                </a:solidFill>
              </a:rPr>
              <a:t> </a:t>
            </a:r>
            <a:endParaRPr lang="ru-RU" sz="4000" b="1" u="sng" dirty="0">
              <a:solidFill>
                <a:schemeClr val="bg1"/>
              </a:solidFill>
            </a:endParaRPr>
          </a:p>
        </p:txBody>
      </p:sp>
      <p:pic>
        <p:nvPicPr>
          <p:cNvPr id="67" name="Picture 2" descr="C:\Users\Учитель\Desktop\плакат потешина\картинки\depositphotos_8738932-stock-illustration-black-and-whitevector-mouse-cursor.jpg"/>
          <p:cNvPicPr>
            <a:picLocks noChangeAspect="1" noChangeArrowheads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53934" y="4168305"/>
            <a:ext cx="263273" cy="26327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C:\Users\Учитель\Desktop\плакат потешина\картинки\depositphotos_8738932-stock-illustration-black-and-whitevector-mouse-cursor.jpg"/>
          <p:cNvPicPr>
            <a:picLocks noChangeAspect="1" noChangeArrowheads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66996" y="4652044"/>
            <a:ext cx="263273" cy="26327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886870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>
        <p14:prism isContent="1" isInverted="1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3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4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4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5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6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5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4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2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3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4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25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6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4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0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31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32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33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7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5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4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39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40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41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8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5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4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46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4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4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49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9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6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4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54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55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56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57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0"/>
                  </p:tgtEl>
                </p:cond>
              </p:nextCondLst>
            </p:seq>
            <p:seq concurrent="1" nextAc="seek">
              <p:cTn id="58" restart="whenNotActive" fill="hold" evtFilter="cancelBubble" nodeType="interactiveSeq">
                <p:stCondLst>
                  <p:cond evt="onClick" delay="0">
                    <p:tgtEl>
                      <p:spTgt spid="6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" fill="hold">
                      <p:stCondLst>
                        <p:cond delay="0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4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2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63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64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65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"/>
                  </p:tgtEl>
                </p:cond>
              </p:nextCondLst>
            </p:seq>
            <p:seq concurrent="1" nextAc="seek">
              <p:cTn id="66" restart="whenNotActive" fill="hold" evtFilter="cancelBubble" nodeType="interactiveSeq">
                <p:stCondLst>
                  <p:cond evt="onClick" delay="0">
                    <p:tgtEl>
                      <p:spTgt spid="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7" fill="hold">
                      <p:stCondLst>
                        <p:cond delay="0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4"/>
                  </p:tgtEl>
                </p:cond>
              </p:nextCondLst>
            </p:seq>
          </p:childTnLst>
        </p:cTn>
      </p:par>
    </p:tnLst>
    <p:bldLst>
      <p:bldP spid="61" grpId="0" animBg="1"/>
      <p:bldP spid="60" grpId="0" animBg="1"/>
      <p:bldP spid="59" grpId="0" animBg="1"/>
      <p:bldP spid="58" grpId="0" animBg="1"/>
      <p:bldP spid="57" grpId="0" animBg="1"/>
      <p:bldP spid="56" grpId="0" animBg="1"/>
      <p:bldP spid="55" grpId="0" animBg="1"/>
      <p:bldP spid="53" grpId="0" animBg="1"/>
      <p:bldP spid="62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Прямоугольник 65">
            <a:hlinkClick r:id="rId3" action="ppaction://hlinksldjump" tooltip="Процессы жизнедеятельности в растительной клетке"/>
          </p:cNvPr>
          <p:cNvSpPr/>
          <p:nvPr/>
        </p:nvSpPr>
        <p:spPr>
          <a:xfrm>
            <a:off x="5400092" y="-1"/>
            <a:ext cx="2196244" cy="49050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  <a:effectLst>
            <a:outerShdw blurRad="127000" dist="38100" dir="5400000" sx="103000" sy="103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 smtClean="0">
                <a:solidFill>
                  <a:schemeClr val="bg1"/>
                </a:solidFill>
                <a:hlinkClick r:id="rId3" action="ppaction://hlinksldjump"/>
              </a:rPr>
              <a:t>Список заданий</a:t>
            </a:r>
            <a:endParaRPr lang="ru-RU" b="1" u="sng" dirty="0">
              <a:solidFill>
                <a:schemeClr val="bg1"/>
              </a:solidFill>
            </a:endParaRPr>
          </a:p>
        </p:txBody>
      </p:sp>
      <p:sp>
        <p:nvSpPr>
          <p:cNvPr id="143" name="Прямоугольник 142"/>
          <p:cNvSpPr/>
          <p:nvPr/>
        </p:nvSpPr>
        <p:spPr>
          <a:xfrm>
            <a:off x="3491880" y="0"/>
            <a:ext cx="1913023" cy="490509"/>
          </a:xfrm>
          <a:prstGeom prst="rect">
            <a:avLst/>
          </a:prstGeom>
          <a:solidFill>
            <a:srgbClr val="1C2F5A"/>
          </a:solidFill>
          <a:ln>
            <a:noFill/>
          </a:ln>
          <a:effectLst>
            <a:outerShdw blurRad="127000" dist="38100" dir="5400000" sx="103000" sy="103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Строение клетки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146" name="Прямоугольник 145">
            <a:hlinkClick r:id="rId4" action="ppaction://hlinksldjump" tooltip="Устройство микроскопа и правила работы с ним"/>
          </p:cNvPr>
          <p:cNvSpPr/>
          <p:nvPr/>
        </p:nvSpPr>
        <p:spPr>
          <a:xfrm>
            <a:off x="1" y="0"/>
            <a:ext cx="1763687" cy="49050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  <a:effectLst>
            <a:outerShdw blurRad="127000" dist="38100" dir="5400000" sx="103000" sy="103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/>
                </a:solidFill>
                <a:hlinkClick r:id="rId5" action="ppaction://hlinksldjump"/>
              </a:rPr>
              <a:t>Великие открытия 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151" name="Прямоугольник 150">
            <a:hlinkClick r:id="rId6" action="ppaction://hlinksldjump" tooltip="Устройство микроскопа и правила работы с ним"/>
          </p:cNvPr>
          <p:cNvSpPr/>
          <p:nvPr/>
        </p:nvSpPr>
        <p:spPr>
          <a:xfrm>
            <a:off x="1763688" y="0"/>
            <a:ext cx="1764196" cy="49050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  <a:effectLst>
            <a:outerShdw blurRad="127000" dist="38100" dir="5400000" sx="103000" sy="103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 smtClean="0">
                <a:solidFill>
                  <a:schemeClr val="bg1"/>
                </a:solidFill>
                <a:hlinkClick r:id="rId6" action="ppaction://hlinksldjump"/>
              </a:rPr>
              <a:t>Микроскоп</a:t>
            </a:r>
            <a:endParaRPr lang="ru-RU" b="1" u="sng" dirty="0">
              <a:solidFill>
                <a:schemeClr val="bg1"/>
              </a:solidFill>
            </a:endParaRPr>
          </a:p>
        </p:txBody>
      </p:sp>
      <p:sp>
        <p:nvSpPr>
          <p:cNvPr id="22" name="Полилиния 21"/>
          <p:cNvSpPr/>
          <p:nvPr/>
        </p:nvSpPr>
        <p:spPr>
          <a:xfrm>
            <a:off x="6048164" y="3399842"/>
            <a:ext cx="1234646" cy="668294"/>
          </a:xfrm>
          <a:custGeom>
            <a:avLst/>
            <a:gdLst>
              <a:gd name="connsiteX0" fmla="*/ 560173 w 1234646"/>
              <a:gd name="connsiteY0" fmla="*/ 187410 h 668294"/>
              <a:gd name="connsiteX1" fmla="*/ 442784 w 1234646"/>
              <a:gd name="connsiteY1" fmla="*/ 255372 h 668294"/>
              <a:gd name="connsiteX2" fmla="*/ 325394 w 1234646"/>
              <a:gd name="connsiteY2" fmla="*/ 286264 h 668294"/>
              <a:gd name="connsiteX3" fmla="*/ 84438 w 1234646"/>
              <a:gd name="connsiteY3" fmla="*/ 360405 h 668294"/>
              <a:gd name="connsiteX4" fmla="*/ 22654 w 1234646"/>
              <a:gd name="connsiteY4" fmla="*/ 391296 h 668294"/>
              <a:gd name="connsiteX5" fmla="*/ 4119 w 1234646"/>
              <a:gd name="connsiteY5" fmla="*/ 514864 h 668294"/>
              <a:gd name="connsiteX6" fmla="*/ 47367 w 1234646"/>
              <a:gd name="connsiteY6" fmla="*/ 607540 h 668294"/>
              <a:gd name="connsiteX7" fmla="*/ 90616 w 1234646"/>
              <a:gd name="connsiteY7" fmla="*/ 644610 h 668294"/>
              <a:gd name="connsiteX8" fmla="*/ 189470 w 1234646"/>
              <a:gd name="connsiteY8" fmla="*/ 656967 h 668294"/>
              <a:gd name="connsiteX9" fmla="*/ 374821 w 1234646"/>
              <a:gd name="connsiteY9" fmla="*/ 656967 h 668294"/>
              <a:gd name="connsiteX10" fmla="*/ 566351 w 1234646"/>
              <a:gd name="connsiteY10" fmla="*/ 589005 h 668294"/>
              <a:gd name="connsiteX11" fmla="*/ 757881 w 1234646"/>
              <a:gd name="connsiteY11" fmla="*/ 527221 h 668294"/>
              <a:gd name="connsiteX12" fmla="*/ 980303 w 1234646"/>
              <a:gd name="connsiteY12" fmla="*/ 440723 h 668294"/>
              <a:gd name="connsiteX13" fmla="*/ 1085335 w 1234646"/>
              <a:gd name="connsiteY13" fmla="*/ 366583 h 668294"/>
              <a:gd name="connsiteX14" fmla="*/ 1196546 w 1234646"/>
              <a:gd name="connsiteY14" fmla="*/ 292442 h 668294"/>
              <a:gd name="connsiteX15" fmla="*/ 1233616 w 1234646"/>
              <a:gd name="connsiteY15" fmla="*/ 193588 h 668294"/>
              <a:gd name="connsiteX16" fmla="*/ 1202724 w 1234646"/>
              <a:gd name="connsiteY16" fmla="*/ 94734 h 668294"/>
              <a:gd name="connsiteX17" fmla="*/ 1128584 w 1234646"/>
              <a:gd name="connsiteY17" fmla="*/ 26772 h 668294"/>
              <a:gd name="connsiteX18" fmla="*/ 998838 w 1234646"/>
              <a:gd name="connsiteY18" fmla="*/ 2059 h 668294"/>
              <a:gd name="connsiteX19" fmla="*/ 850557 w 1234646"/>
              <a:gd name="connsiteY19" fmla="*/ 39129 h 668294"/>
              <a:gd name="connsiteX20" fmla="*/ 739346 w 1234646"/>
              <a:gd name="connsiteY20" fmla="*/ 125626 h 668294"/>
              <a:gd name="connsiteX21" fmla="*/ 640492 w 1234646"/>
              <a:gd name="connsiteY21" fmla="*/ 168875 h 668294"/>
              <a:gd name="connsiteX22" fmla="*/ 560173 w 1234646"/>
              <a:gd name="connsiteY22" fmla="*/ 187410 h 6682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1234646" h="668294">
                <a:moveTo>
                  <a:pt x="560173" y="187410"/>
                </a:moveTo>
                <a:cubicBezTo>
                  <a:pt x="527222" y="201826"/>
                  <a:pt x="481914" y="238896"/>
                  <a:pt x="442784" y="255372"/>
                </a:cubicBezTo>
                <a:cubicBezTo>
                  <a:pt x="403654" y="271848"/>
                  <a:pt x="385118" y="268759"/>
                  <a:pt x="325394" y="286264"/>
                </a:cubicBezTo>
                <a:cubicBezTo>
                  <a:pt x="265670" y="303769"/>
                  <a:pt x="134895" y="342900"/>
                  <a:pt x="84438" y="360405"/>
                </a:cubicBezTo>
                <a:cubicBezTo>
                  <a:pt x="33981" y="377910"/>
                  <a:pt x="36040" y="365553"/>
                  <a:pt x="22654" y="391296"/>
                </a:cubicBezTo>
                <a:cubicBezTo>
                  <a:pt x="9268" y="417039"/>
                  <a:pt x="0" y="478823"/>
                  <a:pt x="4119" y="514864"/>
                </a:cubicBezTo>
                <a:cubicBezTo>
                  <a:pt x="8238" y="550905"/>
                  <a:pt x="32951" y="585916"/>
                  <a:pt x="47367" y="607540"/>
                </a:cubicBezTo>
                <a:cubicBezTo>
                  <a:pt x="61783" y="629164"/>
                  <a:pt x="66932" y="636372"/>
                  <a:pt x="90616" y="644610"/>
                </a:cubicBezTo>
                <a:cubicBezTo>
                  <a:pt x="114300" y="652848"/>
                  <a:pt x="142103" y="654908"/>
                  <a:pt x="189470" y="656967"/>
                </a:cubicBezTo>
                <a:cubicBezTo>
                  <a:pt x="236837" y="659026"/>
                  <a:pt x="312008" y="668294"/>
                  <a:pt x="374821" y="656967"/>
                </a:cubicBezTo>
                <a:cubicBezTo>
                  <a:pt x="437634" y="645640"/>
                  <a:pt x="502508" y="610629"/>
                  <a:pt x="566351" y="589005"/>
                </a:cubicBezTo>
                <a:cubicBezTo>
                  <a:pt x="630194" y="567381"/>
                  <a:pt x="688889" y="551935"/>
                  <a:pt x="757881" y="527221"/>
                </a:cubicBezTo>
                <a:cubicBezTo>
                  <a:pt x="826873" y="502507"/>
                  <a:pt x="925727" y="467496"/>
                  <a:pt x="980303" y="440723"/>
                </a:cubicBezTo>
                <a:cubicBezTo>
                  <a:pt x="1034879" y="413950"/>
                  <a:pt x="1049295" y="391296"/>
                  <a:pt x="1085335" y="366583"/>
                </a:cubicBezTo>
                <a:cubicBezTo>
                  <a:pt x="1121375" y="341870"/>
                  <a:pt x="1171833" y="321274"/>
                  <a:pt x="1196546" y="292442"/>
                </a:cubicBezTo>
                <a:cubicBezTo>
                  <a:pt x="1221259" y="263610"/>
                  <a:pt x="1232586" y="226539"/>
                  <a:pt x="1233616" y="193588"/>
                </a:cubicBezTo>
                <a:cubicBezTo>
                  <a:pt x="1234646" y="160637"/>
                  <a:pt x="1220229" y="122537"/>
                  <a:pt x="1202724" y="94734"/>
                </a:cubicBezTo>
                <a:cubicBezTo>
                  <a:pt x="1185219" y="66931"/>
                  <a:pt x="1162565" y="42218"/>
                  <a:pt x="1128584" y="26772"/>
                </a:cubicBezTo>
                <a:cubicBezTo>
                  <a:pt x="1094603" y="11326"/>
                  <a:pt x="1045176" y="0"/>
                  <a:pt x="998838" y="2059"/>
                </a:cubicBezTo>
                <a:cubicBezTo>
                  <a:pt x="952500" y="4118"/>
                  <a:pt x="893806" y="18535"/>
                  <a:pt x="850557" y="39129"/>
                </a:cubicBezTo>
                <a:cubicBezTo>
                  <a:pt x="807308" y="59724"/>
                  <a:pt x="774357" y="104002"/>
                  <a:pt x="739346" y="125626"/>
                </a:cubicBezTo>
                <a:cubicBezTo>
                  <a:pt x="704335" y="147250"/>
                  <a:pt x="667265" y="155489"/>
                  <a:pt x="640492" y="168875"/>
                </a:cubicBezTo>
                <a:cubicBezTo>
                  <a:pt x="613719" y="182261"/>
                  <a:pt x="593124" y="172994"/>
                  <a:pt x="560173" y="187410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Прямоугольник 23">
            <a:hlinkClick r:id="rId7" action="ppaction://hlinksldjump" tooltip="Устройство микроскопа и правила работы с ним"/>
          </p:cNvPr>
          <p:cNvSpPr/>
          <p:nvPr/>
        </p:nvSpPr>
        <p:spPr>
          <a:xfrm>
            <a:off x="0" y="519522"/>
            <a:ext cx="1727684" cy="504056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  <a:effectLst>
            <a:outerShdw blurRad="127000" dist="38100" dir="5400000" sx="103000" sy="103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/>
                </a:solidFill>
                <a:hlinkClick r:id="rId7" action="ppaction://hlinksldjump"/>
              </a:rPr>
              <a:t>Начало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28" name="Полилиния 27"/>
          <p:cNvSpPr/>
          <p:nvPr/>
        </p:nvSpPr>
        <p:spPr>
          <a:xfrm>
            <a:off x="6007100" y="1309688"/>
            <a:ext cx="1350963" cy="452437"/>
          </a:xfrm>
          <a:custGeom>
            <a:avLst/>
            <a:gdLst>
              <a:gd name="connsiteX0" fmla="*/ 60325 w 1350963"/>
              <a:gd name="connsiteY0" fmla="*/ 223837 h 452437"/>
              <a:gd name="connsiteX1" fmla="*/ 231775 w 1350963"/>
              <a:gd name="connsiteY1" fmla="*/ 138112 h 452437"/>
              <a:gd name="connsiteX2" fmla="*/ 317500 w 1350963"/>
              <a:gd name="connsiteY2" fmla="*/ 119062 h 452437"/>
              <a:gd name="connsiteX3" fmla="*/ 460375 w 1350963"/>
              <a:gd name="connsiteY3" fmla="*/ 80962 h 452437"/>
              <a:gd name="connsiteX4" fmla="*/ 688975 w 1350963"/>
              <a:gd name="connsiteY4" fmla="*/ 42862 h 452437"/>
              <a:gd name="connsiteX5" fmla="*/ 841375 w 1350963"/>
              <a:gd name="connsiteY5" fmla="*/ 4762 h 452437"/>
              <a:gd name="connsiteX6" fmla="*/ 1050925 w 1350963"/>
              <a:gd name="connsiteY6" fmla="*/ 14287 h 452437"/>
              <a:gd name="connsiteX7" fmla="*/ 1222375 w 1350963"/>
              <a:gd name="connsiteY7" fmla="*/ 42862 h 452437"/>
              <a:gd name="connsiteX8" fmla="*/ 1336675 w 1350963"/>
              <a:gd name="connsiteY8" fmla="*/ 80962 h 452437"/>
              <a:gd name="connsiteX9" fmla="*/ 1308100 w 1350963"/>
              <a:gd name="connsiteY9" fmla="*/ 233362 h 452437"/>
              <a:gd name="connsiteX10" fmla="*/ 1174750 w 1350963"/>
              <a:gd name="connsiteY10" fmla="*/ 261937 h 452437"/>
              <a:gd name="connsiteX11" fmla="*/ 1031875 w 1350963"/>
              <a:gd name="connsiteY11" fmla="*/ 280987 h 452437"/>
              <a:gd name="connsiteX12" fmla="*/ 879475 w 1350963"/>
              <a:gd name="connsiteY12" fmla="*/ 300037 h 452437"/>
              <a:gd name="connsiteX13" fmla="*/ 688975 w 1350963"/>
              <a:gd name="connsiteY13" fmla="*/ 338137 h 452437"/>
              <a:gd name="connsiteX14" fmla="*/ 479425 w 1350963"/>
              <a:gd name="connsiteY14" fmla="*/ 376237 h 452437"/>
              <a:gd name="connsiteX15" fmla="*/ 384175 w 1350963"/>
              <a:gd name="connsiteY15" fmla="*/ 433387 h 452437"/>
              <a:gd name="connsiteX16" fmla="*/ 117475 w 1350963"/>
              <a:gd name="connsiteY16" fmla="*/ 442912 h 452437"/>
              <a:gd name="connsiteX17" fmla="*/ 50800 w 1350963"/>
              <a:gd name="connsiteY17" fmla="*/ 433387 h 452437"/>
              <a:gd name="connsiteX18" fmla="*/ 3175 w 1350963"/>
              <a:gd name="connsiteY18" fmla="*/ 328612 h 452437"/>
              <a:gd name="connsiteX19" fmla="*/ 60325 w 1350963"/>
              <a:gd name="connsiteY19" fmla="*/ 223837 h 4524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1350963" h="452437">
                <a:moveTo>
                  <a:pt x="60325" y="223837"/>
                </a:moveTo>
                <a:cubicBezTo>
                  <a:pt x="98425" y="192087"/>
                  <a:pt x="188913" y="155574"/>
                  <a:pt x="231775" y="138112"/>
                </a:cubicBezTo>
                <a:cubicBezTo>
                  <a:pt x="274637" y="120650"/>
                  <a:pt x="279400" y="128587"/>
                  <a:pt x="317500" y="119062"/>
                </a:cubicBezTo>
                <a:cubicBezTo>
                  <a:pt x="355600" y="109537"/>
                  <a:pt x="398463" y="93662"/>
                  <a:pt x="460375" y="80962"/>
                </a:cubicBezTo>
                <a:cubicBezTo>
                  <a:pt x="522288" y="68262"/>
                  <a:pt x="625475" y="55562"/>
                  <a:pt x="688975" y="42862"/>
                </a:cubicBezTo>
                <a:cubicBezTo>
                  <a:pt x="752475" y="30162"/>
                  <a:pt x="781050" y="9525"/>
                  <a:pt x="841375" y="4762"/>
                </a:cubicBezTo>
                <a:cubicBezTo>
                  <a:pt x="901700" y="0"/>
                  <a:pt x="987425" y="7937"/>
                  <a:pt x="1050925" y="14287"/>
                </a:cubicBezTo>
                <a:cubicBezTo>
                  <a:pt x="1114425" y="20637"/>
                  <a:pt x="1174750" y="31750"/>
                  <a:pt x="1222375" y="42862"/>
                </a:cubicBezTo>
                <a:cubicBezTo>
                  <a:pt x="1270000" y="53974"/>
                  <a:pt x="1322388" y="49212"/>
                  <a:pt x="1336675" y="80962"/>
                </a:cubicBezTo>
                <a:cubicBezTo>
                  <a:pt x="1350963" y="112712"/>
                  <a:pt x="1335088" y="203200"/>
                  <a:pt x="1308100" y="233362"/>
                </a:cubicBezTo>
                <a:cubicBezTo>
                  <a:pt x="1281113" y="263525"/>
                  <a:pt x="1220787" y="254000"/>
                  <a:pt x="1174750" y="261937"/>
                </a:cubicBezTo>
                <a:cubicBezTo>
                  <a:pt x="1128713" y="269874"/>
                  <a:pt x="1031875" y="280987"/>
                  <a:pt x="1031875" y="280987"/>
                </a:cubicBezTo>
                <a:cubicBezTo>
                  <a:pt x="982662" y="287337"/>
                  <a:pt x="936625" y="290512"/>
                  <a:pt x="879475" y="300037"/>
                </a:cubicBezTo>
                <a:cubicBezTo>
                  <a:pt x="822325" y="309562"/>
                  <a:pt x="688975" y="338137"/>
                  <a:pt x="688975" y="338137"/>
                </a:cubicBezTo>
                <a:cubicBezTo>
                  <a:pt x="622300" y="350837"/>
                  <a:pt x="530225" y="360362"/>
                  <a:pt x="479425" y="376237"/>
                </a:cubicBezTo>
                <a:cubicBezTo>
                  <a:pt x="428625" y="392112"/>
                  <a:pt x="444500" y="422275"/>
                  <a:pt x="384175" y="433387"/>
                </a:cubicBezTo>
                <a:cubicBezTo>
                  <a:pt x="323850" y="444499"/>
                  <a:pt x="173037" y="442912"/>
                  <a:pt x="117475" y="442912"/>
                </a:cubicBezTo>
                <a:cubicBezTo>
                  <a:pt x="61913" y="442912"/>
                  <a:pt x="69850" y="452437"/>
                  <a:pt x="50800" y="433387"/>
                </a:cubicBezTo>
                <a:cubicBezTo>
                  <a:pt x="31750" y="414337"/>
                  <a:pt x="6350" y="357187"/>
                  <a:pt x="3175" y="328612"/>
                </a:cubicBezTo>
                <a:cubicBezTo>
                  <a:pt x="0" y="300037"/>
                  <a:pt x="22225" y="255587"/>
                  <a:pt x="60325" y="223837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Полилиния 28">
            <a:hlinkClick r:id="rId8" action="ppaction://hlinksldjump"/>
          </p:cNvPr>
          <p:cNvSpPr/>
          <p:nvPr/>
        </p:nvSpPr>
        <p:spPr>
          <a:xfrm>
            <a:off x="5894388" y="1301750"/>
            <a:ext cx="1501775" cy="457200"/>
          </a:xfrm>
          <a:custGeom>
            <a:avLst/>
            <a:gdLst>
              <a:gd name="connsiteX0" fmla="*/ 173037 w 1501775"/>
              <a:gd name="connsiteY0" fmla="*/ 260350 h 457200"/>
              <a:gd name="connsiteX1" fmla="*/ 392112 w 1501775"/>
              <a:gd name="connsiteY1" fmla="*/ 165100 h 457200"/>
              <a:gd name="connsiteX2" fmla="*/ 611187 w 1501775"/>
              <a:gd name="connsiteY2" fmla="*/ 127000 h 457200"/>
              <a:gd name="connsiteX3" fmla="*/ 839787 w 1501775"/>
              <a:gd name="connsiteY3" fmla="*/ 107950 h 457200"/>
              <a:gd name="connsiteX4" fmla="*/ 1058862 w 1501775"/>
              <a:gd name="connsiteY4" fmla="*/ 50800 h 457200"/>
              <a:gd name="connsiteX5" fmla="*/ 1230312 w 1501775"/>
              <a:gd name="connsiteY5" fmla="*/ 50800 h 457200"/>
              <a:gd name="connsiteX6" fmla="*/ 1363662 w 1501775"/>
              <a:gd name="connsiteY6" fmla="*/ 79375 h 457200"/>
              <a:gd name="connsiteX7" fmla="*/ 1163637 w 1501775"/>
              <a:gd name="connsiteY7" fmla="*/ 250825 h 457200"/>
              <a:gd name="connsiteX8" fmla="*/ 1325562 w 1501775"/>
              <a:gd name="connsiteY8" fmla="*/ 222250 h 457200"/>
              <a:gd name="connsiteX9" fmla="*/ 1011237 w 1501775"/>
              <a:gd name="connsiteY9" fmla="*/ 117475 h 457200"/>
              <a:gd name="connsiteX10" fmla="*/ 1068387 w 1501775"/>
              <a:gd name="connsiteY10" fmla="*/ 260350 h 457200"/>
              <a:gd name="connsiteX11" fmla="*/ 877887 w 1501775"/>
              <a:gd name="connsiteY11" fmla="*/ 298450 h 457200"/>
              <a:gd name="connsiteX12" fmla="*/ 687387 w 1501775"/>
              <a:gd name="connsiteY12" fmla="*/ 317500 h 457200"/>
              <a:gd name="connsiteX13" fmla="*/ 515937 w 1501775"/>
              <a:gd name="connsiteY13" fmla="*/ 317500 h 457200"/>
              <a:gd name="connsiteX14" fmla="*/ 354012 w 1501775"/>
              <a:gd name="connsiteY14" fmla="*/ 374650 h 457200"/>
              <a:gd name="connsiteX15" fmla="*/ 239712 w 1501775"/>
              <a:gd name="connsiteY15" fmla="*/ 307975 h 457200"/>
              <a:gd name="connsiteX16" fmla="*/ 506412 w 1501775"/>
              <a:gd name="connsiteY16" fmla="*/ 231775 h 457200"/>
              <a:gd name="connsiteX17" fmla="*/ 735012 w 1501775"/>
              <a:gd name="connsiteY17" fmla="*/ 203200 h 457200"/>
              <a:gd name="connsiteX18" fmla="*/ 992187 w 1501775"/>
              <a:gd name="connsiteY18" fmla="*/ 136525 h 457200"/>
              <a:gd name="connsiteX19" fmla="*/ 1268412 w 1501775"/>
              <a:gd name="connsiteY19" fmla="*/ 79375 h 457200"/>
              <a:gd name="connsiteX20" fmla="*/ 1306512 w 1501775"/>
              <a:gd name="connsiteY20" fmla="*/ 165100 h 457200"/>
              <a:gd name="connsiteX21" fmla="*/ 1020762 w 1501775"/>
              <a:gd name="connsiteY21" fmla="*/ 41275 h 457200"/>
              <a:gd name="connsiteX22" fmla="*/ 1135062 w 1501775"/>
              <a:gd name="connsiteY22" fmla="*/ 279400 h 457200"/>
              <a:gd name="connsiteX23" fmla="*/ 744537 w 1501775"/>
              <a:gd name="connsiteY23" fmla="*/ 98425 h 457200"/>
              <a:gd name="connsiteX24" fmla="*/ 735012 w 1501775"/>
              <a:gd name="connsiteY24" fmla="*/ 269875 h 457200"/>
              <a:gd name="connsiteX25" fmla="*/ 354012 w 1501775"/>
              <a:gd name="connsiteY25" fmla="*/ 107950 h 457200"/>
              <a:gd name="connsiteX26" fmla="*/ 534987 w 1501775"/>
              <a:gd name="connsiteY26" fmla="*/ 441325 h 457200"/>
              <a:gd name="connsiteX27" fmla="*/ 239712 w 1501775"/>
              <a:gd name="connsiteY27" fmla="*/ 203200 h 457200"/>
              <a:gd name="connsiteX28" fmla="*/ 192087 w 1501775"/>
              <a:gd name="connsiteY28" fmla="*/ 317500 h 457200"/>
              <a:gd name="connsiteX29" fmla="*/ 1392237 w 1501775"/>
              <a:gd name="connsiteY29" fmla="*/ 127000 h 457200"/>
              <a:gd name="connsiteX30" fmla="*/ 849312 w 1501775"/>
              <a:gd name="connsiteY30" fmla="*/ 222250 h 457200"/>
              <a:gd name="connsiteX31" fmla="*/ 363537 w 1501775"/>
              <a:gd name="connsiteY31" fmla="*/ 422275 h 457200"/>
              <a:gd name="connsiteX32" fmla="*/ 725487 w 1501775"/>
              <a:gd name="connsiteY32" fmla="*/ 60325 h 457200"/>
              <a:gd name="connsiteX33" fmla="*/ 963612 w 1501775"/>
              <a:gd name="connsiteY33" fmla="*/ 88900 h 457200"/>
              <a:gd name="connsiteX34" fmla="*/ 1316037 w 1501775"/>
              <a:gd name="connsiteY34" fmla="*/ 269875 h 457200"/>
              <a:gd name="connsiteX35" fmla="*/ 1439862 w 1501775"/>
              <a:gd name="connsiteY35" fmla="*/ 107950 h 457200"/>
              <a:gd name="connsiteX36" fmla="*/ 1401762 w 1501775"/>
              <a:gd name="connsiteY36" fmla="*/ 60325 h 457200"/>
              <a:gd name="connsiteX37" fmla="*/ 1220787 w 1501775"/>
              <a:gd name="connsiteY37" fmla="*/ 31750 h 457200"/>
              <a:gd name="connsiteX38" fmla="*/ 754062 w 1501775"/>
              <a:gd name="connsiteY38" fmla="*/ 12700 h 457200"/>
              <a:gd name="connsiteX39" fmla="*/ 468312 w 1501775"/>
              <a:gd name="connsiteY39" fmla="*/ 107950 h 457200"/>
              <a:gd name="connsiteX40" fmla="*/ 173037 w 1501775"/>
              <a:gd name="connsiteY40" fmla="*/ 260350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1501775" h="457200">
                <a:moveTo>
                  <a:pt x="173037" y="260350"/>
                </a:moveTo>
                <a:cubicBezTo>
                  <a:pt x="160337" y="269875"/>
                  <a:pt x="319087" y="187325"/>
                  <a:pt x="392112" y="165100"/>
                </a:cubicBezTo>
                <a:cubicBezTo>
                  <a:pt x="465137" y="142875"/>
                  <a:pt x="536575" y="136525"/>
                  <a:pt x="611187" y="127000"/>
                </a:cubicBezTo>
                <a:cubicBezTo>
                  <a:pt x="685799" y="117475"/>
                  <a:pt x="765175" y="120650"/>
                  <a:pt x="839787" y="107950"/>
                </a:cubicBezTo>
                <a:cubicBezTo>
                  <a:pt x="914399" y="95250"/>
                  <a:pt x="993775" y="60325"/>
                  <a:pt x="1058862" y="50800"/>
                </a:cubicBezTo>
                <a:cubicBezTo>
                  <a:pt x="1123949" y="41275"/>
                  <a:pt x="1179512" y="46038"/>
                  <a:pt x="1230312" y="50800"/>
                </a:cubicBezTo>
                <a:cubicBezTo>
                  <a:pt x="1281112" y="55562"/>
                  <a:pt x="1374774" y="46038"/>
                  <a:pt x="1363662" y="79375"/>
                </a:cubicBezTo>
                <a:cubicBezTo>
                  <a:pt x="1352550" y="112712"/>
                  <a:pt x="1169987" y="227013"/>
                  <a:pt x="1163637" y="250825"/>
                </a:cubicBezTo>
                <a:cubicBezTo>
                  <a:pt x="1157287" y="274637"/>
                  <a:pt x="1350962" y="244475"/>
                  <a:pt x="1325562" y="222250"/>
                </a:cubicBezTo>
                <a:cubicBezTo>
                  <a:pt x="1300162" y="200025"/>
                  <a:pt x="1054099" y="111125"/>
                  <a:pt x="1011237" y="117475"/>
                </a:cubicBezTo>
                <a:cubicBezTo>
                  <a:pt x="968375" y="123825"/>
                  <a:pt x="1090612" y="230188"/>
                  <a:pt x="1068387" y="260350"/>
                </a:cubicBezTo>
                <a:cubicBezTo>
                  <a:pt x="1046162" y="290512"/>
                  <a:pt x="941387" y="288925"/>
                  <a:pt x="877887" y="298450"/>
                </a:cubicBezTo>
                <a:cubicBezTo>
                  <a:pt x="814387" y="307975"/>
                  <a:pt x="747712" y="314325"/>
                  <a:pt x="687387" y="317500"/>
                </a:cubicBezTo>
                <a:cubicBezTo>
                  <a:pt x="627062" y="320675"/>
                  <a:pt x="571499" y="307975"/>
                  <a:pt x="515937" y="317500"/>
                </a:cubicBezTo>
                <a:cubicBezTo>
                  <a:pt x="460375" y="327025"/>
                  <a:pt x="400049" y="376237"/>
                  <a:pt x="354012" y="374650"/>
                </a:cubicBezTo>
                <a:cubicBezTo>
                  <a:pt x="307975" y="373063"/>
                  <a:pt x="214312" y="331788"/>
                  <a:pt x="239712" y="307975"/>
                </a:cubicBezTo>
                <a:cubicBezTo>
                  <a:pt x="265112" y="284163"/>
                  <a:pt x="423862" y="249237"/>
                  <a:pt x="506412" y="231775"/>
                </a:cubicBezTo>
                <a:cubicBezTo>
                  <a:pt x="588962" y="214313"/>
                  <a:pt x="654050" y="219075"/>
                  <a:pt x="735012" y="203200"/>
                </a:cubicBezTo>
                <a:cubicBezTo>
                  <a:pt x="815975" y="187325"/>
                  <a:pt x="903287" y="157162"/>
                  <a:pt x="992187" y="136525"/>
                </a:cubicBezTo>
                <a:cubicBezTo>
                  <a:pt x="1081087" y="115888"/>
                  <a:pt x="1216025" y="74613"/>
                  <a:pt x="1268412" y="79375"/>
                </a:cubicBezTo>
                <a:cubicBezTo>
                  <a:pt x="1320799" y="84137"/>
                  <a:pt x="1347787" y="171450"/>
                  <a:pt x="1306512" y="165100"/>
                </a:cubicBezTo>
                <a:cubicBezTo>
                  <a:pt x="1265237" y="158750"/>
                  <a:pt x="1049337" y="22225"/>
                  <a:pt x="1020762" y="41275"/>
                </a:cubicBezTo>
                <a:cubicBezTo>
                  <a:pt x="992187" y="60325"/>
                  <a:pt x="1181100" y="269875"/>
                  <a:pt x="1135062" y="279400"/>
                </a:cubicBezTo>
                <a:cubicBezTo>
                  <a:pt x="1089025" y="288925"/>
                  <a:pt x="811212" y="100012"/>
                  <a:pt x="744537" y="98425"/>
                </a:cubicBezTo>
                <a:cubicBezTo>
                  <a:pt x="677862" y="96838"/>
                  <a:pt x="800099" y="268288"/>
                  <a:pt x="735012" y="269875"/>
                </a:cubicBezTo>
                <a:cubicBezTo>
                  <a:pt x="669925" y="271462"/>
                  <a:pt x="387350" y="79375"/>
                  <a:pt x="354012" y="107950"/>
                </a:cubicBezTo>
                <a:cubicBezTo>
                  <a:pt x="320675" y="136525"/>
                  <a:pt x="554037" y="425450"/>
                  <a:pt x="534987" y="441325"/>
                </a:cubicBezTo>
                <a:cubicBezTo>
                  <a:pt x="515937" y="457200"/>
                  <a:pt x="296862" y="223837"/>
                  <a:pt x="239712" y="203200"/>
                </a:cubicBezTo>
                <a:cubicBezTo>
                  <a:pt x="182562" y="182563"/>
                  <a:pt x="0" y="330200"/>
                  <a:pt x="192087" y="317500"/>
                </a:cubicBezTo>
                <a:cubicBezTo>
                  <a:pt x="384174" y="304800"/>
                  <a:pt x="1282700" y="142875"/>
                  <a:pt x="1392237" y="127000"/>
                </a:cubicBezTo>
                <a:cubicBezTo>
                  <a:pt x="1501775" y="111125"/>
                  <a:pt x="1020762" y="173037"/>
                  <a:pt x="849312" y="222250"/>
                </a:cubicBezTo>
                <a:cubicBezTo>
                  <a:pt x="677862" y="271463"/>
                  <a:pt x="384175" y="449263"/>
                  <a:pt x="363537" y="422275"/>
                </a:cubicBezTo>
                <a:cubicBezTo>
                  <a:pt x="342899" y="395287"/>
                  <a:pt x="625475" y="115888"/>
                  <a:pt x="725487" y="60325"/>
                </a:cubicBezTo>
                <a:cubicBezTo>
                  <a:pt x="825500" y="4763"/>
                  <a:pt x="865187" y="53975"/>
                  <a:pt x="963612" y="88900"/>
                </a:cubicBezTo>
                <a:cubicBezTo>
                  <a:pt x="1062037" y="123825"/>
                  <a:pt x="1236662" y="266700"/>
                  <a:pt x="1316037" y="269875"/>
                </a:cubicBezTo>
                <a:cubicBezTo>
                  <a:pt x="1395412" y="273050"/>
                  <a:pt x="1425575" y="142875"/>
                  <a:pt x="1439862" y="107950"/>
                </a:cubicBezTo>
                <a:cubicBezTo>
                  <a:pt x="1454150" y="73025"/>
                  <a:pt x="1438275" y="73025"/>
                  <a:pt x="1401762" y="60325"/>
                </a:cubicBezTo>
                <a:cubicBezTo>
                  <a:pt x="1365250" y="47625"/>
                  <a:pt x="1328737" y="39688"/>
                  <a:pt x="1220787" y="31750"/>
                </a:cubicBezTo>
                <a:cubicBezTo>
                  <a:pt x="1112837" y="23813"/>
                  <a:pt x="879475" y="0"/>
                  <a:pt x="754062" y="12700"/>
                </a:cubicBezTo>
                <a:cubicBezTo>
                  <a:pt x="628650" y="25400"/>
                  <a:pt x="571499" y="63500"/>
                  <a:pt x="468312" y="107950"/>
                </a:cubicBezTo>
                <a:cubicBezTo>
                  <a:pt x="365125" y="152400"/>
                  <a:pt x="185737" y="250825"/>
                  <a:pt x="173037" y="260350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Полилиния 36">
            <a:hlinkClick r:id="rId9" action="ppaction://hlinksldjump"/>
          </p:cNvPr>
          <p:cNvSpPr/>
          <p:nvPr/>
        </p:nvSpPr>
        <p:spPr>
          <a:xfrm>
            <a:off x="5464175" y="2165350"/>
            <a:ext cx="587375" cy="434975"/>
          </a:xfrm>
          <a:custGeom>
            <a:avLst/>
            <a:gdLst>
              <a:gd name="connsiteX0" fmla="*/ 50800 w 587375"/>
              <a:gd name="connsiteY0" fmla="*/ 349250 h 434975"/>
              <a:gd name="connsiteX1" fmla="*/ 450850 w 587375"/>
              <a:gd name="connsiteY1" fmla="*/ 53975 h 434975"/>
              <a:gd name="connsiteX2" fmla="*/ 155575 w 587375"/>
              <a:gd name="connsiteY2" fmla="*/ 368300 h 434975"/>
              <a:gd name="connsiteX3" fmla="*/ 498475 w 587375"/>
              <a:gd name="connsiteY3" fmla="*/ 92075 h 434975"/>
              <a:gd name="connsiteX4" fmla="*/ 279400 w 587375"/>
              <a:gd name="connsiteY4" fmla="*/ 396875 h 434975"/>
              <a:gd name="connsiteX5" fmla="*/ 574675 w 587375"/>
              <a:gd name="connsiteY5" fmla="*/ 158750 h 434975"/>
              <a:gd name="connsiteX6" fmla="*/ 355600 w 587375"/>
              <a:gd name="connsiteY6" fmla="*/ 25400 h 434975"/>
              <a:gd name="connsiteX7" fmla="*/ 536575 w 587375"/>
              <a:gd name="connsiteY7" fmla="*/ 311150 h 434975"/>
              <a:gd name="connsiteX8" fmla="*/ 222250 w 587375"/>
              <a:gd name="connsiteY8" fmla="*/ 44450 h 434975"/>
              <a:gd name="connsiteX9" fmla="*/ 403225 w 587375"/>
              <a:gd name="connsiteY9" fmla="*/ 396875 h 434975"/>
              <a:gd name="connsiteX10" fmla="*/ 136525 w 587375"/>
              <a:gd name="connsiteY10" fmla="*/ 130175 h 434975"/>
              <a:gd name="connsiteX11" fmla="*/ 231775 w 587375"/>
              <a:gd name="connsiteY11" fmla="*/ 415925 h 434975"/>
              <a:gd name="connsiteX12" fmla="*/ 31750 w 587375"/>
              <a:gd name="connsiteY12" fmla="*/ 244475 h 434975"/>
              <a:gd name="connsiteX13" fmla="*/ 422275 w 587375"/>
              <a:gd name="connsiteY13" fmla="*/ 34925 h 434975"/>
              <a:gd name="connsiteX14" fmla="*/ 241300 w 587375"/>
              <a:gd name="connsiteY14" fmla="*/ 415925 h 434975"/>
              <a:gd name="connsiteX15" fmla="*/ 536575 w 587375"/>
              <a:gd name="connsiteY15" fmla="*/ 130175 h 434975"/>
              <a:gd name="connsiteX16" fmla="*/ 469900 w 587375"/>
              <a:gd name="connsiteY16" fmla="*/ 320675 h 434975"/>
              <a:gd name="connsiteX17" fmla="*/ 69850 w 587375"/>
              <a:gd name="connsiteY17" fmla="*/ 225425 h 434975"/>
              <a:gd name="connsiteX18" fmla="*/ 193675 w 587375"/>
              <a:gd name="connsiteY18" fmla="*/ 396875 h 434975"/>
              <a:gd name="connsiteX19" fmla="*/ 327025 w 587375"/>
              <a:gd name="connsiteY19" fmla="*/ 63500 h 434975"/>
              <a:gd name="connsiteX20" fmla="*/ 288925 w 587375"/>
              <a:gd name="connsiteY20" fmla="*/ 25400 h 434975"/>
              <a:gd name="connsiteX21" fmla="*/ 536575 w 587375"/>
              <a:gd name="connsiteY21" fmla="*/ 215900 h 434975"/>
              <a:gd name="connsiteX22" fmla="*/ 412750 w 587375"/>
              <a:gd name="connsiteY22" fmla="*/ 254000 h 434975"/>
              <a:gd name="connsiteX23" fmla="*/ 165100 w 587375"/>
              <a:gd name="connsiteY23" fmla="*/ 339725 h 434975"/>
              <a:gd name="connsiteX24" fmla="*/ 307975 w 587375"/>
              <a:gd name="connsiteY24" fmla="*/ 273050 h 4349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587375" h="434975">
                <a:moveTo>
                  <a:pt x="50800" y="349250"/>
                </a:moveTo>
                <a:cubicBezTo>
                  <a:pt x="242094" y="200025"/>
                  <a:pt x="433388" y="50800"/>
                  <a:pt x="450850" y="53975"/>
                </a:cubicBezTo>
                <a:cubicBezTo>
                  <a:pt x="468313" y="57150"/>
                  <a:pt x="147638" y="361950"/>
                  <a:pt x="155575" y="368300"/>
                </a:cubicBezTo>
                <a:cubicBezTo>
                  <a:pt x="163512" y="374650"/>
                  <a:pt x="477838" y="87313"/>
                  <a:pt x="498475" y="92075"/>
                </a:cubicBezTo>
                <a:cubicBezTo>
                  <a:pt x="519112" y="96837"/>
                  <a:pt x="266700" y="385763"/>
                  <a:pt x="279400" y="396875"/>
                </a:cubicBezTo>
                <a:cubicBezTo>
                  <a:pt x="292100" y="407987"/>
                  <a:pt x="561975" y="220663"/>
                  <a:pt x="574675" y="158750"/>
                </a:cubicBezTo>
                <a:cubicBezTo>
                  <a:pt x="587375" y="96838"/>
                  <a:pt x="361950" y="0"/>
                  <a:pt x="355600" y="25400"/>
                </a:cubicBezTo>
                <a:cubicBezTo>
                  <a:pt x="349250" y="50800"/>
                  <a:pt x="558800" y="307975"/>
                  <a:pt x="536575" y="311150"/>
                </a:cubicBezTo>
                <a:cubicBezTo>
                  <a:pt x="514350" y="314325"/>
                  <a:pt x="244475" y="30162"/>
                  <a:pt x="222250" y="44450"/>
                </a:cubicBezTo>
                <a:cubicBezTo>
                  <a:pt x="200025" y="58738"/>
                  <a:pt x="417512" y="382588"/>
                  <a:pt x="403225" y="396875"/>
                </a:cubicBezTo>
                <a:cubicBezTo>
                  <a:pt x="388938" y="411162"/>
                  <a:pt x="165100" y="127000"/>
                  <a:pt x="136525" y="130175"/>
                </a:cubicBezTo>
                <a:cubicBezTo>
                  <a:pt x="107950" y="133350"/>
                  <a:pt x="249237" y="396875"/>
                  <a:pt x="231775" y="415925"/>
                </a:cubicBezTo>
                <a:cubicBezTo>
                  <a:pt x="214313" y="434975"/>
                  <a:pt x="0" y="307975"/>
                  <a:pt x="31750" y="244475"/>
                </a:cubicBezTo>
                <a:cubicBezTo>
                  <a:pt x="63500" y="180975"/>
                  <a:pt x="387350" y="6350"/>
                  <a:pt x="422275" y="34925"/>
                </a:cubicBezTo>
                <a:cubicBezTo>
                  <a:pt x="457200" y="63500"/>
                  <a:pt x="222250" y="400050"/>
                  <a:pt x="241300" y="415925"/>
                </a:cubicBezTo>
                <a:cubicBezTo>
                  <a:pt x="260350" y="431800"/>
                  <a:pt x="498475" y="146050"/>
                  <a:pt x="536575" y="130175"/>
                </a:cubicBezTo>
                <a:cubicBezTo>
                  <a:pt x="574675" y="114300"/>
                  <a:pt x="547687" y="304800"/>
                  <a:pt x="469900" y="320675"/>
                </a:cubicBezTo>
                <a:cubicBezTo>
                  <a:pt x="392113" y="336550"/>
                  <a:pt x="115887" y="212725"/>
                  <a:pt x="69850" y="225425"/>
                </a:cubicBezTo>
                <a:cubicBezTo>
                  <a:pt x="23813" y="238125"/>
                  <a:pt x="150813" y="423862"/>
                  <a:pt x="193675" y="396875"/>
                </a:cubicBezTo>
                <a:cubicBezTo>
                  <a:pt x="236537" y="369888"/>
                  <a:pt x="311150" y="125413"/>
                  <a:pt x="327025" y="63500"/>
                </a:cubicBezTo>
                <a:cubicBezTo>
                  <a:pt x="342900" y="1588"/>
                  <a:pt x="254000" y="0"/>
                  <a:pt x="288925" y="25400"/>
                </a:cubicBezTo>
                <a:cubicBezTo>
                  <a:pt x="323850" y="50800"/>
                  <a:pt x="515938" y="177800"/>
                  <a:pt x="536575" y="215900"/>
                </a:cubicBezTo>
                <a:cubicBezTo>
                  <a:pt x="557212" y="254000"/>
                  <a:pt x="474662" y="233363"/>
                  <a:pt x="412750" y="254000"/>
                </a:cubicBezTo>
                <a:cubicBezTo>
                  <a:pt x="350838" y="274637"/>
                  <a:pt x="182563" y="336550"/>
                  <a:pt x="165100" y="339725"/>
                </a:cubicBezTo>
                <a:cubicBezTo>
                  <a:pt x="147638" y="342900"/>
                  <a:pt x="227806" y="307975"/>
                  <a:pt x="307975" y="273050"/>
                </a:cubicBezTo>
              </a:path>
            </a:pathLst>
          </a:custGeom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Полилиния 37">
            <a:hlinkClick r:id="rId10" action="ppaction://hlinksldjump"/>
          </p:cNvPr>
          <p:cNvSpPr/>
          <p:nvPr/>
        </p:nvSpPr>
        <p:spPr>
          <a:xfrm>
            <a:off x="6059488" y="2286000"/>
            <a:ext cx="301624" cy="339725"/>
          </a:xfrm>
          <a:custGeom>
            <a:avLst/>
            <a:gdLst>
              <a:gd name="connsiteX0" fmla="*/ 274637 w 301624"/>
              <a:gd name="connsiteY0" fmla="*/ 9525 h 339725"/>
              <a:gd name="connsiteX1" fmla="*/ 26987 w 301624"/>
              <a:gd name="connsiteY1" fmla="*/ 276225 h 339725"/>
              <a:gd name="connsiteX2" fmla="*/ 112712 w 301624"/>
              <a:gd name="connsiteY2" fmla="*/ 9525 h 339725"/>
              <a:gd name="connsiteX3" fmla="*/ 227012 w 301624"/>
              <a:gd name="connsiteY3" fmla="*/ 323850 h 339725"/>
              <a:gd name="connsiteX4" fmla="*/ 265112 w 301624"/>
              <a:gd name="connsiteY4" fmla="*/ 66675 h 339725"/>
              <a:gd name="connsiteX5" fmla="*/ 93662 w 301624"/>
              <a:gd name="connsiteY5" fmla="*/ 38100 h 339725"/>
              <a:gd name="connsiteX6" fmla="*/ 46037 w 301624"/>
              <a:gd name="connsiteY6" fmla="*/ 295275 h 339725"/>
              <a:gd name="connsiteX7" fmla="*/ 236537 w 301624"/>
              <a:gd name="connsiteY7" fmla="*/ 304800 h 339725"/>
              <a:gd name="connsiteX8" fmla="*/ 227012 w 301624"/>
              <a:gd name="connsiteY8" fmla="*/ 142875 h 339725"/>
              <a:gd name="connsiteX9" fmla="*/ 84137 w 301624"/>
              <a:gd name="connsiteY9" fmla="*/ 133350 h 339725"/>
              <a:gd name="connsiteX10" fmla="*/ 169862 w 301624"/>
              <a:gd name="connsiteY10" fmla="*/ 47625 h 339725"/>
              <a:gd name="connsiteX11" fmla="*/ 141287 w 301624"/>
              <a:gd name="connsiteY11" fmla="*/ 285750 h 339725"/>
              <a:gd name="connsiteX12" fmla="*/ 74612 w 301624"/>
              <a:gd name="connsiteY12" fmla="*/ 180975 h 339725"/>
              <a:gd name="connsiteX13" fmla="*/ 207962 w 301624"/>
              <a:gd name="connsiteY13" fmla="*/ 133350 h 339725"/>
              <a:gd name="connsiteX14" fmla="*/ 188912 w 301624"/>
              <a:gd name="connsiteY14" fmla="*/ 266700 h 339725"/>
              <a:gd name="connsiteX15" fmla="*/ 274637 w 301624"/>
              <a:gd name="connsiteY15" fmla="*/ 9525 h 339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301624" h="339725">
                <a:moveTo>
                  <a:pt x="274637" y="9525"/>
                </a:moveTo>
                <a:cubicBezTo>
                  <a:pt x="247650" y="11112"/>
                  <a:pt x="53974" y="276225"/>
                  <a:pt x="26987" y="276225"/>
                </a:cubicBezTo>
                <a:cubicBezTo>
                  <a:pt x="0" y="276225"/>
                  <a:pt x="79375" y="1588"/>
                  <a:pt x="112712" y="9525"/>
                </a:cubicBezTo>
                <a:cubicBezTo>
                  <a:pt x="146049" y="17462"/>
                  <a:pt x="201612" y="314325"/>
                  <a:pt x="227012" y="323850"/>
                </a:cubicBezTo>
                <a:cubicBezTo>
                  <a:pt x="252412" y="333375"/>
                  <a:pt x="287337" y="114300"/>
                  <a:pt x="265112" y="66675"/>
                </a:cubicBezTo>
                <a:cubicBezTo>
                  <a:pt x="242887" y="19050"/>
                  <a:pt x="130174" y="0"/>
                  <a:pt x="93662" y="38100"/>
                </a:cubicBezTo>
                <a:cubicBezTo>
                  <a:pt x="57150" y="76200"/>
                  <a:pt x="22225" y="250825"/>
                  <a:pt x="46037" y="295275"/>
                </a:cubicBezTo>
                <a:cubicBezTo>
                  <a:pt x="69849" y="339725"/>
                  <a:pt x="206374" y="330200"/>
                  <a:pt x="236537" y="304800"/>
                </a:cubicBezTo>
                <a:cubicBezTo>
                  <a:pt x="266700" y="279400"/>
                  <a:pt x="252412" y="171450"/>
                  <a:pt x="227012" y="142875"/>
                </a:cubicBezTo>
                <a:cubicBezTo>
                  <a:pt x="201612" y="114300"/>
                  <a:pt x="93662" y="149225"/>
                  <a:pt x="84137" y="133350"/>
                </a:cubicBezTo>
                <a:cubicBezTo>
                  <a:pt x="74612" y="117475"/>
                  <a:pt x="160337" y="22225"/>
                  <a:pt x="169862" y="47625"/>
                </a:cubicBezTo>
                <a:cubicBezTo>
                  <a:pt x="179387" y="73025"/>
                  <a:pt x="157162" y="263525"/>
                  <a:pt x="141287" y="285750"/>
                </a:cubicBezTo>
                <a:cubicBezTo>
                  <a:pt x="125412" y="307975"/>
                  <a:pt x="63500" y="206375"/>
                  <a:pt x="74612" y="180975"/>
                </a:cubicBezTo>
                <a:cubicBezTo>
                  <a:pt x="85724" y="155575"/>
                  <a:pt x="188912" y="119063"/>
                  <a:pt x="207962" y="133350"/>
                </a:cubicBezTo>
                <a:cubicBezTo>
                  <a:pt x="227012" y="147638"/>
                  <a:pt x="179387" y="280987"/>
                  <a:pt x="188912" y="266700"/>
                </a:cubicBezTo>
                <a:cubicBezTo>
                  <a:pt x="198437" y="252413"/>
                  <a:pt x="301624" y="7938"/>
                  <a:pt x="274637" y="9525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Полилиния 38">
            <a:hlinkClick r:id="rId10" action="ppaction://hlinksldjump"/>
          </p:cNvPr>
          <p:cNvSpPr/>
          <p:nvPr/>
        </p:nvSpPr>
        <p:spPr>
          <a:xfrm>
            <a:off x="5354638" y="2614613"/>
            <a:ext cx="661987" cy="123824"/>
          </a:xfrm>
          <a:custGeom>
            <a:avLst/>
            <a:gdLst>
              <a:gd name="connsiteX0" fmla="*/ 74612 w 661987"/>
              <a:gd name="connsiteY0" fmla="*/ 90487 h 123824"/>
              <a:gd name="connsiteX1" fmla="*/ 579437 w 661987"/>
              <a:gd name="connsiteY1" fmla="*/ 4762 h 123824"/>
              <a:gd name="connsiteX2" fmla="*/ 569912 w 661987"/>
              <a:gd name="connsiteY2" fmla="*/ 119062 h 123824"/>
              <a:gd name="connsiteX3" fmla="*/ 293687 w 661987"/>
              <a:gd name="connsiteY3" fmla="*/ 33337 h 123824"/>
              <a:gd name="connsiteX4" fmla="*/ 131762 w 661987"/>
              <a:gd name="connsiteY4" fmla="*/ 14287 h 123824"/>
              <a:gd name="connsiteX5" fmla="*/ 74612 w 661987"/>
              <a:gd name="connsiteY5" fmla="*/ 90487 h 1238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61987" h="123824">
                <a:moveTo>
                  <a:pt x="74612" y="90487"/>
                </a:moveTo>
                <a:cubicBezTo>
                  <a:pt x="149224" y="88900"/>
                  <a:pt x="496887" y="0"/>
                  <a:pt x="579437" y="4762"/>
                </a:cubicBezTo>
                <a:cubicBezTo>
                  <a:pt x="661987" y="9524"/>
                  <a:pt x="617537" y="114300"/>
                  <a:pt x="569912" y="119062"/>
                </a:cubicBezTo>
                <a:cubicBezTo>
                  <a:pt x="522287" y="123824"/>
                  <a:pt x="366712" y="50799"/>
                  <a:pt x="293687" y="33337"/>
                </a:cubicBezTo>
                <a:cubicBezTo>
                  <a:pt x="220662" y="15875"/>
                  <a:pt x="161924" y="4762"/>
                  <a:pt x="131762" y="14287"/>
                </a:cubicBezTo>
                <a:cubicBezTo>
                  <a:pt x="101600" y="23812"/>
                  <a:pt x="0" y="92074"/>
                  <a:pt x="74612" y="90487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" name="Полилиния 40">
            <a:hlinkClick r:id="rId10" action="ppaction://hlinksldjump"/>
          </p:cNvPr>
          <p:cNvSpPr/>
          <p:nvPr/>
        </p:nvSpPr>
        <p:spPr>
          <a:xfrm>
            <a:off x="5426075" y="2613025"/>
            <a:ext cx="550862" cy="155575"/>
          </a:xfrm>
          <a:custGeom>
            <a:avLst/>
            <a:gdLst>
              <a:gd name="connsiteX0" fmla="*/ 498475 w 550862"/>
              <a:gd name="connsiteY0" fmla="*/ 44450 h 155575"/>
              <a:gd name="connsiteX1" fmla="*/ 488950 w 550862"/>
              <a:gd name="connsiteY1" fmla="*/ 149225 h 155575"/>
              <a:gd name="connsiteX2" fmla="*/ 450850 w 550862"/>
              <a:gd name="connsiteY2" fmla="*/ 6350 h 155575"/>
              <a:gd name="connsiteX3" fmla="*/ 346075 w 550862"/>
              <a:gd name="connsiteY3" fmla="*/ 111125 h 155575"/>
              <a:gd name="connsiteX4" fmla="*/ 317500 w 550862"/>
              <a:gd name="connsiteY4" fmla="*/ 25400 h 155575"/>
              <a:gd name="connsiteX5" fmla="*/ 203200 w 550862"/>
              <a:gd name="connsiteY5" fmla="*/ 82550 h 155575"/>
              <a:gd name="connsiteX6" fmla="*/ 12700 w 550862"/>
              <a:gd name="connsiteY6" fmla="*/ 92075 h 155575"/>
              <a:gd name="connsiteX7" fmla="*/ 127000 w 550862"/>
              <a:gd name="connsiteY7" fmla="*/ 44450 h 155575"/>
              <a:gd name="connsiteX8" fmla="*/ 403225 w 550862"/>
              <a:gd name="connsiteY8" fmla="*/ 53975 h 155575"/>
              <a:gd name="connsiteX9" fmla="*/ 479425 w 550862"/>
              <a:gd name="connsiteY9" fmla="*/ 92075 h 155575"/>
              <a:gd name="connsiteX10" fmla="*/ 174625 w 550862"/>
              <a:gd name="connsiteY10" fmla="*/ 120650 h 155575"/>
              <a:gd name="connsiteX11" fmla="*/ 498475 w 550862"/>
              <a:gd name="connsiteY11" fmla="*/ 44450 h 1555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550862" h="155575">
                <a:moveTo>
                  <a:pt x="498475" y="44450"/>
                </a:moveTo>
                <a:cubicBezTo>
                  <a:pt x="550862" y="49212"/>
                  <a:pt x="496887" y="155575"/>
                  <a:pt x="488950" y="149225"/>
                </a:cubicBezTo>
                <a:cubicBezTo>
                  <a:pt x="481013" y="142875"/>
                  <a:pt x="474662" y="12700"/>
                  <a:pt x="450850" y="6350"/>
                </a:cubicBezTo>
                <a:cubicBezTo>
                  <a:pt x="427038" y="0"/>
                  <a:pt x="368300" y="107950"/>
                  <a:pt x="346075" y="111125"/>
                </a:cubicBezTo>
                <a:cubicBezTo>
                  <a:pt x="323850" y="114300"/>
                  <a:pt x="341312" y="30162"/>
                  <a:pt x="317500" y="25400"/>
                </a:cubicBezTo>
                <a:cubicBezTo>
                  <a:pt x="293688" y="20638"/>
                  <a:pt x="254000" y="71438"/>
                  <a:pt x="203200" y="82550"/>
                </a:cubicBezTo>
                <a:cubicBezTo>
                  <a:pt x="152400" y="93663"/>
                  <a:pt x="25400" y="98425"/>
                  <a:pt x="12700" y="92075"/>
                </a:cubicBezTo>
                <a:cubicBezTo>
                  <a:pt x="0" y="85725"/>
                  <a:pt x="61913" y="50800"/>
                  <a:pt x="127000" y="44450"/>
                </a:cubicBezTo>
                <a:cubicBezTo>
                  <a:pt x="192087" y="38100"/>
                  <a:pt x="344488" y="46038"/>
                  <a:pt x="403225" y="53975"/>
                </a:cubicBezTo>
                <a:cubicBezTo>
                  <a:pt x="461963" y="61913"/>
                  <a:pt x="517525" y="80963"/>
                  <a:pt x="479425" y="92075"/>
                </a:cubicBezTo>
                <a:cubicBezTo>
                  <a:pt x="441325" y="103187"/>
                  <a:pt x="173038" y="134937"/>
                  <a:pt x="174625" y="120650"/>
                </a:cubicBezTo>
                <a:cubicBezTo>
                  <a:pt x="176212" y="106363"/>
                  <a:pt x="446088" y="39688"/>
                  <a:pt x="498475" y="44450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Полилиния 44">
            <a:hlinkClick r:id="rId11" action="ppaction://hlinksldjump"/>
          </p:cNvPr>
          <p:cNvSpPr/>
          <p:nvPr/>
        </p:nvSpPr>
        <p:spPr>
          <a:xfrm>
            <a:off x="5221288" y="3832225"/>
            <a:ext cx="436562" cy="430212"/>
          </a:xfrm>
          <a:custGeom>
            <a:avLst/>
            <a:gdLst>
              <a:gd name="connsiteX0" fmla="*/ 46037 w 436562"/>
              <a:gd name="connsiteY0" fmla="*/ 139700 h 430212"/>
              <a:gd name="connsiteX1" fmla="*/ 236537 w 436562"/>
              <a:gd name="connsiteY1" fmla="*/ 63500 h 430212"/>
              <a:gd name="connsiteX2" fmla="*/ 407987 w 436562"/>
              <a:gd name="connsiteY2" fmla="*/ 120650 h 430212"/>
              <a:gd name="connsiteX3" fmla="*/ 407987 w 436562"/>
              <a:gd name="connsiteY3" fmla="*/ 282575 h 430212"/>
              <a:gd name="connsiteX4" fmla="*/ 341312 w 436562"/>
              <a:gd name="connsiteY4" fmla="*/ 368300 h 430212"/>
              <a:gd name="connsiteX5" fmla="*/ 188912 w 436562"/>
              <a:gd name="connsiteY5" fmla="*/ 425450 h 430212"/>
              <a:gd name="connsiteX6" fmla="*/ 36512 w 436562"/>
              <a:gd name="connsiteY6" fmla="*/ 339725 h 430212"/>
              <a:gd name="connsiteX7" fmla="*/ 7937 w 436562"/>
              <a:gd name="connsiteY7" fmla="*/ 196850 h 430212"/>
              <a:gd name="connsiteX8" fmla="*/ 84137 w 436562"/>
              <a:gd name="connsiteY8" fmla="*/ 63500 h 430212"/>
              <a:gd name="connsiteX9" fmla="*/ 217487 w 436562"/>
              <a:gd name="connsiteY9" fmla="*/ 53975 h 430212"/>
              <a:gd name="connsiteX10" fmla="*/ 207962 w 436562"/>
              <a:gd name="connsiteY10" fmla="*/ 387350 h 430212"/>
              <a:gd name="connsiteX11" fmla="*/ 331787 w 436562"/>
              <a:gd name="connsiteY11" fmla="*/ 82550 h 430212"/>
              <a:gd name="connsiteX12" fmla="*/ 274637 w 436562"/>
              <a:gd name="connsiteY12" fmla="*/ 330200 h 430212"/>
              <a:gd name="connsiteX13" fmla="*/ 388937 w 436562"/>
              <a:gd name="connsiteY13" fmla="*/ 196850 h 430212"/>
              <a:gd name="connsiteX14" fmla="*/ 46037 w 436562"/>
              <a:gd name="connsiteY14" fmla="*/ 139700 h 4302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436562" h="430212">
                <a:moveTo>
                  <a:pt x="46037" y="139700"/>
                </a:moveTo>
                <a:cubicBezTo>
                  <a:pt x="20637" y="117475"/>
                  <a:pt x="176212" y="66675"/>
                  <a:pt x="236537" y="63500"/>
                </a:cubicBezTo>
                <a:cubicBezTo>
                  <a:pt x="296862" y="60325"/>
                  <a:pt x="379412" y="84138"/>
                  <a:pt x="407987" y="120650"/>
                </a:cubicBezTo>
                <a:cubicBezTo>
                  <a:pt x="436562" y="157162"/>
                  <a:pt x="419099" y="241300"/>
                  <a:pt x="407987" y="282575"/>
                </a:cubicBezTo>
                <a:cubicBezTo>
                  <a:pt x="396875" y="323850"/>
                  <a:pt x="377824" y="344488"/>
                  <a:pt x="341312" y="368300"/>
                </a:cubicBezTo>
                <a:cubicBezTo>
                  <a:pt x="304800" y="392112"/>
                  <a:pt x="239712" y="430212"/>
                  <a:pt x="188912" y="425450"/>
                </a:cubicBezTo>
                <a:cubicBezTo>
                  <a:pt x="138112" y="420688"/>
                  <a:pt x="66674" y="377825"/>
                  <a:pt x="36512" y="339725"/>
                </a:cubicBezTo>
                <a:cubicBezTo>
                  <a:pt x="6350" y="301625"/>
                  <a:pt x="0" y="242887"/>
                  <a:pt x="7937" y="196850"/>
                </a:cubicBezTo>
                <a:cubicBezTo>
                  <a:pt x="15874" y="150813"/>
                  <a:pt x="49212" y="87312"/>
                  <a:pt x="84137" y="63500"/>
                </a:cubicBezTo>
                <a:cubicBezTo>
                  <a:pt x="119062" y="39688"/>
                  <a:pt x="196850" y="0"/>
                  <a:pt x="217487" y="53975"/>
                </a:cubicBezTo>
                <a:cubicBezTo>
                  <a:pt x="238125" y="107950"/>
                  <a:pt x="188912" y="382588"/>
                  <a:pt x="207962" y="387350"/>
                </a:cubicBezTo>
                <a:cubicBezTo>
                  <a:pt x="227012" y="392112"/>
                  <a:pt x="320675" y="92075"/>
                  <a:pt x="331787" y="82550"/>
                </a:cubicBezTo>
                <a:cubicBezTo>
                  <a:pt x="342900" y="73025"/>
                  <a:pt x="265112" y="311150"/>
                  <a:pt x="274637" y="330200"/>
                </a:cubicBezTo>
                <a:cubicBezTo>
                  <a:pt x="284162" y="349250"/>
                  <a:pt x="428625" y="223838"/>
                  <a:pt x="388937" y="196850"/>
                </a:cubicBezTo>
                <a:cubicBezTo>
                  <a:pt x="349250" y="169863"/>
                  <a:pt x="71437" y="161925"/>
                  <a:pt x="46037" y="139700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" name="Полилиния 45">
            <a:hlinkClick r:id="rId11" action="ppaction://hlinksldjump"/>
          </p:cNvPr>
          <p:cNvSpPr/>
          <p:nvPr/>
        </p:nvSpPr>
        <p:spPr>
          <a:xfrm>
            <a:off x="5246688" y="3913981"/>
            <a:ext cx="393700" cy="340519"/>
          </a:xfrm>
          <a:custGeom>
            <a:avLst/>
            <a:gdLst>
              <a:gd name="connsiteX0" fmla="*/ 58737 w 393700"/>
              <a:gd name="connsiteY0" fmla="*/ 794 h 340519"/>
              <a:gd name="connsiteX1" fmla="*/ 115887 w 393700"/>
              <a:gd name="connsiteY1" fmla="*/ 794 h 340519"/>
              <a:gd name="connsiteX2" fmla="*/ 325437 w 393700"/>
              <a:gd name="connsiteY2" fmla="*/ 10319 h 340519"/>
              <a:gd name="connsiteX3" fmla="*/ 11112 w 393700"/>
              <a:gd name="connsiteY3" fmla="*/ 124619 h 340519"/>
              <a:gd name="connsiteX4" fmla="*/ 392112 w 393700"/>
              <a:gd name="connsiteY4" fmla="*/ 143669 h 340519"/>
              <a:gd name="connsiteX5" fmla="*/ 20637 w 393700"/>
              <a:gd name="connsiteY5" fmla="*/ 181769 h 340519"/>
              <a:gd name="connsiteX6" fmla="*/ 354012 w 393700"/>
              <a:gd name="connsiteY6" fmla="*/ 238919 h 340519"/>
              <a:gd name="connsiteX7" fmla="*/ 77787 w 393700"/>
              <a:gd name="connsiteY7" fmla="*/ 305594 h 340519"/>
              <a:gd name="connsiteX8" fmla="*/ 58737 w 393700"/>
              <a:gd name="connsiteY8" fmla="*/ 794 h 3405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93700" h="340519">
                <a:moveTo>
                  <a:pt x="58737" y="794"/>
                </a:moveTo>
                <a:cubicBezTo>
                  <a:pt x="65087" y="0"/>
                  <a:pt x="115887" y="794"/>
                  <a:pt x="115887" y="794"/>
                </a:cubicBezTo>
                <a:lnTo>
                  <a:pt x="325437" y="10319"/>
                </a:lnTo>
                <a:cubicBezTo>
                  <a:pt x="307975" y="30956"/>
                  <a:pt x="0" y="102394"/>
                  <a:pt x="11112" y="124619"/>
                </a:cubicBezTo>
                <a:cubicBezTo>
                  <a:pt x="22224" y="146844"/>
                  <a:pt x="390525" y="134144"/>
                  <a:pt x="392112" y="143669"/>
                </a:cubicBezTo>
                <a:cubicBezTo>
                  <a:pt x="393700" y="153194"/>
                  <a:pt x="26987" y="165894"/>
                  <a:pt x="20637" y="181769"/>
                </a:cubicBezTo>
                <a:cubicBezTo>
                  <a:pt x="14287" y="197644"/>
                  <a:pt x="344487" y="218282"/>
                  <a:pt x="354012" y="238919"/>
                </a:cubicBezTo>
                <a:cubicBezTo>
                  <a:pt x="363537" y="259556"/>
                  <a:pt x="128587" y="340519"/>
                  <a:pt x="77787" y="305594"/>
                </a:cubicBezTo>
                <a:cubicBezTo>
                  <a:pt x="26987" y="270669"/>
                  <a:pt x="38099" y="150019"/>
                  <a:pt x="58737" y="794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8" name="Полилиния 47"/>
          <p:cNvSpPr/>
          <p:nvPr/>
        </p:nvSpPr>
        <p:spPr>
          <a:xfrm>
            <a:off x="7739063" y="2776538"/>
            <a:ext cx="393699" cy="355599"/>
          </a:xfrm>
          <a:custGeom>
            <a:avLst/>
            <a:gdLst>
              <a:gd name="connsiteX0" fmla="*/ 23812 w 393699"/>
              <a:gd name="connsiteY0" fmla="*/ 109537 h 355599"/>
              <a:gd name="connsiteX1" fmla="*/ 33337 w 393699"/>
              <a:gd name="connsiteY1" fmla="*/ 309562 h 355599"/>
              <a:gd name="connsiteX2" fmla="*/ 223837 w 393699"/>
              <a:gd name="connsiteY2" fmla="*/ 347662 h 355599"/>
              <a:gd name="connsiteX3" fmla="*/ 328612 w 393699"/>
              <a:gd name="connsiteY3" fmla="*/ 261937 h 355599"/>
              <a:gd name="connsiteX4" fmla="*/ 385762 w 393699"/>
              <a:gd name="connsiteY4" fmla="*/ 176212 h 355599"/>
              <a:gd name="connsiteX5" fmla="*/ 280987 w 393699"/>
              <a:gd name="connsiteY5" fmla="*/ 42862 h 355599"/>
              <a:gd name="connsiteX6" fmla="*/ 90487 w 393699"/>
              <a:gd name="connsiteY6" fmla="*/ 14287 h 355599"/>
              <a:gd name="connsiteX7" fmla="*/ 23812 w 393699"/>
              <a:gd name="connsiteY7" fmla="*/ 109537 h 3555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93699" h="355599">
                <a:moveTo>
                  <a:pt x="23812" y="109537"/>
                </a:moveTo>
                <a:cubicBezTo>
                  <a:pt x="14287" y="158750"/>
                  <a:pt x="0" y="269875"/>
                  <a:pt x="33337" y="309562"/>
                </a:cubicBezTo>
                <a:cubicBezTo>
                  <a:pt x="66674" y="349249"/>
                  <a:pt x="174625" y="355599"/>
                  <a:pt x="223837" y="347662"/>
                </a:cubicBezTo>
                <a:cubicBezTo>
                  <a:pt x="273049" y="339725"/>
                  <a:pt x="301625" y="290512"/>
                  <a:pt x="328612" y="261937"/>
                </a:cubicBezTo>
                <a:cubicBezTo>
                  <a:pt x="355600" y="233362"/>
                  <a:pt x="393699" y="212724"/>
                  <a:pt x="385762" y="176212"/>
                </a:cubicBezTo>
                <a:cubicBezTo>
                  <a:pt x="377825" y="139700"/>
                  <a:pt x="330199" y="69849"/>
                  <a:pt x="280987" y="42862"/>
                </a:cubicBezTo>
                <a:cubicBezTo>
                  <a:pt x="231775" y="15875"/>
                  <a:pt x="138112" y="0"/>
                  <a:pt x="90487" y="14287"/>
                </a:cubicBezTo>
                <a:cubicBezTo>
                  <a:pt x="42862" y="28574"/>
                  <a:pt x="33337" y="60324"/>
                  <a:pt x="23812" y="109537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0" name="Полилиния 49">
            <a:hlinkClick r:id="rId11" action="ppaction://hlinksldjump"/>
          </p:cNvPr>
          <p:cNvSpPr/>
          <p:nvPr/>
        </p:nvSpPr>
        <p:spPr>
          <a:xfrm>
            <a:off x="5969000" y="1166813"/>
            <a:ext cx="292100" cy="279399"/>
          </a:xfrm>
          <a:custGeom>
            <a:avLst/>
            <a:gdLst>
              <a:gd name="connsiteX0" fmla="*/ 31750 w 292100"/>
              <a:gd name="connsiteY0" fmla="*/ 61912 h 279399"/>
              <a:gd name="connsiteX1" fmla="*/ 12700 w 292100"/>
              <a:gd name="connsiteY1" fmla="*/ 157162 h 279399"/>
              <a:gd name="connsiteX2" fmla="*/ 107950 w 292100"/>
              <a:gd name="connsiteY2" fmla="*/ 261937 h 279399"/>
              <a:gd name="connsiteX3" fmla="*/ 241300 w 292100"/>
              <a:gd name="connsiteY3" fmla="*/ 261937 h 279399"/>
              <a:gd name="connsiteX4" fmla="*/ 288925 w 292100"/>
              <a:gd name="connsiteY4" fmla="*/ 185737 h 279399"/>
              <a:gd name="connsiteX5" fmla="*/ 260350 w 292100"/>
              <a:gd name="connsiteY5" fmla="*/ 61912 h 279399"/>
              <a:gd name="connsiteX6" fmla="*/ 222250 w 292100"/>
              <a:gd name="connsiteY6" fmla="*/ 14287 h 279399"/>
              <a:gd name="connsiteX7" fmla="*/ 117475 w 292100"/>
              <a:gd name="connsiteY7" fmla="*/ 4762 h 279399"/>
              <a:gd name="connsiteX8" fmla="*/ 31750 w 292100"/>
              <a:gd name="connsiteY8" fmla="*/ 61912 h 2793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92100" h="279399">
                <a:moveTo>
                  <a:pt x="31750" y="61912"/>
                </a:moveTo>
                <a:cubicBezTo>
                  <a:pt x="14287" y="87312"/>
                  <a:pt x="0" y="123825"/>
                  <a:pt x="12700" y="157162"/>
                </a:cubicBezTo>
                <a:cubicBezTo>
                  <a:pt x="25400" y="190500"/>
                  <a:pt x="69850" y="244475"/>
                  <a:pt x="107950" y="261937"/>
                </a:cubicBezTo>
                <a:cubicBezTo>
                  <a:pt x="146050" y="279399"/>
                  <a:pt x="211138" y="274637"/>
                  <a:pt x="241300" y="261937"/>
                </a:cubicBezTo>
                <a:cubicBezTo>
                  <a:pt x="271463" y="249237"/>
                  <a:pt x="285750" y="219074"/>
                  <a:pt x="288925" y="185737"/>
                </a:cubicBezTo>
                <a:cubicBezTo>
                  <a:pt x="292100" y="152400"/>
                  <a:pt x="271462" y="90487"/>
                  <a:pt x="260350" y="61912"/>
                </a:cubicBezTo>
                <a:cubicBezTo>
                  <a:pt x="249238" y="33337"/>
                  <a:pt x="246063" y="23812"/>
                  <a:pt x="222250" y="14287"/>
                </a:cubicBezTo>
                <a:cubicBezTo>
                  <a:pt x="198438" y="4762"/>
                  <a:pt x="142875" y="0"/>
                  <a:pt x="117475" y="4762"/>
                </a:cubicBezTo>
                <a:cubicBezTo>
                  <a:pt x="92075" y="9524"/>
                  <a:pt x="49213" y="36512"/>
                  <a:pt x="31750" y="61912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1" name="Полилиния 50">
            <a:hlinkClick r:id="rId11" action="ppaction://hlinksldjump"/>
          </p:cNvPr>
          <p:cNvSpPr/>
          <p:nvPr/>
        </p:nvSpPr>
        <p:spPr>
          <a:xfrm>
            <a:off x="6015037" y="1163638"/>
            <a:ext cx="228601" cy="257175"/>
          </a:xfrm>
          <a:custGeom>
            <a:avLst/>
            <a:gdLst>
              <a:gd name="connsiteX0" fmla="*/ 33338 w 228601"/>
              <a:gd name="connsiteY0" fmla="*/ 55562 h 257175"/>
              <a:gd name="connsiteX1" fmla="*/ 195263 w 228601"/>
              <a:gd name="connsiteY1" fmla="*/ 74612 h 257175"/>
              <a:gd name="connsiteX2" fmla="*/ 4763 w 228601"/>
              <a:gd name="connsiteY2" fmla="*/ 131762 h 257175"/>
              <a:gd name="connsiteX3" fmla="*/ 223838 w 228601"/>
              <a:gd name="connsiteY3" fmla="*/ 150812 h 257175"/>
              <a:gd name="connsiteX4" fmla="*/ 33338 w 228601"/>
              <a:gd name="connsiteY4" fmla="*/ 188912 h 257175"/>
              <a:gd name="connsiteX5" fmla="*/ 109538 w 228601"/>
              <a:gd name="connsiteY5" fmla="*/ 227012 h 257175"/>
              <a:gd name="connsiteX6" fmla="*/ 109538 w 228601"/>
              <a:gd name="connsiteY6" fmla="*/ 7937 h 257175"/>
              <a:gd name="connsiteX7" fmla="*/ 195263 w 228601"/>
              <a:gd name="connsiteY7" fmla="*/ 179387 h 257175"/>
              <a:gd name="connsiteX8" fmla="*/ 33338 w 228601"/>
              <a:gd name="connsiteY8" fmla="*/ 55562 h 257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28601" h="257175">
                <a:moveTo>
                  <a:pt x="33338" y="55562"/>
                </a:moveTo>
                <a:cubicBezTo>
                  <a:pt x="33338" y="38100"/>
                  <a:pt x="200026" y="61912"/>
                  <a:pt x="195263" y="74612"/>
                </a:cubicBezTo>
                <a:cubicBezTo>
                  <a:pt x="190500" y="87312"/>
                  <a:pt x="0" y="119062"/>
                  <a:pt x="4763" y="131762"/>
                </a:cubicBezTo>
                <a:cubicBezTo>
                  <a:pt x="9526" y="144462"/>
                  <a:pt x="219075" y="141287"/>
                  <a:pt x="223838" y="150812"/>
                </a:cubicBezTo>
                <a:cubicBezTo>
                  <a:pt x="228601" y="160337"/>
                  <a:pt x="52388" y="176212"/>
                  <a:pt x="33338" y="188912"/>
                </a:cubicBezTo>
                <a:cubicBezTo>
                  <a:pt x="14288" y="201612"/>
                  <a:pt x="96838" y="257175"/>
                  <a:pt x="109538" y="227012"/>
                </a:cubicBezTo>
                <a:cubicBezTo>
                  <a:pt x="122238" y="196850"/>
                  <a:pt x="95251" y="15874"/>
                  <a:pt x="109538" y="7937"/>
                </a:cubicBezTo>
                <a:cubicBezTo>
                  <a:pt x="123825" y="0"/>
                  <a:pt x="209550" y="169862"/>
                  <a:pt x="195263" y="179387"/>
                </a:cubicBezTo>
                <a:cubicBezTo>
                  <a:pt x="180976" y="188912"/>
                  <a:pt x="33338" y="73024"/>
                  <a:pt x="33338" y="55562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9" name="Полилиния 68">
            <a:hlinkClick r:id="rId12" action="ppaction://hlinksldjump"/>
          </p:cNvPr>
          <p:cNvSpPr/>
          <p:nvPr/>
        </p:nvSpPr>
        <p:spPr>
          <a:xfrm>
            <a:off x="6734175" y="2851150"/>
            <a:ext cx="303213" cy="481012"/>
          </a:xfrm>
          <a:custGeom>
            <a:avLst/>
            <a:gdLst>
              <a:gd name="connsiteX0" fmla="*/ 209550 w 303213"/>
              <a:gd name="connsiteY0" fmla="*/ 34925 h 481012"/>
              <a:gd name="connsiteX1" fmla="*/ 209550 w 303213"/>
              <a:gd name="connsiteY1" fmla="*/ 387350 h 481012"/>
              <a:gd name="connsiteX2" fmla="*/ 104775 w 303213"/>
              <a:gd name="connsiteY2" fmla="*/ 73025 h 481012"/>
              <a:gd name="connsiteX3" fmla="*/ 85725 w 303213"/>
              <a:gd name="connsiteY3" fmla="*/ 473075 h 481012"/>
              <a:gd name="connsiteX4" fmla="*/ 28575 w 303213"/>
              <a:gd name="connsiteY4" fmla="*/ 120650 h 481012"/>
              <a:gd name="connsiteX5" fmla="*/ 257175 w 303213"/>
              <a:gd name="connsiteY5" fmla="*/ 120650 h 481012"/>
              <a:gd name="connsiteX6" fmla="*/ 57150 w 303213"/>
              <a:gd name="connsiteY6" fmla="*/ 320675 h 481012"/>
              <a:gd name="connsiteX7" fmla="*/ 295275 w 303213"/>
              <a:gd name="connsiteY7" fmla="*/ 311150 h 481012"/>
              <a:gd name="connsiteX8" fmla="*/ 9525 w 303213"/>
              <a:gd name="connsiteY8" fmla="*/ 454025 h 481012"/>
              <a:gd name="connsiteX9" fmla="*/ 276225 w 303213"/>
              <a:gd name="connsiteY9" fmla="*/ 215900 h 481012"/>
              <a:gd name="connsiteX10" fmla="*/ 19050 w 303213"/>
              <a:gd name="connsiteY10" fmla="*/ 177800 h 481012"/>
              <a:gd name="connsiteX11" fmla="*/ 209550 w 303213"/>
              <a:gd name="connsiteY11" fmla="*/ 34925 h 4810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03213" h="481012">
                <a:moveTo>
                  <a:pt x="209550" y="34925"/>
                </a:moveTo>
                <a:cubicBezTo>
                  <a:pt x="241300" y="69850"/>
                  <a:pt x="227012" y="381000"/>
                  <a:pt x="209550" y="387350"/>
                </a:cubicBezTo>
                <a:cubicBezTo>
                  <a:pt x="192088" y="393700"/>
                  <a:pt x="125412" y="58738"/>
                  <a:pt x="104775" y="73025"/>
                </a:cubicBezTo>
                <a:cubicBezTo>
                  <a:pt x="84138" y="87312"/>
                  <a:pt x="98425" y="465138"/>
                  <a:pt x="85725" y="473075"/>
                </a:cubicBezTo>
                <a:cubicBezTo>
                  <a:pt x="73025" y="481012"/>
                  <a:pt x="0" y="179387"/>
                  <a:pt x="28575" y="120650"/>
                </a:cubicBezTo>
                <a:cubicBezTo>
                  <a:pt x="57150" y="61913"/>
                  <a:pt x="252413" y="87313"/>
                  <a:pt x="257175" y="120650"/>
                </a:cubicBezTo>
                <a:cubicBezTo>
                  <a:pt x="261937" y="153987"/>
                  <a:pt x="50800" y="288925"/>
                  <a:pt x="57150" y="320675"/>
                </a:cubicBezTo>
                <a:cubicBezTo>
                  <a:pt x="63500" y="352425"/>
                  <a:pt x="303213" y="288925"/>
                  <a:pt x="295275" y="311150"/>
                </a:cubicBezTo>
                <a:cubicBezTo>
                  <a:pt x="287338" y="333375"/>
                  <a:pt x="12700" y="469900"/>
                  <a:pt x="9525" y="454025"/>
                </a:cubicBezTo>
                <a:cubicBezTo>
                  <a:pt x="6350" y="438150"/>
                  <a:pt x="274638" y="261937"/>
                  <a:pt x="276225" y="215900"/>
                </a:cubicBezTo>
                <a:cubicBezTo>
                  <a:pt x="277812" y="169863"/>
                  <a:pt x="28575" y="204787"/>
                  <a:pt x="19050" y="177800"/>
                </a:cubicBezTo>
                <a:cubicBezTo>
                  <a:pt x="9525" y="150813"/>
                  <a:pt x="177800" y="0"/>
                  <a:pt x="209550" y="34925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074" name="Picture 2" descr="E:\картинки\6d4347a5ab4862c5be1bfd1143e0c039.jpg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06545" y="800671"/>
            <a:ext cx="2957513" cy="4100957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glow rad="228600">
              <a:schemeClr val="accent5">
                <a:satMod val="175000"/>
                <a:alpha val="40000"/>
              </a:schemeClr>
            </a:glow>
            <a:outerShdw blurRad="254000" algn="bl" rotWithShape="0">
              <a:srgbClr val="000000">
                <a:alpha val="43000"/>
              </a:srgbClr>
            </a:outerShdw>
          </a:effectLst>
          <a:scene3d>
            <a:camera prst="isometricOffAxis2Left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Скругленный прямоугольник 20"/>
          <p:cNvSpPr/>
          <p:nvPr/>
        </p:nvSpPr>
        <p:spPr>
          <a:xfrm>
            <a:off x="1475656" y="1134822"/>
            <a:ext cx="3454904" cy="571982"/>
          </a:xfrm>
          <a:prstGeom prst="roundRect">
            <a:avLst/>
          </a:prstGeom>
          <a:solidFill>
            <a:schemeClr val="bg1"/>
          </a:solidFill>
          <a:ln cmpd="dbl">
            <a:solidFill>
              <a:srgbClr val="0099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Задания повышенного  уровня сложности </a:t>
            </a:r>
            <a:endParaRPr lang="ru-RU" b="1" dirty="0">
              <a:solidFill>
                <a:schemeClr val="tx1"/>
              </a:solidFill>
            </a:endParaRPr>
          </a:p>
        </p:txBody>
      </p:sp>
      <p:pic>
        <p:nvPicPr>
          <p:cNvPr id="3075" name="Picture 3" descr="C:\Users\Учитель\Desktop\плакат потешина\картинки\vk82-8.jpg">
            <a:hlinkClick r:id="rId14" action="ppaction://hlinksldjump"/>
          </p:cNvPr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221" y="2374055"/>
            <a:ext cx="1620061" cy="2011363"/>
          </a:xfrm>
          <a:prstGeom prst="rect">
            <a:avLst/>
          </a:prstGeom>
          <a:noFill/>
          <a:ln>
            <a:solidFill>
              <a:srgbClr val="0099CC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3" descr="C:\Users\Учитель\Desktop\плакат потешина\картинки\vk82-8.jpg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3769" y="2954168"/>
            <a:ext cx="1620061" cy="2011363"/>
          </a:xfrm>
          <a:prstGeom prst="rect">
            <a:avLst/>
          </a:prstGeom>
          <a:noFill/>
          <a:ln>
            <a:solidFill>
              <a:srgbClr val="0099CC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3" descr="C:\Users\Учитель\Desktop\плакат потешина\картинки\vk82-8.jpg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03744" y="2362588"/>
            <a:ext cx="1620061" cy="2011363"/>
          </a:xfrm>
          <a:prstGeom prst="rect">
            <a:avLst/>
          </a:prstGeom>
          <a:noFill/>
          <a:ln>
            <a:solidFill>
              <a:srgbClr val="0099CC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триг СБРОС на первом"/>
          <p:cNvSpPr/>
          <p:nvPr/>
        </p:nvSpPr>
        <p:spPr>
          <a:xfrm>
            <a:off x="132307" y="1762125"/>
            <a:ext cx="1807891" cy="500140"/>
          </a:xfrm>
          <a:prstGeom prst="roundRect">
            <a:avLst>
              <a:gd name="adj" fmla="val 50000"/>
            </a:avLst>
          </a:prstGeom>
          <a:solidFill>
            <a:srgbClr val="00A4DE"/>
          </a:solidFill>
          <a:ln>
            <a:noFill/>
          </a:ln>
          <a:effectLst>
            <a:outerShdw blurRad="127000" dist="38100" dir="5400000" sx="104000" sy="104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 smtClean="0">
                <a:solidFill>
                  <a:schemeClr val="bg1"/>
                </a:solidFill>
              </a:rPr>
              <a:t>1</a:t>
            </a:r>
            <a:endParaRPr lang="ru-RU" b="1" u="sng" dirty="0">
              <a:solidFill>
                <a:schemeClr val="bg1"/>
              </a:solidFill>
            </a:endParaRPr>
          </a:p>
        </p:txBody>
      </p:sp>
      <p:sp>
        <p:nvSpPr>
          <p:cNvPr id="27" name="триг СБРОС на первом"/>
          <p:cNvSpPr/>
          <p:nvPr/>
        </p:nvSpPr>
        <p:spPr>
          <a:xfrm>
            <a:off x="2049855" y="2286000"/>
            <a:ext cx="1807891" cy="500140"/>
          </a:xfrm>
          <a:prstGeom prst="roundRect">
            <a:avLst>
              <a:gd name="adj" fmla="val 50000"/>
            </a:avLst>
          </a:prstGeom>
          <a:solidFill>
            <a:srgbClr val="0099CC"/>
          </a:solidFill>
          <a:ln>
            <a:noFill/>
          </a:ln>
          <a:effectLst>
            <a:outerShdw blurRad="127000" dist="38100" dir="5400000" sx="104000" sy="104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>
                <a:solidFill>
                  <a:schemeClr val="bg1"/>
                </a:solidFill>
              </a:rPr>
              <a:t>2</a:t>
            </a:r>
          </a:p>
        </p:txBody>
      </p:sp>
      <p:sp>
        <p:nvSpPr>
          <p:cNvPr id="30" name="триг СБРОС на первом"/>
          <p:cNvSpPr/>
          <p:nvPr/>
        </p:nvSpPr>
        <p:spPr>
          <a:xfrm>
            <a:off x="3857746" y="1816855"/>
            <a:ext cx="1807891" cy="500140"/>
          </a:xfrm>
          <a:prstGeom prst="roundRect">
            <a:avLst>
              <a:gd name="adj" fmla="val 50000"/>
            </a:avLst>
          </a:prstGeom>
          <a:solidFill>
            <a:srgbClr val="00A4DE"/>
          </a:solidFill>
          <a:ln>
            <a:noFill/>
          </a:ln>
          <a:effectLst>
            <a:outerShdw blurRad="127000" dist="38100" dir="5400000" sx="104000" sy="104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>
                <a:solidFill>
                  <a:schemeClr val="bg1"/>
                </a:solidFill>
              </a:rPr>
              <a:t>3</a:t>
            </a:r>
          </a:p>
        </p:txBody>
      </p:sp>
      <p:sp>
        <p:nvSpPr>
          <p:cNvPr id="31" name="триг СБРОС на первом">
            <a:hlinkClick r:id="rId16" action="ppaction://hlinksldjump"/>
          </p:cNvPr>
          <p:cNvSpPr/>
          <p:nvPr/>
        </p:nvSpPr>
        <p:spPr>
          <a:xfrm>
            <a:off x="173359" y="4530514"/>
            <a:ext cx="1212499" cy="506335"/>
          </a:xfrm>
          <a:prstGeom prst="ellipse">
            <a:avLst/>
          </a:prstGeom>
          <a:solidFill>
            <a:srgbClr val="00A4DE"/>
          </a:solidFill>
          <a:ln>
            <a:noFill/>
          </a:ln>
          <a:effectLst>
            <a:outerShdw blurRad="127000" dist="38100" dir="5400000" sx="104000" sy="104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 smtClean="0">
                <a:solidFill>
                  <a:schemeClr val="bg1"/>
                </a:solidFill>
              </a:rPr>
              <a:t>Назад </a:t>
            </a:r>
            <a:endParaRPr lang="ru-RU" b="1" u="sng" dirty="0">
              <a:solidFill>
                <a:schemeClr val="bg1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solidFill>
              <a:srgbClr val="0099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677214" y="1816855"/>
            <a:ext cx="1917548" cy="504690"/>
          </a:xfrm>
          <a:prstGeom prst="roundRect">
            <a:avLst/>
          </a:prstGeom>
          <a:solidFill>
            <a:schemeClr val="bg1"/>
          </a:solidFill>
          <a:ln>
            <a:solidFill>
              <a:srgbClr val="00A4D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1</a:t>
            </a:r>
            <a:r>
              <a:rPr lang="ru-RU" dirty="0" smtClean="0">
                <a:solidFill>
                  <a:schemeClr val="tx1"/>
                </a:solidFill>
              </a:rPr>
              <a:t>. Хромосомы</a:t>
            </a: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4169134" y="225720"/>
            <a:ext cx="4687342" cy="1503987"/>
          </a:xfrm>
          <a:prstGeom prst="roundRect">
            <a:avLst/>
          </a:prstGeom>
          <a:solidFill>
            <a:schemeClr val="bg1"/>
          </a:solidFill>
          <a:ln>
            <a:solidFill>
              <a:srgbClr val="0099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Разложение сложных органических веществ на более простые осуществляется за счет наличия кислой среды в органоиде.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6" name="Скругленный прямоугольник 35"/>
          <p:cNvSpPr/>
          <p:nvPr/>
        </p:nvSpPr>
        <p:spPr>
          <a:xfrm>
            <a:off x="659500" y="2424180"/>
            <a:ext cx="1917548" cy="504690"/>
          </a:xfrm>
          <a:prstGeom prst="roundRect">
            <a:avLst/>
          </a:prstGeom>
          <a:solidFill>
            <a:schemeClr val="bg1"/>
          </a:solidFill>
          <a:ln>
            <a:solidFill>
              <a:srgbClr val="00A4D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tx1"/>
                </a:solidFill>
              </a:rPr>
              <a:t>4</a:t>
            </a:r>
            <a:r>
              <a:rPr lang="ru-RU" dirty="0" smtClean="0">
                <a:solidFill>
                  <a:schemeClr val="tx1"/>
                </a:solidFill>
              </a:rPr>
              <a:t>. Рибосомы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40" name="Скругленный прямоугольник 39"/>
          <p:cNvSpPr/>
          <p:nvPr/>
        </p:nvSpPr>
        <p:spPr>
          <a:xfrm>
            <a:off x="3303740" y="2438467"/>
            <a:ext cx="1917548" cy="504690"/>
          </a:xfrm>
          <a:prstGeom prst="roundRect">
            <a:avLst/>
          </a:prstGeom>
          <a:solidFill>
            <a:schemeClr val="bg1"/>
          </a:solidFill>
          <a:ln>
            <a:solidFill>
              <a:srgbClr val="00A4D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tx1"/>
                </a:solidFill>
              </a:rPr>
              <a:t>5</a:t>
            </a:r>
            <a:r>
              <a:rPr lang="ru-RU" dirty="0" smtClean="0">
                <a:solidFill>
                  <a:schemeClr val="tx1"/>
                </a:solidFill>
              </a:rPr>
              <a:t>. Лизосомы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42" name="Скругленный прямоугольник 41"/>
          <p:cNvSpPr/>
          <p:nvPr/>
        </p:nvSpPr>
        <p:spPr>
          <a:xfrm>
            <a:off x="5943302" y="2450592"/>
            <a:ext cx="2544125" cy="504690"/>
          </a:xfrm>
          <a:prstGeom prst="roundRect">
            <a:avLst/>
          </a:prstGeom>
          <a:solidFill>
            <a:schemeClr val="bg1"/>
          </a:solidFill>
          <a:ln>
            <a:solidFill>
              <a:srgbClr val="00A4D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tx1"/>
                </a:solidFill>
              </a:rPr>
              <a:t>6</a:t>
            </a:r>
            <a:r>
              <a:rPr lang="ru-RU" dirty="0" smtClean="0">
                <a:solidFill>
                  <a:schemeClr val="tx1"/>
                </a:solidFill>
              </a:rPr>
              <a:t>. Эндоплазматическая сеть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43" name="Скругленный прямоугольник 42"/>
          <p:cNvSpPr/>
          <p:nvPr/>
        </p:nvSpPr>
        <p:spPr>
          <a:xfrm>
            <a:off x="3316665" y="1816855"/>
            <a:ext cx="1917548" cy="504690"/>
          </a:xfrm>
          <a:prstGeom prst="roundRect">
            <a:avLst/>
          </a:prstGeom>
          <a:solidFill>
            <a:schemeClr val="bg1"/>
          </a:solidFill>
          <a:ln>
            <a:solidFill>
              <a:srgbClr val="00A4D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tx1"/>
                </a:solidFill>
              </a:rPr>
              <a:t>2</a:t>
            </a:r>
            <a:r>
              <a:rPr lang="ru-RU" dirty="0" smtClean="0">
                <a:solidFill>
                  <a:schemeClr val="tx1"/>
                </a:solidFill>
              </a:rPr>
              <a:t>. Ядро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44" name="Скругленный прямоугольник 43"/>
          <p:cNvSpPr/>
          <p:nvPr/>
        </p:nvSpPr>
        <p:spPr>
          <a:xfrm>
            <a:off x="5952706" y="1816855"/>
            <a:ext cx="2534721" cy="504690"/>
          </a:xfrm>
          <a:prstGeom prst="roundRect">
            <a:avLst/>
          </a:prstGeom>
          <a:solidFill>
            <a:schemeClr val="bg1"/>
          </a:solidFill>
          <a:ln>
            <a:solidFill>
              <a:srgbClr val="00A4D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tx1"/>
                </a:solidFill>
              </a:rPr>
              <a:t>3</a:t>
            </a:r>
            <a:r>
              <a:rPr lang="ru-RU" dirty="0" smtClean="0">
                <a:solidFill>
                  <a:schemeClr val="tx1"/>
                </a:solidFill>
              </a:rPr>
              <a:t>. Комплекс </a:t>
            </a:r>
            <a:r>
              <a:rPr lang="ru-RU" dirty="0" err="1" smtClean="0">
                <a:solidFill>
                  <a:schemeClr val="tx1"/>
                </a:solidFill>
              </a:rPr>
              <a:t>Гольджи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47" name="Скругленный прямоугольник 46"/>
          <p:cNvSpPr/>
          <p:nvPr/>
        </p:nvSpPr>
        <p:spPr>
          <a:xfrm>
            <a:off x="3303740" y="3079817"/>
            <a:ext cx="1917548" cy="504690"/>
          </a:xfrm>
          <a:prstGeom prst="roundRect">
            <a:avLst/>
          </a:prstGeom>
          <a:solidFill>
            <a:schemeClr val="bg1"/>
          </a:solidFill>
          <a:ln>
            <a:solidFill>
              <a:srgbClr val="00A4D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8</a:t>
            </a:r>
            <a:r>
              <a:rPr lang="ru-RU" dirty="0" smtClean="0">
                <a:solidFill>
                  <a:schemeClr val="tx1"/>
                </a:solidFill>
              </a:rPr>
              <a:t>. Митохондрии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49" name="Скругленный прямоугольник 48"/>
          <p:cNvSpPr/>
          <p:nvPr/>
        </p:nvSpPr>
        <p:spPr>
          <a:xfrm>
            <a:off x="665388" y="3079817"/>
            <a:ext cx="1917548" cy="504690"/>
          </a:xfrm>
          <a:prstGeom prst="roundRect">
            <a:avLst/>
          </a:prstGeom>
          <a:solidFill>
            <a:schemeClr val="bg1"/>
          </a:solidFill>
          <a:ln>
            <a:solidFill>
              <a:srgbClr val="00A4D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tx1"/>
                </a:solidFill>
              </a:rPr>
              <a:t>7</a:t>
            </a:r>
            <a:r>
              <a:rPr lang="ru-RU" dirty="0" smtClean="0">
                <a:solidFill>
                  <a:schemeClr val="tx1"/>
                </a:solidFill>
              </a:rPr>
              <a:t>. Ядрышко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52" name="Скругленный прямоугольник 51"/>
          <p:cNvSpPr/>
          <p:nvPr/>
        </p:nvSpPr>
        <p:spPr>
          <a:xfrm>
            <a:off x="5963142" y="3091656"/>
            <a:ext cx="2486913" cy="504690"/>
          </a:xfrm>
          <a:prstGeom prst="roundRect">
            <a:avLst/>
          </a:prstGeom>
          <a:solidFill>
            <a:schemeClr val="bg1"/>
          </a:solidFill>
          <a:ln>
            <a:solidFill>
              <a:srgbClr val="00A4D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tx1"/>
                </a:solidFill>
              </a:rPr>
              <a:t>9</a:t>
            </a:r>
            <a:r>
              <a:rPr lang="ru-RU" dirty="0" smtClean="0">
                <a:solidFill>
                  <a:schemeClr val="tx1"/>
                </a:solidFill>
              </a:rPr>
              <a:t>. Клеточный центр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215516" y="3867894"/>
            <a:ext cx="8683117" cy="651431"/>
          </a:xfrm>
          <a:prstGeom prst="roundRect">
            <a:avLst/>
          </a:prstGeom>
          <a:solidFill>
            <a:schemeClr val="bg1"/>
          </a:solidFill>
          <a:ln>
            <a:solidFill>
              <a:srgbClr val="0099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   1                 2                 3                 4                 5                 6                7                 8                 9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61" name="Блок-схема: узел 661"/>
          <p:cNvSpPr/>
          <p:nvPr/>
        </p:nvSpPr>
        <p:spPr>
          <a:xfrm>
            <a:off x="287524" y="4047914"/>
            <a:ext cx="252028" cy="252028"/>
          </a:xfrm>
          <a:prstGeom prst="flowChartConnector">
            <a:avLst/>
          </a:prstGeom>
          <a:solidFill>
            <a:srgbClr val="FF0000"/>
          </a:solidFill>
          <a:ln>
            <a:solidFill>
              <a:srgbClr val="FF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0" name="Блок-схема: узел 662"/>
          <p:cNvSpPr/>
          <p:nvPr/>
        </p:nvSpPr>
        <p:spPr>
          <a:xfrm>
            <a:off x="1223628" y="4047914"/>
            <a:ext cx="252028" cy="252028"/>
          </a:xfrm>
          <a:prstGeom prst="flowChartConnector">
            <a:avLst/>
          </a:prstGeom>
          <a:solidFill>
            <a:srgbClr val="FF0000"/>
          </a:solidFill>
          <a:ln>
            <a:solidFill>
              <a:srgbClr val="FF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9" name="Блок-схема: узел 663"/>
          <p:cNvSpPr/>
          <p:nvPr/>
        </p:nvSpPr>
        <p:spPr>
          <a:xfrm>
            <a:off x="2267744" y="4011910"/>
            <a:ext cx="252028" cy="252028"/>
          </a:xfrm>
          <a:prstGeom prst="flowChartConnector">
            <a:avLst/>
          </a:prstGeom>
          <a:solidFill>
            <a:srgbClr val="FF0000"/>
          </a:solidFill>
          <a:ln>
            <a:solidFill>
              <a:srgbClr val="FF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8" name="Блок-схема: узел 66"/>
          <p:cNvSpPr/>
          <p:nvPr/>
        </p:nvSpPr>
        <p:spPr>
          <a:xfrm>
            <a:off x="3275856" y="4047914"/>
            <a:ext cx="252028" cy="252028"/>
          </a:xfrm>
          <a:prstGeom prst="flowChartConnector">
            <a:avLst/>
          </a:prstGeom>
          <a:solidFill>
            <a:srgbClr val="FF0000"/>
          </a:solidFill>
          <a:ln>
            <a:solidFill>
              <a:srgbClr val="FF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7" name="Блок-схема: узел 664"/>
          <p:cNvSpPr/>
          <p:nvPr/>
        </p:nvSpPr>
        <p:spPr>
          <a:xfrm>
            <a:off x="7236296" y="4047914"/>
            <a:ext cx="252028" cy="252028"/>
          </a:xfrm>
          <a:prstGeom prst="flowChartConnector">
            <a:avLst/>
          </a:prstGeom>
          <a:solidFill>
            <a:srgbClr val="FF0000"/>
          </a:solidFill>
          <a:ln>
            <a:solidFill>
              <a:srgbClr val="FF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6" name="Блок-схема: узел 665"/>
          <p:cNvSpPr/>
          <p:nvPr/>
        </p:nvSpPr>
        <p:spPr>
          <a:xfrm>
            <a:off x="5292080" y="4047914"/>
            <a:ext cx="252028" cy="252028"/>
          </a:xfrm>
          <a:prstGeom prst="flowChartConnector">
            <a:avLst/>
          </a:prstGeom>
          <a:solidFill>
            <a:srgbClr val="FF0000"/>
          </a:solidFill>
          <a:ln>
            <a:solidFill>
              <a:srgbClr val="FF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5" name="Блок-схема: узел 666"/>
          <p:cNvSpPr/>
          <p:nvPr/>
        </p:nvSpPr>
        <p:spPr>
          <a:xfrm>
            <a:off x="6228184" y="4047914"/>
            <a:ext cx="252028" cy="252028"/>
          </a:xfrm>
          <a:prstGeom prst="flowChartConnector">
            <a:avLst/>
          </a:prstGeom>
          <a:solidFill>
            <a:srgbClr val="FF0000"/>
          </a:solidFill>
          <a:ln>
            <a:solidFill>
              <a:srgbClr val="FF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4" name="Блок-схема: узел 667"/>
          <p:cNvSpPr/>
          <p:nvPr/>
        </p:nvSpPr>
        <p:spPr>
          <a:xfrm>
            <a:off x="4247964" y="4047914"/>
            <a:ext cx="252028" cy="252028"/>
          </a:xfrm>
          <a:prstGeom prst="flowChartConnector">
            <a:avLst/>
          </a:prstGeom>
          <a:solidFill>
            <a:srgbClr val="FF0000"/>
          </a:solidFill>
          <a:ln>
            <a:solidFill>
              <a:srgbClr val="FF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3" name="Блок-схема: узел 668"/>
          <p:cNvSpPr/>
          <p:nvPr/>
        </p:nvSpPr>
        <p:spPr>
          <a:xfrm>
            <a:off x="8244408" y="4047914"/>
            <a:ext cx="252028" cy="252028"/>
          </a:xfrm>
          <a:prstGeom prst="flowChartConnector">
            <a:avLst/>
          </a:prstGeom>
          <a:solidFill>
            <a:srgbClr val="FF0000"/>
          </a:solidFill>
          <a:ln>
            <a:solidFill>
              <a:srgbClr val="FF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2" name="триг СБРОС на первом2233"/>
          <p:cNvSpPr/>
          <p:nvPr/>
        </p:nvSpPr>
        <p:spPr>
          <a:xfrm>
            <a:off x="3743908" y="4623978"/>
            <a:ext cx="1440160" cy="396044"/>
          </a:xfrm>
          <a:prstGeom prst="roundRect">
            <a:avLst>
              <a:gd name="adj" fmla="val 50000"/>
            </a:avLst>
          </a:prstGeom>
          <a:solidFill>
            <a:srgbClr val="C00000"/>
          </a:solidFill>
          <a:ln>
            <a:noFill/>
          </a:ln>
          <a:effectLst>
            <a:outerShdw blurRad="127000" dist="38100" dir="5400000" sx="104000" sy="104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 smtClean="0">
                <a:solidFill>
                  <a:schemeClr val="bg1"/>
                </a:solidFill>
              </a:rPr>
              <a:t>Правильно </a:t>
            </a:r>
            <a:endParaRPr lang="ru-RU" b="1" u="sng" dirty="0">
              <a:solidFill>
                <a:schemeClr val="bg1"/>
              </a:solidFill>
            </a:endParaRPr>
          </a:p>
        </p:txBody>
      </p:sp>
      <p:sp>
        <p:nvSpPr>
          <p:cNvPr id="63" name="триг СБРОС на первом223">
            <a:hlinkClick r:id="rId17" action="ppaction://hlinksldjump"/>
          </p:cNvPr>
          <p:cNvSpPr/>
          <p:nvPr/>
        </p:nvSpPr>
        <p:spPr>
          <a:xfrm>
            <a:off x="6361112" y="4601862"/>
            <a:ext cx="2311454" cy="396044"/>
          </a:xfrm>
          <a:prstGeom prst="roundRect">
            <a:avLst>
              <a:gd name="adj" fmla="val 50000"/>
            </a:avLst>
          </a:prstGeom>
          <a:solidFill>
            <a:srgbClr val="C00000"/>
          </a:solidFill>
          <a:ln>
            <a:noFill/>
          </a:ln>
          <a:effectLst>
            <a:outerShdw blurRad="127000" dist="38100" dir="5400000" sx="104000" sy="104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 smtClean="0">
                <a:solidFill>
                  <a:schemeClr val="bg1"/>
                </a:solidFill>
              </a:rPr>
              <a:t>Следующий вопрос </a:t>
            </a:r>
            <a:endParaRPr lang="ru-RU" b="1" u="sng" dirty="0">
              <a:solidFill>
                <a:schemeClr val="bg1"/>
              </a:solidFill>
            </a:endParaRPr>
          </a:p>
        </p:txBody>
      </p:sp>
      <p:sp>
        <p:nvSpPr>
          <p:cNvPr id="64" name="Выгнутая вправо стрелка 63"/>
          <p:cNvSpPr/>
          <p:nvPr/>
        </p:nvSpPr>
        <p:spPr>
          <a:xfrm rot="15174448">
            <a:off x="2100382" y="-1092926"/>
            <a:ext cx="623784" cy="3576039"/>
          </a:xfrm>
          <a:prstGeom prst="curvedLeftArrow">
            <a:avLst>
              <a:gd name="adj1" fmla="val 26644"/>
              <a:gd name="adj2" fmla="val 50000"/>
              <a:gd name="adj3" fmla="val 23283"/>
            </a:avLst>
          </a:prstGeom>
          <a:solidFill>
            <a:srgbClr val="00A4DE"/>
          </a:solidFill>
          <a:ln>
            <a:solidFill>
              <a:srgbClr val="0099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348696" y="627534"/>
            <a:ext cx="3631525" cy="936103"/>
          </a:xfrm>
          <a:prstGeom prst="roundRect">
            <a:avLst/>
          </a:prstGeom>
          <a:solidFill>
            <a:schemeClr val="bg1"/>
          </a:solidFill>
          <a:ln>
            <a:solidFill>
              <a:srgbClr val="00A4D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Какой органоид выполняет данную функцию?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65" name="триг СБРОС на первом">
            <a:hlinkClick r:id="rId16" action="ppaction://hlinksldjump"/>
          </p:cNvPr>
          <p:cNvSpPr/>
          <p:nvPr/>
        </p:nvSpPr>
        <p:spPr>
          <a:xfrm>
            <a:off x="356022" y="105083"/>
            <a:ext cx="1212499" cy="506335"/>
          </a:xfrm>
          <a:prstGeom prst="ellipse">
            <a:avLst/>
          </a:prstGeom>
          <a:solidFill>
            <a:srgbClr val="00A4DE"/>
          </a:solidFill>
          <a:ln>
            <a:noFill/>
          </a:ln>
          <a:effectLst>
            <a:outerShdw blurRad="127000" dist="38100" dir="5400000" sx="104000" sy="104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u="sng" dirty="0">
                <a:solidFill>
                  <a:schemeClr val="bg1"/>
                </a:solidFill>
              </a:rPr>
              <a:t>4</a:t>
            </a:r>
            <a:r>
              <a:rPr lang="ru-RU" sz="4000" b="1" u="sng" dirty="0" smtClean="0">
                <a:solidFill>
                  <a:schemeClr val="bg1"/>
                </a:solidFill>
              </a:rPr>
              <a:t> </a:t>
            </a:r>
            <a:endParaRPr lang="ru-RU" sz="4000" b="1" u="sng" dirty="0">
              <a:solidFill>
                <a:schemeClr val="bg1"/>
              </a:solidFill>
            </a:endParaRPr>
          </a:p>
        </p:txBody>
      </p:sp>
      <p:pic>
        <p:nvPicPr>
          <p:cNvPr id="67" name="Picture 2" descr="C:\Users\Учитель\Desktop\плакат потешина\картинки\depositphotos_8738932-stock-illustration-black-and-whitevector-mouse-cursor.jpg"/>
          <p:cNvPicPr>
            <a:picLocks noChangeAspect="1" noChangeArrowheads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93885" y="4193609"/>
            <a:ext cx="263273" cy="26327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C:\Users\Учитель\Desktop\плакат потешина\картинки\depositphotos_8738932-stock-illustration-black-and-whitevector-mouse-cursor.jpg"/>
          <p:cNvPicPr>
            <a:picLocks noChangeAspect="1" noChangeArrowheads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66996" y="4680788"/>
            <a:ext cx="263273" cy="26327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886870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>
        <p14:prism isContent="1" isInverted="1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3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4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4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5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6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5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4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2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3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4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25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6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4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0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31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32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33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7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5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4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39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40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41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8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5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4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46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4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4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49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9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6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4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54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55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56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57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0"/>
                  </p:tgtEl>
                </p:cond>
              </p:nextCondLst>
            </p:seq>
            <p:seq concurrent="1" nextAc="seek">
              <p:cTn id="58" restart="whenNotActive" fill="hold" evtFilter="cancelBubble" nodeType="interactiveSeq">
                <p:stCondLst>
                  <p:cond evt="onClick" delay="0">
                    <p:tgtEl>
                      <p:spTgt spid="6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" fill="hold">
                      <p:stCondLst>
                        <p:cond delay="0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4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2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63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64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65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"/>
                  </p:tgtEl>
                </p:cond>
              </p:nextCondLst>
            </p:seq>
            <p:seq concurrent="1" nextAc="seek">
              <p:cTn id="66" restart="whenNotActive" fill="hold" evtFilter="cancelBubble" nodeType="interactiveSeq">
                <p:stCondLst>
                  <p:cond evt="onClick" delay="0">
                    <p:tgtEl>
                      <p:spTgt spid="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7" fill="hold">
                      <p:stCondLst>
                        <p:cond delay="0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4"/>
                  </p:tgtEl>
                </p:cond>
              </p:nextCondLst>
            </p:seq>
          </p:childTnLst>
        </p:cTn>
      </p:par>
    </p:tnLst>
    <p:bldLst>
      <p:bldP spid="61" grpId="0" animBg="1"/>
      <p:bldP spid="60" grpId="0" animBg="1"/>
      <p:bldP spid="59" grpId="0" animBg="1"/>
      <p:bldP spid="58" grpId="0" animBg="1"/>
      <p:bldP spid="57" grpId="0" animBg="1"/>
      <p:bldP spid="56" grpId="0" animBg="1"/>
      <p:bldP spid="55" grpId="0" animBg="1"/>
      <p:bldP spid="53" grpId="0" animBg="1"/>
      <p:bldP spid="62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Прямоугольник 65">
            <a:hlinkClick r:id="rId3" action="ppaction://hlinksldjump" tooltip="Процессы жизнедеятельности в растительной клетке"/>
          </p:cNvPr>
          <p:cNvSpPr/>
          <p:nvPr/>
        </p:nvSpPr>
        <p:spPr>
          <a:xfrm>
            <a:off x="5400092" y="-1"/>
            <a:ext cx="2196244" cy="49050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  <a:effectLst>
            <a:outerShdw blurRad="127000" dist="38100" dir="5400000" sx="103000" sy="103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 smtClean="0">
                <a:solidFill>
                  <a:schemeClr val="bg1"/>
                </a:solidFill>
                <a:hlinkClick r:id="rId3" action="ppaction://hlinksldjump"/>
              </a:rPr>
              <a:t>Список заданий</a:t>
            </a:r>
            <a:endParaRPr lang="ru-RU" b="1" u="sng" dirty="0">
              <a:solidFill>
                <a:schemeClr val="bg1"/>
              </a:solidFill>
            </a:endParaRPr>
          </a:p>
        </p:txBody>
      </p:sp>
      <p:sp>
        <p:nvSpPr>
          <p:cNvPr id="143" name="Прямоугольник 142"/>
          <p:cNvSpPr/>
          <p:nvPr/>
        </p:nvSpPr>
        <p:spPr>
          <a:xfrm>
            <a:off x="3527884" y="0"/>
            <a:ext cx="1913023" cy="490509"/>
          </a:xfrm>
          <a:prstGeom prst="rect">
            <a:avLst/>
          </a:prstGeom>
          <a:solidFill>
            <a:srgbClr val="1C2F5A"/>
          </a:solidFill>
          <a:ln>
            <a:noFill/>
          </a:ln>
          <a:effectLst>
            <a:outerShdw blurRad="127000" dist="38100" dir="5400000" sx="103000" sy="103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Строение клетки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146" name="Прямоугольник 145">
            <a:hlinkClick r:id="rId4" action="ppaction://hlinksldjump" tooltip="Устройство микроскопа и правила работы с ним"/>
          </p:cNvPr>
          <p:cNvSpPr/>
          <p:nvPr/>
        </p:nvSpPr>
        <p:spPr>
          <a:xfrm>
            <a:off x="1" y="0"/>
            <a:ext cx="1763687" cy="49050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  <a:effectLst>
            <a:outerShdw blurRad="127000" dist="38100" dir="5400000" sx="103000" sy="103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/>
                </a:solidFill>
                <a:hlinkClick r:id="rId5" action="ppaction://hlinksldjump"/>
              </a:rPr>
              <a:t>Великие открытия 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151" name="Прямоугольник 150">
            <a:hlinkClick r:id="rId6" action="ppaction://hlinksldjump" tooltip="Устройство микроскопа и правила работы с ним"/>
          </p:cNvPr>
          <p:cNvSpPr/>
          <p:nvPr/>
        </p:nvSpPr>
        <p:spPr>
          <a:xfrm>
            <a:off x="1763688" y="0"/>
            <a:ext cx="1764196" cy="49050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  <a:effectLst>
            <a:outerShdw blurRad="127000" dist="38100" dir="5400000" sx="103000" sy="103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 smtClean="0">
                <a:solidFill>
                  <a:schemeClr val="bg1"/>
                </a:solidFill>
                <a:hlinkClick r:id="rId6" action="ppaction://hlinksldjump"/>
              </a:rPr>
              <a:t>Микроскоп</a:t>
            </a:r>
            <a:endParaRPr lang="ru-RU" b="1" u="sng" dirty="0">
              <a:solidFill>
                <a:schemeClr val="bg1"/>
              </a:solidFill>
            </a:endParaRPr>
          </a:p>
        </p:txBody>
      </p:sp>
      <p:sp>
        <p:nvSpPr>
          <p:cNvPr id="22" name="Полилиния 21"/>
          <p:cNvSpPr/>
          <p:nvPr/>
        </p:nvSpPr>
        <p:spPr>
          <a:xfrm>
            <a:off x="6048164" y="3399842"/>
            <a:ext cx="1234646" cy="668294"/>
          </a:xfrm>
          <a:custGeom>
            <a:avLst/>
            <a:gdLst>
              <a:gd name="connsiteX0" fmla="*/ 560173 w 1234646"/>
              <a:gd name="connsiteY0" fmla="*/ 187410 h 668294"/>
              <a:gd name="connsiteX1" fmla="*/ 442784 w 1234646"/>
              <a:gd name="connsiteY1" fmla="*/ 255372 h 668294"/>
              <a:gd name="connsiteX2" fmla="*/ 325394 w 1234646"/>
              <a:gd name="connsiteY2" fmla="*/ 286264 h 668294"/>
              <a:gd name="connsiteX3" fmla="*/ 84438 w 1234646"/>
              <a:gd name="connsiteY3" fmla="*/ 360405 h 668294"/>
              <a:gd name="connsiteX4" fmla="*/ 22654 w 1234646"/>
              <a:gd name="connsiteY4" fmla="*/ 391296 h 668294"/>
              <a:gd name="connsiteX5" fmla="*/ 4119 w 1234646"/>
              <a:gd name="connsiteY5" fmla="*/ 514864 h 668294"/>
              <a:gd name="connsiteX6" fmla="*/ 47367 w 1234646"/>
              <a:gd name="connsiteY6" fmla="*/ 607540 h 668294"/>
              <a:gd name="connsiteX7" fmla="*/ 90616 w 1234646"/>
              <a:gd name="connsiteY7" fmla="*/ 644610 h 668294"/>
              <a:gd name="connsiteX8" fmla="*/ 189470 w 1234646"/>
              <a:gd name="connsiteY8" fmla="*/ 656967 h 668294"/>
              <a:gd name="connsiteX9" fmla="*/ 374821 w 1234646"/>
              <a:gd name="connsiteY9" fmla="*/ 656967 h 668294"/>
              <a:gd name="connsiteX10" fmla="*/ 566351 w 1234646"/>
              <a:gd name="connsiteY10" fmla="*/ 589005 h 668294"/>
              <a:gd name="connsiteX11" fmla="*/ 757881 w 1234646"/>
              <a:gd name="connsiteY11" fmla="*/ 527221 h 668294"/>
              <a:gd name="connsiteX12" fmla="*/ 980303 w 1234646"/>
              <a:gd name="connsiteY12" fmla="*/ 440723 h 668294"/>
              <a:gd name="connsiteX13" fmla="*/ 1085335 w 1234646"/>
              <a:gd name="connsiteY13" fmla="*/ 366583 h 668294"/>
              <a:gd name="connsiteX14" fmla="*/ 1196546 w 1234646"/>
              <a:gd name="connsiteY14" fmla="*/ 292442 h 668294"/>
              <a:gd name="connsiteX15" fmla="*/ 1233616 w 1234646"/>
              <a:gd name="connsiteY15" fmla="*/ 193588 h 668294"/>
              <a:gd name="connsiteX16" fmla="*/ 1202724 w 1234646"/>
              <a:gd name="connsiteY16" fmla="*/ 94734 h 668294"/>
              <a:gd name="connsiteX17" fmla="*/ 1128584 w 1234646"/>
              <a:gd name="connsiteY17" fmla="*/ 26772 h 668294"/>
              <a:gd name="connsiteX18" fmla="*/ 998838 w 1234646"/>
              <a:gd name="connsiteY18" fmla="*/ 2059 h 668294"/>
              <a:gd name="connsiteX19" fmla="*/ 850557 w 1234646"/>
              <a:gd name="connsiteY19" fmla="*/ 39129 h 668294"/>
              <a:gd name="connsiteX20" fmla="*/ 739346 w 1234646"/>
              <a:gd name="connsiteY20" fmla="*/ 125626 h 668294"/>
              <a:gd name="connsiteX21" fmla="*/ 640492 w 1234646"/>
              <a:gd name="connsiteY21" fmla="*/ 168875 h 668294"/>
              <a:gd name="connsiteX22" fmla="*/ 560173 w 1234646"/>
              <a:gd name="connsiteY22" fmla="*/ 187410 h 6682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1234646" h="668294">
                <a:moveTo>
                  <a:pt x="560173" y="187410"/>
                </a:moveTo>
                <a:cubicBezTo>
                  <a:pt x="527222" y="201826"/>
                  <a:pt x="481914" y="238896"/>
                  <a:pt x="442784" y="255372"/>
                </a:cubicBezTo>
                <a:cubicBezTo>
                  <a:pt x="403654" y="271848"/>
                  <a:pt x="385118" y="268759"/>
                  <a:pt x="325394" y="286264"/>
                </a:cubicBezTo>
                <a:cubicBezTo>
                  <a:pt x="265670" y="303769"/>
                  <a:pt x="134895" y="342900"/>
                  <a:pt x="84438" y="360405"/>
                </a:cubicBezTo>
                <a:cubicBezTo>
                  <a:pt x="33981" y="377910"/>
                  <a:pt x="36040" y="365553"/>
                  <a:pt x="22654" y="391296"/>
                </a:cubicBezTo>
                <a:cubicBezTo>
                  <a:pt x="9268" y="417039"/>
                  <a:pt x="0" y="478823"/>
                  <a:pt x="4119" y="514864"/>
                </a:cubicBezTo>
                <a:cubicBezTo>
                  <a:pt x="8238" y="550905"/>
                  <a:pt x="32951" y="585916"/>
                  <a:pt x="47367" y="607540"/>
                </a:cubicBezTo>
                <a:cubicBezTo>
                  <a:pt x="61783" y="629164"/>
                  <a:pt x="66932" y="636372"/>
                  <a:pt x="90616" y="644610"/>
                </a:cubicBezTo>
                <a:cubicBezTo>
                  <a:pt x="114300" y="652848"/>
                  <a:pt x="142103" y="654908"/>
                  <a:pt x="189470" y="656967"/>
                </a:cubicBezTo>
                <a:cubicBezTo>
                  <a:pt x="236837" y="659026"/>
                  <a:pt x="312008" y="668294"/>
                  <a:pt x="374821" y="656967"/>
                </a:cubicBezTo>
                <a:cubicBezTo>
                  <a:pt x="437634" y="645640"/>
                  <a:pt x="502508" y="610629"/>
                  <a:pt x="566351" y="589005"/>
                </a:cubicBezTo>
                <a:cubicBezTo>
                  <a:pt x="630194" y="567381"/>
                  <a:pt x="688889" y="551935"/>
                  <a:pt x="757881" y="527221"/>
                </a:cubicBezTo>
                <a:cubicBezTo>
                  <a:pt x="826873" y="502507"/>
                  <a:pt x="925727" y="467496"/>
                  <a:pt x="980303" y="440723"/>
                </a:cubicBezTo>
                <a:cubicBezTo>
                  <a:pt x="1034879" y="413950"/>
                  <a:pt x="1049295" y="391296"/>
                  <a:pt x="1085335" y="366583"/>
                </a:cubicBezTo>
                <a:cubicBezTo>
                  <a:pt x="1121375" y="341870"/>
                  <a:pt x="1171833" y="321274"/>
                  <a:pt x="1196546" y="292442"/>
                </a:cubicBezTo>
                <a:cubicBezTo>
                  <a:pt x="1221259" y="263610"/>
                  <a:pt x="1232586" y="226539"/>
                  <a:pt x="1233616" y="193588"/>
                </a:cubicBezTo>
                <a:cubicBezTo>
                  <a:pt x="1234646" y="160637"/>
                  <a:pt x="1220229" y="122537"/>
                  <a:pt x="1202724" y="94734"/>
                </a:cubicBezTo>
                <a:cubicBezTo>
                  <a:pt x="1185219" y="66931"/>
                  <a:pt x="1162565" y="42218"/>
                  <a:pt x="1128584" y="26772"/>
                </a:cubicBezTo>
                <a:cubicBezTo>
                  <a:pt x="1094603" y="11326"/>
                  <a:pt x="1045176" y="0"/>
                  <a:pt x="998838" y="2059"/>
                </a:cubicBezTo>
                <a:cubicBezTo>
                  <a:pt x="952500" y="4118"/>
                  <a:pt x="893806" y="18535"/>
                  <a:pt x="850557" y="39129"/>
                </a:cubicBezTo>
                <a:cubicBezTo>
                  <a:pt x="807308" y="59724"/>
                  <a:pt x="774357" y="104002"/>
                  <a:pt x="739346" y="125626"/>
                </a:cubicBezTo>
                <a:cubicBezTo>
                  <a:pt x="704335" y="147250"/>
                  <a:pt x="667265" y="155489"/>
                  <a:pt x="640492" y="168875"/>
                </a:cubicBezTo>
                <a:cubicBezTo>
                  <a:pt x="613719" y="182261"/>
                  <a:pt x="593124" y="172994"/>
                  <a:pt x="560173" y="187410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Прямоугольник 23">
            <a:hlinkClick r:id="rId7" action="ppaction://hlinksldjump" tooltip="Устройство микроскопа и правила работы с ним"/>
          </p:cNvPr>
          <p:cNvSpPr/>
          <p:nvPr/>
        </p:nvSpPr>
        <p:spPr>
          <a:xfrm>
            <a:off x="0" y="519522"/>
            <a:ext cx="1727684" cy="504056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  <a:effectLst>
            <a:outerShdw blurRad="127000" dist="38100" dir="5400000" sx="103000" sy="103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/>
                </a:solidFill>
                <a:hlinkClick r:id="rId7" action="ppaction://hlinksldjump"/>
              </a:rPr>
              <a:t>Начало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28" name="Полилиния 27"/>
          <p:cNvSpPr/>
          <p:nvPr/>
        </p:nvSpPr>
        <p:spPr>
          <a:xfrm>
            <a:off x="6007100" y="1309688"/>
            <a:ext cx="1350963" cy="452437"/>
          </a:xfrm>
          <a:custGeom>
            <a:avLst/>
            <a:gdLst>
              <a:gd name="connsiteX0" fmla="*/ 60325 w 1350963"/>
              <a:gd name="connsiteY0" fmla="*/ 223837 h 452437"/>
              <a:gd name="connsiteX1" fmla="*/ 231775 w 1350963"/>
              <a:gd name="connsiteY1" fmla="*/ 138112 h 452437"/>
              <a:gd name="connsiteX2" fmla="*/ 317500 w 1350963"/>
              <a:gd name="connsiteY2" fmla="*/ 119062 h 452437"/>
              <a:gd name="connsiteX3" fmla="*/ 460375 w 1350963"/>
              <a:gd name="connsiteY3" fmla="*/ 80962 h 452437"/>
              <a:gd name="connsiteX4" fmla="*/ 688975 w 1350963"/>
              <a:gd name="connsiteY4" fmla="*/ 42862 h 452437"/>
              <a:gd name="connsiteX5" fmla="*/ 841375 w 1350963"/>
              <a:gd name="connsiteY5" fmla="*/ 4762 h 452437"/>
              <a:gd name="connsiteX6" fmla="*/ 1050925 w 1350963"/>
              <a:gd name="connsiteY6" fmla="*/ 14287 h 452437"/>
              <a:gd name="connsiteX7" fmla="*/ 1222375 w 1350963"/>
              <a:gd name="connsiteY7" fmla="*/ 42862 h 452437"/>
              <a:gd name="connsiteX8" fmla="*/ 1336675 w 1350963"/>
              <a:gd name="connsiteY8" fmla="*/ 80962 h 452437"/>
              <a:gd name="connsiteX9" fmla="*/ 1308100 w 1350963"/>
              <a:gd name="connsiteY9" fmla="*/ 233362 h 452437"/>
              <a:gd name="connsiteX10" fmla="*/ 1174750 w 1350963"/>
              <a:gd name="connsiteY10" fmla="*/ 261937 h 452437"/>
              <a:gd name="connsiteX11" fmla="*/ 1031875 w 1350963"/>
              <a:gd name="connsiteY11" fmla="*/ 280987 h 452437"/>
              <a:gd name="connsiteX12" fmla="*/ 879475 w 1350963"/>
              <a:gd name="connsiteY12" fmla="*/ 300037 h 452437"/>
              <a:gd name="connsiteX13" fmla="*/ 688975 w 1350963"/>
              <a:gd name="connsiteY13" fmla="*/ 338137 h 452437"/>
              <a:gd name="connsiteX14" fmla="*/ 479425 w 1350963"/>
              <a:gd name="connsiteY14" fmla="*/ 376237 h 452437"/>
              <a:gd name="connsiteX15" fmla="*/ 384175 w 1350963"/>
              <a:gd name="connsiteY15" fmla="*/ 433387 h 452437"/>
              <a:gd name="connsiteX16" fmla="*/ 117475 w 1350963"/>
              <a:gd name="connsiteY16" fmla="*/ 442912 h 452437"/>
              <a:gd name="connsiteX17" fmla="*/ 50800 w 1350963"/>
              <a:gd name="connsiteY17" fmla="*/ 433387 h 452437"/>
              <a:gd name="connsiteX18" fmla="*/ 3175 w 1350963"/>
              <a:gd name="connsiteY18" fmla="*/ 328612 h 452437"/>
              <a:gd name="connsiteX19" fmla="*/ 60325 w 1350963"/>
              <a:gd name="connsiteY19" fmla="*/ 223837 h 4524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1350963" h="452437">
                <a:moveTo>
                  <a:pt x="60325" y="223837"/>
                </a:moveTo>
                <a:cubicBezTo>
                  <a:pt x="98425" y="192087"/>
                  <a:pt x="188913" y="155574"/>
                  <a:pt x="231775" y="138112"/>
                </a:cubicBezTo>
                <a:cubicBezTo>
                  <a:pt x="274637" y="120650"/>
                  <a:pt x="279400" y="128587"/>
                  <a:pt x="317500" y="119062"/>
                </a:cubicBezTo>
                <a:cubicBezTo>
                  <a:pt x="355600" y="109537"/>
                  <a:pt x="398463" y="93662"/>
                  <a:pt x="460375" y="80962"/>
                </a:cubicBezTo>
                <a:cubicBezTo>
                  <a:pt x="522288" y="68262"/>
                  <a:pt x="625475" y="55562"/>
                  <a:pt x="688975" y="42862"/>
                </a:cubicBezTo>
                <a:cubicBezTo>
                  <a:pt x="752475" y="30162"/>
                  <a:pt x="781050" y="9525"/>
                  <a:pt x="841375" y="4762"/>
                </a:cubicBezTo>
                <a:cubicBezTo>
                  <a:pt x="901700" y="0"/>
                  <a:pt x="987425" y="7937"/>
                  <a:pt x="1050925" y="14287"/>
                </a:cubicBezTo>
                <a:cubicBezTo>
                  <a:pt x="1114425" y="20637"/>
                  <a:pt x="1174750" y="31750"/>
                  <a:pt x="1222375" y="42862"/>
                </a:cubicBezTo>
                <a:cubicBezTo>
                  <a:pt x="1270000" y="53974"/>
                  <a:pt x="1322388" y="49212"/>
                  <a:pt x="1336675" y="80962"/>
                </a:cubicBezTo>
                <a:cubicBezTo>
                  <a:pt x="1350963" y="112712"/>
                  <a:pt x="1335088" y="203200"/>
                  <a:pt x="1308100" y="233362"/>
                </a:cubicBezTo>
                <a:cubicBezTo>
                  <a:pt x="1281113" y="263525"/>
                  <a:pt x="1220787" y="254000"/>
                  <a:pt x="1174750" y="261937"/>
                </a:cubicBezTo>
                <a:cubicBezTo>
                  <a:pt x="1128713" y="269874"/>
                  <a:pt x="1031875" y="280987"/>
                  <a:pt x="1031875" y="280987"/>
                </a:cubicBezTo>
                <a:cubicBezTo>
                  <a:pt x="982662" y="287337"/>
                  <a:pt x="936625" y="290512"/>
                  <a:pt x="879475" y="300037"/>
                </a:cubicBezTo>
                <a:cubicBezTo>
                  <a:pt x="822325" y="309562"/>
                  <a:pt x="688975" y="338137"/>
                  <a:pt x="688975" y="338137"/>
                </a:cubicBezTo>
                <a:cubicBezTo>
                  <a:pt x="622300" y="350837"/>
                  <a:pt x="530225" y="360362"/>
                  <a:pt x="479425" y="376237"/>
                </a:cubicBezTo>
                <a:cubicBezTo>
                  <a:pt x="428625" y="392112"/>
                  <a:pt x="444500" y="422275"/>
                  <a:pt x="384175" y="433387"/>
                </a:cubicBezTo>
                <a:cubicBezTo>
                  <a:pt x="323850" y="444499"/>
                  <a:pt x="173037" y="442912"/>
                  <a:pt x="117475" y="442912"/>
                </a:cubicBezTo>
                <a:cubicBezTo>
                  <a:pt x="61913" y="442912"/>
                  <a:pt x="69850" y="452437"/>
                  <a:pt x="50800" y="433387"/>
                </a:cubicBezTo>
                <a:cubicBezTo>
                  <a:pt x="31750" y="414337"/>
                  <a:pt x="6350" y="357187"/>
                  <a:pt x="3175" y="328612"/>
                </a:cubicBezTo>
                <a:cubicBezTo>
                  <a:pt x="0" y="300037"/>
                  <a:pt x="22225" y="255587"/>
                  <a:pt x="60325" y="223837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Полилиния 28">
            <a:hlinkClick r:id="rId8" action="ppaction://hlinksldjump"/>
          </p:cNvPr>
          <p:cNvSpPr/>
          <p:nvPr/>
        </p:nvSpPr>
        <p:spPr>
          <a:xfrm>
            <a:off x="5894388" y="1301750"/>
            <a:ext cx="1501775" cy="457200"/>
          </a:xfrm>
          <a:custGeom>
            <a:avLst/>
            <a:gdLst>
              <a:gd name="connsiteX0" fmla="*/ 173037 w 1501775"/>
              <a:gd name="connsiteY0" fmla="*/ 260350 h 457200"/>
              <a:gd name="connsiteX1" fmla="*/ 392112 w 1501775"/>
              <a:gd name="connsiteY1" fmla="*/ 165100 h 457200"/>
              <a:gd name="connsiteX2" fmla="*/ 611187 w 1501775"/>
              <a:gd name="connsiteY2" fmla="*/ 127000 h 457200"/>
              <a:gd name="connsiteX3" fmla="*/ 839787 w 1501775"/>
              <a:gd name="connsiteY3" fmla="*/ 107950 h 457200"/>
              <a:gd name="connsiteX4" fmla="*/ 1058862 w 1501775"/>
              <a:gd name="connsiteY4" fmla="*/ 50800 h 457200"/>
              <a:gd name="connsiteX5" fmla="*/ 1230312 w 1501775"/>
              <a:gd name="connsiteY5" fmla="*/ 50800 h 457200"/>
              <a:gd name="connsiteX6" fmla="*/ 1363662 w 1501775"/>
              <a:gd name="connsiteY6" fmla="*/ 79375 h 457200"/>
              <a:gd name="connsiteX7" fmla="*/ 1163637 w 1501775"/>
              <a:gd name="connsiteY7" fmla="*/ 250825 h 457200"/>
              <a:gd name="connsiteX8" fmla="*/ 1325562 w 1501775"/>
              <a:gd name="connsiteY8" fmla="*/ 222250 h 457200"/>
              <a:gd name="connsiteX9" fmla="*/ 1011237 w 1501775"/>
              <a:gd name="connsiteY9" fmla="*/ 117475 h 457200"/>
              <a:gd name="connsiteX10" fmla="*/ 1068387 w 1501775"/>
              <a:gd name="connsiteY10" fmla="*/ 260350 h 457200"/>
              <a:gd name="connsiteX11" fmla="*/ 877887 w 1501775"/>
              <a:gd name="connsiteY11" fmla="*/ 298450 h 457200"/>
              <a:gd name="connsiteX12" fmla="*/ 687387 w 1501775"/>
              <a:gd name="connsiteY12" fmla="*/ 317500 h 457200"/>
              <a:gd name="connsiteX13" fmla="*/ 515937 w 1501775"/>
              <a:gd name="connsiteY13" fmla="*/ 317500 h 457200"/>
              <a:gd name="connsiteX14" fmla="*/ 354012 w 1501775"/>
              <a:gd name="connsiteY14" fmla="*/ 374650 h 457200"/>
              <a:gd name="connsiteX15" fmla="*/ 239712 w 1501775"/>
              <a:gd name="connsiteY15" fmla="*/ 307975 h 457200"/>
              <a:gd name="connsiteX16" fmla="*/ 506412 w 1501775"/>
              <a:gd name="connsiteY16" fmla="*/ 231775 h 457200"/>
              <a:gd name="connsiteX17" fmla="*/ 735012 w 1501775"/>
              <a:gd name="connsiteY17" fmla="*/ 203200 h 457200"/>
              <a:gd name="connsiteX18" fmla="*/ 992187 w 1501775"/>
              <a:gd name="connsiteY18" fmla="*/ 136525 h 457200"/>
              <a:gd name="connsiteX19" fmla="*/ 1268412 w 1501775"/>
              <a:gd name="connsiteY19" fmla="*/ 79375 h 457200"/>
              <a:gd name="connsiteX20" fmla="*/ 1306512 w 1501775"/>
              <a:gd name="connsiteY20" fmla="*/ 165100 h 457200"/>
              <a:gd name="connsiteX21" fmla="*/ 1020762 w 1501775"/>
              <a:gd name="connsiteY21" fmla="*/ 41275 h 457200"/>
              <a:gd name="connsiteX22" fmla="*/ 1135062 w 1501775"/>
              <a:gd name="connsiteY22" fmla="*/ 279400 h 457200"/>
              <a:gd name="connsiteX23" fmla="*/ 744537 w 1501775"/>
              <a:gd name="connsiteY23" fmla="*/ 98425 h 457200"/>
              <a:gd name="connsiteX24" fmla="*/ 735012 w 1501775"/>
              <a:gd name="connsiteY24" fmla="*/ 269875 h 457200"/>
              <a:gd name="connsiteX25" fmla="*/ 354012 w 1501775"/>
              <a:gd name="connsiteY25" fmla="*/ 107950 h 457200"/>
              <a:gd name="connsiteX26" fmla="*/ 534987 w 1501775"/>
              <a:gd name="connsiteY26" fmla="*/ 441325 h 457200"/>
              <a:gd name="connsiteX27" fmla="*/ 239712 w 1501775"/>
              <a:gd name="connsiteY27" fmla="*/ 203200 h 457200"/>
              <a:gd name="connsiteX28" fmla="*/ 192087 w 1501775"/>
              <a:gd name="connsiteY28" fmla="*/ 317500 h 457200"/>
              <a:gd name="connsiteX29" fmla="*/ 1392237 w 1501775"/>
              <a:gd name="connsiteY29" fmla="*/ 127000 h 457200"/>
              <a:gd name="connsiteX30" fmla="*/ 849312 w 1501775"/>
              <a:gd name="connsiteY30" fmla="*/ 222250 h 457200"/>
              <a:gd name="connsiteX31" fmla="*/ 363537 w 1501775"/>
              <a:gd name="connsiteY31" fmla="*/ 422275 h 457200"/>
              <a:gd name="connsiteX32" fmla="*/ 725487 w 1501775"/>
              <a:gd name="connsiteY32" fmla="*/ 60325 h 457200"/>
              <a:gd name="connsiteX33" fmla="*/ 963612 w 1501775"/>
              <a:gd name="connsiteY33" fmla="*/ 88900 h 457200"/>
              <a:gd name="connsiteX34" fmla="*/ 1316037 w 1501775"/>
              <a:gd name="connsiteY34" fmla="*/ 269875 h 457200"/>
              <a:gd name="connsiteX35" fmla="*/ 1439862 w 1501775"/>
              <a:gd name="connsiteY35" fmla="*/ 107950 h 457200"/>
              <a:gd name="connsiteX36" fmla="*/ 1401762 w 1501775"/>
              <a:gd name="connsiteY36" fmla="*/ 60325 h 457200"/>
              <a:gd name="connsiteX37" fmla="*/ 1220787 w 1501775"/>
              <a:gd name="connsiteY37" fmla="*/ 31750 h 457200"/>
              <a:gd name="connsiteX38" fmla="*/ 754062 w 1501775"/>
              <a:gd name="connsiteY38" fmla="*/ 12700 h 457200"/>
              <a:gd name="connsiteX39" fmla="*/ 468312 w 1501775"/>
              <a:gd name="connsiteY39" fmla="*/ 107950 h 457200"/>
              <a:gd name="connsiteX40" fmla="*/ 173037 w 1501775"/>
              <a:gd name="connsiteY40" fmla="*/ 260350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1501775" h="457200">
                <a:moveTo>
                  <a:pt x="173037" y="260350"/>
                </a:moveTo>
                <a:cubicBezTo>
                  <a:pt x="160337" y="269875"/>
                  <a:pt x="319087" y="187325"/>
                  <a:pt x="392112" y="165100"/>
                </a:cubicBezTo>
                <a:cubicBezTo>
                  <a:pt x="465137" y="142875"/>
                  <a:pt x="536575" y="136525"/>
                  <a:pt x="611187" y="127000"/>
                </a:cubicBezTo>
                <a:cubicBezTo>
                  <a:pt x="685799" y="117475"/>
                  <a:pt x="765175" y="120650"/>
                  <a:pt x="839787" y="107950"/>
                </a:cubicBezTo>
                <a:cubicBezTo>
                  <a:pt x="914399" y="95250"/>
                  <a:pt x="993775" y="60325"/>
                  <a:pt x="1058862" y="50800"/>
                </a:cubicBezTo>
                <a:cubicBezTo>
                  <a:pt x="1123949" y="41275"/>
                  <a:pt x="1179512" y="46038"/>
                  <a:pt x="1230312" y="50800"/>
                </a:cubicBezTo>
                <a:cubicBezTo>
                  <a:pt x="1281112" y="55562"/>
                  <a:pt x="1374774" y="46038"/>
                  <a:pt x="1363662" y="79375"/>
                </a:cubicBezTo>
                <a:cubicBezTo>
                  <a:pt x="1352550" y="112712"/>
                  <a:pt x="1169987" y="227013"/>
                  <a:pt x="1163637" y="250825"/>
                </a:cubicBezTo>
                <a:cubicBezTo>
                  <a:pt x="1157287" y="274637"/>
                  <a:pt x="1350962" y="244475"/>
                  <a:pt x="1325562" y="222250"/>
                </a:cubicBezTo>
                <a:cubicBezTo>
                  <a:pt x="1300162" y="200025"/>
                  <a:pt x="1054099" y="111125"/>
                  <a:pt x="1011237" y="117475"/>
                </a:cubicBezTo>
                <a:cubicBezTo>
                  <a:pt x="968375" y="123825"/>
                  <a:pt x="1090612" y="230188"/>
                  <a:pt x="1068387" y="260350"/>
                </a:cubicBezTo>
                <a:cubicBezTo>
                  <a:pt x="1046162" y="290512"/>
                  <a:pt x="941387" y="288925"/>
                  <a:pt x="877887" y="298450"/>
                </a:cubicBezTo>
                <a:cubicBezTo>
                  <a:pt x="814387" y="307975"/>
                  <a:pt x="747712" y="314325"/>
                  <a:pt x="687387" y="317500"/>
                </a:cubicBezTo>
                <a:cubicBezTo>
                  <a:pt x="627062" y="320675"/>
                  <a:pt x="571499" y="307975"/>
                  <a:pt x="515937" y="317500"/>
                </a:cubicBezTo>
                <a:cubicBezTo>
                  <a:pt x="460375" y="327025"/>
                  <a:pt x="400049" y="376237"/>
                  <a:pt x="354012" y="374650"/>
                </a:cubicBezTo>
                <a:cubicBezTo>
                  <a:pt x="307975" y="373063"/>
                  <a:pt x="214312" y="331788"/>
                  <a:pt x="239712" y="307975"/>
                </a:cubicBezTo>
                <a:cubicBezTo>
                  <a:pt x="265112" y="284163"/>
                  <a:pt x="423862" y="249237"/>
                  <a:pt x="506412" y="231775"/>
                </a:cubicBezTo>
                <a:cubicBezTo>
                  <a:pt x="588962" y="214313"/>
                  <a:pt x="654050" y="219075"/>
                  <a:pt x="735012" y="203200"/>
                </a:cubicBezTo>
                <a:cubicBezTo>
                  <a:pt x="815975" y="187325"/>
                  <a:pt x="903287" y="157162"/>
                  <a:pt x="992187" y="136525"/>
                </a:cubicBezTo>
                <a:cubicBezTo>
                  <a:pt x="1081087" y="115888"/>
                  <a:pt x="1216025" y="74613"/>
                  <a:pt x="1268412" y="79375"/>
                </a:cubicBezTo>
                <a:cubicBezTo>
                  <a:pt x="1320799" y="84137"/>
                  <a:pt x="1347787" y="171450"/>
                  <a:pt x="1306512" y="165100"/>
                </a:cubicBezTo>
                <a:cubicBezTo>
                  <a:pt x="1265237" y="158750"/>
                  <a:pt x="1049337" y="22225"/>
                  <a:pt x="1020762" y="41275"/>
                </a:cubicBezTo>
                <a:cubicBezTo>
                  <a:pt x="992187" y="60325"/>
                  <a:pt x="1181100" y="269875"/>
                  <a:pt x="1135062" y="279400"/>
                </a:cubicBezTo>
                <a:cubicBezTo>
                  <a:pt x="1089025" y="288925"/>
                  <a:pt x="811212" y="100012"/>
                  <a:pt x="744537" y="98425"/>
                </a:cubicBezTo>
                <a:cubicBezTo>
                  <a:pt x="677862" y="96838"/>
                  <a:pt x="800099" y="268288"/>
                  <a:pt x="735012" y="269875"/>
                </a:cubicBezTo>
                <a:cubicBezTo>
                  <a:pt x="669925" y="271462"/>
                  <a:pt x="387350" y="79375"/>
                  <a:pt x="354012" y="107950"/>
                </a:cubicBezTo>
                <a:cubicBezTo>
                  <a:pt x="320675" y="136525"/>
                  <a:pt x="554037" y="425450"/>
                  <a:pt x="534987" y="441325"/>
                </a:cubicBezTo>
                <a:cubicBezTo>
                  <a:pt x="515937" y="457200"/>
                  <a:pt x="296862" y="223837"/>
                  <a:pt x="239712" y="203200"/>
                </a:cubicBezTo>
                <a:cubicBezTo>
                  <a:pt x="182562" y="182563"/>
                  <a:pt x="0" y="330200"/>
                  <a:pt x="192087" y="317500"/>
                </a:cubicBezTo>
                <a:cubicBezTo>
                  <a:pt x="384174" y="304800"/>
                  <a:pt x="1282700" y="142875"/>
                  <a:pt x="1392237" y="127000"/>
                </a:cubicBezTo>
                <a:cubicBezTo>
                  <a:pt x="1501775" y="111125"/>
                  <a:pt x="1020762" y="173037"/>
                  <a:pt x="849312" y="222250"/>
                </a:cubicBezTo>
                <a:cubicBezTo>
                  <a:pt x="677862" y="271463"/>
                  <a:pt x="384175" y="449263"/>
                  <a:pt x="363537" y="422275"/>
                </a:cubicBezTo>
                <a:cubicBezTo>
                  <a:pt x="342899" y="395287"/>
                  <a:pt x="625475" y="115888"/>
                  <a:pt x="725487" y="60325"/>
                </a:cubicBezTo>
                <a:cubicBezTo>
                  <a:pt x="825500" y="4763"/>
                  <a:pt x="865187" y="53975"/>
                  <a:pt x="963612" y="88900"/>
                </a:cubicBezTo>
                <a:cubicBezTo>
                  <a:pt x="1062037" y="123825"/>
                  <a:pt x="1236662" y="266700"/>
                  <a:pt x="1316037" y="269875"/>
                </a:cubicBezTo>
                <a:cubicBezTo>
                  <a:pt x="1395412" y="273050"/>
                  <a:pt x="1425575" y="142875"/>
                  <a:pt x="1439862" y="107950"/>
                </a:cubicBezTo>
                <a:cubicBezTo>
                  <a:pt x="1454150" y="73025"/>
                  <a:pt x="1438275" y="73025"/>
                  <a:pt x="1401762" y="60325"/>
                </a:cubicBezTo>
                <a:cubicBezTo>
                  <a:pt x="1365250" y="47625"/>
                  <a:pt x="1328737" y="39688"/>
                  <a:pt x="1220787" y="31750"/>
                </a:cubicBezTo>
                <a:cubicBezTo>
                  <a:pt x="1112837" y="23813"/>
                  <a:pt x="879475" y="0"/>
                  <a:pt x="754062" y="12700"/>
                </a:cubicBezTo>
                <a:cubicBezTo>
                  <a:pt x="628650" y="25400"/>
                  <a:pt x="571499" y="63500"/>
                  <a:pt x="468312" y="107950"/>
                </a:cubicBezTo>
                <a:cubicBezTo>
                  <a:pt x="365125" y="152400"/>
                  <a:pt x="185737" y="250825"/>
                  <a:pt x="173037" y="260350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Полилиния 36">
            <a:hlinkClick r:id="rId9" action="ppaction://hlinksldjump"/>
          </p:cNvPr>
          <p:cNvSpPr/>
          <p:nvPr/>
        </p:nvSpPr>
        <p:spPr>
          <a:xfrm>
            <a:off x="5464175" y="2165350"/>
            <a:ext cx="587375" cy="434975"/>
          </a:xfrm>
          <a:custGeom>
            <a:avLst/>
            <a:gdLst>
              <a:gd name="connsiteX0" fmla="*/ 50800 w 587375"/>
              <a:gd name="connsiteY0" fmla="*/ 349250 h 434975"/>
              <a:gd name="connsiteX1" fmla="*/ 450850 w 587375"/>
              <a:gd name="connsiteY1" fmla="*/ 53975 h 434975"/>
              <a:gd name="connsiteX2" fmla="*/ 155575 w 587375"/>
              <a:gd name="connsiteY2" fmla="*/ 368300 h 434975"/>
              <a:gd name="connsiteX3" fmla="*/ 498475 w 587375"/>
              <a:gd name="connsiteY3" fmla="*/ 92075 h 434975"/>
              <a:gd name="connsiteX4" fmla="*/ 279400 w 587375"/>
              <a:gd name="connsiteY4" fmla="*/ 396875 h 434975"/>
              <a:gd name="connsiteX5" fmla="*/ 574675 w 587375"/>
              <a:gd name="connsiteY5" fmla="*/ 158750 h 434975"/>
              <a:gd name="connsiteX6" fmla="*/ 355600 w 587375"/>
              <a:gd name="connsiteY6" fmla="*/ 25400 h 434975"/>
              <a:gd name="connsiteX7" fmla="*/ 536575 w 587375"/>
              <a:gd name="connsiteY7" fmla="*/ 311150 h 434975"/>
              <a:gd name="connsiteX8" fmla="*/ 222250 w 587375"/>
              <a:gd name="connsiteY8" fmla="*/ 44450 h 434975"/>
              <a:gd name="connsiteX9" fmla="*/ 403225 w 587375"/>
              <a:gd name="connsiteY9" fmla="*/ 396875 h 434975"/>
              <a:gd name="connsiteX10" fmla="*/ 136525 w 587375"/>
              <a:gd name="connsiteY10" fmla="*/ 130175 h 434975"/>
              <a:gd name="connsiteX11" fmla="*/ 231775 w 587375"/>
              <a:gd name="connsiteY11" fmla="*/ 415925 h 434975"/>
              <a:gd name="connsiteX12" fmla="*/ 31750 w 587375"/>
              <a:gd name="connsiteY12" fmla="*/ 244475 h 434975"/>
              <a:gd name="connsiteX13" fmla="*/ 422275 w 587375"/>
              <a:gd name="connsiteY13" fmla="*/ 34925 h 434975"/>
              <a:gd name="connsiteX14" fmla="*/ 241300 w 587375"/>
              <a:gd name="connsiteY14" fmla="*/ 415925 h 434975"/>
              <a:gd name="connsiteX15" fmla="*/ 536575 w 587375"/>
              <a:gd name="connsiteY15" fmla="*/ 130175 h 434975"/>
              <a:gd name="connsiteX16" fmla="*/ 469900 w 587375"/>
              <a:gd name="connsiteY16" fmla="*/ 320675 h 434975"/>
              <a:gd name="connsiteX17" fmla="*/ 69850 w 587375"/>
              <a:gd name="connsiteY17" fmla="*/ 225425 h 434975"/>
              <a:gd name="connsiteX18" fmla="*/ 193675 w 587375"/>
              <a:gd name="connsiteY18" fmla="*/ 396875 h 434975"/>
              <a:gd name="connsiteX19" fmla="*/ 327025 w 587375"/>
              <a:gd name="connsiteY19" fmla="*/ 63500 h 434975"/>
              <a:gd name="connsiteX20" fmla="*/ 288925 w 587375"/>
              <a:gd name="connsiteY20" fmla="*/ 25400 h 434975"/>
              <a:gd name="connsiteX21" fmla="*/ 536575 w 587375"/>
              <a:gd name="connsiteY21" fmla="*/ 215900 h 434975"/>
              <a:gd name="connsiteX22" fmla="*/ 412750 w 587375"/>
              <a:gd name="connsiteY22" fmla="*/ 254000 h 434975"/>
              <a:gd name="connsiteX23" fmla="*/ 165100 w 587375"/>
              <a:gd name="connsiteY23" fmla="*/ 339725 h 434975"/>
              <a:gd name="connsiteX24" fmla="*/ 307975 w 587375"/>
              <a:gd name="connsiteY24" fmla="*/ 273050 h 4349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587375" h="434975">
                <a:moveTo>
                  <a:pt x="50800" y="349250"/>
                </a:moveTo>
                <a:cubicBezTo>
                  <a:pt x="242094" y="200025"/>
                  <a:pt x="433388" y="50800"/>
                  <a:pt x="450850" y="53975"/>
                </a:cubicBezTo>
                <a:cubicBezTo>
                  <a:pt x="468313" y="57150"/>
                  <a:pt x="147638" y="361950"/>
                  <a:pt x="155575" y="368300"/>
                </a:cubicBezTo>
                <a:cubicBezTo>
                  <a:pt x="163512" y="374650"/>
                  <a:pt x="477838" y="87313"/>
                  <a:pt x="498475" y="92075"/>
                </a:cubicBezTo>
                <a:cubicBezTo>
                  <a:pt x="519112" y="96837"/>
                  <a:pt x="266700" y="385763"/>
                  <a:pt x="279400" y="396875"/>
                </a:cubicBezTo>
                <a:cubicBezTo>
                  <a:pt x="292100" y="407987"/>
                  <a:pt x="561975" y="220663"/>
                  <a:pt x="574675" y="158750"/>
                </a:cubicBezTo>
                <a:cubicBezTo>
                  <a:pt x="587375" y="96838"/>
                  <a:pt x="361950" y="0"/>
                  <a:pt x="355600" y="25400"/>
                </a:cubicBezTo>
                <a:cubicBezTo>
                  <a:pt x="349250" y="50800"/>
                  <a:pt x="558800" y="307975"/>
                  <a:pt x="536575" y="311150"/>
                </a:cubicBezTo>
                <a:cubicBezTo>
                  <a:pt x="514350" y="314325"/>
                  <a:pt x="244475" y="30162"/>
                  <a:pt x="222250" y="44450"/>
                </a:cubicBezTo>
                <a:cubicBezTo>
                  <a:pt x="200025" y="58738"/>
                  <a:pt x="417512" y="382588"/>
                  <a:pt x="403225" y="396875"/>
                </a:cubicBezTo>
                <a:cubicBezTo>
                  <a:pt x="388938" y="411162"/>
                  <a:pt x="165100" y="127000"/>
                  <a:pt x="136525" y="130175"/>
                </a:cubicBezTo>
                <a:cubicBezTo>
                  <a:pt x="107950" y="133350"/>
                  <a:pt x="249237" y="396875"/>
                  <a:pt x="231775" y="415925"/>
                </a:cubicBezTo>
                <a:cubicBezTo>
                  <a:pt x="214313" y="434975"/>
                  <a:pt x="0" y="307975"/>
                  <a:pt x="31750" y="244475"/>
                </a:cubicBezTo>
                <a:cubicBezTo>
                  <a:pt x="63500" y="180975"/>
                  <a:pt x="387350" y="6350"/>
                  <a:pt x="422275" y="34925"/>
                </a:cubicBezTo>
                <a:cubicBezTo>
                  <a:pt x="457200" y="63500"/>
                  <a:pt x="222250" y="400050"/>
                  <a:pt x="241300" y="415925"/>
                </a:cubicBezTo>
                <a:cubicBezTo>
                  <a:pt x="260350" y="431800"/>
                  <a:pt x="498475" y="146050"/>
                  <a:pt x="536575" y="130175"/>
                </a:cubicBezTo>
                <a:cubicBezTo>
                  <a:pt x="574675" y="114300"/>
                  <a:pt x="547687" y="304800"/>
                  <a:pt x="469900" y="320675"/>
                </a:cubicBezTo>
                <a:cubicBezTo>
                  <a:pt x="392113" y="336550"/>
                  <a:pt x="115887" y="212725"/>
                  <a:pt x="69850" y="225425"/>
                </a:cubicBezTo>
                <a:cubicBezTo>
                  <a:pt x="23813" y="238125"/>
                  <a:pt x="150813" y="423862"/>
                  <a:pt x="193675" y="396875"/>
                </a:cubicBezTo>
                <a:cubicBezTo>
                  <a:pt x="236537" y="369888"/>
                  <a:pt x="311150" y="125413"/>
                  <a:pt x="327025" y="63500"/>
                </a:cubicBezTo>
                <a:cubicBezTo>
                  <a:pt x="342900" y="1588"/>
                  <a:pt x="254000" y="0"/>
                  <a:pt x="288925" y="25400"/>
                </a:cubicBezTo>
                <a:cubicBezTo>
                  <a:pt x="323850" y="50800"/>
                  <a:pt x="515938" y="177800"/>
                  <a:pt x="536575" y="215900"/>
                </a:cubicBezTo>
                <a:cubicBezTo>
                  <a:pt x="557212" y="254000"/>
                  <a:pt x="474662" y="233363"/>
                  <a:pt x="412750" y="254000"/>
                </a:cubicBezTo>
                <a:cubicBezTo>
                  <a:pt x="350838" y="274637"/>
                  <a:pt x="182563" y="336550"/>
                  <a:pt x="165100" y="339725"/>
                </a:cubicBezTo>
                <a:cubicBezTo>
                  <a:pt x="147638" y="342900"/>
                  <a:pt x="227806" y="307975"/>
                  <a:pt x="307975" y="273050"/>
                </a:cubicBezTo>
              </a:path>
            </a:pathLst>
          </a:custGeom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Полилиния 37">
            <a:hlinkClick r:id="rId10" action="ppaction://hlinksldjump"/>
          </p:cNvPr>
          <p:cNvSpPr/>
          <p:nvPr/>
        </p:nvSpPr>
        <p:spPr>
          <a:xfrm>
            <a:off x="6059488" y="2286000"/>
            <a:ext cx="301624" cy="339725"/>
          </a:xfrm>
          <a:custGeom>
            <a:avLst/>
            <a:gdLst>
              <a:gd name="connsiteX0" fmla="*/ 274637 w 301624"/>
              <a:gd name="connsiteY0" fmla="*/ 9525 h 339725"/>
              <a:gd name="connsiteX1" fmla="*/ 26987 w 301624"/>
              <a:gd name="connsiteY1" fmla="*/ 276225 h 339725"/>
              <a:gd name="connsiteX2" fmla="*/ 112712 w 301624"/>
              <a:gd name="connsiteY2" fmla="*/ 9525 h 339725"/>
              <a:gd name="connsiteX3" fmla="*/ 227012 w 301624"/>
              <a:gd name="connsiteY3" fmla="*/ 323850 h 339725"/>
              <a:gd name="connsiteX4" fmla="*/ 265112 w 301624"/>
              <a:gd name="connsiteY4" fmla="*/ 66675 h 339725"/>
              <a:gd name="connsiteX5" fmla="*/ 93662 w 301624"/>
              <a:gd name="connsiteY5" fmla="*/ 38100 h 339725"/>
              <a:gd name="connsiteX6" fmla="*/ 46037 w 301624"/>
              <a:gd name="connsiteY6" fmla="*/ 295275 h 339725"/>
              <a:gd name="connsiteX7" fmla="*/ 236537 w 301624"/>
              <a:gd name="connsiteY7" fmla="*/ 304800 h 339725"/>
              <a:gd name="connsiteX8" fmla="*/ 227012 w 301624"/>
              <a:gd name="connsiteY8" fmla="*/ 142875 h 339725"/>
              <a:gd name="connsiteX9" fmla="*/ 84137 w 301624"/>
              <a:gd name="connsiteY9" fmla="*/ 133350 h 339725"/>
              <a:gd name="connsiteX10" fmla="*/ 169862 w 301624"/>
              <a:gd name="connsiteY10" fmla="*/ 47625 h 339725"/>
              <a:gd name="connsiteX11" fmla="*/ 141287 w 301624"/>
              <a:gd name="connsiteY11" fmla="*/ 285750 h 339725"/>
              <a:gd name="connsiteX12" fmla="*/ 74612 w 301624"/>
              <a:gd name="connsiteY12" fmla="*/ 180975 h 339725"/>
              <a:gd name="connsiteX13" fmla="*/ 207962 w 301624"/>
              <a:gd name="connsiteY13" fmla="*/ 133350 h 339725"/>
              <a:gd name="connsiteX14" fmla="*/ 188912 w 301624"/>
              <a:gd name="connsiteY14" fmla="*/ 266700 h 339725"/>
              <a:gd name="connsiteX15" fmla="*/ 274637 w 301624"/>
              <a:gd name="connsiteY15" fmla="*/ 9525 h 339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301624" h="339725">
                <a:moveTo>
                  <a:pt x="274637" y="9525"/>
                </a:moveTo>
                <a:cubicBezTo>
                  <a:pt x="247650" y="11112"/>
                  <a:pt x="53974" y="276225"/>
                  <a:pt x="26987" y="276225"/>
                </a:cubicBezTo>
                <a:cubicBezTo>
                  <a:pt x="0" y="276225"/>
                  <a:pt x="79375" y="1588"/>
                  <a:pt x="112712" y="9525"/>
                </a:cubicBezTo>
                <a:cubicBezTo>
                  <a:pt x="146049" y="17462"/>
                  <a:pt x="201612" y="314325"/>
                  <a:pt x="227012" y="323850"/>
                </a:cubicBezTo>
                <a:cubicBezTo>
                  <a:pt x="252412" y="333375"/>
                  <a:pt x="287337" y="114300"/>
                  <a:pt x="265112" y="66675"/>
                </a:cubicBezTo>
                <a:cubicBezTo>
                  <a:pt x="242887" y="19050"/>
                  <a:pt x="130174" y="0"/>
                  <a:pt x="93662" y="38100"/>
                </a:cubicBezTo>
                <a:cubicBezTo>
                  <a:pt x="57150" y="76200"/>
                  <a:pt x="22225" y="250825"/>
                  <a:pt x="46037" y="295275"/>
                </a:cubicBezTo>
                <a:cubicBezTo>
                  <a:pt x="69849" y="339725"/>
                  <a:pt x="206374" y="330200"/>
                  <a:pt x="236537" y="304800"/>
                </a:cubicBezTo>
                <a:cubicBezTo>
                  <a:pt x="266700" y="279400"/>
                  <a:pt x="252412" y="171450"/>
                  <a:pt x="227012" y="142875"/>
                </a:cubicBezTo>
                <a:cubicBezTo>
                  <a:pt x="201612" y="114300"/>
                  <a:pt x="93662" y="149225"/>
                  <a:pt x="84137" y="133350"/>
                </a:cubicBezTo>
                <a:cubicBezTo>
                  <a:pt x="74612" y="117475"/>
                  <a:pt x="160337" y="22225"/>
                  <a:pt x="169862" y="47625"/>
                </a:cubicBezTo>
                <a:cubicBezTo>
                  <a:pt x="179387" y="73025"/>
                  <a:pt x="157162" y="263525"/>
                  <a:pt x="141287" y="285750"/>
                </a:cubicBezTo>
                <a:cubicBezTo>
                  <a:pt x="125412" y="307975"/>
                  <a:pt x="63500" y="206375"/>
                  <a:pt x="74612" y="180975"/>
                </a:cubicBezTo>
                <a:cubicBezTo>
                  <a:pt x="85724" y="155575"/>
                  <a:pt x="188912" y="119063"/>
                  <a:pt x="207962" y="133350"/>
                </a:cubicBezTo>
                <a:cubicBezTo>
                  <a:pt x="227012" y="147638"/>
                  <a:pt x="179387" y="280987"/>
                  <a:pt x="188912" y="266700"/>
                </a:cubicBezTo>
                <a:cubicBezTo>
                  <a:pt x="198437" y="252413"/>
                  <a:pt x="301624" y="7938"/>
                  <a:pt x="274637" y="9525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Полилиния 38">
            <a:hlinkClick r:id="rId10" action="ppaction://hlinksldjump"/>
          </p:cNvPr>
          <p:cNvSpPr/>
          <p:nvPr/>
        </p:nvSpPr>
        <p:spPr>
          <a:xfrm>
            <a:off x="5354638" y="2614613"/>
            <a:ext cx="661987" cy="123824"/>
          </a:xfrm>
          <a:custGeom>
            <a:avLst/>
            <a:gdLst>
              <a:gd name="connsiteX0" fmla="*/ 74612 w 661987"/>
              <a:gd name="connsiteY0" fmla="*/ 90487 h 123824"/>
              <a:gd name="connsiteX1" fmla="*/ 579437 w 661987"/>
              <a:gd name="connsiteY1" fmla="*/ 4762 h 123824"/>
              <a:gd name="connsiteX2" fmla="*/ 569912 w 661987"/>
              <a:gd name="connsiteY2" fmla="*/ 119062 h 123824"/>
              <a:gd name="connsiteX3" fmla="*/ 293687 w 661987"/>
              <a:gd name="connsiteY3" fmla="*/ 33337 h 123824"/>
              <a:gd name="connsiteX4" fmla="*/ 131762 w 661987"/>
              <a:gd name="connsiteY4" fmla="*/ 14287 h 123824"/>
              <a:gd name="connsiteX5" fmla="*/ 74612 w 661987"/>
              <a:gd name="connsiteY5" fmla="*/ 90487 h 1238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61987" h="123824">
                <a:moveTo>
                  <a:pt x="74612" y="90487"/>
                </a:moveTo>
                <a:cubicBezTo>
                  <a:pt x="149224" y="88900"/>
                  <a:pt x="496887" y="0"/>
                  <a:pt x="579437" y="4762"/>
                </a:cubicBezTo>
                <a:cubicBezTo>
                  <a:pt x="661987" y="9524"/>
                  <a:pt x="617537" y="114300"/>
                  <a:pt x="569912" y="119062"/>
                </a:cubicBezTo>
                <a:cubicBezTo>
                  <a:pt x="522287" y="123824"/>
                  <a:pt x="366712" y="50799"/>
                  <a:pt x="293687" y="33337"/>
                </a:cubicBezTo>
                <a:cubicBezTo>
                  <a:pt x="220662" y="15875"/>
                  <a:pt x="161924" y="4762"/>
                  <a:pt x="131762" y="14287"/>
                </a:cubicBezTo>
                <a:cubicBezTo>
                  <a:pt x="101600" y="23812"/>
                  <a:pt x="0" y="92074"/>
                  <a:pt x="74612" y="90487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" name="Полилиния 40">
            <a:hlinkClick r:id="rId10" action="ppaction://hlinksldjump"/>
          </p:cNvPr>
          <p:cNvSpPr/>
          <p:nvPr/>
        </p:nvSpPr>
        <p:spPr>
          <a:xfrm>
            <a:off x="5426075" y="2613025"/>
            <a:ext cx="550862" cy="155575"/>
          </a:xfrm>
          <a:custGeom>
            <a:avLst/>
            <a:gdLst>
              <a:gd name="connsiteX0" fmla="*/ 498475 w 550862"/>
              <a:gd name="connsiteY0" fmla="*/ 44450 h 155575"/>
              <a:gd name="connsiteX1" fmla="*/ 488950 w 550862"/>
              <a:gd name="connsiteY1" fmla="*/ 149225 h 155575"/>
              <a:gd name="connsiteX2" fmla="*/ 450850 w 550862"/>
              <a:gd name="connsiteY2" fmla="*/ 6350 h 155575"/>
              <a:gd name="connsiteX3" fmla="*/ 346075 w 550862"/>
              <a:gd name="connsiteY3" fmla="*/ 111125 h 155575"/>
              <a:gd name="connsiteX4" fmla="*/ 317500 w 550862"/>
              <a:gd name="connsiteY4" fmla="*/ 25400 h 155575"/>
              <a:gd name="connsiteX5" fmla="*/ 203200 w 550862"/>
              <a:gd name="connsiteY5" fmla="*/ 82550 h 155575"/>
              <a:gd name="connsiteX6" fmla="*/ 12700 w 550862"/>
              <a:gd name="connsiteY6" fmla="*/ 92075 h 155575"/>
              <a:gd name="connsiteX7" fmla="*/ 127000 w 550862"/>
              <a:gd name="connsiteY7" fmla="*/ 44450 h 155575"/>
              <a:gd name="connsiteX8" fmla="*/ 403225 w 550862"/>
              <a:gd name="connsiteY8" fmla="*/ 53975 h 155575"/>
              <a:gd name="connsiteX9" fmla="*/ 479425 w 550862"/>
              <a:gd name="connsiteY9" fmla="*/ 92075 h 155575"/>
              <a:gd name="connsiteX10" fmla="*/ 174625 w 550862"/>
              <a:gd name="connsiteY10" fmla="*/ 120650 h 155575"/>
              <a:gd name="connsiteX11" fmla="*/ 498475 w 550862"/>
              <a:gd name="connsiteY11" fmla="*/ 44450 h 1555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550862" h="155575">
                <a:moveTo>
                  <a:pt x="498475" y="44450"/>
                </a:moveTo>
                <a:cubicBezTo>
                  <a:pt x="550862" y="49212"/>
                  <a:pt x="496887" y="155575"/>
                  <a:pt x="488950" y="149225"/>
                </a:cubicBezTo>
                <a:cubicBezTo>
                  <a:pt x="481013" y="142875"/>
                  <a:pt x="474662" y="12700"/>
                  <a:pt x="450850" y="6350"/>
                </a:cubicBezTo>
                <a:cubicBezTo>
                  <a:pt x="427038" y="0"/>
                  <a:pt x="368300" y="107950"/>
                  <a:pt x="346075" y="111125"/>
                </a:cubicBezTo>
                <a:cubicBezTo>
                  <a:pt x="323850" y="114300"/>
                  <a:pt x="341312" y="30162"/>
                  <a:pt x="317500" y="25400"/>
                </a:cubicBezTo>
                <a:cubicBezTo>
                  <a:pt x="293688" y="20638"/>
                  <a:pt x="254000" y="71438"/>
                  <a:pt x="203200" y="82550"/>
                </a:cubicBezTo>
                <a:cubicBezTo>
                  <a:pt x="152400" y="93663"/>
                  <a:pt x="25400" y="98425"/>
                  <a:pt x="12700" y="92075"/>
                </a:cubicBezTo>
                <a:cubicBezTo>
                  <a:pt x="0" y="85725"/>
                  <a:pt x="61913" y="50800"/>
                  <a:pt x="127000" y="44450"/>
                </a:cubicBezTo>
                <a:cubicBezTo>
                  <a:pt x="192087" y="38100"/>
                  <a:pt x="344488" y="46038"/>
                  <a:pt x="403225" y="53975"/>
                </a:cubicBezTo>
                <a:cubicBezTo>
                  <a:pt x="461963" y="61913"/>
                  <a:pt x="517525" y="80963"/>
                  <a:pt x="479425" y="92075"/>
                </a:cubicBezTo>
                <a:cubicBezTo>
                  <a:pt x="441325" y="103187"/>
                  <a:pt x="173038" y="134937"/>
                  <a:pt x="174625" y="120650"/>
                </a:cubicBezTo>
                <a:cubicBezTo>
                  <a:pt x="176212" y="106363"/>
                  <a:pt x="446088" y="39688"/>
                  <a:pt x="498475" y="44450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Полилиния 44">
            <a:hlinkClick r:id="rId11" action="ppaction://hlinksldjump"/>
          </p:cNvPr>
          <p:cNvSpPr/>
          <p:nvPr/>
        </p:nvSpPr>
        <p:spPr>
          <a:xfrm>
            <a:off x="5221288" y="3832225"/>
            <a:ext cx="436562" cy="430212"/>
          </a:xfrm>
          <a:custGeom>
            <a:avLst/>
            <a:gdLst>
              <a:gd name="connsiteX0" fmla="*/ 46037 w 436562"/>
              <a:gd name="connsiteY0" fmla="*/ 139700 h 430212"/>
              <a:gd name="connsiteX1" fmla="*/ 236537 w 436562"/>
              <a:gd name="connsiteY1" fmla="*/ 63500 h 430212"/>
              <a:gd name="connsiteX2" fmla="*/ 407987 w 436562"/>
              <a:gd name="connsiteY2" fmla="*/ 120650 h 430212"/>
              <a:gd name="connsiteX3" fmla="*/ 407987 w 436562"/>
              <a:gd name="connsiteY3" fmla="*/ 282575 h 430212"/>
              <a:gd name="connsiteX4" fmla="*/ 341312 w 436562"/>
              <a:gd name="connsiteY4" fmla="*/ 368300 h 430212"/>
              <a:gd name="connsiteX5" fmla="*/ 188912 w 436562"/>
              <a:gd name="connsiteY5" fmla="*/ 425450 h 430212"/>
              <a:gd name="connsiteX6" fmla="*/ 36512 w 436562"/>
              <a:gd name="connsiteY6" fmla="*/ 339725 h 430212"/>
              <a:gd name="connsiteX7" fmla="*/ 7937 w 436562"/>
              <a:gd name="connsiteY7" fmla="*/ 196850 h 430212"/>
              <a:gd name="connsiteX8" fmla="*/ 84137 w 436562"/>
              <a:gd name="connsiteY8" fmla="*/ 63500 h 430212"/>
              <a:gd name="connsiteX9" fmla="*/ 217487 w 436562"/>
              <a:gd name="connsiteY9" fmla="*/ 53975 h 430212"/>
              <a:gd name="connsiteX10" fmla="*/ 207962 w 436562"/>
              <a:gd name="connsiteY10" fmla="*/ 387350 h 430212"/>
              <a:gd name="connsiteX11" fmla="*/ 331787 w 436562"/>
              <a:gd name="connsiteY11" fmla="*/ 82550 h 430212"/>
              <a:gd name="connsiteX12" fmla="*/ 274637 w 436562"/>
              <a:gd name="connsiteY12" fmla="*/ 330200 h 430212"/>
              <a:gd name="connsiteX13" fmla="*/ 388937 w 436562"/>
              <a:gd name="connsiteY13" fmla="*/ 196850 h 430212"/>
              <a:gd name="connsiteX14" fmla="*/ 46037 w 436562"/>
              <a:gd name="connsiteY14" fmla="*/ 139700 h 4302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436562" h="430212">
                <a:moveTo>
                  <a:pt x="46037" y="139700"/>
                </a:moveTo>
                <a:cubicBezTo>
                  <a:pt x="20637" y="117475"/>
                  <a:pt x="176212" y="66675"/>
                  <a:pt x="236537" y="63500"/>
                </a:cubicBezTo>
                <a:cubicBezTo>
                  <a:pt x="296862" y="60325"/>
                  <a:pt x="379412" y="84138"/>
                  <a:pt x="407987" y="120650"/>
                </a:cubicBezTo>
                <a:cubicBezTo>
                  <a:pt x="436562" y="157162"/>
                  <a:pt x="419099" y="241300"/>
                  <a:pt x="407987" y="282575"/>
                </a:cubicBezTo>
                <a:cubicBezTo>
                  <a:pt x="396875" y="323850"/>
                  <a:pt x="377824" y="344488"/>
                  <a:pt x="341312" y="368300"/>
                </a:cubicBezTo>
                <a:cubicBezTo>
                  <a:pt x="304800" y="392112"/>
                  <a:pt x="239712" y="430212"/>
                  <a:pt x="188912" y="425450"/>
                </a:cubicBezTo>
                <a:cubicBezTo>
                  <a:pt x="138112" y="420688"/>
                  <a:pt x="66674" y="377825"/>
                  <a:pt x="36512" y="339725"/>
                </a:cubicBezTo>
                <a:cubicBezTo>
                  <a:pt x="6350" y="301625"/>
                  <a:pt x="0" y="242887"/>
                  <a:pt x="7937" y="196850"/>
                </a:cubicBezTo>
                <a:cubicBezTo>
                  <a:pt x="15874" y="150813"/>
                  <a:pt x="49212" y="87312"/>
                  <a:pt x="84137" y="63500"/>
                </a:cubicBezTo>
                <a:cubicBezTo>
                  <a:pt x="119062" y="39688"/>
                  <a:pt x="196850" y="0"/>
                  <a:pt x="217487" y="53975"/>
                </a:cubicBezTo>
                <a:cubicBezTo>
                  <a:pt x="238125" y="107950"/>
                  <a:pt x="188912" y="382588"/>
                  <a:pt x="207962" y="387350"/>
                </a:cubicBezTo>
                <a:cubicBezTo>
                  <a:pt x="227012" y="392112"/>
                  <a:pt x="320675" y="92075"/>
                  <a:pt x="331787" y="82550"/>
                </a:cubicBezTo>
                <a:cubicBezTo>
                  <a:pt x="342900" y="73025"/>
                  <a:pt x="265112" y="311150"/>
                  <a:pt x="274637" y="330200"/>
                </a:cubicBezTo>
                <a:cubicBezTo>
                  <a:pt x="284162" y="349250"/>
                  <a:pt x="428625" y="223838"/>
                  <a:pt x="388937" y="196850"/>
                </a:cubicBezTo>
                <a:cubicBezTo>
                  <a:pt x="349250" y="169863"/>
                  <a:pt x="71437" y="161925"/>
                  <a:pt x="46037" y="139700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" name="Полилиния 45">
            <a:hlinkClick r:id="rId11" action="ppaction://hlinksldjump"/>
          </p:cNvPr>
          <p:cNvSpPr/>
          <p:nvPr/>
        </p:nvSpPr>
        <p:spPr>
          <a:xfrm>
            <a:off x="5246688" y="3913981"/>
            <a:ext cx="393700" cy="340519"/>
          </a:xfrm>
          <a:custGeom>
            <a:avLst/>
            <a:gdLst>
              <a:gd name="connsiteX0" fmla="*/ 58737 w 393700"/>
              <a:gd name="connsiteY0" fmla="*/ 794 h 340519"/>
              <a:gd name="connsiteX1" fmla="*/ 115887 w 393700"/>
              <a:gd name="connsiteY1" fmla="*/ 794 h 340519"/>
              <a:gd name="connsiteX2" fmla="*/ 325437 w 393700"/>
              <a:gd name="connsiteY2" fmla="*/ 10319 h 340519"/>
              <a:gd name="connsiteX3" fmla="*/ 11112 w 393700"/>
              <a:gd name="connsiteY3" fmla="*/ 124619 h 340519"/>
              <a:gd name="connsiteX4" fmla="*/ 392112 w 393700"/>
              <a:gd name="connsiteY4" fmla="*/ 143669 h 340519"/>
              <a:gd name="connsiteX5" fmla="*/ 20637 w 393700"/>
              <a:gd name="connsiteY5" fmla="*/ 181769 h 340519"/>
              <a:gd name="connsiteX6" fmla="*/ 354012 w 393700"/>
              <a:gd name="connsiteY6" fmla="*/ 238919 h 340519"/>
              <a:gd name="connsiteX7" fmla="*/ 77787 w 393700"/>
              <a:gd name="connsiteY7" fmla="*/ 305594 h 340519"/>
              <a:gd name="connsiteX8" fmla="*/ 58737 w 393700"/>
              <a:gd name="connsiteY8" fmla="*/ 794 h 3405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93700" h="340519">
                <a:moveTo>
                  <a:pt x="58737" y="794"/>
                </a:moveTo>
                <a:cubicBezTo>
                  <a:pt x="65087" y="0"/>
                  <a:pt x="115887" y="794"/>
                  <a:pt x="115887" y="794"/>
                </a:cubicBezTo>
                <a:lnTo>
                  <a:pt x="325437" y="10319"/>
                </a:lnTo>
                <a:cubicBezTo>
                  <a:pt x="307975" y="30956"/>
                  <a:pt x="0" y="102394"/>
                  <a:pt x="11112" y="124619"/>
                </a:cubicBezTo>
                <a:cubicBezTo>
                  <a:pt x="22224" y="146844"/>
                  <a:pt x="390525" y="134144"/>
                  <a:pt x="392112" y="143669"/>
                </a:cubicBezTo>
                <a:cubicBezTo>
                  <a:pt x="393700" y="153194"/>
                  <a:pt x="26987" y="165894"/>
                  <a:pt x="20637" y="181769"/>
                </a:cubicBezTo>
                <a:cubicBezTo>
                  <a:pt x="14287" y="197644"/>
                  <a:pt x="344487" y="218282"/>
                  <a:pt x="354012" y="238919"/>
                </a:cubicBezTo>
                <a:cubicBezTo>
                  <a:pt x="363537" y="259556"/>
                  <a:pt x="128587" y="340519"/>
                  <a:pt x="77787" y="305594"/>
                </a:cubicBezTo>
                <a:cubicBezTo>
                  <a:pt x="26987" y="270669"/>
                  <a:pt x="38099" y="150019"/>
                  <a:pt x="58737" y="794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8" name="Полилиния 47"/>
          <p:cNvSpPr/>
          <p:nvPr/>
        </p:nvSpPr>
        <p:spPr>
          <a:xfrm>
            <a:off x="7739063" y="2776538"/>
            <a:ext cx="393699" cy="355599"/>
          </a:xfrm>
          <a:custGeom>
            <a:avLst/>
            <a:gdLst>
              <a:gd name="connsiteX0" fmla="*/ 23812 w 393699"/>
              <a:gd name="connsiteY0" fmla="*/ 109537 h 355599"/>
              <a:gd name="connsiteX1" fmla="*/ 33337 w 393699"/>
              <a:gd name="connsiteY1" fmla="*/ 309562 h 355599"/>
              <a:gd name="connsiteX2" fmla="*/ 223837 w 393699"/>
              <a:gd name="connsiteY2" fmla="*/ 347662 h 355599"/>
              <a:gd name="connsiteX3" fmla="*/ 328612 w 393699"/>
              <a:gd name="connsiteY3" fmla="*/ 261937 h 355599"/>
              <a:gd name="connsiteX4" fmla="*/ 385762 w 393699"/>
              <a:gd name="connsiteY4" fmla="*/ 176212 h 355599"/>
              <a:gd name="connsiteX5" fmla="*/ 280987 w 393699"/>
              <a:gd name="connsiteY5" fmla="*/ 42862 h 355599"/>
              <a:gd name="connsiteX6" fmla="*/ 90487 w 393699"/>
              <a:gd name="connsiteY6" fmla="*/ 14287 h 355599"/>
              <a:gd name="connsiteX7" fmla="*/ 23812 w 393699"/>
              <a:gd name="connsiteY7" fmla="*/ 109537 h 3555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93699" h="355599">
                <a:moveTo>
                  <a:pt x="23812" y="109537"/>
                </a:moveTo>
                <a:cubicBezTo>
                  <a:pt x="14287" y="158750"/>
                  <a:pt x="0" y="269875"/>
                  <a:pt x="33337" y="309562"/>
                </a:cubicBezTo>
                <a:cubicBezTo>
                  <a:pt x="66674" y="349249"/>
                  <a:pt x="174625" y="355599"/>
                  <a:pt x="223837" y="347662"/>
                </a:cubicBezTo>
                <a:cubicBezTo>
                  <a:pt x="273049" y="339725"/>
                  <a:pt x="301625" y="290512"/>
                  <a:pt x="328612" y="261937"/>
                </a:cubicBezTo>
                <a:cubicBezTo>
                  <a:pt x="355600" y="233362"/>
                  <a:pt x="393699" y="212724"/>
                  <a:pt x="385762" y="176212"/>
                </a:cubicBezTo>
                <a:cubicBezTo>
                  <a:pt x="377825" y="139700"/>
                  <a:pt x="330199" y="69849"/>
                  <a:pt x="280987" y="42862"/>
                </a:cubicBezTo>
                <a:cubicBezTo>
                  <a:pt x="231775" y="15875"/>
                  <a:pt x="138112" y="0"/>
                  <a:pt x="90487" y="14287"/>
                </a:cubicBezTo>
                <a:cubicBezTo>
                  <a:pt x="42862" y="28574"/>
                  <a:pt x="33337" y="60324"/>
                  <a:pt x="23812" y="109537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0" name="Полилиния 49">
            <a:hlinkClick r:id="rId11" action="ppaction://hlinksldjump"/>
          </p:cNvPr>
          <p:cNvSpPr/>
          <p:nvPr/>
        </p:nvSpPr>
        <p:spPr>
          <a:xfrm>
            <a:off x="5969000" y="1166813"/>
            <a:ext cx="292100" cy="279399"/>
          </a:xfrm>
          <a:custGeom>
            <a:avLst/>
            <a:gdLst>
              <a:gd name="connsiteX0" fmla="*/ 31750 w 292100"/>
              <a:gd name="connsiteY0" fmla="*/ 61912 h 279399"/>
              <a:gd name="connsiteX1" fmla="*/ 12700 w 292100"/>
              <a:gd name="connsiteY1" fmla="*/ 157162 h 279399"/>
              <a:gd name="connsiteX2" fmla="*/ 107950 w 292100"/>
              <a:gd name="connsiteY2" fmla="*/ 261937 h 279399"/>
              <a:gd name="connsiteX3" fmla="*/ 241300 w 292100"/>
              <a:gd name="connsiteY3" fmla="*/ 261937 h 279399"/>
              <a:gd name="connsiteX4" fmla="*/ 288925 w 292100"/>
              <a:gd name="connsiteY4" fmla="*/ 185737 h 279399"/>
              <a:gd name="connsiteX5" fmla="*/ 260350 w 292100"/>
              <a:gd name="connsiteY5" fmla="*/ 61912 h 279399"/>
              <a:gd name="connsiteX6" fmla="*/ 222250 w 292100"/>
              <a:gd name="connsiteY6" fmla="*/ 14287 h 279399"/>
              <a:gd name="connsiteX7" fmla="*/ 117475 w 292100"/>
              <a:gd name="connsiteY7" fmla="*/ 4762 h 279399"/>
              <a:gd name="connsiteX8" fmla="*/ 31750 w 292100"/>
              <a:gd name="connsiteY8" fmla="*/ 61912 h 2793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92100" h="279399">
                <a:moveTo>
                  <a:pt x="31750" y="61912"/>
                </a:moveTo>
                <a:cubicBezTo>
                  <a:pt x="14287" y="87312"/>
                  <a:pt x="0" y="123825"/>
                  <a:pt x="12700" y="157162"/>
                </a:cubicBezTo>
                <a:cubicBezTo>
                  <a:pt x="25400" y="190500"/>
                  <a:pt x="69850" y="244475"/>
                  <a:pt x="107950" y="261937"/>
                </a:cubicBezTo>
                <a:cubicBezTo>
                  <a:pt x="146050" y="279399"/>
                  <a:pt x="211138" y="274637"/>
                  <a:pt x="241300" y="261937"/>
                </a:cubicBezTo>
                <a:cubicBezTo>
                  <a:pt x="271463" y="249237"/>
                  <a:pt x="285750" y="219074"/>
                  <a:pt x="288925" y="185737"/>
                </a:cubicBezTo>
                <a:cubicBezTo>
                  <a:pt x="292100" y="152400"/>
                  <a:pt x="271462" y="90487"/>
                  <a:pt x="260350" y="61912"/>
                </a:cubicBezTo>
                <a:cubicBezTo>
                  <a:pt x="249238" y="33337"/>
                  <a:pt x="246063" y="23812"/>
                  <a:pt x="222250" y="14287"/>
                </a:cubicBezTo>
                <a:cubicBezTo>
                  <a:pt x="198438" y="4762"/>
                  <a:pt x="142875" y="0"/>
                  <a:pt x="117475" y="4762"/>
                </a:cubicBezTo>
                <a:cubicBezTo>
                  <a:pt x="92075" y="9524"/>
                  <a:pt x="49213" y="36512"/>
                  <a:pt x="31750" y="61912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1" name="Полилиния 50">
            <a:hlinkClick r:id="rId11" action="ppaction://hlinksldjump"/>
          </p:cNvPr>
          <p:cNvSpPr/>
          <p:nvPr/>
        </p:nvSpPr>
        <p:spPr>
          <a:xfrm>
            <a:off x="6015037" y="1163638"/>
            <a:ext cx="228601" cy="257175"/>
          </a:xfrm>
          <a:custGeom>
            <a:avLst/>
            <a:gdLst>
              <a:gd name="connsiteX0" fmla="*/ 33338 w 228601"/>
              <a:gd name="connsiteY0" fmla="*/ 55562 h 257175"/>
              <a:gd name="connsiteX1" fmla="*/ 195263 w 228601"/>
              <a:gd name="connsiteY1" fmla="*/ 74612 h 257175"/>
              <a:gd name="connsiteX2" fmla="*/ 4763 w 228601"/>
              <a:gd name="connsiteY2" fmla="*/ 131762 h 257175"/>
              <a:gd name="connsiteX3" fmla="*/ 223838 w 228601"/>
              <a:gd name="connsiteY3" fmla="*/ 150812 h 257175"/>
              <a:gd name="connsiteX4" fmla="*/ 33338 w 228601"/>
              <a:gd name="connsiteY4" fmla="*/ 188912 h 257175"/>
              <a:gd name="connsiteX5" fmla="*/ 109538 w 228601"/>
              <a:gd name="connsiteY5" fmla="*/ 227012 h 257175"/>
              <a:gd name="connsiteX6" fmla="*/ 109538 w 228601"/>
              <a:gd name="connsiteY6" fmla="*/ 7937 h 257175"/>
              <a:gd name="connsiteX7" fmla="*/ 195263 w 228601"/>
              <a:gd name="connsiteY7" fmla="*/ 179387 h 257175"/>
              <a:gd name="connsiteX8" fmla="*/ 33338 w 228601"/>
              <a:gd name="connsiteY8" fmla="*/ 55562 h 257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28601" h="257175">
                <a:moveTo>
                  <a:pt x="33338" y="55562"/>
                </a:moveTo>
                <a:cubicBezTo>
                  <a:pt x="33338" y="38100"/>
                  <a:pt x="200026" y="61912"/>
                  <a:pt x="195263" y="74612"/>
                </a:cubicBezTo>
                <a:cubicBezTo>
                  <a:pt x="190500" y="87312"/>
                  <a:pt x="0" y="119062"/>
                  <a:pt x="4763" y="131762"/>
                </a:cubicBezTo>
                <a:cubicBezTo>
                  <a:pt x="9526" y="144462"/>
                  <a:pt x="219075" y="141287"/>
                  <a:pt x="223838" y="150812"/>
                </a:cubicBezTo>
                <a:cubicBezTo>
                  <a:pt x="228601" y="160337"/>
                  <a:pt x="52388" y="176212"/>
                  <a:pt x="33338" y="188912"/>
                </a:cubicBezTo>
                <a:cubicBezTo>
                  <a:pt x="14288" y="201612"/>
                  <a:pt x="96838" y="257175"/>
                  <a:pt x="109538" y="227012"/>
                </a:cubicBezTo>
                <a:cubicBezTo>
                  <a:pt x="122238" y="196850"/>
                  <a:pt x="95251" y="15874"/>
                  <a:pt x="109538" y="7937"/>
                </a:cubicBezTo>
                <a:cubicBezTo>
                  <a:pt x="123825" y="0"/>
                  <a:pt x="209550" y="169862"/>
                  <a:pt x="195263" y="179387"/>
                </a:cubicBezTo>
                <a:cubicBezTo>
                  <a:pt x="180976" y="188912"/>
                  <a:pt x="33338" y="73024"/>
                  <a:pt x="33338" y="55562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9" name="Полилиния 68">
            <a:hlinkClick r:id="rId12" action="ppaction://hlinksldjump"/>
          </p:cNvPr>
          <p:cNvSpPr/>
          <p:nvPr/>
        </p:nvSpPr>
        <p:spPr>
          <a:xfrm>
            <a:off x="6734175" y="2851150"/>
            <a:ext cx="303213" cy="481012"/>
          </a:xfrm>
          <a:custGeom>
            <a:avLst/>
            <a:gdLst>
              <a:gd name="connsiteX0" fmla="*/ 209550 w 303213"/>
              <a:gd name="connsiteY0" fmla="*/ 34925 h 481012"/>
              <a:gd name="connsiteX1" fmla="*/ 209550 w 303213"/>
              <a:gd name="connsiteY1" fmla="*/ 387350 h 481012"/>
              <a:gd name="connsiteX2" fmla="*/ 104775 w 303213"/>
              <a:gd name="connsiteY2" fmla="*/ 73025 h 481012"/>
              <a:gd name="connsiteX3" fmla="*/ 85725 w 303213"/>
              <a:gd name="connsiteY3" fmla="*/ 473075 h 481012"/>
              <a:gd name="connsiteX4" fmla="*/ 28575 w 303213"/>
              <a:gd name="connsiteY4" fmla="*/ 120650 h 481012"/>
              <a:gd name="connsiteX5" fmla="*/ 257175 w 303213"/>
              <a:gd name="connsiteY5" fmla="*/ 120650 h 481012"/>
              <a:gd name="connsiteX6" fmla="*/ 57150 w 303213"/>
              <a:gd name="connsiteY6" fmla="*/ 320675 h 481012"/>
              <a:gd name="connsiteX7" fmla="*/ 295275 w 303213"/>
              <a:gd name="connsiteY7" fmla="*/ 311150 h 481012"/>
              <a:gd name="connsiteX8" fmla="*/ 9525 w 303213"/>
              <a:gd name="connsiteY8" fmla="*/ 454025 h 481012"/>
              <a:gd name="connsiteX9" fmla="*/ 276225 w 303213"/>
              <a:gd name="connsiteY9" fmla="*/ 215900 h 481012"/>
              <a:gd name="connsiteX10" fmla="*/ 19050 w 303213"/>
              <a:gd name="connsiteY10" fmla="*/ 177800 h 481012"/>
              <a:gd name="connsiteX11" fmla="*/ 209550 w 303213"/>
              <a:gd name="connsiteY11" fmla="*/ 34925 h 4810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03213" h="481012">
                <a:moveTo>
                  <a:pt x="209550" y="34925"/>
                </a:moveTo>
                <a:cubicBezTo>
                  <a:pt x="241300" y="69850"/>
                  <a:pt x="227012" y="381000"/>
                  <a:pt x="209550" y="387350"/>
                </a:cubicBezTo>
                <a:cubicBezTo>
                  <a:pt x="192088" y="393700"/>
                  <a:pt x="125412" y="58738"/>
                  <a:pt x="104775" y="73025"/>
                </a:cubicBezTo>
                <a:cubicBezTo>
                  <a:pt x="84138" y="87312"/>
                  <a:pt x="98425" y="465138"/>
                  <a:pt x="85725" y="473075"/>
                </a:cubicBezTo>
                <a:cubicBezTo>
                  <a:pt x="73025" y="481012"/>
                  <a:pt x="0" y="179387"/>
                  <a:pt x="28575" y="120650"/>
                </a:cubicBezTo>
                <a:cubicBezTo>
                  <a:pt x="57150" y="61913"/>
                  <a:pt x="252413" y="87313"/>
                  <a:pt x="257175" y="120650"/>
                </a:cubicBezTo>
                <a:cubicBezTo>
                  <a:pt x="261937" y="153987"/>
                  <a:pt x="50800" y="288925"/>
                  <a:pt x="57150" y="320675"/>
                </a:cubicBezTo>
                <a:cubicBezTo>
                  <a:pt x="63500" y="352425"/>
                  <a:pt x="303213" y="288925"/>
                  <a:pt x="295275" y="311150"/>
                </a:cubicBezTo>
                <a:cubicBezTo>
                  <a:pt x="287338" y="333375"/>
                  <a:pt x="12700" y="469900"/>
                  <a:pt x="9525" y="454025"/>
                </a:cubicBezTo>
                <a:cubicBezTo>
                  <a:pt x="6350" y="438150"/>
                  <a:pt x="274638" y="261937"/>
                  <a:pt x="276225" y="215900"/>
                </a:cubicBezTo>
                <a:cubicBezTo>
                  <a:pt x="277812" y="169863"/>
                  <a:pt x="28575" y="204787"/>
                  <a:pt x="19050" y="177800"/>
                </a:cubicBezTo>
                <a:cubicBezTo>
                  <a:pt x="9525" y="150813"/>
                  <a:pt x="177800" y="0"/>
                  <a:pt x="209550" y="34925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074" name="Picture 2" descr="E:\картинки\6d4347a5ab4862c5be1bfd1143e0c039.jpg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06545" y="800671"/>
            <a:ext cx="2957513" cy="4100957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glow rad="228600">
              <a:schemeClr val="accent5">
                <a:satMod val="175000"/>
                <a:alpha val="40000"/>
              </a:schemeClr>
            </a:glow>
            <a:outerShdw blurRad="254000" algn="bl" rotWithShape="0">
              <a:srgbClr val="000000">
                <a:alpha val="43000"/>
              </a:srgbClr>
            </a:outerShdw>
          </a:effectLst>
          <a:scene3d>
            <a:camera prst="isometricOffAxis2Left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Скругленный прямоугольник 20"/>
          <p:cNvSpPr/>
          <p:nvPr/>
        </p:nvSpPr>
        <p:spPr>
          <a:xfrm>
            <a:off x="1475656" y="1134822"/>
            <a:ext cx="3454904" cy="571982"/>
          </a:xfrm>
          <a:prstGeom prst="roundRect">
            <a:avLst/>
          </a:prstGeom>
          <a:solidFill>
            <a:schemeClr val="bg1"/>
          </a:solidFill>
          <a:ln cmpd="dbl">
            <a:solidFill>
              <a:srgbClr val="0099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Задания повышенного  уровня сложности </a:t>
            </a:r>
            <a:endParaRPr lang="ru-RU" b="1" dirty="0">
              <a:solidFill>
                <a:schemeClr val="tx1"/>
              </a:solidFill>
            </a:endParaRPr>
          </a:p>
        </p:txBody>
      </p:sp>
      <p:pic>
        <p:nvPicPr>
          <p:cNvPr id="3075" name="Picture 3" descr="C:\Users\Учитель\Desktop\плакат потешина\картинки\vk82-8.jpg">
            <a:hlinkClick r:id="rId14" action="ppaction://hlinksldjump"/>
          </p:cNvPr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221" y="2374055"/>
            <a:ext cx="1620061" cy="2011363"/>
          </a:xfrm>
          <a:prstGeom prst="rect">
            <a:avLst/>
          </a:prstGeom>
          <a:noFill/>
          <a:ln>
            <a:solidFill>
              <a:srgbClr val="0099CC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3" descr="C:\Users\Учитель\Desktop\плакат потешина\картинки\vk82-8.jpg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3769" y="2954168"/>
            <a:ext cx="1620061" cy="2011363"/>
          </a:xfrm>
          <a:prstGeom prst="rect">
            <a:avLst/>
          </a:prstGeom>
          <a:noFill/>
          <a:ln>
            <a:solidFill>
              <a:srgbClr val="0099CC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3" descr="C:\Users\Учитель\Desktop\плакат потешина\картинки\vk82-8.jpg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03744" y="2362588"/>
            <a:ext cx="1620061" cy="2011363"/>
          </a:xfrm>
          <a:prstGeom prst="rect">
            <a:avLst/>
          </a:prstGeom>
          <a:noFill/>
          <a:ln>
            <a:solidFill>
              <a:srgbClr val="0099CC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триг СБРОС на первом"/>
          <p:cNvSpPr/>
          <p:nvPr/>
        </p:nvSpPr>
        <p:spPr>
          <a:xfrm>
            <a:off x="132307" y="1762125"/>
            <a:ext cx="1807891" cy="500140"/>
          </a:xfrm>
          <a:prstGeom prst="roundRect">
            <a:avLst>
              <a:gd name="adj" fmla="val 50000"/>
            </a:avLst>
          </a:prstGeom>
          <a:solidFill>
            <a:srgbClr val="00A4DE"/>
          </a:solidFill>
          <a:ln>
            <a:noFill/>
          </a:ln>
          <a:effectLst>
            <a:outerShdw blurRad="127000" dist="38100" dir="5400000" sx="104000" sy="104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 smtClean="0">
                <a:solidFill>
                  <a:schemeClr val="bg1"/>
                </a:solidFill>
              </a:rPr>
              <a:t>1</a:t>
            </a:r>
            <a:endParaRPr lang="ru-RU" b="1" u="sng" dirty="0">
              <a:solidFill>
                <a:schemeClr val="bg1"/>
              </a:solidFill>
            </a:endParaRPr>
          </a:p>
        </p:txBody>
      </p:sp>
      <p:sp>
        <p:nvSpPr>
          <p:cNvPr id="27" name="триг СБРОС на первом"/>
          <p:cNvSpPr/>
          <p:nvPr/>
        </p:nvSpPr>
        <p:spPr>
          <a:xfrm>
            <a:off x="2049855" y="2286000"/>
            <a:ext cx="1807891" cy="500140"/>
          </a:xfrm>
          <a:prstGeom prst="roundRect">
            <a:avLst>
              <a:gd name="adj" fmla="val 50000"/>
            </a:avLst>
          </a:prstGeom>
          <a:solidFill>
            <a:srgbClr val="0099CC"/>
          </a:solidFill>
          <a:ln>
            <a:noFill/>
          </a:ln>
          <a:effectLst>
            <a:outerShdw blurRad="127000" dist="38100" dir="5400000" sx="104000" sy="104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>
                <a:solidFill>
                  <a:schemeClr val="bg1"/>
                </a:solidFill>
              </a:rPr>
              <a:t>2</a:t>
            </a:r>
          </a:p>
        </p:txBody>
      </p:sp>
      <p:sp>
        <p:nvSpPr>
          <p:cNvPr id="30" name="триг СБРОС на первом"/>
          <p:cNvSpPr/>
          <p:nvPr/>
        </p:nvSpPr>
        <p:spPr>
          <a:xfrm>
            <a:off x="3857746" y="1816855"/>
            <a:ext cx="1807891" cy="500140"/>
          </a:xfrm>
          <a:prstGeom prst="roundRect">
            <a:avLst>
              <a:gd name="adj" fmla="val 50000"/>
            </a:avLst>
          </a:prstGeom>
          <a:solidFill>
            <a:srgbClr val="00A4DE"/>
          </a:solidFill>
          <a:ln>
            <a:noFill/>
          </a:ln>
          <a:effectLst>
            <a:outerShdw blurRad="127000" dist="38100" dir="5400000" sx="104000" sy="104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>
                <a:solidFill>
                  <a:schemeClr val="bg1"/>
                </a:solidFill>
              </a:rPr>
              <a:t>3</a:t>
            </a:r>
          </a:p>
        </p:txBody>
      </p:sp>
      <p:sp>
        <p:nvSpPr>
          <p:cNvPr id="31" name="триг СБРОС на первом">
            <a:hlinkClick r:id="rId16" action="ppaction://hlinksldjump"/>
          </p:cNvPr>
          <p:cNvSpPr/>
          <p:nvPr/>
        </p:nvSpPr>
        <p:spPr>
          <a:xfrm>
            <a:off x="173359" y="4530514"/>
            <a:ext cx="1212499" cy="506335"/>
          </a:xfrm>
          <a:prstGeom prst="ellipse">
            <a:avLst/>
          </a:prstGeom>
          <a:solidFill>
            <a:srgbClr val="00A4DE"/>
          </a:solidFill>
          <a:ln>
            <a:noFill/>
          </a:ln>
          <a:effectLst>
            <a:outerShdw blurRad="127000" dist="38100" dir="5400000" sx="104000" sy="104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 smtClean="0">
                <a:solidFill>
                  <a:schemeClr val="bg1"/>
                </a:solidFill>
              </a:rPr>
              <a:t>Назад </a:t>
            </a:r>
            <a:endParaRPr lang="ru-RU" b="1" u="sng" dirty="0">
              <a:solidFill>
                <a:schemeClr val="bg1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solidFill>
              <a:srgbClr val="0099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677214" y="1816855"/>
            <a:ext cx="1917548" cy="504690"/>
          </a:xfrm>
          <a:prstGeom prst="roundRect">
            <a:avLst/>
          </a:prstGeom>
          <a:solidFill>
            <a:schemeClr val="bg1"/>
          </a:solidFill>
          <a:ln>
            <a:solidFill>
              <a:srgbClr val="00A4D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1</a:t>
            </a:r>
            <a:r>
              <a:rPr lang="ru-RU" dirty="0" smtClean="0">
                <a:solidFill>
                  <a:schemeClr val="tx1"/>
                </a:solidFill>
              </a:rPr>
              <a:t>. Хромосомы</a:t>
            </a: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4169134" y="225720"/>
            <a:ext cx="4687342" cy="1503987"/>
          </a:xfrm>
          <a:prstGeom prst="roundRect">
            <a:avLst/>
          </a:prstGeom>
          <a:solidFill>
            <a:schemeClr val="bg1"/>
          </a:solidFill>
          <a:ln>
            <a:solidFill>
              <a:srgbClr val="0099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Оттягивание хроматид  нитями веретена деления.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6" name="Скругленный прямоугольник 35"/>
          <p:cNvSpPr/>
          <p:nvPr/>
        </p:nvSpPr>
        <p:spPr>
          <a:xfrm>
            <a:off x="659500" y="2424180"/>
            <a:ext cx="1917548" cy="504690"/>
          </a:xfrm>
          <a:prstGeom prst="roundRect">
            <a:avLst/>
          </a:prstGeom>
          <a:solidFill>
            <a:schemeClr val="bg1"/>
          </a:solidFill>
          <a:ln>
            <a:solidFill>
              <a:srgbClr val="00A4D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tx1"/>
                </a:solidFill>
              </a:rPr>
              <a:t>4</a:t>
            </a:r>
            <a:r>
              <a:rPr lang="ru-RU" dirty="0" smtClean="0">
                <a:solidFill>
                  <a:schemeClr val="tx1"/>
                </a:solidFill>
              </a:rPr>
              <a:t>. Рибосомы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40" name="Скругленный прямоугольник 39"/>
          <p:cNvSpPr/>
          <p:nvPr/>
        </p:nvSpPr>
        <p:spPr>
          <a:xfrm>
            <a:off x="3303740" y="2438467"/>
            <a:ext cx="1917548" cy="504690"/>
          </a:xfrm>
          <a:prstGeom prst="roundRect">
            <a:avLst/>
          </a:prstGeom>
          <a:solidFill>
            <a:schemeClr val="bg1"/>
          </a:solidFill>
          <a:ln>
            <a:solidFill>
              <a:srgbClr val="00A4D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tx1"/>
                </a:solidFill>
              </a:rPr>
              <a:t>5</a:t>
            </a:r>
            <a:r>
              <a:rPr lang="ru-RU" dirty="0" smtClean="0">
                <a:solidFill>
                  <a:schemeClr val="tx1"/>
                </a:solidFill>
              </a:rPr>
              <a:t>. Лизосомы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42" name="Скругленный прямоугольник 41"/>
          <p:cNvSpPr/>
          <p:nvPr/>
        </p:nvSpPr>
        <p:spPr>
          <a:xfrm>
            <a:off x="5943302" y="2450592"/>
            <a:ext cx="2544125" cy="504690"/>
          </a:xfrm>
          <a:prstGeom prst="roundRect">
            <a:avLst/>
          </a:prstGeom>
          <a:solidFill>
            <a:schemeClr val="bg1"/>
          </a:solidFill>
          <a:ln>
            <a:solidFill>
              <a:srgbClr val="00A4D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tx1"/>
                </a:solidFill>
              </a:rPr>
              <a:t>6</a:t>
            </a:r>
            <a:r>
              <a:rPr lang="ru-RU" dirty="0" smtClean="0">
                <a:solidFill>
                  <a:schemeClr val="tx1"/>
                </a:solidFill>
              </a:rPr>
              <a:t>. Эндоплазматическая сеть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43" name="Скругленный прямоугольник 42"/>
          <p:cNvSpPr/>
          <p:nvPr/>
        </p:nvSpPr>
        <p:spPr>
          <a:xfrm>
            <a:off x="3316665" y="1816855"/>
            <a:ext cx="1917548" cy="504690"/>
          </a:xfrm>
          <a:prstGeom prst="roundRect">
            <a:avLst/>
          </a:prstGeom>
          <a:solidFill>
            <a:schemeClr val="bg1"/>
          </a:solidFill>
          <a:ln>
            <a:solidFill>
              <a:srgbClr val="00A4D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tx1"/>
                </a:solidFill>
              </a:rPr>
              <a:t>2</a:t>
            </a:r>
            <a:r>
              <a:rPr lang="ru-RU" dirty="0" smtClean="0">
                <a:solidFill>
                  <a:schemeClr val="tx1"/>
                </a:solidFill>
              </a:rPr>
              <a:t>. Ядро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44" name="Скругленный прямоугольник 43"/>
          <p:cNvSpPr/>
          <p:nvPr/>
        </p:nvSpPr>
        <p:spPr>
          <a:xfrm>
            <a:off x="5952706" y="1816855"/>
            <a:ext cx="2534721" cy="504690"/>
          </a:xfrm>
          <a:prstGeom prst="roundRect">
            <a:avLst/>
          </a:prstGeom>
          <a:solidFill>
            <a:schemeClr val="bg1"/>
          </a:solidFill>
          <a:ln>
            <a:solidFill>
              <a:srgbClr val="00A4D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tx1"/>
                </a:solidFill>
              </a:rPr>
              <a:t>3</a:t>
            </a:r>
            <a:r>
              <a:rPr lang="ru-RU" dirty="0" smtClean="0">
                <a:solidFill>
                  <a:schemeClr val="tx1"/>
                </a:solidFill>
              </a:rPr>
              <a:t>. Комплекс </a:t>
            </a:r>
            <a:r>
              <a:rPr lang="ru-RU" dirty="0" err="1" smtClean="0">
                <a:solidFill>
                  <a:schemeClr val="tx1"/>
                </a:solidFill>
              </a:rPr>
              <a:t>Гольджи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47" name="Скругленный прямоугольник 46"/>
          <p:cNvSpPr/>
          <p:nvPr/>
        </p:nvSpPr>
        <p:spPr>
          <a:xfrm>
            <a:off x="3303740" y="3079817"/>
            <a:ext cx="1917548" cy="504690"/>
          </a:xfrm>
          <a:prstGeom prst="roundRect">
            <a:avLst/>
          </a:prstGeom>
          <a:solidFill>
            <a:schemeClr val="bg1"/>
          </a:solidFill>
          <a:ln>
            <a:solidFill>
              <a:srgbClr val="00A4D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8</a:t>
            </a:r>
            <a:r>
              <a:rPr lang="ru-RU" dirty="0" smtClean="0">
                <a:solidFill>
                  <a:schemeClr val="tx1"/>
                </a:solidFill>
              </a:rPr>
              <a:t>. Митохондрии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49" name="Скругленный прямоугольник 48"/>
          <p:cNvSpPr/>
          <p:nvPr/>
        </p:nvSpPr>
        <p:spPr>
          <a:xfrm>
            <a:off x="665388" y="3079817"/>
            <a:ext cx="1917548" cy="504690"/>
          </a:xfrm>
          <a:prstGeom prst="roundRect">
            <a:avLst/>
          </a:prstGeom>
          <a:solidFill>
            <a:schemeClr val="bg1"/>
          </a:solidFill>
          <a:ln>
            <a:solidFill>
              <a:srgbClr val="00A4D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tx1"/>
                </a:solidFill>
              </a:rPr>
              <a:t>7</a:t>
            </a:r>
            <a:r>
              <a:rPr lang="ru-RU" dirty="0" smtClean="0">
                <a:solidFill>
                  <a:schemeClr val="tx1"/>
                </a:solidFill>
              </a:rPr>
              <a:t>. Ядрышко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52" name="Скругленный прямоугольник 51"/>
          <p:cNvSpPr/>
          <p:nvPr/>
        </p:nvSpPr>
        <p:spPr>
          <a:xfrm>
            <a:off x="5963142" y="3091656"/>
            <a:ext cx="2486913" cy="504690"/>
          </a:xfrm>
          <a:prstGeom prst="roundRect">
            <a:avLst/>
          </a:prstGeom>
          <a:solidFill>
            <a:schemeClr val="bg1"/>
          </a:solidFill>
          <a:ln>
            <a:solidFill>
              <a:srgbClr val="00A4D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tx1"/>
                </a:solidFill>
              </a:rPr>
              <a:t>9</a:t>
            </a:r>
            <a:r>
              <a:rPr lang="ru-RU" dirty="0" smtClean="0">
                <a:solidFill>
                  <a:schemeClr val="tx1"/>
                </a:solidFill>
              </a:rPr>
              <a:t>. Клеточный центр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215516" y="3903898"/>
            <a:ext cx="8683117" cy="651431"/>
          </a:xfrm>
          <a:prstGeom prst="roundRect">
            <a:avLst/>
          </a:prstGeom>
          <a:solidFill>
            <a:schemeClr val="bg1"/>
          </a:solidFill>
          <a:ln>
            <a:solidFill>
              <a:srgbClr val="0099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   1                 2                 3                 4                 5                 6                7                 8                 9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61" name="Блок-схема: узел 661"/>
          <p:cNvSpPr/>
          <p:nvPr/>
        </p:nvSpPr>
        <p:spPr>
          <a:xfrm>
            <a:off x="287524" y="4083918"/>
            <a:ext cx="252028" cy="252028"/>
          </a:xfrm>
          <a:prstGeom prst="flowChartConnector">
            <a:avLst/>
          </a:prstGeom>
          <a:solidFill>
            <a:srgbClr val="FF0000"/>
          </a:solidFill>
          <a:ln>
            <a:solidFill>
              <a:srgbClr val="FF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0" name="Блок-схема: узел 662"/>
          <p:cNvSpPr/>
          <p:nvPr/>
        </p:nvSpPr>
        <p:spPr>
          <a:xfrm>
            <a:off x="1259632" y="4083918"/>
            <a:ext cx="252028" cy="252028"/>
          </a:xfrm>
          <a:prstGeom prst="flowChartConnector">
            <a:avLst/>
          </a:prstGeom>
          <a:solidFill>
            <a:srgbClr val="FF0000"/>
          </a:solidFill>
          <a:ln>
            <a:solidFill>
              <a:srgbClr val="FF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9" name="Блок-схема: узел 663"/>
          <p:cNvSpPr/>
          <p:nvPr/>
        </p:nvSpPr>
        <p:spPr>
          <a:xfrm>
            <a:off x="2267744" y="4083918"/>
            <a:ext cx="252028" cy="252028"/>
          </a:xfrm>
          <a:prstGeom prst="flowChartConnector">
            <a:avLst/>
          </a:prstGeom>
          <a:solidFill>
            <a:srgbClr val="FF0000"/>
          </a:solidFill>
          <a:ln>
            <a:solidFill>
              <a:srgbClr val="FF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8" name="Блок-схема: узел 66"/>
          <p:cNvSpPr/>
          <p:nvPr/>
        </p:nvSpPr>
        <p:spPr>
          <a:xfrm>
            <a:off x="3275856" y="4083918"/>
            <a:ext cx="252028" cy="252028"/>
          </a:xfrm>
          <a:prstGeom prst="flowChartConnector">
            <a:avLst/>
          </a:prstGeom>
          <a:solidFill>
            <a:srgbClr val="FF0000"/>
          </a:solidFill>
          <a:ln>
            <a:solidFill>
              <a:srgbClr val="FF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7" name="Блок-схема: узел 664"/>
          <p:cNvSpPr/>
          <p:nvPr/>
        </p:nvSpPr>
        <p:spPr>
          <a:xfrm>
            <a:off x="4283968" y="4083918"/>
            <a:ext cx="252028" cy="252028"/>
          </a:xfrm>
          <a:prstGeom prst="flowChartConnector">
            <a:avLst/>
          </a:prstGeom>
          <a:solidFill>
            <a:srgbClr val="FF0000"/>
          </a:solidFill>
          <a:ln>
            <a:solidFill>
              <a:srgbClr val="FF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6" name="Блок-схема: узел 665"/>
          <p:cNvSpPr/>
          <p:nvPr/>
        </p:nvSpPr>
        <p:spPr>
          <a:xfrm>
            <a:off x="5256076" y="4083918"/>
            <a:ext cx="252028" cy="252028"/>
          </a:xfrm>
          <a:prstGeom prst="flowChartConnector">
            <a:avLst/>
          </a:prstGeom>
          <a:solidFill>
            <a:srgbClr val="FF0000"/>
          </a:solidFill>
          <a:ln>
            <a:solidFill>
              <a:srgbClr val="FF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5" name="Блок-схема: узел 666"/>
          <p:cNvSpPr/>
          <p:nvPr/>
        </p:nvSpPr>
        <p:spPr>
          <a:xfrm>
            <a:off x="6228184" y="4083918"/>
            <a:ext cx="252028" cy="252028"/>
          </a:xfrm>
          <a:prstGeom prst="flowChartConnector">
            <a:avLst/>
          </a:prstGeom>
          <a:solidFill>
            <a:srgbClr val="FF0000"/>
          </a:solidFill>
          <a:ln>
            <a:solidFill>
              <a:srgbClr val="FF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4" name="Блок-схема: узел 667"/>
          <p:cNvSpPr/>
          <p:nvPr/>
        </p:nvSpPr>
        <p:spPr>
          <a:xfrm>
            <a:off x="8244408" y="4083918"/>
            <a:ext cx="252028" cy="252028"/>
          </a:xfrm>
          <a:prstGeom prst="flowChartConnector">
            <a:avLst/>
          </a:prstGeom>
          <a:solidFill>
            <a:srgbClr val="FF0000"/>
          </a:solidFill>
          <a:ln>
            <a:solidFill>
              <a:srgbClr val="FF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3" name="Блок-схема: узел 668"/>
          <p:cNvSpPr/>
          <p:nvPr/>
        </p:nvSpPr>
        <p:spPr>
          <a:xfrm>
            <a:off x="7236296" y="4083918"/>
            <a:ext cx="252028" cy="252028"/>
          </a:xfrm>
          <a:prstGeom prst="flowChartConnector">
            <a:avLst/>
          </a:prstGeom>
          <a:solidFill>
            <a:srgbClr val="FF0000"/>
          </a:solidFill>
          <a:ln>
            <a:solidFill>
              <a:srgbClr val="FF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2" name="триг СБРОС на первом2233"/>
          <p:cNvSpPr/>
          <p:nvPr/>
        </p:nvSpPr>
        <p:spPr>
          <a:xfrm>
            <a:off x="3743908" y="4623978"/>
            <a:ext cx="1440160" cy="396044"/>
          </a:xfrm>
          <a:prstGeom prst="roundRect">
            <a:avLst>
              <a:gd name="adj" fmla="val 50000"/>
            </a:avLst>
          </a:prstGeom>
          <a:solidFill>
            <a:srgbClr val="C00000"/>
          </a:solidFill>
          <a:ln>
            <a:noFill/>
          </a:ln>
          <a:effectLst>
            <a:outerShdw blurRad="127000" dist="38100" dir="5400000" sx="104000" sy="104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 smtClean="0">
                <a:solidFill>
                  <a:schemeClr val="bg1"/>
                </a:solidFill>
              </a:rPr>
              <a:t>Правильно </a:t>
            </a:r>
            <a:endParaRPr lang="ru-RU" b="1" u="sng" dirty="0">
              <a:solidFill>
                <a:schemeClr val="bg1"/>
              </a:solidFill>
            </a:endParaRPr>
          </a:p>
        </p:txBody>
      </p:sp>
      <p:sp>
        <p:nvSpPr>
          <p:cNvPr id="64" name="триг СБРОС на первом223">
            <a:hlinkClick r:id="rId17" action="ppaction://hlinksldjump"/>
          </p:cNvPr>
          <p:cNvSpPr/>
          <p:nvPr/>
        </p:nvSpPr>
        <p:spPr>
          <a:xfrm>
            <a:off x="6779747" y="4612269"/>
            <a:ext cx="1873000" cy="396044"/>
          </a:xfrm>
          <a:prstGeom prst="roundRect">
            <a:avLst>
              <a:gd name="adj" fmla="val 50000"/>
            </a:avLst>
          </a:prstGeom>
          <a:solidFill>
            <a:srgbClr val="C00000"/>
          </a:solidFill>
          <a:ln>
            <a:noFill/>
          </a:ln>
          <a:effectLst>
            <a:outerShdw blurRad="127000" dist="38100" dir="5400000" sx="104000" sy="104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 smtClean="0">
                <a:solidFill>
                  <a:schemeClr val="bg1"/>
                </a:solidFill>
              </a:rPr>
              <a:t>Завершить</a:t>
            </a:r>
            <a:endParaRPr lang="ru-RU" b="1" u="sng" dirty="0">
              <a:solidFill>
                <a:schemeClr val="bg1"/>
              </a:solidFill>
            </a:endParaRPr>
          </a:p>
        </p:txBody>
      </p:sp>
      <p:sp>
        <p:nvSpPr>
          <p:cNvPr id="63" name="Выгнутая вправо стрелка 62"/>
          <p:cNvSpPr/>
          <p:nvPr/>
        </p:nvSpPr>
        <p:spPr>
          <a:xfrm rot="15174448">
            <a:off x="2100382" y="-1092926"/>
            <a:ext cx="623784" cy="3576039"/>
          </a:xfrm>
          <a:prstGeom prst="curvedLeftArrow">
            <a:avLst>
              <a:gd name="adj1" fmla="val 26644"/>
              <a:gd name="adj2" fmla="val 50000"/>
              <a:gd name="adj3" fmla="val 23283"/>
            </a:avLst>
          </a:prstGeom>
          <a:solidFill>
            <a:srgbClr val="00A4DE"/>
          </a:solidFill>
          <a:ln>
            <a:solidFill>
              <a:srgbClr val="0099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348696" y="683244"/>
            <a:ext cx="3631525" cy="952401"/>
          </a:xfrm>
          <a:prstGeom prst="roundRect">
            <a:avLst/>
          </a:prstGeom>
          <a:solidFill>
            <a:schemeClr val="bg1"/>
          </a:solidFill>
          <a:ln>
            <a:solidFill>
              <a:srgbClr val="00A4D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Какой органоид выполняет данную функцию?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65" name="триг СБРОС на первом">
            <a:hlinkClick r:id="rId16" action="ppaction://hlinksldjump"/>
          </p:cNvPr>
          <p:cNvSpPr/>
          <p:nvPr/>
        </p:nvSpPr>
        <p:spPr>
          <a:xfrm>
            <a:off x="356022" y="105083"/>
            <a:ext cx="1212499" cy="506335"/>
          </a:xfrm>
          <a:prstGeom prst="ellipse">
            <a:avLst/>
          </a:prstGeom>
          <a:solidFill>
            <a:srgbClr val="00A4DE"/>
          </a:solidFill>
          <a:ln>
            <a:noFill/>
          </a:ln>
          <a:effectLst>
            <a:outerShdw blurRad="127000" dist="38100" dir="5400000" sx="104000" sy="104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u="sng" dirty="0">
                <a:solidFill>
                  <a:schemeClr val="bg1"/>
                </a:solidFill>
              </a:rPr>
              <a:t>5</a:t>
            </a:r>
            <a:r>
              <a:rPr lang="ru-RU" sz="4000" b="1" u="sng" dirty="0" smtClean="0">
                <a:solidFill>
                  <a:schemeClr val="bg1"/>
                </a:solidFill>
              </a:rPr>
              <a:t> </a:t>
            </a:r>
            <a:endParaRPr lang="ru-RU" sz="4000" b="1" u="sng" dirty="0">
              <a:solidFill>
                <a:schemeClr val="bg1"/>
              </a:solidFill>
            </a:endParaRPr>
          </a:p>
        </p:txBody>
      </p:sp>
      <p:pic>
        <p:nvPicPr>
          <p:cNvPr id="67" name="Picture 2" descr="C:\Users\Учитель\Desktop\плакат потешина\картинки\depositphotos_8738932-stock-illustration-black-and-whitevector-mouse-cursor.jpg"/>
          <p:cNvPicPr>
            <a:picLocks noChangeAspect="1" noChangeArrowheads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24839" y="4652044"/>
            <a:ext cx="263273" cy="26327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C:\Users\Учитель\Desktop\плакат потешина\картинки\depositphotos_8738932-stock-illustration-black-and-whitevector-mouse-cursor.jpg"/>
          <p:cNvPicPr>
            <a:picLocks noChangeAspect="1" noChangeArrowheads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04275" y="4229613"/>
            <a:ext cx="263273" cy="26327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886870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>
        <p14:prism isContent="1" isInverted="1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3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4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4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5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6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5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4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2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3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4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25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6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4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0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31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32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33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7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5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4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39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40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41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8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5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4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46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4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4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49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9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6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4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54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55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56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57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0"/>
                  </p:tgtEl>
                </p:cond>
              </p:nextCondLst>
            </p:seq>
            <p:seq concurrent="1" nextAc="seek">
              <p:cTn id="58" restart="whenNotActive" fill="hold" evtFilter="cancelBubble" nodeType="interactiveSeq">
                <p:stCondLst>
                  <p:cond evt="onClick" delay="0">
                    <p:tgtEl>
                      <p:spTgt spid="6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" fill="hold">
                      <p:stCondLst>
                        <p:cond delay="0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4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2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63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64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65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"/>
                  </p:tgtEl>
                </p:cond>
              </p:nextCondLst>
            </p:seq>
            <p:seq concurrent="1" nextAc="seek">
              <p:cTn id="66" restart="whenNotActive" fill="hold" evtFilter="cancelBubble" nodeType="interactiveSeq">
                <p:stCondLst>
                  <p:cond evt="onClick" delay="0">
                    <p:tgtEl>
                      <p:spTgt spid="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7" fill="hold">
                      <p:stCondLst>
                        <p:cond delay="0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4"/>
                  </p:tgtEl>
                </p:cond>
              </p:nextCondLst>
            </p:seq>
          </p:childTnLst>
        </p:cTn>
      </p:par>
    </p:tnLst>
    <p:bldLst>
      <p:bldP spid="61" grpId="0" animBg="1"/>
      <p:bldP spid="60" grpId="0" animBg="1"/>
      <p:bldP spid="59" grpId="0" animBg="1"/>
      <p:bldP spid="58" grpId="0" animBg="1"/>
      <p:bldP spid="57" grpId="0" animBg="1"/>
      <p:bldP spid="56" grpId="0" animBg="1"/>
      <p:bldP spid="55" grpId="0" animBg="1"/>
      <p:bldP spid="53" grpId="0" animBg="1"/>
      <p:bldP spid="62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Прямоугольник 76">
            <a:hlinkClick r:id="rId3" action="ppaction://hlinksldjump" tooltip="Процессы жизнедеятельности в растительной клетке"/>
          </p:cNvPr>
          <p:cNvSpPr/>
          <p:nvPr/>
        </p:nvSpPr>
        <p:spPr>
          <a:xfrm>
            <a:off x="5400092" y="-1"/>
            <a:ext cx="2196244" cy="49050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  <a:effectLst>
            <a:outerShdw blurRad="127000" dist="38100" dir="5400000" sx="103000" sy="103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 smtClean="0">
                <a:solidFill>
                  <a:schemeClr val="bg1"/>
                </a:solidFill>
                <a:hlinkClick r:id="rId3" action="ppaction://hlinksldjump"/>
              </a:rPr>
              <a:t>Список заданий</a:t>
            </a:r>
            <a:endParaRPr lang="ru-RU" b="1" u="sng" dirty="0">
              <a:solidFill>
                <a:schemeClr val="bg1"/>
              </a:solidFill>
            </a:endParaRPr>
          </a:p>
        </p:txBody>
      </p:sp>
      <p:sp>
        <p:nvSpPr>
          <p:cNvPr id="143" name="Прямоугольник 142"/>
          <p:cNvSpPr/>
          <p:nvPr/>
        </p:nvSpPr>
        <p:spPr>
          <a:xfrm>
            <a:off x="3419872" y="0"/>
            <a:ext cx="1913023" cy="490509"/>
          </a:xfrm>
          <a:prstGeom prst="rect">
            <a:avLst/>
          </a:prstGeom>
          <a:solidFill>
            <a:srgbClr val="1C2F5A"/>
          </a:solidFill>
          <a:ln>
            <a:noFill/>
          </a:ln>
          <a:effectLst>
            <a:outerShdw blurRad="127000" dist="38100" dir="5400000" sx="103000" sy="103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Строение клетки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146" name="Прямоугольник 145">
            <a:hlinkClick r:id="rId4" action="ppaction://hlinksldjump" tooltip="Устройство микроскопа и правила работы с ним"/>
          </p:cNvPr>
          <p:cNvSpPr/>
          <p:nvPr/>
        </p:nvSpPr>
        <p:spPr>
          <a:xfrm>
            <a:off x="1" y="0"/>
            <a:ext cx="1763687" cy="49050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  <a:effectLst>
            <a:outerShdw blurRad="127000" dist="38100" dir="5400000" sx="103000" sy="103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/>
                </a:solidFill>
                <a:hlinkClick r:id="rId5" action="ppaction://hlinksldjump"/>
              </a:rPr>
              <a:t>Великие открытия 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151" name="Прямоугольник 150">
            <a:hlinkClick r:id="rId6" action="ppaction://hlinksldjump" tooltip="Устройство микроскопа и правила работы с ним"/>
          </p:cNvPr>
          <p:cNvSpPr/>
          <p:nvPr/>
        </p:nvSpPr>
        <p:spPr>
          <a:xfrm>
            <a:off x="1763688" y="0"/>
            <a:ext cx="1656184" cy="49050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  <a:effectLst>
            <a:outerShdw blurRad="127000" dist="38100" dir="5400000" sx="103000" sy="103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 smtClean="0">
                <a:solidFill>
                  <a:schemeClr val="bg1"/>
                </a:solidFill>
                <a:hlinkClick r:id="rId6" action="ppaction://hlinksldjump"/>
              </a:rPr>
              <a:t>Микроскоп</a:t>
            </a:r>
            <a:endParaRPr lang="ru-RU" b="1" u="sng" dirty="0">
              <a:solidFill>
                <a:schemeClr val="bg1"/>
              </a:solidFill>
            </a:endParaRPr>
          </a:p>
        </p:txBody>
      </p:sp>
      <p:sp>
        <p:nvSpPr>
          <p:cNvPr id="22" name="Полилиния 21"/>
          <p:cNvSpPr/>
          <p:nvPr/>
        </p:nvSpPr>
        <p:spPr>
          <a:xfrm>
            <a:off x="6048164" y="3399842"/>
            <a:ext cx="1234646" cy="668294"/>
          </a:xfrm>
          <a:custGeom>
            <a:avLst/>
            <a:gdLst>
              <a:gd name="connsiteX0" fmla="*/ 560173 w 1234646"/>
              <a:gd name="connsiteY0" fmla="*/ 187410 h 668294"/>
              <a:gd name="connsiteX1" fmla="*/ 442784 w 1234646"/>
              <a:gd name="connsiteY1" fmla="*/ 255372 h 668294"/>
              <a:gd name="connsiteX2" fmla="*/ 325394 w 1234646"/>
              <a:gd name="connsiteY2" fmla="*/ 286264 h 668294"/>
              <a:gd name="connsiteX3" fmla="*/ 84438 w 1234646"/>
              <a:gd name="connsiteY3" fmla="*/ 360405 h 668294"/>
              <a:gd name="connsiteX4" fmla="*/ 22654 w 1234646"/>
              <a:gd name="connsiteY4" fmla="*/ 391296 h 668294"/>
              <a:gd name="connsiteX5" fmla="*/ 4119 w 1234646"/>
              <a:gd name="connsiteY5" fmla="*/ 514864 h 668294"/>
              <a:gd name="connsiteX6" fmla="*/ 47367 w 1234646"/>
              <a:gd name="connsiteY6" fmla="*/ 607540 h 668294"/>
              <a:gd name="connsiteX7" fmla="*/ 90616 w 1234646"/>
              <a:gd name="connsiteY7" fmla="*/ 644610 h 668294"/>
              <a:gd name="connsiteX8" fmla="*/ 189470 w 1234646"/>
              <a:gd name="connsiteY8" fmla="*/ 656967 h 668294"/>
              <a:gd name="connsiteX9" fmla="*/ 374821 w 1234646"/>
              <a:gd name="connsiteY9" fmla="*/ 656967 h 668294"/>
              <a:gd name="connsiteX10" fmla="*/ 566351 w 1234646"/>
              <a:gd name="connsiteY10" fmla="*/ 589005 h 668294"/>
              <a:gd name="connsiteX11" fmla="*/ 757881 w 1234646"/>
              <a:gd name="connsiteY11" fmla="*/ 527221 h 668294"/>
              <a:gd name="connsiteX12" fmla="*/ 980303 w 1234646"/>
              <a:gd name="connsiteY12" fmla="*/ 440723 h 668294"/>
              <a:gd name="connsiteX13" fmla="*/ 1085335 w 1234646"/>
              <a:gd name="connsiteY13" fmla="*/ 366583 h 668294"/>
              <a:gd name="connsiteX14" fmla="*/ 1196546 w 1234646"/>
              <a:gd name="connsiteY14" fmla="*/ 292442 h 668294"/>
              <a:gd name="connsiteX15" fmla="*/ 1233616 w 1234646"/>
              <a:gd name="connsiteY15" fmla="*/ 193588 h 668294"/>
              <a:gd name="connsiteX16" fmla="*/ 1202724 w 1234646"/>
              <a:gd name="connsiteY16" fmla="*/ 94734 h 668294"/>
              <a:gd name="connsiteX17" fmla="*/ 1128584 w 1234646"/>
              <a:gd name="connsiteY17" fmla="*/ 26772 h 668294"/>
              <a:gd name="connsiteX18" fmla="*/ 998838 w 1234646"/>
              <a:gd name="connsiteY18" fmla="*/ 2059 h 668294"/>
              <a:gd name="connsiteX19" fmla="*/ 850557 w 1234646"/>
              <a:gd name="connsiteY19" fmla="*/ 39129 h 668294"/>
              <a:gd name="connsiteX20" fmla="*/ 739346 w 1234646"/>
              <a:gd name="connsiteY20" fmla="*/ 125626 h 668294"/>
              <a:gd name="connsiteX21" fmla="*/ 640492 w 1234646"/>
              <a:gd name="connsiteY21" fmla="*/ 168875 h 668294"/>
              <a:gd name="connsiteX22" fmla="*/ 560173 w 1234646"/>
              <a:gd name="connsiteY22" fmla="*/ 187410 h 6682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1234646" h="668294">
                <a:moveTo>
                  <a:pt x="560173" y="187410"/>
                </a:moveTo>
                <a:cubicBezTo>
                  <a:pt x="527222" y="201826"/>
                  <a:pt x="481914" y="238896"/>
                  <a:pt x="442784" y="255372"/>
                </a:cubicBezTo>
                <a:cubicBezTo>
                  <a:pt x="403654" y="271848"/>
                  <a:pt x="385118" y="268759"/>
                  <a:pt x="325394" y="286264"/>
                </a:cubicBezTo>
                <a:cubicBezTo>
                  <a:pt x="265670" y="303769"/>
                  <a:pt x="134895" y="342900"/>
                  <a:pt x="84438" y="360405"/>
                </a:cubicBezTo>
                <a:cubicBezTo>
                  <a:pt x="33981" y="377910"/>
                  <a:pt x="36040" y="365553"/>
                  <a:pt x="22654" y="391296"/>
                </a:cubicBezTo>
                <a:cubicBezTo>
                  <a:pt x="9268" y="417039"/>
                  <a:pt x="0" y="478823"/>
                  <a:pt x="4119" y="514864"/>
                </a:cubicBezTo>
                <a:cubicBezTo>
                  <a:pt x="8238" y="550905"/>
                  <a:pt x="32951" y="585916"/>
                  <a:pt x="47367" y="607540"/>
                </a:cubicBezTo>
                <a:cubicBezTo>
                  <a:pt x="61783" y="629164"/>
                  <a:pt x="66932" y="636372"/>
                  <a:pt x="90616" y="644610"/>
                </a:cubicBezTo>
                <a:cubicBezTo>
                  <a:pt x="114300" y="652848"/>
                  <a:pt x="142103" y="654908"/>
                  <a:pt x="189470" y="656967"/>
                </a:cubicBezTo>
                <a:cubicBezTo>
                  <a:pt x="236837" y="659026"/>
                  <a:pt x="312008" y="668294"/>
                  <a:pt x="374821" y="656967"/>
                </a:cubicBezTo>
                <a:cubicBezTo>
                  <a:pt x="437634" y="645640"/>
                  <a:pt x="502508" y="610629"/>
                  <a:pt x="566351" y="589005"/>
                </a:cubicBezTo>
                <a:cubicBezTo>
                  <a:pt x="630194" y="567381"/>
                  <a:pt x="688889" y="551935"/>
                  <a:pt x="757881" y="527221"/>
                </a:cubicBezTo>
                <a:cubicBezTo>
                  <a:pt x="826873" y="502507"/>
                  <a:pt x="925727" y="467496"/>
                  <a:pt x="980303" y="440723"/>
                </a:cubicBezTo>
                <a:cubicBezTo>
                  <a:pt x="1034879" y="413950"/>
                  <a:pt x="1049295" y="391296"/>
                  <a:pt x="1085335" y="366583"/>
                </a:cubicBezTo>
                <a:cubicBezTo>
                  <a:pt x="1121375" y="341870"/>
                  <a:pt x="1171833" y="321274"/>
                  <a:pt x="1196546" y="292442"/>
                </a:cubicBezTo>
                <a:cubicBezTo>
                  <a:pt x="1221259" y="263610"/>
                  <a:pt x="1232586" y="226539"/>
                  <a:pt x="1233616" y="193588"/>
                </a:cubicBezTo>
                <a:cubicBezTo>
                  <a:pt x="1234646" y="160637"/>
                  <a:pt x="1220229" y="122537"/>
                  <a:pt x="1202724" y="94734"/>
                </a:cubicBezTo>
                <a:cubicBezTo>
                  <a:pt x="1185219" y="66931"/>
                  <a:pt x="1162565" y="42218"/>
                  <a:pt x="1128584" y="26772"/>
                </a:cubicBezTo>
                <a:cubicBezTo>
                  <a:pt x="1094603" y="11326"/>
                  <a:pt x="1045176" y="0"/>
                  <a:pt x="998838" y="2059"/>
                </a:cubicBezTo>
                <a:cubicBezTo>
                  <a:pt x="952500" y="4118"/>
                  <a:pt x="893806" y="18535"/>
                  <a:pt x="850557" y="39129"/>
                </a:cubicBezTo>
                <a:cubicBezTo>
                  <a:pt x="807308" y="59724"/>
                  <a:pt x="774357" y="104002"/>
                  <a:pt x="739346" y="125626"/>
                </a:cubicBezTo>
                <a:cubicBezTo>
                  <a:pt x="704335" y="147250"/>
                  <a:pt x="667265" y="155489"/>
                  <a:pt x="640492" y="168875"/>
                </a:cubicBezTo>
                <a:cubicBezTo>
                  <a:pt x="613719" y="182261"/>
                  <a:pt x="593124" y="172994"/>
                  <a:pt x="560173" y="187410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Прямоугольник 23">
            <a:hlinkClick r:id="rId7" action="ppaction://hlinksldjump" tooltip="Устройство микроскопа и правила работы с ним"/>
          </p:cNvPr>
          <p:cNvSpPr/>
          <p:nvPr/>
        </p:nvSpPr>
        <p:spPr>
          <a:xfrm>
            <a:off x="0" y="519522"/>
            <a:ext cx="1727684" cy="504056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  <a:effectLst>
            <a:outerShdw blurRad="127000" dist="38100" dir="5400000" sx="103000" sy="103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/>
                </a:solidFill>
                <a:hlinkClick r:id="rId7" action="ppaction://hlinksldjump"/>
              </a:rPr>
              <a:t>Начало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28" name="Полилиния 27"/>
          <p:cNvSpPr/>
          <p:nvPr/>
        </p:nvSpPr>
        <p:spPr>
          <a:xfrm>
            <a:off x="6007100" y="1309688"/>
            <a:ext cx="1350963" cy="452437"/>
          </a:xfrm>
          <a:custGeom>
            <a:avLst/>
            <a:gdLst>
              <a:gd name="connsiteX0" fmla="*/ 60325 w 1350963"/>
              <a:gd name="connsiteY0" fmla="*/ 223837 h 452437"/>
              <a:gd name="connsiteX1" fmla="*/ 231775 w 1350963"/>
              <a:gd name="connsiteY1" fmla="*/ 138112 h 452437"/>
              <a:gd name="connsiteX2" fmla="*/ 317500 w 1350963"/>
              <a:gd name="connsiteY2" fmla="*/ 119062 h 452437"/>
              <a:gd name="connsiteX3" fmla="*/ 460375 w 1350963"/>
              <a:gd name="connsiteY3" fmla="*/ 80962 h 452437"/>
              <a:gd name="connsiteX4" fmla="*/ 688975 w 1350963"/>
              <a:gd name="connsiteY4" fmla="*/ 42862 h 452437"/>
              <a:gd name="connsiteX5" fmla="*/ 841375 w 1350963"/>
              <a:gd name="connsiteY5" fmla="*/ 4762 h 452437"/>
              <a:gd name="connsiteX6" fmla="*/ 1050925 w 1350963"/>
              <a:gd name="connsiteY6" fmla="*/ 14287 h 452437"/>
              <a:gd name="connsiteX7" fmla="*/ 1222375 w 1350963"/>
              <a:gd name="connsiteY7" fmla="*/ 42862 h 452437"/>
              <a:gd name="connsiteX8" fmla="*/ 1336675 w 1350963"/>
              <a:gd name="connsiteY8" fmla="*/ 80962 h 452437"/>
              <a:gd name="connsiteX9" fmla="*/ 1308100 w 1350963"/>
              <a:gd name="connsiteY9" fmla="*/ 233362 h 452437"/>
              <a:gd name="connsiteX10" fmla="*/ 1174750 w 1350963"/>
              <a:gd name="connsiteY10" fmla="*/ 261937 h 452437"/>
              <a:gd name="connsiteX11" fmla="*/ 1031875 w 1350963"/>
              <a:gd name="connsiteY11" fmla="*/ 280987 h 452437"/>
              <a:gd name="connsiteX12" fmla="*/ 879475 w 1350963"/>
              <a:gd name="connsiteY12" fmla="*/ 300037 h 452437"/>
              <a:gd name="connsiteX13" fmla="*/ 688975 w 1350963"/>
              <a:gd name="connsiteY13" fmla="*/ 338137 h 452437"/>
              <a:gd name="connsiteX14" fmla="*/ 479425 w 1350963"/>
              <a:gd name="connsiteY14" fmla="*/ 376237 h 452437"/>
              <a:gd name="connsiteX15" fmla="*/ 384175 w 1350963"/>
              <a:gd name="connsiteY15" fmla="*/ 433387 h 452437"/>
              <a:gd name="connsiteX16" fmla="*/ 117475 w 1350963"/>
              <a:gd name="connsiteY16" fmla="*/ 442912 h 452437"/>
              <a:gd name="connsiteX17" fmla="*/ 50800 w 1350963"/>
              <a:gd name="connsiteY17" fmla="*/ 433387 h 452437"/>
              <a:gd name="connsiteX18" fmla="*/ 3175 w 1350963"/>
              <a:gd name="connsiteY18" fmla="*/ 328612 h 452437"/>
              <a:gd name="connsiteX19" fmla="*/ 60325 w 1350963"/>
              <a:gd name="connsiteY19" fmla="*/ 223837 h 4524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1350963" h="452437">
                <a:moveTo>
                  <a:pt x="60325" y="223837"/>
                </a:moveTo>
                <a:cubicBezTo>
                  <a:pt x="98425" y="192087"/>
                  <a:pt x="188913" y="155574"/>
                  <a:pt x="231775" y="138112"/>
                </a:cubicBezTo>
                <a:cubicBezTo>
                  <a:pt x="274637" y="120650"/>
                  <a:pt x="279400" y="128587"/>
                  <a:pt x="317500" y="119062"/>
                </a:cubicBezTo>
                <a:cubicBezTo>
                  <a:pt x="355600" y="109537"/>
                  <a:pt x="398463" y="93662"/>
                  <a:pt x="460375" y="80962"/>
                </a:cubicBezTo>
                <a:cubicBezTo>
                  <a:pt x="522288" y="68262"/>
                  <a:pt x="625475" y="55562"/>
                  <a:pt x="688975" y="42862"/>
                </a:cubicBezTo>
                <a:cubicBezTo>
                  <a:pt x="752475" y="30162"/>
                  <a:pt x="781050" y="9525"/>
                  <a:pt x="841375" y="4762"/>
                </a:cubicBezTo>
                <a:cubicBezTo>
                  <a:pt x="901700" y="0"/>
                  <a:pt x="987425" y="7937"/>
                  <a:pt x="1050925" y="14287"/>
                </a:cubicBezTo>
                <a:cubicBezTo>
                  <a:pt x="1114425" y="20637"/>
                  <a:pt x="1174750" y="31750"/>
                  <a:pt x="1222375" y="42862"/>
                </a:cubicBezTo>
                <a:cubicBezTo>
                  <a:pt x="1270000" y="53974"/>
                  <a:pt x="1322388" y="49212"/>
                  <a:pt x="1336675" y="80962"/>
                </a:cubicBezTo>
                <a:cubicBezTo>
                  <a:pt x="1350963" y="112712"/>
                  <a:pt x="1335088" y="203200"/>
                  <a:pt x="1308100" y="233362"/>
                </a:cubicBezTo>
                <a:cubicBezTo>
                  <a:pt x="1281113" y="263525"/>
                  <a:pt x="1220787" y="254000"/>
                  <a:pt x="1174750" y="261937"/>
                </a:cubicBezTo>
                <a:cubicBezTo>
                  <a:pt x="1128713" y="269874"/>
                  <a:pt x="1031875" y="280987"/>
                  <a:pt x="1031875" y="280987"/>
                </a:cubicBezTo>
                <a:cubicBezTo>
                  <a:pt x="982662" y="287337"/>
                  <a:pt x="936625" y="290512"/>
                  <a:pt x="879475" y="300037"/>
                </a:cubicBezTo>
                <a:cubicBezTo>
                  <a:pt x="822325" y="309562"/>
                  <a:pt x="688975" y="338137"/>
                  <a:pt x="688975" y="338137"/>
                </a:cubicBezTo>
                <a:cubicBezTo>
                  <a:pt x="622300" y="350837"/>
                  <a:pt x="530225" y="360362"/>
                  <a:pt x="479425" y="376237"/>
                </a:cubicBezTo>
                <a:cubicBezTo>
                  <a:pt x="428625" y="392112"/>
                  <a:pt x="444500" y="422275"/>
                  <a:pt x="384175" y="433387"/>
                </a:cubicBezTo>
                <a:cubicBezTo>
                  <a:pt x="323850" y="444499"/>
                  <a:pt x="173037" y="442912"/>
                  <a:pt x="117475" y="442912"/>
                </a:cubicBezTo>
                <a:cubicBezTo>
                  <a:pt x="61913" y="442912"/>
                  <a:pt x="69850" y="452437"/>
                  <a:pt x="50800" y="433387"/>
                </a:cubicBezTo>
                <a:cubicBezTo>
                  <a:pt x="31750" y="414337"/>
                  <a:pt x="6350" y="357187"/>
                  <a:pt x="3175" y="328612"/>
                </a:cubicBezTo>
                <a:cubicBezTo>
                  <a:pt x="0" y="300037"/>
                  <a:pt x="22225" y="255587"/>
                  <a:pt x="60325" y="223837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Полилиния 28">
            <a:hlinkClick r:id="rId8" action="ppaction://hlinksldjump"/>
          </p:cNvPr>
          <p:cNvSpPr/>
          <p:nvPr/>
        </p:nvSpPr>
        <p:spPr>
          <a:xfrm>
            <a:off x="5894388" y="1301750"/>
            <a:ext cx="1501775" cy="457200"/>
          </a:xfrm>
          <a:custGeom>
            <a:avLst/>
            <a:gdLst>
              <a:gd name="connsiteX0" fmla="*/ 173037 w 1501775"/>
              <a:gd name="connsiteY0" fmla="*/ 260350 h 457200"/>
              <a:gd name="connsiteX1" fmla="*/ 392112 w 1501775"/>
              <a:gd name="connsiteY1" fmla="*/ 165100 h 457200"/>
              <a:gd name="connsiteX2" fmla="*/ 611187 w 1501775"/>
              <a:gd name="connsiteY2" fmla="*/ 127000 h 457200"/>
              <a:gd name="connsiteX3" fmla="*/ 839787 w 1501775"/>
              <a:gd name="connsiteY3" fmla="*/ 107950 h 457200"/>
              <a:gd name="connsiteX4" fmla="*/ 1058862 w 1501775"/>
              <a:gd name="connsiteY4" fmla="*/ 50800 h 457200"/>
              <a:gd name="connsiteX5" fmla="*/ 1230312 w 1501775"/>
              <a:gd name="connsiteY5" fmla="*/ 50800 h 457200"/>
              <a:gd name="connsiteX6" fmla="*/ 1363662 w 1501775"/>
              <a:gd name="connsiteY6" fmla="*/ 79375 h 457200"/>
              <a:gd name="connsiteX7" fmla="*/ 1163637 w 1501775"/>
              <a:gd name="connsiteY7" fmla="*/ 250825 h 457200"/>
              <a:gd name="connsiteX8" fmla="*/ 1325562 w 1501775"/>
              <a:gd name="connsiteY8" fmla="*/ 222250 h 457200"/>
              <a:gd name="connsiteX9" fmla="*/ 1011237 w 1501775"/>
              <a:gd name="connsiteY9" fmla="*/ 117475 h 457200"/>
              <a:gd name="connsiteX10" fmla="*/ 1068387 w 1501775"/>
              <a:gd name="connsiteY10" fmla="*/ 260350 h 457200"/>
              <a:gd name="connsiteX11" fmla="*/ 877887 w 1501775"/>
              <a:gd name="connsiteY11" fmla="*/ 298450 h 457200"/>
              <a:gd name="connsiteX12" fmla="*/ 687387 w 1501775"/>
              <a:gd name="connsiteY12" fmla="*/ 317500 h 457200"/>
              <a:gd name="connsiteX13" fmla="*/ 515937 w 1501775"/>
              <a:gd name="connsiteY13" fmla="*/ 317500 h 457200"/>
              <a:gd name="connsiteX14" fmla="*/ 354012 w 1501775"/>
              <a:gd name="connsiteY14" fmla="*/ 374650 h 457200"/>
              <a:gd name="connsiteX15" fmla="*/ 239712 w 1501775"/>
              <a:gd name="connsiteY15" fmla="*/ 307975 h 457200"/>
              <a:gd name="connsiteX16" fmla="*/ 506412 w 1501775"/>
              <a:gd name="connsiteY16" fmla="*/ 231775 h 457200"/>
              <a:gd name="connsiteX17" fmla="*/ 735012 w 1501775"/>
              <a:gd name="connsiteY17" fmla="*/ 203200 h 457200"/>
              <a:gd name="connsiteX18" fmla="*/ 992187 w 1501775"/>
              <a:gd name="connsiteY18" fmla="*/ 136525 h 457200"/>
              <a:gd name="connsiteX19" fmla="*/ 1268412 w 1501775"/>
              <a:gd name="connsiteY19" fmla="*/ 79375 h 457200"/>
              <a:gd name="connsiteX20" fmla="*/ 1306512 w 1501775"/>
              <a:gd name="connsiteY20" fmla="*/ 165100 h 457200"/>
              <a:gd name="connsiteX21" fmla="*/ 1020762 w 1501775"/>
              <a:gd name="connsiteY21" fmla="*/ 41275 h 457200"/>
              <a:gd name="connsiteX22" fmla="*/ 1135062 w 1501775"/>
              <a:gd name="connsiteY22" fmla="*/ 279400 h 457200"/>
              <a:gd name="connsiteX23" fmla="*/ 744537 w 1501775"/>
              <a:gd name="connsiteY23" fmla="*/ 98425 h 457200"/>
              <a:gd name="connsiteX24" fmla="*/ 735012 w 1501775"/>
              <a:gd name="connsiteY24" fmla="*/ 269875 h 457200"/>
              <a:gd name="connsiteX25" fmla="*/ 354012 w 1501775"/>
              <a:gd name="connsiteY25" fmla="*/ 107950 h 457200"/>
              <a:gd name="connsiteX26" fmla="*/ 534987 w 1501775"/>
              <a:gd name="connsiteY26" fmla="*/ 441325 h 457200"/>
              <a:gd name="connsiteX27" fmla="*/ 239712 w 1501775"/>
              <a:gd name="connsiteY27" fmla="*/ 203200 h 457200"/>
              <a:gd name="connsiteX28" fmla="*/ 192087 w 1501775"/>
              <a:gd name="connsiteY28" fmla="*/ 317500 h 457200"/>
              <a:gd name="connsiteX29" fmla="*/ 1392237 w 1501775"/>
              <a:gd name="connsiteY29" fmla="*/ 127000 h 457200"/>
              <a:gd name="connsiteX30" fmla="*/ 849312 w 1501775"/>
              <a:gd name="connsiteY30" fmla="*/ 222250 h 457200"/>
              <a:gd name="connsiteX31" fmla="*/ 363537 w 1501775"/>
              <a:gd name="connsiteY31" fmla="*/ 422275 h 457200"/>
              <a:gd name="connsiteX32" fmla="*/ 725487 w 1501775"/>
              <a:gd name="connsiteY32" fmla="*/ 60325 h 457200"/>
              <a:gd name="connsiteX33" fmla="*/ 963612 w 1501775"/>
              <a:gd name="connsiteY33" fmla="*/ 88900 h 457200"/>
              <a:gd name="connsiteX34" fmla="*/ 1316037 w 1501775"/>
              <a:gd name="connsiteY34" fmla="*/ 269875 h 457200"/>
              <a:gd name="connsiteX35" fmla="*/ 1439862 w 1501775"/>
              <a:gd name="connsiteY35" fmla="*/ 107950 h 457200"/>
              <a:gd name="connsiteX36" fmla="*/ 1401762 w 1501775"/>
              <a:gd name="connsiteY36" fmla="*/ 60325 h 457200"/>
              <a:gd name="connsiteX37" fmla="*/ 1220787 w 1501775"/>
              <a:gd name="connsiteY37" fmla="*/ 31750 h 457200"/>
              <a:gd name="connsiteX38" fmla="*/ 754062 w 1501775"/>
              <a:gd name="connsiteY38" fmla="*/ 12700 h 457200"/>
              <a:gd name="connsiteX39" fmla="*/ 468312 w 1501775"/>
              <a:gd name="connsiteY39" fmla="*/ 107950 h 457200"/>
              <a:gd name="connsiteX40" fmla="*/ 173037 w 1501775"/>
              <a:gd name="connsiteY40" fmla="*/ 260350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1501775" h="457200">
                <a:moveTo>
                  <a:pt x="173037" y="260350"/>
                </a:moveTo>
                <a:cubicBezTo>
                  <a:pt x="160337" y="269875"/>
                  <a:pt x="319087" y="187325"/>
                  <a:pt x="392112" y="165100"/>
                </a:cubicBezTo>
                <a:cubicBezTo>
                  <a:pt x="465137" y="142875"/>
                  <a:pt x="536575" y="136525"/>
                  <a:pt x="611187" y="127000"/>
                </a:cubicBezTo>
                <a:cubicBezTo>
                  <a:pt x="685799" y="117475"/>
                  <a:pt x="765175" y="120650"/>
                  <a:pt x="839787" y="107950"/>
                </a:cubicBezTo>
                <a:cubicBezTo>
                  <a:pt x="914399" y="95250"/>
                  <a:pt x="993775" y="60325"/>
                  <a:pt x="1058862" y="50800"/>
                </a:cubicBezTo>
                <a:cubicBezTo>
                  <a:pt x="1123949" y="41275"/>
                  <a:pt x="1179512" y="46038"/>
                  <a:pt x="1230312" y="50800"/>
                </a:cubicBezTo>
                <a:cubicBezTo>
                  <a:pt x="1281112" y="55562"/>
                  <a:pt x="1374774" y="46038"/>
                  <a:pt x="1363662" y="79375"/>
                </a:cubicBezTo>
                <a:cubicBezTo>
                  <a:pt x="1352550" y="112712"/>
                  <a:pt x="1169987" y="227013"/>
                  <a:pt x="1163637" y="250825"/>
                </a:cubicBezTo>
                <a:cubicBezTo>
                  <a:pt x="1157287" y="274637"/>
                  <a:pt x="1350962" y="244475"/>
                  <a:pt x="1325562" y="222250"/>
                </a:cubicBezTo>
                <a:cubicBezTo>
                  <a:pt x="1300162" y="200025"/>
                  <a:pt x="1054099" y="111125"/>
                  <a:pt x="1011237" y="117475"/>
                </a:cubicBezTo>
                <a:cubicBezTo>
                  <a:pt x="968375" y="123825"/>
                  <a:pt x="1090612" y="230188"/>
                  <a:pt x="1068387" y="260350"/>
                </a:cubicBezTo>
                <a:cubicBezTo>
                  <a:pt x="1046162" y="290512"/>
                  <a:pt x="941387" y="288925"/>
                  <a:pt x="877887" y="298450"/>
                </a:cubicBezTo>
                <a:cubicBezTo>
                  <a:pt x="814387" y="307975"/>
                  <a:pt x="747712" y="314325"/>
                  <a:pt x="687387" y="317500"/>
                </a:cubicBezTo>
                <a:cubicBezTo>
                  <a:pt x="627062" y="320675"/>
                  <a:pt x="571499" y="307975"/>
                  <a:pt x="515937" y="317500"/>
                </a:cubicBezTo>
                <a:cubicBezTo>
                  <a:pt x="460375" y="327025"/>
                  <a:pt x="400049" y="376237"/>
                  <a:pt x="354012" y="374650"/>
                </a:cubicBezTo>
                <a:cubicBezTo>
                  <a:pt x="307975" y="373063"/>
                  <a:pt x="214312" y="331788"/>
                  <a:pt x="239712" y="307975"/>
                </a:cubicBezTo>
                <a:cubicBezTo>
                  <a:pt x="265112" y="284163"/>
                  <a:pt x="423862" y="249237"/>
                  <a:pt x="506412" y="231775"/>
                </a:cubicBezTo>
                <a:cubicBezTo>
                  <a:pt x="588962" y="214313"/>
                  <a:pt x="654050" y="219075"/>
                  <a:pt x="735012" y="203200"/>
                </a:cubicBezTo>
                <a:cubicBezTo>
                  <a:pt x="815975" y="187325"/>
                  <a:pt x="903287" y="157162"/>
                  <a:pt x="992187" y="136525"/>
                </a:cubicBezTo>
                <a:cubicBezTo>
                  <a:pt x="1081087" y="115888"/>
                  <a:pt x="1216025" y="74613"/>
                  <a:pt x="1268412" y="79375"/>
                </a:cubicBezTo>
                <a:cubicBezTo>
                  <a:pt x="1320799" y="84137"/>
                  <a:pt x="1347787" y="171450"/>
                  <a:pt x="1306512" y="165100"/>
                </a:cubicBezTo>
                <a:cubicBezTo>
                  <a:pt x="1265237" y="158750"/>
                  <a:pt x="1049337" y="22225"/>
                  <a:pt x="1020762" y="41275"/>
                </a:cubicBezTo>
                <a:cubicBezTo>
                  <a:pt x="992187" y="60325"/>
                  <a:pt x="1181100" y="269875"/>
                  <a:pt x="1135062" y="279400"/>
                </a:cubicBezTo>
                <a:cubicBezTo>
                  <a:pt x="1089025" y="288925"/>
                  <a:pt x="811212" y="100012"/>
                  <a:pt x="744537" y="98425"/>
                </a:cubicBezTo>
                <a:cubicBezTo>
                  <a:pt x="677862" y="96838"/>
                  <a:pt x="800099" y="268288"/>
                  <a:pt x="735012" y="269875"/>
                </a:cubicBezTo>
                <a:cubicBezTo>
                  <a:pt x="669925" y="271462"/>
                  <a:pt x="387350" y="79375"/>
                  <a:pt x="354012" y="107950"/>
                </a:cubicBezTo>
                <a:cubicBezTo>
                  <a:pt x="320675" y="136525"/>
                  <a:pt x="554037" y="425450"/>
                  <a:pt x="534987" y="441325"/>
                </a:cubicBezTo>
                <a:cubicBezTo>
                  <a:pt x="515937" y="457200"/>
                  <a:pt x="296862" y="223837"/>
                  <a:pt x="239712" y="203200"/>
                </a:cubicBezTo>
                <a:cubicBezTo>
                  <a:pt x="182562" y="182563"/>
                  <a:pt x="0" y="330200"/>
                  <a:pt x="192087" y="317500"/>
                </a:cubicBezTo>
                <a:cubicBezTo>
                  <a:pt x="384174" y="304800"/>
                  <a:pt x="1282700" y="142875"/>
                  <a:pt x="1392237" y="127000"/>
                </a:cubicBezTo>
                <a:cubicBezTo>
                  <a:pt x="1501775" y="111125"/>
                  <a:pt x="1020762" y="173037"/>
                  <a:pt x="849312" y="222250"/>
                </a:cubicBezTo>
                <a:cubicBezTo>
                  <a:pt x="677862" y="271463"/>
                  <a:pt x="384175" y="449263"/>
                  <a:pt x="363537" y="422275"/>
                </a:cubicBezTo>
                <a:cubicBezTo>
                  <a:pt x="342899" y="395287"/>
                  <a:pt x="625475" y="115888"/>
                  <a:pt x="725487" y="60325"/>
                </a:cubicBezTo>
                <a:cubicBezTo>
                  <a:pt x="825500" y="4763"/>
                  <a:pt x="865187" y="53975"/>
                  <a:pt x="963612" y="88900"/>
                </a:cubicBezTo>
                <a:cubicBezTo>
                  <a:pt x="1062037" y="123825"/>
                  <a:pt x="1236662" y="266700"/>
                  <a:pt x="1316037" y="269875"/>
                </a:cubicBezTo>
                <a:cubicBezTo>
                  <a:pt x="1395412" y="273050"/>
                  <a:pt x="1425575" y="142875"/>
                  <a:pt x="1439862" y="107950"/>
                </a:cubicBezTo>
                <a:cubicBezTo>
                  <a:pt x="1454150" y="73025"/>
                  <a:pt x="1438275" y="73025"/>
                  <a:pt x="1401762" y="60325"/>
                </a:cubicBezTo>
                <a:cubicBezTo>
                  <a:pt x="1365250" y="47625"/>
                  <a:pt x="1328737" y="39688"/>
                  <a:pt x="1220787" y="31750"/>
                </a:cubicBezTo>
                <a:cubicBezTo>
                  <a:pt x="1112837" y="23813"/>
                  <a:pt x="879475" y="0"/>
                  <a:pt x="754062" y="12700"/>
                </a:cubicBezTo>
                <a:cubicBezTo>
                  <a:pt x="628650" y="25400"/>
                  <a:pt x="571499" y="63500"/>
                  <a:pt x="468312" y="107950"/>
                </a:cubicBezTo>
                <a:cubicBezTo>
                  <a:pt x="365125" y="152400"/>
                  <a:pt x="185737" y="250825"/>
                  <a:pt x="173037" y="260350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Полилиния 36">
            <a:hlinkClick r:id="rId9" action="ppaction://hlinksldjump"/>
          </p:cNvPr>
          <p:cNvSpPr/>
          <p:nvPr/>
        </p:nvSpPr>
        <p:spPr>
          <a:xfrm>
            <a:off x="5464175" y="2165350"/>
            <a:ext cx="587375" cy="434975"/>
          </a:xfrm>
          <a:custGeom>
            <a:avLst/>
            <a:gdLst>
              <a:gd name="connsiteX0" fmla="*/ 50800 w 587375"/>
              <a:gd name="connsiteY0" fmla="*/ 349250 h 434975"/>
              <a:gd name="connsiteX1" fmla="*/ 450850 w 587375"/>
              <a:gd name="connsiteY1" fmla="*/ 53975 h 434975"/>
              <a:gd name="connsiteX2" fmla="*/ 155575 w 587375"/>
              <a:gd name="connsiteY2" fmla="*/ 368300 h 434975"/>
              <a:gd name="connsiteX3" fmla="*/ 498475 w 587375"/>
              <a:gd name="connsiteY3" fmla="*/ 92075 h 434975"/>
              <a:gd name="connsiteX4" fmla="*/ 279400 w 587375"/>
              <a:gd name="connsiteY4" fmla="*/ 396875 h 434975"/>
              <a:gd name="connsiteX5" fmla="*/ 574675 w 587375"/>
              <a:gd name="connsiteY5" fmla="*/ 158750 h 434975"/>
              <a:gd name="connsiteX6" fmla="*/ 355600 w 587375"/>
              <a:gd name="connsiteY6" fmla="*/ 25400 h 434975"/>
              <a:gd name="connsiteX7" fmla="*/ 536575 w 587375"/>
              <a:gd name="connsiteY7" fmla="*/ 311150 h 434975"/>
              <a:gd name="connsiteX8" fmla="*/ 222250 w 587375"/>
              <a:gd name="connsiteY8" fmla="*/ 44450 h 434975"/>
              <a:gd name="connsiteX9" fmla="*/ 403225 w 587375"/>
              <a:gd name="connsiteY9" fmla="*/ 396875 h 434975"/>
              <a:gd name="connsiteX10" fmla="*/ 136525 w 587375"/>
              <a:gd name="connsiteY10" fmla="*/ 130175 h 434975"/>
              <a:gd name="connsiteX11" fmla="*/ 231775 w 587375"/>
              <a:gd name="connsiteY11" fmla="*/ 415925 h 434975"/>
              <a:gd name="connsiteX12" fmla="*/ 31750 w 587375"/>
              <a:gd name="connsiteY12" fmla="*/ 244475 h 434975"/>
              <a:gd name="connsiteX13" fmla="*/ 422275 w 587375"/>
              <a:gd name="connsiteY13" fmla="*/ 34925 h 434975"/>
              <a:gd name="connsiteX14" fmla="*/ 241300 w 587375"/>
              <a:gd name="connsiteY14" fmla="*/ 415925 h 434975"/>
              <a:gd name="connsiteX15" fmla="*/ 536575 w 587375"/>
              <a:gd name="connsiteY15" fmla="*/ 130175 h 434975"/>
              <a:gd name="connsiteX16" fmla="*/ 469900 w 587375"/>
              <a:gd name="connsiteY16" fmla="*/ 320675 h 434975"/>
              <a:gd name="connsiteX17" fmla="*/ 69850 w 587375"/>
              <a:gd name="connsiteY17" fmla="*/ 225425 h 434975"/>
              <a:gd name="connsiteX18" fmla="*/ 193675 w 587375"/>
              <a:gd name="connsiteY18" fmla="*/ 396875 h 434975"/>
              <a:gd name="connsiteX19" fmla="*/ 327025 w 587375"/>
              <a:gd name="connsiteY19" fmla="*/ 63500 h 434975"/>
              <a:gd name="connsiteX20" fmla="*/ 288925 w 587375"/>
              <a:gd name="connsiteY20" fmla="*/ 25400 h 434975"/>
              <a:gd name="connsiteX21" fmla="*/ 536575 w 587375"/>
              <a:gd name="connsiteY21" fmla="*/ 215900 h 434975"/>
              <a:gd name="connsiteX22" fmla="*/ 412750 w 587375"/>
              <a:gd name="connsiteY22" fmla="*/ 254000 h 434975"/>
              <a:gd name="connsiteX23" fmla="*/ 165100 w 587375"/>
              <a:gd name="connsiteY23" fmla="*/ 339725 h 434975"/>
              <a:gd name="connsiteX24" fmla="*/ 307975 w 587375"/>
              <a:gd name="connsiteY24" fmla="*/ 273050 h 4349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587375" h="434975">
                <a:moveTo>
                  <a:pt x="50800" y="349250"/>
                </a:moveTo>
                <a:cubicBezTo>
                  <a:pt x="242094" y="200025"/>
                  <a:pt x="433388" y="50800"/>
                  <a:pt x="450850" y="53975"/>
                </a:cubicBezTo>
                <a:cubicBezTo>
                  <a:pt x="468313" y="57150"/>
                  <a:pt x="147638" y="361950"/>
                  <a:pt x="155575" y="368300"/>
                </a:cubicBezTo>
                <a:cubicBezTo>
                  <a:pt x="163512" y="374650"/>
                  <a:pt x="477838" y="87313"/>
                  <a:pt x="498475" y="92075"/>
                </a:cubicBezTo>
                <a:cubicBezTo>
                  <a:pt x="519112" y="96837"/>
                  <a:pt x="266700" y="385763"/>
                  <a:pt x="279400" y="396875"/>
                </a:cubicBezTo>
                <a:cubicBezTo>
                  <a:pt x="292100" y="407987"/>
                  <a:pt x="561975" y="220663"/>
                  <a:pt x="574675" y="158750"/>
                </a:cubicBezTo>
                <a:cubicBezTo>
                  <a:pt x="587375" y="96838"/>
                  <a:pt x="361950" y="0"/>
                  <a:pt x="355600" y="25400"/>
                </a:cubicBezTo>
                <a:cubicBezTo>
                  <a:pt x="349250" y="50800"/>
                  <a:pt x="558800" y="307975"/>
                  <a:pt x="536575" y="311150"/>
                </a:cubicBezTo>
                <a:cubicBezTo>
                  <a:pt x="514350" y="314325"/>
                  <a:pt x="244475" y="30162"/>
                  <a:pt x="222250" y="44450"/>
                </a:cubicBezTo>
                <a:cubicBezTo>
                  <a:pt x="200025" y="58738"/>
                  <a:pt x="417512" y="382588"/>
                  <a:pt x="403225" y="396875"/>
                </a:cubicBezTo>
                <a:cubicBezTo>
                  <a:pt x="388938" y="411162"/>
                  <a:pt x="165100" y="127000"/>
                  <a:pt x="136525" y="130175"/>
                </a:cubicBezTo>
                <a:cubicBezTo>
                  <a:pt x="107950" y="133350"/>
                  <a:pt x="249237" y="396875"/>
                  <a:pt x="231775" y="415925"/>
                </a:cubicBezTo>
                <a:cubicBezTo>
                  <a:pt x="214313" y="434975"/>
                  <a:pt x="0" y="307975"/>
                  <a:pt x="31750" y="244475"/>
                </a:cubicBezTo>
                <a:cubicBezTo>
                  <a:pt x="63500" y="180975"/>
                  <a:pt x="387350" y="6350"/>
                  <a:pt x="422275" y="34925"/>
                </a:cubicBezTo>
                <a:cubicBezTo>
                  <a:pt x="457200" y="63500"/>
                  <a:pt x="222250" y="400050"/>
                  <a:pt x="241300" y="415925"/>
                </a:cubicBezTo>
                <a:cubicBezTo>
                  <a:pt x="260350" y="431800"/>
                  <a:pt x="498475" y="146050"/>
                  <a:pt x="536575" y="130175"/>
                </a:cubicBezTo>
                <a:cubicBezTo>
                  <a:pt x="574675" y="114300"/>
                  <a:pt x="547687" y="304800"/>
                  <a:pt x="469900" y="320675"/>
                </a:cubicBezTo>
                <a:cubicBezTo>
                  <a:pt x="392113" y="336550"/>
                  <a:pt x="115887" y="212725"/>
                  <a:pt x="69850" y="225425"/>
                </a:cubicBezTo>
                <a:cubicBezTo>
                  <a:pt x="23813" y="238125"/>
                  <a:pt x="150813" y="423862"/>
                  <a:pt x="193675" y="396875"/>
                </a:cubicBezTo>
                <a:cubicBezTo>
                  <a:pt x="236537" y="369888"/>
                  <a:pt x="311150" y="125413"/>
                  <a:pt x="327025" y="63500"/>
                </a:cubicBezTo>
                <a:cubicBezTo>
                  <a:pt x="342900" y="1588"/>
                  <a:pt x="254000" y="0"/>
                  <a:pt x="288925" y="25400"/>
                </a:cubicBezTo>
                <a:cubicBezTo>
                  <a:pt x="323850" y="50800"/>
                  <a:pt x="515938" y="177800"/>
                  <a:pt x="536575" y="215900"/>
                </a:cubicBezTo>
                <a:cubicBezTo>
                  <a:pt x="557212" y="254000"/>
                  <a:pt x="474662" y="233363"/>
                  <a:pt x="412750" y="254000"/>
                </a:cubicBezTo>
                <a:cubicBezTo>
                  <a:pt x="350838" y="274637"/>
                  <a:pt x="182563" y="336550"/>
                  <a:pt x="165100" y="339725"/>
                </a:cubicBezTo>
                <a:cubicBezTo>
                  <a:pt x="147638" y="342900"/>
                  <a:pt x="227806" y="307975"/>
                  <a:pt x="307975" y="273050"/>
                </a:cubicBezTo>
              </a:path>
            </a:pathLst>
          </a:custGeom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Полилиния 37">
            <a:hlinkClick r:id="rId10" action="ppaction://hlinksldjump"/>
          </p:cNvPr>
          <p:cNvSpPr/>
          <p:nvPr/>
        </p:nvSpPr>
        <p:spPr>
          <a:xfrm>
            <a:off x="6059488" y="2286000"/>
            <a:ext cx="301624" cy="339725"/>
          </a:xfrm>
          <a:custGeom>
            <a:avLst/>
            <a:gdLst>
              <a:gd name="connsiteX0" fmla="*/ 274637 w 301624"/>
              <a:gd name="connsiteY0" fmla="*/ 9525 h 339725"/>
              <a:gd name="connsiteX1" fmla="*/ 26987 w 301624"/>
              <a:gd name="connsiteY1" fmla="*/ 276225 h 339725"/>
              <a:gd name="connsiteX2" fmla="*/ 112712 w 301624"/>
              <a:gd name="connsiteY2" fmla="*/ 9525 h 339725"/>
              <a:gd name="connsiteX3" fmla="*/ 227012 w 301624"/>
              <a:gd name="connsiteY3" fmla="*/ 323850 h 339725"/>
              <a:gd name="connsiteX4" fmla="*/ 265112 w 301624"/>
              <a:gd name="connsiteY4" fmla="*/ 66675 h 339725"/>
              <a:gd name="connsiteX5" fmla="*/ 93662 w 301624"/>
              <a:gd name="connsiteY5" fmla="*/ 38100 h 339725"/>
              <a:gd name="connsiteX6" fmla="*/ 46037 w 301624"/>
              <a:gd name="connsiteY6" fmla="*/ 295275 h 339725"/>
              <a:gd name="connsiteX7" fmla="*/ 236537 w 301624"/>
              <a:gd name="connsiteY7" fmla="*/ 304800 h 339725"/>
              <a:gd name="connsiteX8" fmla="*/ 227012 w 301624"/>
              <a:gd name="connsiteY8" fmla="*/ 142875 h 339725"/>
              <a:gd name="connsiteX9" fmla="*/ 84137 w 301624"/>
              <a:gd name="connsiteY9" fmla="*/ 133350 h 339725"/>
              <a:gd name="connsiteX10" fmla="*/ 169862 w 301624"/>
              <a:gd name="connsiteY10" fmla="*/ 47625 h 339725"/>
              <a:gd name="connsiteX11" fmla="*/ 141287 w 301624"/>
              <a:gd name="connsiteY11" fmla="*/ 285750 h 339725"/>
              <a:gd name="connsiteX12" fmla="*/ 74612 w 301624"/>
              <a:gd name="connsiteY12" fmla="*/ 180975 h 339725"/>
              <a:gd name="connsiteX13" fmla="*/ 207962 w 301624"/>
              <a:gd name="connsiteY13" fmla="*/ 133350 h 339725"/>
              <a:gd name="connsiteX14" fmla="*/ 188912 w 301624"/>
              <a:gd name="connsiteY14" fmla="*/ 266700 h 339725"/>
              <a:gd name="connsiteX15" fmla="*/ 274637 w 301624"/>
              <a:gd name="connsiteY15" fmla="*/ 9525 h 339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301624" h="339725">
                <a:moveTo>
                  <a:pt x="274637" y="9525"/>
                </a:moveTo>
                <a:cubicBezTo>
                  <a:pt x="247650" y="11112"/>
                  <a:pt x="53974" y="276225"/>
                  <a:pt x="26987" y="276225"/>
                </a:cubicBezTo>
                <a:cubicBezTo>
                  <a:pt x="0" y="276225"/>
                  <a:pt x="79375" y="1588"/>
                  <a:pt x="112712" y="9525"/>
                </a:cubicBezTo>
                <a:cubicBezTo>
                  <a:pt x="146049" y="17462"/>
                  <a:pt x="201612" y="314325"/>
                  <a:pt x="227012" y="323850"/>
                </a:cubicBezTo>
                <a:cubicBezTo>
                  <a:pt x="252412" y="333375"/>
                  <a:pt x="287337" y="114300"/>
                  <a:pt x="265112" y="66675"/>
                </a:cubicBezTo>
                <a:cubicBezTo>
                  <a:pt x="242887" y="19050"/>
                  <a:pt x="130174" y="0"/>
                  <a:pt x="93662" y="38100"/>
                </a:cubicBezTo>
                <a:cubicBezTo>
                  <a:pt x="57150" y="76200"/>
                  <a:pt x="22225" y="250825"/>
                  <a:pt x="46037" y="295275"/>
                </a:cubicBezTo>
                <a:cubicBezTo>
                  <a:pt x="69849" y="339725"/>
                  <a:pt x="206374" y="330200"/>
                  <a:pt x="236537" y="304800"/>
                </a:cubicBezTo>
                <a:cubicBezTo>
                  <a:pt x="266700" y="279400"/>
                  <a:pt x="252412" y="171450"/>
                  <a:pt x="227012" y="142875"/>
                </a:cubicBezTo>
                <a:cubicBezTo>
                  <a:pt x="201612" y="114300"/>
                  <a:pt x="93662" y="149225"/>
                  <a:pt x="84137" y="133350"/>
                </a:cubicBezTo>
                <a:cubicBezTo>
                  <a:pt x="74612" y="117475"/>
                  <a:pt x="160337" y="22225"/>
                  <a:pt x="169862" y="47625"/>
                </a:cubicBezTo>
                <a:cubicBezTo>
                  <a:pt x="179387" y="73025"/>
                  <a:pt x="157162" y="263525"/>
                  <a:pt x="141287" y="285750"/>
                </a:cubicBezTo>
                <a:cubicBezTo>
                  <a:pt x="125412" y="307975"/>
                  <a:pt x="63500" y="206375"/>
                  <a:pt x="74612" y="180975"/>
                </a:cubicBezTo>
                <a:cubicBezTo>
                  <a:pt x="85724" y="155575"/>
                  <a:pt x="188912" y="119063"/>
                  <a:pt x="207962" y="133350"/>
                </a:cubicBezTo>
                <a:cubicBezTo>
                  <a:pt x="227012" y="147638"/>
                  <a:pt x="179387" y="280987"/>
                  <a:pt x="188912" y="266700"/>
                </a:cubicBezTo>
                <a:cubicBezTo>
                  <a:pt x="198437" y="252413"/>
                  <a:pt x="301624" y="7938"/>
                  <a:pt x="274637" y="9525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Полилиния 38">
            <a:hlinkClick r:id="rId10" action="ppaction://hlinksldjump"/>
          </p:cNvPr>
          <p:cNvSpPr/>
          <p:nvPr/>
        </p:nvSpPr>
        <p:spPr>
          <a:xfrm>
            <a:off x="5354638" y="2614613"/>
            <a:ext cx="661987" cy="123824"/>
          </a:xfrm>
          <a:custGeom>
            <a:avLst/>
            <a:gdLst>
              <a:gd name="connsiteX0" fmla="*/ 74612 w 661987"/>
              <a:gd name="connsiteY0" fmla="*/ 90487 h 123824"/>
              <a:gd name="connsiteX1" fmla="*/ 579437 w 661987"/>
              <a:gd name="connsiteY1" fmla="*/ 4762 h 123824"/>
              <a:gd name="connsiteX2" fmla="*/ 569912 w 661987"/>
              <a:gd name="connsiteY2" fmla="*/ 119062 h 123824"/>
              <a:gd name="connsiteX3" fmla="*/ 293687 w 661987"/>
              <a:gd name="connsiteY3" fmla="*/ 33337 h 123824"/>
              <a:gd name="connsiteX4" fmla="*/ 131762 w 661987"/>
              <a:gd name="connsiteY4" fmla="*/ 14287 h 123824"/>
              <a:gd name="connsiteX5" fmla="*/ 74612 w 661987"/>
              <a:gd name="connsiteY5" fmla="*/ 90487 h 1238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61987" h="123824">
                <a:moveTo>
                  <a:pt x="74612" y="90487"/>
                </a:moveTo>
                <a:cubicBezTo>
                  <a:pt x="149224" y="88900"/>
                  <a:pt x="496887" y="0"/>
                  <a:pt x="579437" y="4762"/>
                </a:cubicBezTo>
                <a:cubicBezTo>
                  <a:pt x="661987" y="9524"/>
                  <a:pt x="617537" y="114300"/>
                  <a:pt x="569912" y="119062"/>
                </a:cubicBezTo>
                <a:cubicBezTo>
                  <a:pt x="522287" y="123824"/>
                  <a:pt x="366712" y="50799"/>
                  <a:pt x="293687" y="33337"/>
                </a:cubicBezTo>
                <a:cubicBezTo>
                  <a:pt x="220662" y="15875"/>
                  <a:pt x="161924" y="4762"/>
                  <a:pt x="131762" y="14287"/>
                </a:cubicBezTo>
                <a:cubicBezTo>
                  <a:pt x="101600" y="23812"/>
                  <a:pt x="0" y="92074"/>
                  <a:pt x="74612" y="90487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" name="Полилиния 40">
            <a:hlinkClick r:id="rId10" action="ppaction://hlinksldjump"/>
          </p:cNvPr>
          <p:cNvSpPr/>
          <p:nvPr/>
        </p:nvSpPr>
        <p:spPr>
          <a:xfrm>
            <a:off x="5426075" y="2613025"/>
            <a:ext cx="550862" cy="155575"/>
          </a:xfrm>
          <a:custGeom>
            <a:avLst/>
            <a:gdLst>
              <a:gd name="connsiteX0" fmla="*/ 498475 w 550862"/>
              <a:gd name="connsiteY0" fmla="*/ 44450 h 155575"/>
              <a:gd name="connsiteX1" fmla="*/ 488950 w 550862"/>
              <a:gd name="connsiteY1" fmla="*/ 149225 h 155575"/>
              <a:gd name="connsiteX2" fmla="*/ 450850 w 550862"/>
              <a:gd name="connsiteY2" fmla="*/ 6350 h 155575"/>
              <a:gd name="connsiteX3" fmla="*/ 346075 w 550862"/>
              <a:gd name="connsiteY3" fmla="*/ 111125 h 155575"/>
              <a:gd name="connsiteX4" fmla="*/ 317500 w 550862"/>
              <a:gd name="connsiteY4" fmla="*/ 25400 h 155575"/>
              <a:gd name="connsiteX5" fmla="*/ 203200 w 550862"/>
              <a:gd name="connsiteY5" fmla="*/ 82550 h 155575"/>
              <a:gd name="connsiteX6" fmla="*/ 12700 w 550862"/>
              <a:gd name="connsiteY6" fmla="*/ 92075 h 155575"/>
              <a:gd name="connsiteX7" fmla="*/ 127000 w 550862"/>
              <a:gd name="connsiteY7" fmla="*/ 44450 h 155575"/>
              <a:gd name="connsiteX8" fmla="*/ 403225 w 550862"/>
              <a:gd name="connsiteY8" fmla="*/ 53975 h 155575"/>
              <a:gd name="connsiteX9" fmla="*/ 479425 w 550862"/>
              <a:gd name="connsiteY9" fmla="*/ 92075 h 155575"/>
              <a:gd name="connsiteX10" fmla="*/ 174625 w 550862"/>
              <a:gd name="connsiteY10" fmla="*/ 120650 h 155575"/>
              <a:gd name="connsiteX11" fmla="*/ 498475 w 550862"/>
              <a:gd name="connsiteY11" fmla="*/ 44450 h 1555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550862" h="155575">
                <a:moveTo>
                  <a:pt x="498475" y="44450"/>
                </a:moveTo>
                <a:cubicBezTo>
                  <a:pt x="550862" y="49212"/>
                  <a:pt x="496887" y="155575"/>
                  <a:pt x="488950" y="149225"/>
                </a:cubicBezTo>
                <a:cubicBezTo>
                  <a:pt x="481013" y="142875"/>
                  <a:pt x="474662" y="12700"/>
                  <a:pt x="450850" y="6350"/>
                </a:cubicBezTo>
                <a:cubicBezTo>
                  <a:pt x="427038" y="0"/>
                  <a:pt x="368300" y="107950"/>
                  <a:pt x="346075" y="111125"/>
                </a:cubicBezTo>
                <a:cubicBezTo>
                  <a:pt x="323850" y="114300"/>
                  <a:pt x="341312" y="30162"/>
                  <a:pt x="317500" y="25400"/>
                </a:cubicBezTo>
                <a:cubicBezTo>
                  <a:pt x="293688" y="20638"/>
                  <a:pt x="254000" y="71438"/>
                  <a:pt x="203200" y="82550"/>
                </a:cubicBezTo>
                <a:cubicBezTo>
                  <a:pt x="152400" y="93663"/>
                  <a:pt x="25400" y="98425"/>
                  <a:pt x="12700" y="92075"/>
                </a:cubicBezTo>
                <a:cubicBezTo>
                  <a:pt x="0" y="85725"/>
                  <a:pt x="61913" y="50800"/>
                  <a:pt x="127000" y="44450"/>
                </a:cubicBezTo>
                <a:cubicBezTo>
                  <a:pt x="192087" y="38100"/>
                  <a:pt x="344488" y="46038"/>
                  <a:pt x="403225" y="53975"/>
                </a:cubicBezTo>
                <a:cubicBezTo>
                  <a:pt x="461963" y="61913"/>
                  <a:pt x="517525" y="80963"/>
                  <a:pt x="479425" y="92075"/>
                </a:cubicBezTo>
                <a:cubicBezTo>
                  <a:pt x="441325" y="103187"/>
                  <a:pt x="173038" y="134937"/>
                  <a:pt x="174625" y="120650"/>
                </a:cubicBezTo>
                <a:cubicBezTo>
                  <a:pt x="176212" y="106363"/>
                  <a:pt x="446088" y="39688"/>
                  <a:pt x="498475" y="44450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Полилиния 44">
            <a:hlinkClick r:id="rId11" action="ppaction://hlinksldjump"/>
          </p:cNvPr>
          <p:cNvSpPr/>
          <p:nvPr/>
        </p:nvSpPr>
        <p:spPr>
          <a:xfrm>
            <a:off x="5221288" y="3832225"/>
            <a:ext cx="436562" cy="430212"/>
          </a:xfrm>
          <a:custGeom>
            <a:avLst/>
            <a:gdLst>
              <a:gd name="connsiteX0" fmla="*/ 46037 w 436562"/>
              <a:gd name="connsiteY0" fmla="*/ 139700 h 430212"/>
              <a:gd name="connsiteX1" fmla="*/ 236537 w 436562"/>
              <a:gd name="connsiteY1" fmla="*/ 63500 h 430212"/>
              <a:gd name="connsiteX2" fmla="*/ 407987 w 436562"/>
              <a:gd name="connsiteY2" fmla="*/ 120650 h 430212"/>
              <a:gd name="connsiteX3" fmla="*/ 407987 w 436562"/>
              <a:gd name="connsiteY3" fmla="*/ 282575 h 430212"/>
              <a:gd name="connsiteX4" fmla="*/ 341312 w 436562"/>
              <a:gd name="connsiteY4" fmla="*/ 368300 h 430212"/>
              <a:gd name="connsiteX5" fmla="*/ 188912 w 436562"/>
              <a:gd name="connsiteY5" fmla="*/ 425450 h 430212"/>
              <a:gd name="connsiteX6" fmla="*/ 36512 w 436562"/>
              <a:gd name="connsiteY6" fmla="*/ 339725 h 430212"/>
              <a:gd name="connsiteX7" fmla="*/ 7937 w 436562"/>
              <a:gd name="connsiteY7" fmla="*/ 196850 h 430212"/>
              <a:gd name="connsiteX8" fmla="*/ 84137 w 436562"/>
              <a:gd name="connsiteY8" fmla="*/ 63500 h 430212"/>
              <a:gd name="connsiteX9" fmla="*/ 217487 w 436562"/>
              <a:gd name="connsiteY9" fmla="*/ 53975 h 430212"/>
              <a:gd name="connsiteX10" fmla="*/ 207962 w 436562"/>
              <a:gd name="connsiteY10" fmla="*/ 387350 h 430212"/>
              <a:gd name="connsiteX11" fmla="*/ 331787 w 436562"/>
              <a:gd name="connsiteY11" fmla="*/ 82550 h 430212"/>
              <a:gd name="connsiteX12" fmla="*/ 274637 w 436562"/>
              <a:gd name="connsiteY12" fmla="*/ 330200 h 430212"/>
              <a:gd name="connsiteX13" fmla="*/ 388937 w 436562"/>
              <a:gd name="connsiteY13" fmla="*/ 196850 h 430212"/>
              <a:gd name="connsiteX14" fmla="*/ 46037 w 436562"/>
              <a:gd name="connsiteY14" fmla="*/ 139700 h 4302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436562" h="430212">
                <a:moveTo>
                  <a:pt x="46037" y="139700"/>
                </a:moveTo>
                <a:cubicBezTo>
                  <a:pt x="20637" y="117475"/>
                  <a:pt x="176212" y="66675"/>
                  <a:pt x="236537" y="63500"/>
                </a:cubicBezTo>
                <a:cubicBezTo>
                  <a:pt x="296862" y="60325"/>
                  <a:pt x="379412" y="84138"/>
                  <a:pt x="407987" y="120650"/>
                </a:cubicBezTo>
                <a:cubicBezTo>
                  <a:pt x="436562" y="157162"/>
                  <a:pt x="419099" y="241300"/>
                  <a:pt x="407987" y="282575"/>
                </a:cubicBezTo>
                <a:cubicBezTo>
                  <a:pt x="396875" y="323850"/>
                  <a:pt x="377824" y="344488"/>
                  <a:pt x="341312" y="368300"/>
                </a:cubicBezTo>
                <a:cubicBezTo>
                  <a:pt x="304800" y="392112"/>
                  <a:pt x="239712" y="430212"/>
                  <a:pt x="188912" y="425450"/>
                </a:cubicBezTo>
                <a:cubicBezTo>
                  <a:pt x="138112" y="420688"/>
                  <a:pt x="66674" y="377825"/>
                  <a:pt x="36512" y="339725"/>
                </a:cubicBezTo>
                <a:cubicBezTo>
                  <a:pt x="6350" y="301625"/>
                  <a:pt x="0" y="242887"/>
                  <a:pt x="7937" y="196850"/>
                </a:cubicBezTo>
                <a:cubicBezTo>
                  <a:pt x="15874" y="150813"/>
                  <a:pt x="49212" y="87312"/>
                  <a:pt x="84137" y="63500"/>
                </a:cubicBezTo>
                <a:cubicBezTo>
                  <a:pt x="119062" y="39688"/>
                  <a:pt x="196850" y="0"/>
                  <a:pt x="217487" y="53975"/>
                </a:cubicBezTo>
                <a:cubicBezTo>
                  <a:pt x="238125" y="107950"/>
                  <a:pt x="188912" y="382588"/>
                  <a:pt x="207962" y="387350"/>
                </a:cubicBezTo>
                <a:cubicBezTo>
                  <a:pt x="227012" y="392112"/>
                  <a:pt x="320675" y="92075"/>
                  <a:pt x="331787" y="82550"/>
                </a:cubicBezTo>
                <a:cubicBezTo>
                  <a:pt x="342900" y="73025"/>
                  <a:pt x="265112" y="311150"/>
                  <a:pt x="274637" y="330200"/>
                </a:cubicBezTo>
                <a:cubicBezTo>
                  <a:pt x="284162" y="349250"/>
                  <a:pt x="428625" y="223838"/>
                  <a:pt x="388937" y="196850"/>
                </a:cubicBezTo>
                <a:cubicBezTo>
                  <a:pt x="349250" y="169863"/>
                  <a:pt x="71437" y="161925"/>
                  <a:pt x="46037" y="139700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" name="Полилиния 45">
            <a:hlinkClick r:id="rId11" action="ppaction://hlinksldjump"/>
          </p:cNvPr>
          <p:cNvSpPr/>
          <p:nvPr/>
        </p:nvSpPr>
        <p:spPr>
          <a:xfrm>
            <a:off x="5246688" y="3913981"/>
            <a:ext cx="393700" cy="340519"/>
          </a:xfrm>
          <a:custGeom>
            <a:avLst/>
            <a:gdLst>
              <a:gd name="connsiteX0" fmla="*/ 58737 w 393700"/>
              <a:gd name="connsiteY0" fmla="*/ 794 h 340519"/>
              <a:gd name="connsiteX1" fmla="*/ 115887 w 393700"/>
              <a:gd name="connsiteY1" fmla="*/ 794 h 340519"/>
              <a:gd name="connsiteX2" fmla="*/ 325437 w 393700"/>
              <a:gd name="connsiteY2" fmla="*/ 10319 h 340519"/>
              <a:gd name="connsiteX3" fmla="*/ 11112 w 393700"/>
              <a:gd name="connsiteY3" fmla="*/ 124619 h 340519"/>
              <a:gd name="connsiteX4" fmla="*/ 392112 w 393700"/>
              <a:gd name="connsiteY4" fmla="*/ 143669 h 340519"/>
              <a:gd name="connsiteX5" fmla="*/ 20637 w 393700"/>
              <a:gd name="connsiteY5" fmla="*/ 181769 h 340519"/>
              <a:gd name="connsiteX6" fmla="*/ 354012 w 393700"/>
              <a:gd name="connsiteY6" fmla="*/ 238919 h 340519"/>
              <a:gd name="connsiteX7" fmla="*/ 77787 w 393700"/>
              <a:gd name="connsiteY7" fmla="*/ 305594 h 340519"/>
              <a:gd name="connsiteX8" fmla="*/ 58737 w 393700"/>
              <a:gd name="connsiteY8" fmla="*/ 794 h 3405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93700" h="340519">
                <a:moveTo>
                  <a:pt x="58737" y="794"/>
                </a:moveTo>
                <a:cubicBezTo>
                  <a:pt x="65087" y="0"/>
                  <a:pt x="115887" y="794"/>
                  <a:pt x="115887" y="794"/>
                </a:cubicBezTo>
                <a:lnTo>
                  <a:pt x="325437" y="10319"/>
                </a:lnTo>
                <a:cubicBezTo>
                  <a:pt x="307975" y="30956"/>
                  <a:pt x="0" y="102394"/>
                  <a:pt x="11112" y="124619"/>
                </a:cubicBezTo>
                <a:cubicBezTo>
                  <a:pt x="22224" y="146844"/>
                  <a:pt x="390525" y="134144"/>
                  <a:pt x="392112" y="143669"/>
                </a:cubicBezTo>
                <a:cubicBezTo>
                  <a:pt x="393700" y="153194"/>
                  <a:pt x="26987" y="165894"/>
                  <a:pt x="20637" y="181769"/>
                </a:cubicBezTo>
                <a:cubicBezTo>
                  <a:pt x="14287" y="197644"/>
                  <a:pt x="344487" y="218282"/>
                  <a:pt x="354012" y="238919"/>
                </a:cubicBezTo>
                <a:cubicBezTo>
                  <a:pt x="363537" y="259556"/>
                  <a:pt x="128587" y="340519"/>
                  <a:pt x="77787" y="305594"/>
                </a:cubicBezTo>
                <a:cubicBezTo>
                  <a:pt x="26987" y="270669"/>
                  <a:pt x="38099" y="150019"/>
                  <a:pt x="58737" y="794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8" name="Полилиния 47"/>
          <p:cNvSpPr/>
          <p:nvPr/>
        </p:nvSpPr>
        <p:spPr>
          <a:xfrm>
            <a:off x="7739063" y="2776538"/>
            <a:ext cx="393699" cy="355599"/>
          </a:xfrm>
          <a:custGeom>
            <a:avLst/>
            <a:gdLst>
              <a:gd name="connsiteX0" fmla="*/ 23812 w 393699"/>
              <a:gd name="connsiteY0" fmla="*/ 109537 h 355599"/>
              <a:gd name="connsiteX1" fmla="*/ 33337 w 393699"/>
              <a:gd name="connsiteY1" fmla="*/ 309562 h 355599"/>
              <a:gd name="connsiteX2" fmla="*/ 223837 w 393699"/>
              <a:gd name="connsiteY2" fmla="*/ 347662 h 355599"/>
              <a:gd name="connsiteX3" fmla="*/ 328612 w 393699"/>
              <a:gd name="connsiteY3" fmla="*/ 261937 h 355599"/>
              <a:gd name="connsiteX4" fmla="*/ 385762 w 393699"/>
              <a:gd name="connsiteY4" fmla="*/ 176212 h 355599"/>
              <a:gd name="connsiteX5" fmla="*/ 280987 w 393699"/>
              <a:gd name="connsiteY5" fmla="*/ 42862 h 355599"/>
              <a:gd name="connsiteX6" fmla="*/ 90487 w 393699"/>
              <a:gd name="connsiteY6" fmla="*/ 14287 h 355599"/>
              <a:gd name="connsiteX7" fmla="*/ 23812 w 393699"/>
              <a:gd name="connsiteY7" fmla="*/ 109537 h 3555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93699" h="355599">
                <a:moveTo>
                  <a:pt x="23812" y="109537"/>
                </a:moveTo>
                <a:cubicBezTo>
                  <a:pt x="14287" y="158750"/>
                  <a:pt x="0" y="269875"/>
                  <a:pt x="33337" y="309562"/>
                </a:cubicBezTo>
                <a:cubicBezTo>
                  <a:pt x="66674" y="349249"/>
                  <a:pt x="174625" y="355599"/>
                  <a:pt x="223837" y="347662"/>
                </a:cubicBezTo>
                <a:cubicBezTo>
                  <a:pt x="273049" y="339725"/>
                  <a:pt x="301625" y="290512"/>
                  <a:pt x="328612" y="261937"/>
                </a:cubicBezTo>
                <a:cubicBezTo>
                  <a:pt x="355600" y="233362"/>
                  <a:pt x="393699" y="212724"/>
                  <a:pt x="385762" y="176212"/>
                </a:cubicBezTo>
                <a:cubicBezTo>
                  <a:pt x="377825" y="139700"/>
                  <a:pt x="330199" y="69849"/>
                  <a:pt x="280987" y="42862"/>
                </a:cubicBezTo>
                <a:cubicBezTo>
                  <a:pt x="231775" y="15875"/>
                  <a:pt x="138112" y="0"/>
                  <a:pt x="90487" y="14287"/>
                </a:cubicBezTo>
                <a:cubicBezTo>
                  <a:pt x="42862" y="28574"/>
                  <a:pt x="33337" y="60324"/>
                  <a:pt x="23812" y="109537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0" name="Полилиния 49">
            <a:hlinkClick r:id="rId11" action="ppaction://hlinksldjump"/>
          </p:cNvPr>
          <p:cNvSpPr/>
          <p:nvPr/>
        </p:nvSpPr>
        <p:spPr>
          <a:xfrm>
            <a:off x="5969000" y="1166813"/>
            <a:ext cx="292100" cy="279399"/>
          </a:xfrm>
          <a:custGeom>
            <a:avLst/>
            <a:gdLst>
              <a:gd name="connsiteX0" fmla="*/ 31750 w 292100"/>
              <a:gd name="connsiteY0" fmla="*/ 61912 h 279399"/>
              <a:gd name="connsiteX1" fmla="*/ 12700 w 292100"/>
              <a:gd name="connsiteY1" fmla="*/ 157162 h 279399"/>
              <a:gd name="connsiteX2" fmla="*/ 107950 w 292100"/>
              <a:gd name="connsiteY2" fmla="*/ 261937 h 279399"/>
              <a:gd name="connsiteX3" fmla="*/ 241300 w 292100"/>
              <a:gd name="connsiteY3" fmla="*/ 261937 h 279399"/>
              <a:gd name="connsiteX4" fmla="*/ 288925 w 292100"/>
              <a:gd name="connsiteY4" fmla="*/ 185737 h 279399"/>
              <a:gd name="connsiteX5" fmla="*/ 260350 w 292100"/>
              <a:gd name="connsiteY5" fmla="*/ 61912 h 279399"/>
              <a:gd name="connsiteX6" fmla="*/ 222250 w 292100"/>
              <a:gd name="connsiteY6" fmla="*/ 14287 h 279399"/>
              <a:gd name="connsiteX7" fmla="*/ 117475 w 292100"/>
              <a:gd name="connsiteY7" fmla="*/ 4762 h 279399"/>
              <a:gd name="connsiteX8" fmla="*/ 31750 w 292100"/>
              <a:gd name="connsiteY8" fmla="*/ 61912 h 2793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92100" h="279399">
                <a:moveTo>
                  <a:pt x="31750" y="61912"/>
                </a:moveTo>
                <a:cubicBezTo>
                  <a:pt x="14287" y="87312"/>
                  <a:pt x="0" y="123825"/>
                  <a:pt x="12700" y="157162"/>
                </a:cubicBezTo>
                <a:cubicBezTo>
                  <a:pt x="25400" y="190500"/>
                  <a:pt x="69850" y="244475"/>
                  <a:pt x="107950" y="261937"/>
                </a:cubicBezTo>
                <a:cubicBezTo>
                  <a:pt x="146050" y="279399"/>
                  <a:pt x="211138" y="274637"/>
                  <a:pt x="241300" y="261937"/>
                </a:cubicBezTo>
                <a:cubicBezTo>
                  <a:pt x="271463" y="249237"/>
                  <a:pt x="285750" y="219074"/>
                  <a:pt x="288925" y="185737"/>
                </a:cubicBezTo>
                <a:cubicBezTo>
                  <a:pt x="292100" y="152400"/>
                  <a:pt x="271462" y="90487"/>
                  <a:pt x="260350" y="61912"/>
                </a:cubicBezTo>
                <a:cubicBezTo>
                  <a:pt x="249238" y="33337"/>
                  <a:pt x="246063" y="23812"/>
                  <a:pt x="222250" y="14287"/>
                </a:cubicBezTo>
                <a:cubicBezTo>
                  <a:pt x="198438" y="4762"/>
                  <a:pt x="142875" y="0"/>
                  <a:pt x="117475" y="4762"/>
                </a:cubicBezTo>
                <a:cubicBezTo>
                  <a:pt x="92075" y="9524"/>
                  <a:pt x="49213" y="36512"/>
                  <a:pt x="31750" y="61912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1" name="Полилиния 50">
            <a:hlinkClick r:id="rId11" action="ppaction://hlinksldjump"/>
          </p:cNvPr>
          <p:cNvSpPr/>
          <p:nvPr/>
        </p:nvSpPr>
        <p:spPr>
          <a:xfrm>
            <a:off x="6015037" y="1163638"/>
            <a:ext cx="228601" cy="257175"/>
          </a:xfrm>
          <a:custGeom>
            <a:avLst/>
            <a:gdLst>
              <a:gd name="connsiteX0" fmla="*/ 33338 w 228601"/>
              <a:gd name="connsiteY0" fmla="*/ 55562 h 257175"/>
              <a:gd name="connsiteX1" fmla="*/ 195263 w 228601"/>
              <a:gd name="connsiteY1" fmla="*/ 74612 h 257175"/>
              <a:gd name="connsiteX2" fmla="*/ 4763 w 228601"/>
              <a:gd name="connsiteY2" fmla="*/ 131762 h 257175"/>
              <a:gd name="connsiteX3" fmla="*/ 223838 w 228601"/>
              <a:gd name="connsiteY3" fmla="*/ 150812 h 257175"/>
              <a:gd name="connsiteX4" fmla="*/ 33338 w 228601"/>
              <a:gd name="connsiteY4" fmla="*/ 188912 h 257175"/>
              <a:gd name="connsiteX5" fmla="*/ 109538 w 228601"/>
              <a:gd name="connsiteY5" fmla="*/ 227012 h 257175"/>
              <a:gd name="connsiteX6" fmla="*/ 109538 w 228601"/>
              <a:gd name="connsiteY6" fmla="*/ 7937 h 257175"/>
              <a:gd name="connsiteX7" fmla="*/ 195263 w 228601"/>
              <a:gd name="connsiteY7" fmla="*/ 179387 h 257175"/>
              <a:gd name="connsiteX8" fmla="*/ 33338 w 228601"/>
              <a:gd name="connsiteY8" fmla="*/ 55562 h 257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28601" h="257175">
                <a:moveTo>
                  <a:pt x="33338" y="55562"/>
                </a:moveTo>
                <a:cubicBezTo>
                  <a:pt x="33338" y="38100"/>
                  <a:pt x="200026" y="61912"/>
                  <a:pt x="195263" y="74612"/>
                </a:cubicBezTo>
                <a:cubicBezTo>
                  <a:pt x="190500" y="87312"/>
                  <a:pt x="0" y="119062"/>
                  <a:pt x="4763" y="131762"/>
                </a:cubicBezTo>
                <a:cubicBezTo>
                  <a:pt x="9526" y="144462"/>
                  <a:pt x="219075" y="141287"/>
                  <a:pt x="223838" y="150812"/>
                </a:cubicBezTo>
                <a:cubicBezTo>
                  <a:pt x="228601" y="160337"/>
                  <a:pt x="52388" y="176212"/>
                  <a:pt x="33338" y="188912"/>
                </a:cubicBezTo>
                <a:cubicBezTo>
                  <a:pt x="14288" y="201612"/>
                  <a:pt x="96838" y="257175"/>
                  <a:pt x="109538" y="227012"/>
                </a:cubicBezTo>
                <a:cubicBezTo>
                  <a:pt x="122238" y="196850"/>
                  <a:pt x="95251" y="15874"/>
                  <a:pt x="109538" y="7937"/>
                </a:cubicBezTo>
                <a:cubicBezTo>
                  <a:pt x="123825" y="0"/>
                  <a:pt x="209550" y="169862"/>
                  <a:pt x="195263" y="179387"/>
                </a:cubicBezTo>
                <a:cubicBezTo>
                  <a:pt x="180976" y="188912"/>
                  <a:pt x="33338" y="73024"/>
                  <a:pt x="33338" y="55562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9" name="Полилиния 68">
            <a:hlinkClick r:id="rId12" action="ppaction://hlinksldjump"/>
          </p:cNvPr>
          <p:cNvSpPr/>
          <p:nvPr/>
        </p:nvSpPr>
        <p:spPr>
          <a:xfrm>
            <a:off x="6734175" y="2851150"/>
            <a:ext cx="303213" cy="481012"/>
          </a:xfrm>
          <a:custGeom>
            <a:avLst/>
            <a:gdLst>
              <a:gd name="connsiteX0" fmla="*/ 209550 w 303213"/>
              <a:gd name="connsiteY0" fmla="*/ 34925 h 481012"/>
              <a:gd name="connsiteX1" fmla="*/ 209550 w 303213"/>
              <a:gd name="connsiteY1" fmla="*/ 387350 h 481012"/>
              <a:gd name="connsiteX2" fmla="*/ 104775 w 303213"/>
              <a:gd name="connsiteY2" fmla="*/ 73025 h 481012"/>
              <a:gd name="connsiteX3" fmla="*/ 85725 w 303213"/>
              <a:gd name="connsiteY3" fmla="*/ 473075 h 481012"/>
              <a:gd name="connsiteX4" fmla="*/ 28575 w 303213"/>
              <a:gd name="connsiteY4" fmla="*/ 120650 h 481012"/>
              <a:gd name="connsiteX5" fmla="*/ 257175 w 303213"/>
              <a:gd name="connsiteY5" fmla="*/ 120650 h 481012"/>
              <a:gd name="connsiteX6" fmla="*/ 57150 w 303213"/>
              <a:gd name="connsiteY6" fmla="*/ 320675 h 481012"/>
              <a:gd name="connsiteX7" fmla="*/ 295275 w 303213"/>
              <a:gd name="connsiteY7" fmla="*/ 311150 h 481012"/>
              <a:gd name="connsiteX8" fmla="*/ 9525 w 303213"/>
              <a:gd name="connsiteY8" fmla="*/ 454025 h 481012"/>
              <a:gd name="connsiteX9" fmla="*/ 276225 w 303213"/>
              <a:gd name="connsiteY9" fmla="*/ 215900 h 481012"/>
              <a:gd name="connsiteX10" fmla="*/ 19050 w 303213"/>
              <a:gd name="connsiteY10" fmla="*/ 177800 h 481012"/>
              <a:gd name="connsiteX11" fmla="*/ 209550 w 303213"/>
              <a:gd name="connsiteY11" fmla="*/ 34925 h 4810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03213" h="481012">
                <a:moveTo>
                  <a:pt x="209550" y="34925"/>
                </a:moveTo>
                <a:cubicBezTo>
                  <a:pt x="241300" y="69850"/>
                  <a:pt x="227012" y="381000"/>
                  <a:pt x="209550" y="387350"/>
                </a:cubicBezTo>
                <a:cubicBezTo>
                  <a:pt x="192088" y="393700"/>
                  <a:pt x="125412" y="58738"/>
                  <a:pt x="104775" y="73025"/>
                </a:cubicBezTo>
                <a:cubicBezTo>
                  <a:pt x="84138" y="87312"/>
                  <a:pt x="98425" y="465138"/>
                  <a:pt x="85725" y="473075"/>
                </a:cubicBezTo>
                <a:cubicBezTo>
                  <a:pt x="73025" y="481012"/>
                  <a:pt x="0" y="179387"/>
                  <a:pt x="28575" y="120650"/>
                </a:cubicBezTo>
                <a:cubicBezTo>
                  <a:pt x="57150" y="61913"/>
                  <a:pt x="252413" y="87313"/>
                  <a:pt x="257175" y="120650"/>
                </a:cubicBezTo>
                <a:cubicBezTo>
                  <a:pt x="261937" y="153987"/>
                  <a:pt x="50800" y="288925"/>
                  <a:pt x="57150" y="320675"/>
                </a:cubicBezTo>
                <a:cubicBezTo>
                  <a:pt x="63500" y="352425"/>
                  <a:pt x="303213" y="288925"/>
                  <a:pt x="295275" y="311150"/>
                </a:cubicBezTo>
                <a:cubicBezTo>
                  <a:pt x="287338" y="333375"/>
                  <a:pt x="12700" y="469900"/>
                  <a:pt x="9525" y="454025"/>
                </a:cubicBezTo>
                <a:cubicBezTo>
                  <a:pt x="6350" y="438150"/>
                  <a:pt x="274638" y="261937"/>
                  <a:pt x="276225" y="215900"/>
                </a:cubicBezTo>
                <a:cubicBezTo>
                  <a:pt x="277812" y="169863"/>
                  <a:pt x="28575" y="204787"/>
                  <a:pt x="19050" y="177800"/>
                </a:cubicBezTo>
                <a:cubicBezTo>
                  <a:pt x="9525" y="150813"/>
                  <a:pt x="177800" y="0"/>
                  <a:pt x="209550" y="34925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074" name="Picture 2" descr="E:\картинки\6d4347a5ab4862c5be1bfd1143e0c039.jpg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06545" y="800671"/>
            <a:ext cx="2957513" cy="4100957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glow rad="228600">
              <a:schemeClr val="accent5">
                <a:satMod val="175000"/>
                <a:alpha val="40000"/>
              </a:schemeClr>
            </a:glow>
            <a:outerShdw blurRad="254000" algn="bl" rotWithShape="0">
              <a:srgbClr val="000000">
                <a:alpha val="43000"/>
              </a:srgbClr>
            </a:outerShdw>
          </a:effectLst>
          <a:scene3d>
            <a:camera prst="isometricOffAxis2Left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Скругленный прямоугольник 20"/>
          <p:cNvSpPr/>
          <p:nvPr/>
        </p:nvSpPr>
        <p:spPr>
          <a:xfrm>
            <a:off x="1475656" y="1134822"/>
            <a:ext cx="3454904" cy="571982"/>
          </a:xfrm>
          <a:prstGeom prst="roundRect">
            <a:avLst/>
          </a:prstGeom>
          <a:solidFill>
            <a:schemeClr val="bg1"/>
          </a:solidFill>
          <a:ln cmpd="dbl">
            <a:solidFill>
              <a:srgbClr val="0099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Задания повышенного  уровня сложности </a:t>
            </a:r>
            <a:endParaRPr lang="ru-RU" b="1" dirty="0">
              <a:solidFill>
                <a:schemeClr val="tx1"/>
              </a:solidFill>
            </a:endParaRPr>
          </a:p>
        </p:txBody>
      </p:sp>
      <p:pic>
        <p:nvPicPr>
          <p:cNvPr id="3075" name="Picture 3" descr="C:\Users\Учитель\Desktop\плакат потешина\картинки\vk82-8.jpg">
            <a:hlinkClick r:id="rId14" action="ppaction://hlinksldjump"/>
          </p:cNvPr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221" y="2374055"/>
            <a:ext cx="1620061" cy="2011363"/>
          </a:xfrm>
          <a:prstGeom prst="rect">
            <a:avLst/>
          </a:prstGeom>
          <a:noFill/>
          <a:ln>
            <a:solidFill>
              <a:srgbClr val="0099CC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3" descr="C:\Users\Учитель\Desktop\плакат потешина\картинки\vk82-8.jpg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3769" y="2954168"/>
            <a:ext cx="1620061" cy="2011363"/>
          </a:xfrm>
          <a:prstGeom prst="rect">
            <a:avLst/>
          </a:prstGeom>
          <a:noFill/>
          <a:ln>
            <a:solidFill>
              <a:srgbClr val="0099CC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3" descr="C:\Users\Учитель\Desktop\плакат потешина\картинки\vk82-8.jpg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03744" y="2362588"/>
            <a:ext cx="1620061" cy="2011363"/>
          </a:xfrm>
          <a:prstGeom prst="rect">
            <a:avLst/>
          </a:prstGeom>
          <a:noFill/>
          <a:ln>
            <a:solidFill>
              <a:srgbClr val="0099CC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триг СБРОС на первом"/>
          <p:cNvSpPr/>
          <p:nvPr/>
        </p:nvSpPr>
        <p:spPr>
          <a:xfrm>
            <a:off x="132307" y="1762125"/>
            <a:ext cx="1807891" cy="500140"/>
          </a:xfrm>
          <a:prstGeom prst="roundRect">
            <a:avLst>
              <a:gd name="adj" fmla="val 50000"/>
            </a:avLst>
          </a:prstGeom>
          <a:solidFill>
            <a:srgbClr val="00A4DE"/>
          </a:solidFill>
          <a:ln>
            <a:noFill/>
          </a:ln>
          <a:effectLst>
            <a:outerShdw blurRad="127000" dist="38100" dir="5400000" sx="104000" sy="104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 smtClean="0">
                <a:solidFill>
                  <a:schemeClr val="bg1"/>
                </a:solidFill>
              </a:rPr>
              <a:t>1</a:t>
            </a:r>
            <a:endParaRPr lang="ru-RU" b="1" u="sng" dirty="0">
              <a:solidFill>
                <a:schemeClr val="bg1"/>
              </a:solidFill>
            </a:endParaRPr>
          </a:p>
        </p:txBody>
      </p:sp>
      <p:sp>
        <p:nvSpPr>
          <p:cNvPr id="27" name="триг СБРОС на первом"/>
          <p:cNvSpPr/>
          <p:nvPr/>
        </p:nvSpPr>
        <p:spPr>
          <a:xfrm>
            <a:off x="2049855" y="2286000"/>
            <a:ext cx="1807891" cy="500140"/>
          </a:xfrm>
          <a:prstGeom prst="roundRect">
            <a:avLst>
              <a:gd name="adj" fmla="val 50000"/>
            </a:avLst>
          </a:prstGeom>
          <a:solidFill>
            <a:srgbClr val="0099CC"/>
          </a:solidFill>
          <a:ln>
            <a:noFill/>
          </a:ln>
          <a:effectLst>
            <a:outerShdw blurRad="127000" dist="38100" dir="5400000" sx="104000" sy="104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>
                <a:solidFill>
                  <a:schemeClr val="bg1"/>
                </a:solidFill>
              </a:rPr>
              <a:t>2</a:t>
            </a:r>
          </a:p>
        </p:txBody>
      </p:sp>
      <p:sp>
        <p:nvSpPr>
          <p:cNvPr id="30" name="триг СБРОС на первом"/>
          <p:cNvSpPr/>
          <p:nvPr/>
        </p:nvSpPr>
        <p:spPr>
          <a:xfrm>
            <a:off x="3857746" y="1816855"/>
            <a:ext cx="1807891" cy="500140"/>
          </a:xfrm>
          <a:prstGeom prst="roundRect">
            <a:avLst>
              <a:gd name="adj" fmla="val 50000"/>
            </a:avLst>
          </a:prstGeom>
          <a:solidFill>
            <a:srgbClr val="00A4DE"/>
          </a:solidFill>
          <a:ln>
            <a:noFill/>
          </a:ln>
          <a:effectLst>
            <a:outerShdw blurRad="127000" dist="38100" dir="5400000" sx="104000" sy="104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>
                <a:solidFill>
                  <a:schemeClr val="bg1"/>
                </a:solidFill>
              </a:rPr>
              <a:t>3</a:t>
            </a:r>
          </a:p>
        </p:txBody>
      </p:sp>
      <p:sp>
        <p:nvSpPr>
          <p:cNvPr id="31" name="триг СБРОС на первом">
            <a:hlinkClick r:id="rId16" action="ppaction://hlinksldjump"/>
          </p:cNvPr>
          <p:cNvSpPr/>
          <p:nvPr/>
        </p:nvSpPr>
        <p:spPr>
          <a:xfrm>
            <a:off x="173359" y="4530514"/>
            <a:ext cx="1212499" cy="506335"/>
          </a:xfrm>
          <a:prstGeom prst="ellipse">
            <a:avLst/>
          </a:prstGeom>
          <a:solidFill>
            <a:srgbClr val="00A4DE"/>
          </a:solidFill>
          <a:ln>
            <a:noFill/>
          </a:ln>
          <a:effectLst>
            <a:outerShdw blurRad="127000" dist="38100" dir="5400000" sx="104000" sy="104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 smtClean="0">
                <a:solidFill>
                  <a:schemeClr val="bg1"/>
                </a:solidFill>
              </a:rPr>
              <a:t>Назад </a:t>
            </a:r>
            <a:endParaRPr lang="ru-RU" b="1" u="sng" dirty="0">
              <a:solidFill>
                <a:schemeClr val="bg1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solidFill>
              <a:srgbClr val="0099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35"/>
          <p:cNvSpPr/>
          <p:nvPr/>
        </p:nvSpPr>
        <p:spPr>
          <a:xfrm>
            <a:off x="7020272" y="735546"/>
            <a:ext cx="1917548" cy="504690"/>
          </a:xfrm>
          <a:prstGeom prst="roundRect">
            <a:avLst/>
          </a:prstGeom>
          <a:solidFill>
            <a:schemeClr val="bg1"/>
          </a:solidFill>
          <a:ln>
            <a:solidFill>
              <a:srgbClr val="00A4D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 smtClean="0">
                <a:solidFill>
                  <a:schemeClr val="tx1"/>
                </a:solidFill>
              </a:rPr>
              <a:t> Хромопласты 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40" name="39"/>
          <p:cNvSpPr/>
          <p:nvPr/>
        </p:nvSpPr>
        <p:spPr>
          <a:xfrm>
            <a:off x="5040052" y="159482"/>
            <a:ext cx="1881544" cy="504690"/>
          </a:xfrm>
          <a:prstGeom prst="roundRect">
            <a:avLst/>
          </a:prstGeom>
          <a:solidFill>
            <a:schemeClr val="bg1"/>
          </a:solidFill>
          <a:ln>
            <a:solidFill>
              <a:srgbClr val="00A4D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 smtClean="0">
                <a:solidFill>
                  <a:schemeClr val="tx1"/>
                </a:solidFill>
              </a:rPr>
              <a:t> Лизосомы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42" name="41"/>
          <p:cNvSpPr/>
          <p:nvPr/>
        </p:nvSpPr>
        <p:spPr>
          <a:xfrm>
            <a:off x="5760132" y="3111810"/>
            <a:ext cx="2340260" cy="504690"/>
          </a:xfrm>
          <a:prstGeom prst="roundRect">
            <a:avLst/>
          </a:prstGeom>
          <a:solidFill>
            <a:schemeClr val="bg1"/>
          </a:solidFill>
          <a:ln>
            <a:solidFill>
              <a:srgbClr val="00A4D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 smtClean="0">
                <a:solidFill>
                  <a:schemeClr val="tx1"/>
                </a:solidFill>
              </a:rPr>
              <a:t> Эндоплазматическая сеть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43" name="42"/>
          <p:cNvSpPr/>
          <p:nvPr/>
        </p:nvSpPr>
        <p:spPr>
          <a:xfrm>
            <a:off x="7020272" y="1923678"/>
            <a:ext cx="1917548" cy="504690"/>
          </a:xfrm>
          <a:prstGeom prst="roundRect">
            <a:avLst/>
          </a:prstGeom>
          <a:solidFill>
            <a:schemeClr val="bg1"/>
          </a:solidFill>
          <a:ln>
            <a:solidFill>
              <a:srgbClr val="00A4D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 smtClean="0">
                <a:solidFill>
                  <a:schemeClr val="tx1"/>
                </a:solidFill>
              </a:rPr>
              <a:t> Ядро с ядрышком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44" name="43"/>
          <p:cNvSpPr/>
          <p:nvPr/>
        </p:nvSpPr>
        <p:spPr>
          <a:xfrm>
            <a:off x="5040052" y="1923678"/>
            <a:ext cx="1872208" cy="504690"/>
          </a:xfrm>
          <a:prstGeom prst="roundRect">
            <a:avLst/>
          </a:prstGeom>
          <a:solidFill>
            <a:schemeClr val="bg1"/>
          </a:solidFill>
          <a:ln>
            <a:solidFill>
              <a:srgbClr val="00A4D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 smtClean="0">
                <a:solidFill>
                  <a:schemeClr val="tx1"/>
                </a:solidFill>
              </a:rPr>
              <a:t> Комплекс </a:t>
            </a:r>
            <a:r>
              <a:rPr lang="ru-RU" dirty="0" err="1" smtClean="0">
                <a:solidFill>
                  <a:schemeClr val="tx1"/>
                </a:solidFill>
              </a:rPr>
              <a:t>Гольджи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47" name="46"/>
          <p:cNvSpPr/>
          <p:nvPr/>
        </p:nvSpPr>
        <p:spPr>
          <a:xfrm>
            <a:off x="5040052" y="735546"/>
            <a:ext cx="1881544" cy="504690"/>
          </a:xfrm>
          <a:prstGeom prst="roundRect">
            <a:avLst/>
          </a:prstGeom>
          <a:solidFill>
            <a:schemeClr val="bg1"/>
          </a:solidFill>
          <a:ln>
            <a:solidFill>
              <a:srgbClr val="00A4D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 smtClean="0">
                <a:solidFill>
                  <a:schemeClr val="tx1"/>
                </a:solidFill>
              </a:rPr>
              <a:t> Митохондрии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49" name="48"/>
          <p:cNvSpPr/>
          <p:nvPr/>
        </p:nvSpPr>
        <p:spPr>
          <a:xfrm>
            <a:off x="7020272" y="1311610"/>
            <a:ext cx="1917548" cy="504690"/>
          </a:xfrm>
          <a:prstGeom prst="roundRect">
            <a:avLst/>
          </a:prstGeom>
          <a:solidFill>
            <a:schemeClr val="bg1"/>
          </a:solidFill>
          <a:ln>
            <a:solidFill>
              <a:srgbClr val="00A4D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 smtClean="0">
                <a:solidFill>
                  <a:schemeClr val="tx1"/>
                </a:solidFill>
              </a:rPr>
              <a:t> Вакуоль 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52" name="51"/>
          <p:cNvSpPr/>
          <p:nvPr/>
        </p:nvSpPr>
        <p:spPr>
          <a:xfrm>
            <a:off x="6984268" y="159482"/>
            <a:ext cx="1908212" cy="504690"/>
          </a:xfrm>
          <a:prstGeom prst="roundRect">
            <a:avLst/>
          </a:prstGeom>
          <a:solidFill>
            <a:schemeClr val="bg1"/>
          </a:solidFill>
          <a:ln>
            <a:solidFill>
              <a:srgbClr val="00A4D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 smtClean="0">
                <a:solidFill>
                  <a:schemeClr val="tx1"/>
                </a:solidFill>
              </a:rPr>
              <a:t> Клеточный центр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62" name="ответ"/>
          <p:cNvSpPr/>
          <p:nvPr/>
        </p:nvSpPr>
        <p:spPr>
          <a:xfrm>
            <a:off x="5548212" y="4417676"/>
            <a:ext cx="1436056" cy="396044"/>
          </a:xfrm>
          <a:prstGeom prst="roundRect">
            <a:avLst>
              <a:gd name="adj" fmla="val 50000"/>
            </a:avLst>
          </a:prstGeom>
          <a:solidFill>
            <a:srgbClr val="C00000"/>
          </a:solidFill>
          <a:ln>
            <a:noFill/>
          </a:ln>
          <a:effectLst>
            <a:outerShdw blurRad="127000" dist="38100" dir="5400000" sx="104000" sy="104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 smtClean="0">
                <a:solidFill>
                  <a:schemeClr val="bg1"/>
                </a:solidFill>
              </a:rPr>
              <a:t>Правильно </a:t>
            </a:r>
            <a:endParaRPr lang="ru-RU" b="1" u="sng" dirty="0">
              <a:solidFill>
                <a:schemeClr val="bg1"/>
              </a:solidFill>
            </a:endParaRPr>
          </a:p>
        </p:txBody>
      </p:sp>
      <p:sp>
        <p:nvSpPr>
          <p:cNvPr id="63" name="триг СБРОС на первом223">
            <a:hlinkClick r:id="rId17" action="ppaction://hlinksldjump"/>
          </p:cNvPr>
          <p:cNvSpPr/>
          <p:nvPr/>
        </p:nvSpPr>
        <p:spPr>
          <a:xfrm>
            <a:off x="7200659" y="4417676"/>
            <a:ext cx="1403648" cy="396044"/>
          </a:xfrm>
          <a:prstGeom prst="roundRect">
            <a:avLst>
              <a:gd name="adj" fmla="val 50000"/>
            </a:avLst>
          </a:prstGeom>
          <a:solidFill>
            <a:srgbClr val="C00000"/>
          </a:solidFill>
          <a:ln>
            <a:noFill/>
          </a:ln>
          <a:effectLst>
            <a:outerShdw blurRad="127000" dist="38100" dir="5400000" sx="104000" sy="104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 smtClean="0">
                <a:solidFill>
                  <a:schemeClr val="bg1"/>
                </a:solidFill>
              </a:rPr>
              <a:t>Завершить</a:t>
            </a:r>
            <a:endParaRPr lang="ru-RU" b="1" u="sng" dirty="0">
              <a:solidFill>
                <a:schemeClr val="bg1"/>
              </a:solidFill>
            </a:endParaRPr>
          </a:p>
        </p:txBody>
      </p:sp>
      <p:sp>
        <p:nvSpPr>
          <p:cNvPr id="65" name="64"/>
          <p:cNvSpPr/>
          <p:nvPr/>
        </p:nvSpPr>
        <p:spPr>
          <a:xfrm>
            <a:off x="5040052" y="1311610"/>
            <a:ext cx="1917548" cy="504690"/>
          </a:xfrm>
          <a:prstGeom prst="roundRect">
            <a:avLst/>
          </a:prstGeom>
          <a:solidFill>
            <a:schemeClr val="bg1"/>
          </a:solidFill>
          <a:ln>
            <a:solidFill>
              <a:srgbClr val="00A4D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 smtClean="0">
                <a:solidFill>
                  <a:schemeClr val="tx1"/>
                </a:solidFill>
              </a:rPr>
              <a:t> Хлоропласты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66" name="65"/>
          <p:cNvSpPr/>
          <p:nvPr/>
        </p:nvSpPr>
        <p:spPr>
          <a:xfrm>
            <a:off x="5796136" y="3723878"/>
            <a:ext cx="2304256" cy="504690"/>
          </a:xfrm>
          <a:prstGeom prst="roundRect">
            <a:avLst/>
          </a:prstGeom>
          <a:solidFill>
            <a:schemeClr val="bg1"/>
          </a:solidFill>
          <a:ln>
            <a:solidFill>
              <a:srgbClr val="00A4D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 smtClean="0">
                <a:solidFill>
                  <a:schemeClr val="tx1"/>
                </a:solidFill>
              </a:rPr>
              <a:t>Клеточная мембрана с цитоплазмой 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68" name="67"/>
          <p:cNvSpPr/>
          <p:nvPr/>
        </p:nvSpPr>
        <p:spPr>
          <a:xfrm>
            <a:off x="5040052" y="2535746"/>
            <a:ext cx="1917548" cy="504690"/>
          </a:xfrm>
          <a:prstGeom prst="roundRect">
            <a:avLst/>
          </a:prstGeom>
          <a:solidFill>
            <a:schemeClr val="bg1"/>
          </a:solidFill>
          <a:ln>
            <a:solidFill>
              <a:srgbClr val="00A4D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 smtClean="0">
                <a:solidFill>
                  <a:schemeClr val="tx1"/>
                </a:solidFill>
              </a:rPr>
              <a:t> Лейкопласты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70" name="69"/>
          <p:cNvSpPr/>
          <p:nvPr/>
        </p:nvSpPr>
        <p:spPr>
          <a:xfrm>
            <a:off x="7020272" y="2535746"/>
            <a:ext cx="1917548" cy="504690"/>
          </a:xfrm>
          <a:prstGeom prst="roundRect">
            <a:avLst/>
          </a:prstGeom>
          <a:solidFill>
            <a:schemeClr val="bg1"/>
          </a:solidFill>
          <a:ln>
            <a:solidFill>
              <a:srgbClr val="00A4D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 smtClean="0">
                <a:solidFill>
                  <a:schemeClr val="tx1"/>
                </a:solidFill>
              </a:rPr>
              <a:t> Рибосомы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1027" name="Picture 3" descr="C:\Users\1\Desktop\плакат потешина\картинки\human cell max 2.jpgd9d481ff-258d-4a3b-8b31-fd0373c15409Large.jpg"/>
          <p:cNvPicPr>
            <a:picLocks noChangeAspect="1" noChangeArrowheads="1"/>
          </p:cNvPicPr>
          <p:nvPr/>
        </p:nvPicPr>
        <p:blipFill>
          <a:blip r:embed="rId18" cstate="print"/>
          <a:srcRect t="12389" b="8850"/>
          <a:stretch>
            <a:fillRect/>
          </a:stretch>
        </p:blipFill>
        <p:spPr bwMode="auto">
          <a:xfrm>
            <a:off x="251520" y="951570"/>
            <a:ext cx="4068452" cy="320435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grpSp>
        <p:nvGrpSpPr>
          <p:cNvPr id="87" name="Группа 86"/>
          <p:cNvGrpSpPr/>
          <p:nvPr/>
        </p:nvGrpSpPr>
        <p:grpSpPr>
          <a:xfrm>
            <a:off x="1312716" y="1347614"/>
            <a:ext cx="2239948" cy="2152344"/>
            <a:chOff x="1312716" y="1347614"/>
            <a:chExt cx="2239948" cy="2152344"/>
          </a:xfrm>
        </p:grpSpPr>
        <p:pic>
          <p:nvPicPr>
            <p:cNvPr id="1033" name="Picture 9" descr="C:\Users\1\Desktop\плакат потешина\картинки\human cell max 2.jpgd9d481ff-258d-4a3b-8b31-fd0373c15409Large - копия - копия - копия - копия - копия - копия.jpg"/>
            <p:cNvPicPr>
              <a:picLocks noChangeAspect="1" noChangeArrowheads="1"/>
            </p:cNvPicPr>
            <p:nvPr/>
          </p:nvPicPr>
          <p:blipFill>
            <a:blip r:embed="rId19" cstate="print"/>
            <a:srcRect/>
            <a:stretch>
              <a:fillRect/>
            </a:stretch>
          </p:blipFill>
          <p:spPr bwMode="auto">
            <a:xfrm>
              <a:off x="2447764" y="1347614"/>
              <a:ext cx="1104900" cy="1019175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pic>
          <p:nvPicPr>
            <p:cNvPr id="86" name="Picture 9" descr="C:\Users\1\Desktop\плакат потешина\картинки\human cell max 2.jpgd9d481ff-258d-4a3b-8b31-fd0373c15409Large - копия - копия - копия - копия - копия - копия.jpg"/>
            <p:cNvPicPr>
              <a:picLocks noChangeAspect="1" noChangeArrowheads="1"/>
            </p:cNvPicPr>
            <p:nvPr/>
          </p:nvPicPr>
          <p:blipFill>
            <a:blip r:embed="rId19" cstate="print"/>
            <a:srcRect/>
            <a:stretch>
              <a:fillRect/>
            </a:stretch>
          </p:blipFill>
          <p:spPr bwMode="auto">
            <a:xfrm rot="8491748">
              <a:off x="1312716" y="2480783"/>
              <a:ext cx="1104900" cy="1019175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</p:grpSp>
      <p:grpSp>
        <p:nvGrpSpPr>
          <p:cNvPr id="118" name="Группа 117"/>
          <p:cNvGrpSpPr/>
          <p:nvPr/>
        </p:nvGrpSpPr>
        <p:grpSpPr>
          <a:xfrm>
            <a:off x="679390" y="1815666"/>
            <a:ext cx="803323" cy="904875"/>
            <a:chOff x="679390" y="1815666"/>
            <a:chExt cx="803323" cy="904875"/>
          </a:xfrm>
        </p:grpSpPr>
        <p:pic>
          <p:nvPicPr>
            <p:cNvPr id="1029" name="Picture 5" descr="C:\Users\1\Desktop\плакат потешина\картинки\human cell max 2.jpgd9d481ff-258d-4a3b-8b31-fd0373c15409Large - копия - копия.jpg"/>
            <p:cNvPicPr>
              <a:picLocks noChangeAspect="1" noChangeArrowheads="1"/>
            </p:cNvPicPr>
            <p:nvPr/>
          </p:nvPicPr>
          <p:blipFill>
            <a:blip r:embed="rId20" cstate="print"/>
            <a:srcRect/>
            <a:stretch>
              <a:fillRect/>
            </a:stretch>
          </p:blipFill>
          <p:spPr bwMode="auto">
            <a:xfrm>
              <a:off x="863588" y="1815666"/>
              <a:ext cx="619125" cy="904875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</p:spPr>
        </p:pic>
        <p:pic>
          <p:nvPicPr>
            <p:cNvPr id="117" name="Picture 5" descr="C:\Users\1\Desktop\плакат потешина\картинки\human cell max 2.jpgd9d481ff-258d-4a3b-8b31-fd0373c15409Large - копия - копия.jpg"/>
            <p:cNvPicPr>
              <a:picLocks noChangeAspect="1" noChangeArrowheads="1"/>
            </p:cNvPicPr>
            <p:nvPr/>
          </p:nvPicPr>
          <p:blipFill>
            <a:blip r:embed="rId20" cstate="print"/>
            <a:srcRect r="31433" b="18196"/>
            <a:stretch>
              <a:fillRect/>
            </a:stretch>
          </p:blipFill>
          <p:spPr bwMode="auto">
            <a:xfrm rot="20066319">
              <a:off x="679390" y="2073066"/>
              <a:ext cx="317292" cy="553262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</p:spPr>
        </p:pic>
      </p:grpSp>
      <p:grpSp>
        <p:nvGrpSpPr>
          <p:cNvPr id="93" name="Группа 92"/>
          <p:cNvGrpSpPr/>
          <p:nvPr/>
        </p:nvGrpSpPr>
        <p:grpSpPr>
          <a:xfrm>
            <a:off x="899592" y="1311610"/>
            <a:ext cx="3024336" cy="2088232"/>
            <a:chOff x="907512" y="1294511"/>
            <a:chExt cx="2944544" cy="2134015"/>
          </a:xfrm>
        </p:grpSpPr>
        <p:pic>
          <p:nvPicPr>
            <p:cNvPr id="88" name="Picture 7" descr="C:\Users\1\Desktop\плакат потешина\картинки\human cell max 2.jpgd9d481ff-258d-4a3b-8b31-fd0373c15409Large - копия - копия - копия - копия.jpg"/>
            <p:cNvPicPr>
              <a:picLocks noChangeAspect="1" noChangeArrowheads="1"/>
            </p:cNvPicPr>
            <p:nvPr/>
          </p:nvPicPr>
          <p:blipFill>
            <a:blip r:embed="rId21" cstate="print"/>
            <a:srcRect l="6971" t="46465"/>
            <a:stretch>
              <a:fillRect/>
            </a:stretch>
          </p:blipFill>
          <p:spPr bwMode="auto">
            <a:xfrm>
              <a:off x="2267744" y="3147814"/>
              <a:ext cx="368560" cy="280712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</p:spPr>
        </p:pic>
        <p:grpSp>
          <p:nvGrpSpPr>
            <p:cNvPr id="92" name="Группа 91"/>
            <p:cNvGrpSpPr/>
            <p:nvPr/>
          </p:nvGrpSpPr>
          <p:grpSpPr>
            <a:xfrm>
              <a:off x="907512" y="1294511"/>
              <a:ext cx="2944544" cy="1701503"/>
              <a:chOff x="907512" y="1294511"/>
              <a:chExt cx="2944544" cy="1701503"/>
            </a:xfrm>
          </p:grpSpPr>
          <p:pic>
            <p:nvPicPr>
              <p:cNvPr id="89" name="Picture 7" descr="C:\Users\1\Desktop\плакат потешина\картинки\human cell max 2.jpgd9d481ff-258d-4a3b-8b31-fd0373c15409Large - копия - копия - копия - копия.jpg"/>
              <p:cNvPicPr>
                <a:picLocks noChangeAspect="1" noChangeArrowheads="1"/>
              </p:cNvPicPr>
              <p:nvPr/>
            </p:nvPicPr>
            <p:blipFill>
              <a:blip r:embed="rId21" cstate="print"/>
              <a:srcRect/>
              <a:stretch>
                <a:fillRect/>
              </a:stretch>
            </p:blipFill>
            <p:spPr bwMode="auto">
              <a:xfrm rot="2793184">
                <a:off x="971600" y="2535746"/>
                <a:ext cx="396180" cy="524356"/>
              </a:xfrm>
              <a:prstGeom prst="roundRect">
                <a:avLst>
                  <a:gd name="adj" fmla="val 8594"/>
                </a:avLst>
              </a:prstGeom>
              <a:solidFill>
                <a:srgbClr val="FFFFFF">
                  <a:shade val="85000"/>
                </a:srgbClr>
              </a:solidFill>
              <a:ln>
                <a:noFill/>
              </a:ln>
              <a:effectLst>
                <a:reflection blurRad="12700" stA="38000" endPos="28000" dist="5000" dir="5400000" sy="-100000" algn="bl" rotWithShape="0"/>
              </a:effectLst>
            </p:spPr>
          </p:pic>
          <p:grpSp>
            <p:nvGrpSpPr>
              <p:cNvPr id="91" name="Группа 90"/>
              <p:cNvGrpSpPr/>
              <p:nvPr/>
            </p:nvGrpSpPr>
            <p:grpSpPr>
              <a:xfrm>
                <a:off x="2007409" y="1294511"/>
                <a:ext cx="1844647" cy="1261535"/>
                <a:chOff x="2007409" y="1294511"/>
                <a:chExt cx="1844647" cy="1261535"/>
              </a:xfrm>
            </p:grpSpPr>
            <p:pic>
              <p:nvPicPr>
                <p:cNvPr id="1031" name="Picture 7" descr="C:\Users\1\Desktop\плакат потешина\картинки\human cell max 2.jpgd9d481ff-258d-4a3b-8b31-fd0373c15409Large - копия - копия - копия - копия.jpg"/>
                <p:cNvPicPr>
                  <a:picLocks noChangeAspect="1" noChangeArrowheads="1"/>
                </p:cNvPicPr>
                <p:nvPr/>
              </p:nvPicPr>
              <p:blipFill>
                <a:blip r:embed="rId21" cstate="print"/>
                <a:srcRect/>
                <a:stretch>
                  <a:fillRect/>
                </a:stretch>
              </p:blipFill>
              <p:spPr bwMode="auto">
                <a:xfrm>
                  <a:off x="3455876" y="2031690"/>
                  <a:ext cx="396180" cy="524356"/>
                </a:xfrm>
                <a:prstGeom prst="roundRect">
                  <a:avLst>
                    <a:gd name="adj" fmla="val 8594"/>
                  </a:avLst>
                </a:prstGeom>
                <a:solidFill>
                  <a:srgbClr val="FFFFFF">
                    <a:shade val="85000"/>
                  </a:srgbClr>
                </a:solidFill>
                <a:ln>
                  <a:noFill/>
                </a:ln>
                <a:effectLst>
                  <a:reflection blurRad="12700" stA="38000" endPos="28000" dist="5000" dir="5400000" sy="-100000" algn="bl" rotWithShape="0"/>
                </a:effectLst>
              </p:spPr>
            </p:pic>
            <p:pic>
              <p:nvPicPr>
                <p:cNvPr id="90" name="Picture 7" descr="C:\Users\1\Desktop\плакат потешина\картинки\human cell max 2.jpgd9d481ff-258d-4a3b-8b31-fd0373c15409Large - копия - копия - копия - копия.jpg"/>
                <p:cNvPicPr>
                  <a:picLocks noChangeAspect="1" noChangeArrowheads="1"/>
                </p:cNvPicPr>
                <p:nvPr/>
              </p:nvPicPr>
              <p:blipFill>
                <a:blip r:embed="rId21" cstate="print"/>
                <a:srcRect/>
                <a:stretch>
                  <a:fillRect/>
                </a:stretch>
              </p:blipFill>
              <p:spPr bwMode="auto">
                <a:xfrm rot="8066916">
                  <a:off x="2071497" y="1230423"/>
                  <a:ext cx="396180" cy="524356"/>
                </a:xfrm>
                <a:prstGeom prst="roundRect">
                  <a:avLst>
                    <a:gd name="adj" fmla="val 8594"/>
                  </a:avLst>
                </a:prstGeom>
                <a:solidFill>
                  <a:srgbClr val="FFFFFF">
                    <a:shade val="85000"/>
                  </a:srgbClr>
                </a:solidFill>
                <a:ln>
                  <a:noFill/>
                </a:ln>
                <a:effectLst>
                  <a:reflection blurRad="12700" stA="38000" endPos="28000" dist="5000" dir="5400000" sy="-100000" algn="bl" rotWithShape="0"/>
                </a:effectLst>
              </p:spPr>
            </p:pic>
          </p:grpSp>
        </p:grpSp>
      </p:grpSp>
      <p:pic>
        <p:nvPicPr>
          <p:cNvPr id="1032" name="Picture 8" descr="C:\Users\1\Desktop\плакат потешина\картинки\human cell max 2.jpgd9d481ff-258d-4a3b-8b31-fd0373c15409Large - копия - копия - копия - копия - копия.jpg"/>
          <p:cNvPicPr>
            <a:picLocks noChangeAspect="1" noChangeArrowheads="1"/>
          </p:cNvPicPr>
          <p:nvPr/>
        </p:nvPicPr>
        <p:blipFill>
          <a:blip r:embed="rId22" cstate="print"/>
          <a:srcRect/>
          <a:stretch>
            <a:fillRect/>
          </a:stretch>
        </p:blipFill>
        <p:spPr bwMode="auto">
          <a:xfrm>
            <a:off x="1259632" y="1347614"/>
            <a:ext cx="878775" cy="61570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28" name="Picture 4" descr="C:\Users\1\Desktop\плакат потешина\картинки\human cell max 2.jpgd9d481ff-258d-4a3b-8b31-fd0373c15409Large - копия.jpg"/>
          <p:cNvPicPr>
            <a:picLocks noChangeAspect="1" noChangeArrowheads="1"/>
          </p:cNvPicPr>
          <p:nvPr/>
        </p:nvPicPr>
        <p:blipFill>
          <a:blip r:embed="rId23" cstate="print"/>
          <a:srcRect/>
          <a:stretch>
            <a:fillRect/>
          </a:stretch>
        </p:blipFill>
        <p:spPr bwMode="auto">
          <a:xfrm rot="20297328">
            <a:off x="2451071" y="2569724"/>
            <a:ext cx="1080120" cy="61431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30" name="Picture 6" descr="C:\Users\1\Desktop\плакат потешина\картинки\human cell max 2.jpgd9d481ff-258d-4a3b-8b31-fd0373c15409Large - копия - копия - копия.jpg"/>
          <p:cNvPicPr>
            <a:picLocks noChangeAspect="1" noChangeArrowheads="1"/>
          </p:cNvPicPr>
          <p:nvPr/>
        </p:nvPicPr>
        <p:blipFill>
          <a:blip r:embed="rId24" cstate="print"/>
          <a:srcRect/>
          <a:stretch>
            <a:fillRect/>
          </a:stretch>
        </p:blipFill>
        <p:spPr bwMode="auto">
          <a:xfrm>
            <a:off x="1691680" y="1815666"/>
            <a:ext cx="1143921" cy="104411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grpSp>
        <p:nvGrpSpPr>
          <p:cNvPr id="121" name="Группа 120"/>
          <p:cNvGrpSpPr/>
          <p:nvPr/>
        </p:nvGrpSpPr>
        <p:grpSpPr>
          <a:xfrm>
            <a:off x="1439652" y="1707654"/>
            <a:ext cx="1640123" cy="1646707"/>
            <a:chOff x="1439652" y="1707654"/>
            <a:chExt cx="1640123" cy="1646707"/>
          </a:xfrm>
        </p:grpSpPr>
        <p:pic>
          <p:nvPicPr>
            <p:cNvPr id="1036" name="Picture 12" descr="C:\Users\1\Desktop\плакат потешина\картинки\human cell max 2.jpgd9d481ff-258d-4a3b-8b31-fd0373c15409Large - копия (2) - копия.jpg"/>
            <p:cNvPicPr>
              <a:picLocks noChangeAspect="1" noChangeArrowheads="1"/>
            </p:cNvPicPr>
            <p:nvPr/>
          </p:nvPicPr>
          <p:blipFill>
            <a:blip r:embed="rId25" cstate="print"/>
            <a:srcRect/>
            <a:stretch>
              <a:fillRect/>
            </a:stretch>
          </p:blipFill>
          <p:spPr bwMode="auto">
            <a:xfrm>
              <a:off x="1835696" y="1707654"/>
              <a:ext cx="147005" cy="167422"/>
            </a:xfrm>
            <a:prstGeom prst="rect">
              <a:avLst/>
            </a:prstGeom>
            <a:noFill/>
          </p:spPr>
        </p:pic>
        <p:grpSp>
          <p:nvGrpSpPr>
            <p:cNvPr id="120" name="Группа 119"/>
            <p:cNvGrpSpPr/>
            <p:nvPr/>
          </p:nvGrpSpPr>
          <p:grpSpPr>
            <a:xfrm>
              <a:off x="1439652" y="2211710"/>
              <a:ext cx="1640123" cy="1142651"/>
              <a:chOff x="1439652" y="2211710"/>
              <a:chExt cx="1640123" cy="1142651"/>
            </a:xfrm>
          </p:grpSpPr>
          <p:grpSp>
            <p:nvGrpSpPr>
              <p:cNvPr id="119" name="Группа 118"/>
              <p:cNvGrpSpPr/>
              <p:nvPr/>
            </p:nvGrpSpPr>
            <p:grpSpPr>
              <a:xfrm>
                <a:off x="2483768" y="2247714"/>
                <a:ext cx="596007" cy="1106647"/>
                <a:chOff x="2483768" y="2247714"/>
                <a:chExt cx="596007" cy="1106647"/>
              </a:xfrm>
            </p:grpSpPr>
            <p:pic>
              <p:nvPicPr>
                <p:cNvPr id="1034" name="Picture 10" descr="C:\Users\1\Desktop\плакат потешина\картинки\human cell max 2.jpgd9d481ff-258d-4a3b-8b31-fd0373c15409Large - копия (3) - копия - копия.jpg"/>
                <p:cNvPicPr>
                  <a:picLocks noChangeAspect="1" noChangeArrowheads="1"/>
                </p:cNvPicPr>
                <p:nvPr/>
              </p:nvPicPr>
              <p:blipFill>
                <a:blip r:embed="rId26" cstate="print"/>
                <a:srcRect/>
                <a:stretch>
                  <a:fillRect/>
                </a:stretch>
              </p:blipFill>
              <p:spPr bwMode="auto">
                <a:xfrm flipH="1">
                  <a:off x="2483768" y="3147814"/>
                  <a:ext cx="136018" cy="206547"/>
                </a:xfrm>
                <a:prstGeom prst="rect">
                  <a:avLst/>
                </a:prstGeom>
                <a:noFill/>
              </p:spPr>
            </p:pic>
            <p:pic>
              <p:nvPicPr>
                <p:cNvPr id="1035" name="Picture 11" descr="C:\Users\1\Desktop\плакат потешина\картинки\human cell max 2.jpgd9d481ff-258d-4a3b-8b31-fd0373c15409Large - копия (2).jpg"/>
                <p:cNvPicPr>
                  <a:picLocks noChangeAspect="1" noChangeArrowheads="1"/>
                </p:cNvPicPr>
                <p:nvPr/>
              </p:nvPicPr>
              <p:blipFill>
                <a:blip r:embed="rId27" cstate="print"/>
                <a:srcRect/>
                <a:stretch>
                  <a:fillRect/>
                </a:stretch>
              </p:blipFill>
              <p:spPr bwMode="auto">
                <a:xfrm>
                  <a:off x="2807804" y="2247714"/>
                  <a:ext cx="271971" cy="339124"/>
                </a:xfrm>
                <a:prstGeom prst="rect">
                  <a:avLst/>
                </a:prstGeom>
                <a:noFill/>
              </p:spPr>
            </p:pic>
          </p:grpSp>
          <p:pic>
            <p:nvPicPr>
              <p:cNvPr id="1037" name="Picture 13" descr="C:\Users\1\Desktop\плакат потешина\картинки\human cell max 2.jpgd9d481ff-258d-4a3b-8b31-fd0373c15409Large - копия (2) - копия - копия.jpg"/>
              <p:cNvPicPr>
                <a:picLocks noChangeAspect="1" noChangeArrowheads="1"/>
              </p:cNvPicPr>
              <p:nvPr/>
            </p:nvPicPr>
            <p:blipFill>
              <a:blip r:embed="rId28" cstate="print"/>
              <a:srcRect/>
              <a:stretch>
                <a:fillRect/>
              </a:stretch>
            </p:blipFill>
            <p:spPr bwMode="auto">
              <a:xfrm>
                <a:off x="1439652" y="2211710"/>
                <a:ext cx="103063" cy="233874"/>
              </a:xfrm>
              <a:prstGeom prst="rect">
                <a:avLst/>
              </a:prstGeom>
              <a:noFill/>
            </p:spPr>
          </p:pic>
        </p:grpSp>
      </p:grpSp>
      <p:sp>
        <p:nvSpPr>
          <p:cNvPr id="124" name="Выгнутая вправо стрелка 123"/>
          <p:cNvSpPr/>
          <p:nvPr/>
        </p:nvSpPr>
        <p:spPr>
          <a:xfrm rot="17751029" flipH="1">
            <a:off x="3418503" y="-194390"/>
            <a:ext cx="683573" cy="2345696"/>
          </a:xfrm>
          <a:prstGeom prst="curvedLeftArrow">
            <a:avLst>
              <a:gd name="adj1" fmla="val 26644"/>
              <a:gd name="adj2" fmla="val 50000"/>
              <a:gd name="adj3" fmla="val 23283"/>
            </a:avLst>
          </a:prstGeom>
          <a:solidFill>
            <a:srgbClr val="00A4DE"/>
          </a:solidFill>
          <a:ln>
            <a:solidFill>
              <a:srgbClr val="0099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23" name="Скругленный прямоугольник 122"/>
          <p:cNvSpPr/>
          <p:nvPr/>
        </p:nvSpPr>
        <p:spPr>
          <a:xfrm>
            <a:off x="215516" y="159482"/>
            <a:ext cx="4752020" cy="684076"/>
          </a:xfrm>
          <a:prstGeom prst="roundRect">
            <a:avLst/>
          </a:prstGeom>
          <a:solidFill>
            <a:schemeClr val="bg1"/>
          </a:solidFill>
          <a:ln>
            <a:solidFill>
              <a:srgbClr val="00A4D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Соберите  животную клетку выбирая нужные органоиды и структурные компоненты. 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177194" y="4133639"/>
            <a:ext cx="5177443" cy="831892"/>
          </a:xfrm>
          <a:prstGeom prst="roundRect">
            <a:avLst/>
          </a:prstGeom>
          <a:solidFill>
            <a:schemeClr val="bg1"/>
          </a:solidFill>
          <a:ln>
            <a:solidFill>
              <a:srgbClr val="0099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Сколько компонентов вы отметили?</a:t>
            </a:r>
          </a:p>
          <a:p>
            <a:pPr algn="ctr"/>
            <a:r>
              <a:rPr lang="ru-RU" dirty="0" smtClean="0">
                <a:solidFill>
                  <a:schemeClr val="tx1"/>
                </a:solidFill>
              </a:rPr>
              <a:t>3               6              8            10            11  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72" name="Блок-схема: узел 664"/>
          <p:cNvSpPr/>
          <p:nvPr/>
        </p:nvSpPr>
        <p:spPr>
          <a:xfrm>
            <a:off x="3167844" y="4551970"/>
            <a:ext cx="252028" cy="252028"/>
          </a:xfrm>
          <a:prstGeom prst="flowChartConnector">
            <a:avLst/>
          </a:prstGeom>
          <a:solidFill>
            <a:srgbClr val="FF0000"/>
          </a:solidFill>
          <a:ln>
            <a:solidFill>
              <a:srgbClr val="FF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3" name="Блок-схема: узел 661"/>
          <p:cNvSpPr/>
          <p:nvPr/>
        </p:nvSpPr>
        <p:spPr>
          <a:xfrm>
            <a:off x="683849" y="4528373"/>
            <a:ext cx="252028" cy="252028"/>
          </a:xfrm>
          <a:prstGeom prst="flowChartConnector">
            <a:avLst/>
          </a:prstGeom>
          <a:solidFill>
            <a:srgbClr val="FF0000"/>
          </a:solidFill>
          <a:ln>
            <a:solidFill>
              <a:srgbClr val="FF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4" name="Блок-схема: узел 662"/>
          <p:cNvSpPr/>
          <p:nvPr/>
        </p:nvSpPr>
        <p:spPr>
          <a:xfrm>
            <a:off x="1503221" y="4548149"/>
            <a:ext cx="252028" cy="252028"/>
          </a:xfrm>
          <a:prstGeom prst="flowChartConnector">
            <a:avLst/>
          </a:prstGeom>
          <a:solidFill>
            <a:srgbClr val="FF0000"/>
          </a:solidFill>
          <a:ln>
            <a:solidFill>
              <a:srgbClr val="FF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5" name="Блок-схема: узел 663"/>
          <p:cNvSpPr/>
          <p:nvPr/>
        </p:nvSpPr>
        <p:spPr>
          <a:xfrm>
            <a:off x="2367758" y="4531653"/>
            <a:ext cx="252028" cy="252028"/>
          </a:xfrm>
          <a:prstGeom prst="flowChartConnector">
            <a:avLst/>
          </a:prstGeom>
          <a:solidFill>
            <a:srgbClr val="FF0000"/>
          </a:solidFill>
          <a:ln>
            <a:solidFill>
              <a:srgbClr val="FF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6" name="Блок-схема: узел 665"/>
          <p:cNvSpPr/>
          <p:nvPr/>
        </p:nvSpPr>
        <p:spPr>
          <a:xfrm>
            <a:off x="4005161" y="4551970"/>
            <a:ext cx="252028" cy="252028"/>
          </a:xfrm>
          <a:prstGeom prst="flowChartConnector">
            <a:avLst/>
          </a:prstGeom>
          <a:solidFill>
            <a:srgbClr val="FF0000"/>
          </a:solidFill>
          <a:ln>
            <a:solidFill>
              <a:srgbClr val="FF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8" name="Picture 2" descr="C:\Users\Учитель\Desktop\плакат потешина\картинки\depositphotos_8738932-stock-illustration-black-and-whitevector-mouse-cursor.jpg"/>
          <p:cNvPicPr>
            <a:picLocks noChangeAspect="1" noChangeArrowheads="1"/>
          </p:cNvPicPr>
          <p:nvPr/>
        </p:nvPicPr>
        <p:blipFill>
          <a:blip r:embed="rId2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89418" y="4484061"/>
            <a:ext cx="263273" cy="26327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9" name="Picture 2" descr="C:\Users\Учитель\Desktop\плакат потешина\картинки\depositphotos_8738932-stock-illustration-black-and-whitevector-mouse-cursor.jpg"/>
          <p:cNvPicPr>
            <a:picLocks noChangeAspect="1" noChangeArrowheads="1"/>
          </p:cNvPicPr>
          <p:nvPr/>
        </p:nvPicPr>
        <p:blipFill>
          <a:blip r:embed="rId2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4443958"/>
            <a:ext cx="263273" cy="26327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0" name="Picture 2" descr="C:\Users\Учитель\Desktop\плакат потешина\картинки\depositphotos_8738932-stock-illustration-black-and-whitevector-mouse-cursor.jpg"/>
          <p:cNvPicPr>
            <a:picLocks noChangeAspect="1" noChangeArrowheads="1"/>
          </p:cNvPicPr>
          <p:nvPr/>
        </p:nvPicPr>
        <p:blipFill>
          <a:blip r:embed="rId2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224" y="267494"/>
            <a:ext cx="263273" cy="26327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" name="Picture 2" descr="C:\Users\Учитель\Desktop\плакат потешина\картинки\depositphotos_8738932-stock-illustration-black-and-whitevector-mouse-cursor.jpg"/>
          <p:cNvPicPr>
            <a:picLocks noChangeAspect="1" noChangeArrowheads="1"/>
          </p:cNvPicPr>
          <p:nvPr/>
        </p:nvPicPr>
        <p:blipFill>
          <a:blip r:embed="rId2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4228" y="879562"/>
            <a:ext cx="263273" cy="26327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" name="Picture 2" descr="C:\Users\Учитель\Desktop\плакат потешина\картинки\depositphotos_8738932-stock-illustration-black-and-whitevector-mouse-cursor.jpg"/>
          <p:cNvPicPr>
            <a:picLocks noChangeAspect="1" noChangeArrowheads="1"/>
          </p:cNvPicPr>
          <p:nvPr/>
        </p:nvPicPr>
        <p:blipFill>
          <a:blip r:embed="rId2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4228" y="1419622"/>
            <a:ext cx="263273" cy="26327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3" name="Picture 2" descr="C:\Users\Учитель\Desktop\плакат потешина\картинки\depositphotos_8738932-stock-illustration-black-and-whitevector-mouse-cursor.jpg"/>
          <p:cNvPicPr>
            <a:picLocks noChangeAspect="1" noChangeArrowheads="1"/>
          </p:cNvPicPr>
          <p:nvPr/>
        </p:nvPicPr>
        <p:blipFill>
          <a:blip r:embed="rId2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224" y="1995686"/>
            <a:ext cx="263273" cy="26327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4" name="Picture 2" descr="C:\Users\Учитель\Desktop\плакат потешина\картинки\depositphotos_8738932-stock-illustration-black-and-whitevector-mouse-cursor.jpg"/>
          <p:cNvPicPr>
            <a:picLocks noChangeAspect="1" noChangeArrowheads="1"/>
          </p:cNvPicPr>
          <p:nvPr/>
        </p:nvPicPr>
        <p:blipFill>
          <a:blip r:embed="rId2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4228" y="2679762"/>
            <a:ext cx="263273" cy="26327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5" name="Picture 2" descr="C:\Users\Учитель\Desktop\плакат потешина\картинки\depositphotos_8738932-stock-illustration-black-and-whitevector-mouse-cursor.jpg"/>
          <p:cNvPicPr>
            <a:picLocks noChangeAspect="1" noChangeArrowheads="1"/>
          </p:cNvPicPr>
          <p:nvPr/>
        </p:nvPicPr>
        <p:blipFill>
          <a:blip r:embed="rId2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68444" y="267494"/>
            <a:ext cx="263273" cy="26327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4" name="Picture 2" descr="C:\Users\Учитель\Desktop\плакат потешина\картинки\depositphotos_8738932-stock-illustration-black-and-whitevector-mouse-cursor.jpg"/>
          <p:cNvPicPr>
            <a:picLocks noChangeAspect="1" noChangeArrowheads="1"/>
          </p:cNvPicPr>
          <p:nvPr/>
        </p:nvPicPr>
        <p:blipFill>
          <a:blip r:embed="rId2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04448" y="879562"/>
            <a:ext cx="263273" cy="26327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5" name="Picture 2" descr="C:\Users\Учитель\Desktop\плакат потешина\картинки\depositphotos_8738932-stock-illustration-black-and-whitevector-mouse-cursor.jpg"/>
          <p:cNvPicPr>
            <a:picLocks noChangeAspect="1" noChangeArrowheads="1"/>
          </p:cNvPicPr>
          <p:nvPr/>
        </p:nvPicPr>
        <p:blipFill>
          <a:blip r:embed="rId2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04448" y="1419622"/>
            <a:ext cx="263273" cy="26327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6" name="Picture 2" descr="C:\Users\Учитель\Desktop\плакат потешина\картинки\depositphotos_8738932-stock-illustration-black-and-whitevector-mouse-cursor.jpg"/>
          <p:cNvPicPr>
            <a:picLocks noChangeAspect="1" noChangeArrowheads="1"/>
          </p:cNvPicPr>
          <p:nvPr/>
        </p:nvPicPr>
        <p:blipFill>
          <a:blip r:embed="rId2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04448" y="2031690"/>
            <a:ext cx="263273" cy="26327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7" name="Picture 2" descr="C:\Users\Учитель\Desktop\плакат потешина\картинки\depositphotos_8738932-stock-illustration-black-and-whitevector-mouse-cursor.jpg"/>
          <p:cNvPicPr>
            <a:picLocks noChangeAspect="1" noChangeArrowheads="1"/>
          </p:cNvPicPr>
          <p:nvPr/>
        </p:nvPicPr>
        <p:blipFill>
          <a:blip r:embed="rId2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04448" y="2643758"/>
            <a:ext cx="263273" cy="26327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8" name="Picture 2" descr="C:\Users\Учитель\Desktop\плакат потешина\картинки\depositphotos_8738932-stock-illustration-black-and-whitevector-mouse-cursor.jpg"/>
          <p:cNvPicPr>
            <a:picLocks noChangeAspect="1" noChangeArrowheads="1"/>
          </p:cNvPicPr>
          <p:nvPr/>
        </p:nvPicPr>
        <p:blipFill>
          <a:blip r:embed="rId2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2360" y="3939902"/>
            <a:ext cx="263273" cy="26327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9" name="Picture 2" descr="C:\Users\Учитель\Desktop\плакат потешина\картинки\depositphotos_8738932-stock-illustration-black-and-whitevector-mouse-cursor.jpg"/>
          <p:cNvPicPr>
            <a:picLocks noChangeAspect="1" noChangeArrowheads="1"/>
          </p:cNvPicPr>
          <p:nvPr/>
        </p:nvPicPr>
        <p:blipFill>
          <a:blip r:embed="rId2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0352" y="3291830"/>
            <a:ext cx="263273" cy="26327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886870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>
        <p14:prism isContent="1" isInverted="1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6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7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2"/>
                  </p:tgtEl>
                </p:cond>
              </p:nextCondLst>
            </p:seq>
            <p:seq concurrent="1" nextAc="seek">
              <p:cTn id="51" restart="whenNotActive" fill="hold" evtFilter="cancelBubble" nodeType="interactiveSeq">
                <p:stCondLst>
                  <p:cond evt="onClick" delay="0">
                    <p:tgtEl>
                      <p:spTgt spid="7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" fill="hold">
                      <p:stCondLst>
                        <p:cond delay="0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0"/>
                  </p:tgtEl>
                </p:cond>
              </p:nextCondLst>
            </p:seq>
            <p:seq concurrent="1" nextAc="seek">
              <p:cTn id="58" restart="whenNotActive" fill="hold" evtFilter="cancelBubble" nodeType="interactiveSeq">
                <p:stCondLst>
                  <p:cond evt="onClick" delay="0">
                    <p:tgtEl>
                      <p:spTgt spid="6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" fill="hold">
                      <p:stCondLst>
                        <p:cond delay="0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6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2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C121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63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C121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64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5"/>
                  </p:tgtEl>
                </p:cond>
              </p:nextCondLst>
            </p:seq>
            <p:seq concurrent="1" nextAc="seek">
              <p:cTn id="65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6" fill="hold">
                      <p:stCondLst>
                        <p:cond delay="0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6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C121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7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C121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7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seq concurrent="1" nextAc="seek">
              <p:cTn id="72" restart="whenNotActive" fill="hold" evtFilter="cancelBubble" nodeType="interactiveSeq">
                <p:stCondLst>
                  <p:cond evt="onClick" delay="0">
                    <p:tgtEl>
                      <p:spTgt spid="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3" fill="hold">
                      <p:stCondLst>
                        <p:cond delay="0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6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7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C121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7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C121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7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9"/>
                  </p:tgtEl>
                </p:cond>
              </p:nextCondLst>
            </p:seq>
            <p:seq concurrent="1" nextAc="seek">
              <p:cTn id="79" restart="whenNotActive" fill="hold" evtFilter="cancelBubble" nodeType="interactiveSeq">
                <p:stCondLst>
                  <p:cond evt="onClick" delay="0">
                    <p:tgtEl>
                      <p:spTgt spid="6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0" fill="hold">
                      <p:stCondLst>
                        <p:cond delay="0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6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83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C121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84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C121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85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8"/>
                  </p:tgtEl>
                </p:cond>
              </p:nextCondLst>
            </p:seq>
            <p:seq concurrent="1" nextAc="seek">
              <p:cTn id="86" restart="whenNotActive" fill="hold" evtFilter="cancelBubble" nodeType="interactiveSeq">
                <p:stCondLst>
                  <p:cond evt="onClick" delay="0">
                    <p:tgtEl>
                      <p:spTgt spid="7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7" fill="hold">
                      <p:stCondLst>
                        <p:cond delay="0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4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90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91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92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93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2"/>
                  </p:tgtEl>
                </p:cond>
              </p:nextCondLst>
            </p:seq>
            <p:seq concurrent="1" nextAc="seek">
              <p:cTn id="94" restart="whenNotActive" fill="hold" evtFilter="cancelBubble" nodeType="interactiveSeq">
                <p:stCondLst>
                  <p:cond evt="onClick" delay="0">
                    <p:tgtEl>
                      <p:spTgt spid="7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5" fill="hold">
                      <p:stCondLst>
                        <p:cond delay="0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4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98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99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00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01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4"/>
                  </p:tgtEl>
                </p:cond>
              </p:nextCondLst>
            </p:seq>
            <p:seq concurrent="1" nextAc="seek">
              <p:cTn id="102" restart="whenNotActive" fill="hold" evtFilter="cancelBubble" nodeType="interactiveSeq">
                <p:stCondLst>
                  <p:cond evt="onClick" delay="0">
                    <p:tgtEl>
                      <p:spTgt spid="7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3" fill="hold">
                      <p:stCondLst>
                        <p:cond delay="0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4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06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07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08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09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6"/>
                  </p:tgtEl>
                </p:cond>
              </p:nextCondLst>
            </p:seq>
            <p:seq concurrent="1" nextAc="seek">
              <p:cTn id="110" restart="whenNotActive" fill="hold" evtFilter="cancelBubble" nodeType="interactiveSeq">
                <p:stCondLst>
                  <p:cond evt="onClick" delay="0">
                    <p:tgtEl>
                      <p:spTgt spid="7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1" fill="hold">
                      <p:stCondLst>
                        <p:cond delay="0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5"/>
                  </p:tgtEl>
                </p:cond>
              </p:nextCondLst>
            </p:seq>
            <p:seq concurrent="1" nextAc="seek">
              <p:cTn id="117" restart="whenNotActive" fill="hold" evtFilter="cancelBubble" nodeType="interactiveSeq">
                <p:stCondLst>
                  <p:cond evt="onClick" delay="0">
                    <p:tgtEl>
                      <p:spTgt spid="7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8" fill="hold">
                      <p:stCondLst>
                        <p:cond delay="0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4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21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22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23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24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3"/>
                  </p:tgtEl>
                </p:cond>
              </p:nextCondLst>
            </p:seq>
          </p:childTnLst>
        </p:cTn>
      </p:par>
    </p:tnLst>
    <p:bldLst>
      <p:bldP spid="36" grpId="0" animBg="1"/>
      <p:bldP spid="49" grpId="0" animBg="1"/>
      <p:bldP spid="62" grpId="0" animBg="1"/>
      <p:bldP spid="65" grpId="0" animBg="1"/>
      <p:bldP spid="68" grpId="0" animBg="1"/>
      <p:bldP spid="72" grpId="0" animBg="1"/>
      <p:bldP spid="73" grpId="0" animBg="1"/>
      <p:bldP spid="74" grpId="0" animBg="1"/>
      <p:bldP spid="7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кругленный прямоугольник 4">
            <a:hlinkClick r:id="rId2" action="ppaction://hlinksldjump"/>
          </p:cNvPr>
          <p:cNvSpPr/>
          <p:nvPr/>
        </p:nvSpPr>
        <p:spPr>
          <a:xfrm>
            <a:off x="179512" y="643587"/>
            <a:ext cx="8809218" cy="577182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600" dirty="0" smtClean="0">
                <a:solidFill>
                  <a:schemeClr val="tx1"/>
                </a:solidFill>
              </a:rPr>
              <a:t>                                                             </a:t>
            </a:r>
            <a:endParaRPr lang="ru-RU" sz="1600" dirty="0">
              <a:solidFill>
                <a:schemeClr val="tx1"/>
              </a:solidFill>
            </a:endParaRPr>
          </a:p>
        </p:txBody>
      </p:sp>
      <p:sp>
        <p:nvSpPr>
          <p:cNvPr id="6" name="ТРИГ НАБЛЮДАТЬ">
            <a:hlinkClick r:id="rId3" action="ppaction://hlinksldjump"/>
          </p:cNvPr>
          <p:cNvSpPr/>
          <p:nvPr/>
        </p:nvSpPr>
        <p:spPr>
          <a:xfrm>
            <a:off x="790162" y="754652"/>
            <a:ext cx="2946629" cy="312741"/>
          </a:xfrm>
          <a:prstGeom prst="roundRect">
            <a:avLst>
              <a:gd name="adj" fmla="val 45652"/>
            </a:avLst>
          </a:prstGeom>
          <a:solidFill>
            <a:srgbClr val="C00000"/>
          </a:solidFill>
          <a:ln>
            <a:noFill/>
          </a:ln>
          <a:effectLst>
            <a:outerShdw blurRad="127000" dist="38100" dir="5400000" sx="105000" sy="105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u="sng" dirty="0" smtClean="0"/>
              <a:t>устройство микроскопа</a:t>
            </a:r>
            <a:endParaRPr lang="ru-RU" sz="1600" b="1" u="sng" dirty="0"/>
          </a:p>
        </p:txBody>
      </p:sp>
      <p:sp>
        <p:nvSpPr>
          <p:cNvPr id="7" name="ТРИГ СРАВНИТЬ">
            <a:hlinkClick r:id="rId4" action="ppaction://hlinksldjump"/>
          </p:cNvPr>
          <p:cNvSpPr/>
          <p:nvPr/>
        </p:nvSpPr>
        <p:spPr>
          <a:xfrm>
            <a:off x="5148064" y="746100"/>
            <a:ext cx="3586417" cy="312741"/>
          </a:xfrm>
          <a:prstGeom prst="roundRect">
            <a:avLst>
              <a:gd name="adj" fmla="val 45652"/>
            </a:avLst>
          </a:prstGeom>
          <a:solidFill>
            <a:srgbClr val="C00000"/>
          </a:solidFill>
          <a:ln>
            <a:noFill/>
          </a:ln>
          <a:effectLst>
            <a:outerShdw blurRad="127000" dist="38100" dir="5400000" sx="105000" sy="105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u="sng" dirty="0" smtClean="0"/>
              <a:t>приготовление микропрепарата</a:t>
            </a:r>
            <a:endParaRPr lang="ru-RU" sz="1600" b="1" u="sng" dirty="0"/>
          </a:p>
        </p:txBody>
      </p:sp>
      <p:sp>
        <p:nvSpPr>
          <p:cNvPr id="25" name="Прямоугольник 24">
            <a:hlinkClick r:id="rId5" action="ppaction://hlinksldjump" tooltip="Устройство микроскопа и правила работы с ним"/>
          </p:cNvPr>
          <p:cNvSpPr/>
          <p:nvPr/>
        </p:nvSpPr>
        <p:spPr>
          <a:xfrm>
            <a:off x="1763689" y="0"/>
            <a:ext cx="1764196" cy="490509"/>
          </a:xfrm>
          <a:prstGeom prst="rect">
            <a:avLst/>
          </a:prstGeom>
          <a:solidFill>
            <a:schemeClr val="tx2"/>
          </a:solidFill>
          <a:ln>
            <a:noFill/>
          </a:ln>
          <a:effectLst>
            <a:outerShdw blurRad="127000" dist="38100" dir="5400000" sx="103000" sy="103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Микроскоп 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24" name="Прямоугольник 23">
            <a:hlinkClick r:id="rId6" action="ppaction://hlinksldjump" tooltip="Устройство микроскопа и правила работы с ним"/>
          </p:cNvPr>
          <p:cNvSpPr/>
          <p:nvPr/>
        </p:nvSpPr>
        <p:spPr>
          <a:xfrm>
            <a:off x="80081" y="4528306"/>
            <a:ext cx="1763688" cy="504056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  <a:effectLst>
            <a:outerShdw blurRad="127000" dist="38100" dir="5400000" sx="103000" sy="103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/>
                </a:solidFill>
                <a:hlinkClick r:id="rId6" action="ppaction://hlinksldjump"/>
              </a:rPr>
              <a:t>Начало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27" name="Прямоугольник 26">
            <a:hlinkClick r:id="rId7" action="ppaction://hlinksldjump" tooltip="Устройство микроскопа и правила работы с ним"/>
          </p:cNvPr>
          <p:cNvSpPr/>
          <p:nvPr/>
        </p:nvSpPr>
        <p:spPr>
          <a:xfrm>
            <a:off x="3527884" y="0"/>
            <a:ext cx="1862163" cy="49050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  <a:effectLst>
            <a:outerShdw blurRad="127000" dist="38100" dir="5400000" sx="103000" sy="103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/>
                </a:solidFill>
                <a:hlinkClick r:id="rId7" action="ppaction://hlinksldjump"/>
              </a:rPr>
              <a:t>Строение клетки 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28" name="Прямоугольник 27">
            <a:hlinkClick r:id="rId8" action="ppaction://hlinksldjump" tooltip="Устройство микроскопа и правила работы с ним"/>
          </p:cNvPr>
          <p:cNvSpPr/>
          <p:nvPr/>
        </p:nvSpPr>
        <p:spPr>
          <a:xfrm>
            <a:off x="1" y="0"/>
            <a:ext cx="1763688" cy="49050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  <a:effectLst>
            <a:outerShdw blurRad="127000" dist="38100" dir="5400000" sx="103000" sy="103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/>
                </a:solidFill>
                <a:hlinkClick r:id="rId8" action="ppaction://hlinksldjump"/>
              </a:rPr>
              <a:t>Великие открытия </a:t>
            </a:r>
            <a:endParaRPr lang="ru-RU" b="1" dirty="0">
              <a:solidFill>
                <a:schemeClr val="bg1"/>
              </a:solidFill>
            </a:endParaRPr>
          </a:p>
        </p:txBody>
      </p:sp>
      <p:pic>
        <p:nvPicPr>
          <p:cNvPr id="2050" name="Picture 2" descr="C:\Users\1\Desktop\кокурс плакат\картинки\3766548.jpg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441439" y="1509632"/>
            <a:ext cx="3295352" cy="2898322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pic>
        <p:nvPicPr>
          <p:cNvPr id="2051" name="Picture 3" descr="C:\Users\1\Desktop\кокурс плакат\картинки\levenhuk-n18-ng-dop7.jpg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5256076" y="1563638"/>
            <a:ext cx="3535078" cy="2844316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pic>
        <p:nvPicPr>
          <p:cNvPr id="2052" name="Picture 4" descr="C:\Users\1\Desktop\кокурс плакат\картинки\oboiman81.pn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3419872" y="2731507"/>
            <a:ext cx="2173943" cy="2717429"/>
          </a:xfrm>
          <a:prstGeom prst="rect">
            <a:avLst/>
          </a:prstGeom>
          <a:noFill/>
        </p:spPr>
      </p:pic>
      <p:sp>
        <p:nvSpPr>
          <p:cNvPr id="31" name="триг СБРОС на первом">
            <a:hlinkClick r:id="rId12" action="ppaction://hlinksldjump"/>
          </p:cNvPr>
          <p:cNvSpPr/>
          <p:nvPr/>
        </p:nvSpPr>
        <p:spPr>
          <a:xfrm>
            <a:off x="7505804" y="4521952"/>
            <a:ext cx="1212499" cy="506335"/>
          </a:xfrm>
          <a:prstGeom prst="ellipse">
            <a:avLst/>
          </a:prstGeom>
          <a:solidFill>
            <a:schemeClr val="accent4"/>
          </a:solidFill>
          <a:ln>
            <a:noFill/>
          </a:ln>
          <a:effectLst>
            <a:outerShdw blurRad="127000" dist="38100" dir="5400000" sx="104000" sy="104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 smtClean="0">
                <a:solidFill>
                  <a:schemeClr val="bg1"/>
                </a:solidFill>
              </a:rPr>
              <a:t>Далее </a:t>
            </a:r>
            <a:endParaRPr lang="ru-RU" b="1" u="sng" dirty="0">
              <a:solidFill>
                <a:schemeClr val="bg1"/>
              </a:solidFill>
            </a:endParaRPr>
          </a:p>
        </p:txBody>
      </p:sp>
      <p:sp>
        <p:nvSpPr>
          <p:cNvPr id="14" name="Прямоугольник 13">
            <a:hlinkClick r:id="rId13" action="ppaction://hlinksldjump" tooltip="Процессы жизнедеятельности в растительной клетке"/>
          </p:cNvPr>
          <p:cNvSpPr/>
          <p:nvPr/>
        </p:nvSpPr>
        <p:spPr>
          <a:xfrm>
            <a:off x="5400092" y="-1"/>
            <a:ext cx="2196244" cy="49050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  <a:effectLst>
            <a:outerShdw blurRad="127000" dist="38100" dir="5400000" sx="103000" sy="103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 smtClean="0">
                <a:solidFill>
                  <a:schemeClr val="bg1"/>
                </a:solidFill>
                <a:hlinkClick r:id="rId13" action="ppaction://hlinksldjump"/>
              </a:rPr>
              <a:t>Список заданий</a:t>
            </a:r>
            <a:endParaRPr lang="ru-RU" b="1" u="sng" dirty="0">
              <a:solidFill>
                <a:schemeClr val="bg1"/>
              </a:solidFill>
            </a:endParaRPr>
          </a:p>
        </p:txBody>
      </p:sp>
      <p:pic>
        <p:nvPicPr>
          <p:cNvPr id="15" name="Picture 2" descr="C:\Users\Учитель\Desktop\плакат потешина\картинки\depositphotos_8738932-stock-illustration-black-and-whitevector-mouse-cursor.jpg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47641" y="763647"/>
            <a:ext cx="263273" cy="26327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2" descr="C:\Users\Учитель\Desktop\плакат потешина\картинки\depositphotos_8738932-stock-illustration-black-and-whitevector-mouse-cursor.jpg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96247" y="763648"/>
            <a:ext cx="263273" cy="26327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2" descr="C:\Users\Учитель\Desktop\плакат потешина\картинки\depositphotos_8738932-stock-illustration-black-and-whitevector-mouse-cursor.jpg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16004" y="1763496"/>
            <a:ext cx="263273" cy="26327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2" descr="C:\Users\Учитель\Desktop\плакат потешина\картинки\depositphotos_8738932-stock-illustration-black-and-whitevector-mouse-cursor.jpg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64610" y="1743658"/>
            <a:ext cx="263273" cy="26327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advClick="0">
    <p:fade/>
  </p:transition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Прямоугольник 66">
            <a:hlinkClick r:id="rId3" action="ppaction://hlinksldjump" tooltip="Процессы жизнедеятельности в растительной клетке"/>
          </p:cNvPr>
          <p:cNvSpPr/>
          <p:nvPr/>
        </p:nvSpPr>
        <p:spPr>
          <a:xfrm>
            <a:off x="5400092" y="-1"/>
            <a:ext cx="2196244" cy="49050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  <a:effectLst>
            <a:outerShdw blurRad="127000" dist="38100" dir="5400000" sx="103000" sy="103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 smtClean="0">
                <a:solidFill>
                  <a:schemeClr val="bg1"/>
                </a:solidFill>
                <a:hlinkClick r:id="rId3" action="ppaction://hlinksldjump"/>
              </a:rPr>
              <a:t>Список заданий</a:t>
            </a:r>
            <a:endParaRPr lang="ru-RU" b="1" u="sng" dirty="0">
              <a:solidFill>
                <a:schemeClr val="bg1"/>
              </a:solidFill>
            </a:endParaRPr>
          </a:p>
        </p:txBody>
      </p:sp>
      <p:sp>
        <p:nvSpPr>
          <p:cNvPr id="143" name="Прямоугольник 142"/>
          <p:cNvSpPr/>
          <p:nvPr/>
        </p:nvSpPr>
        <p:spPr>
          <a:xfrm>
            <a:off x="3491880" y="0"/>
            <a:ext cx="1913023" cy="490509"/>
          </a:xfrm>
          <a:prstGeom prst="rect">
            <a:avLst/>
          </a:prstGeom>
          <a:solidFill>
            <a:srgbClr val="1C2F5A"/>
          </a:solidFill>
          <a:ln>
            <a:noFill/>
          </a:ln>
          <a:effectLst>
            <a:outerShdw blurRad="127000" dist="38100" dir="5400000" sx="103000" sy="103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Строение клетки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146" name="Прямоугольник 145">
            <a:hlinkClick r:id="rId4" action="ppaction://hlinksldjump" tooltip="Устройство микроскопа и правила работы с ним"/>
          </p:cNvPr>
          <p:cNvSpPr/>
          <p:nvPr/>
        </p:nvSpPr>
        <p:spPr>
          <a:xfrm>
            <a:off x="1" y="0"/>
            <a:ext cx="1763687" cy="49050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  <a:effectLst>
            <a:outerShdw blurRad="127000" dist="38100" dir="5400000" sx="103000" sy="103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/>
                </a:solidFill>
                <a:hlinkClick r:id="rId5" action="ppaction://hlinksldjump"/>
              </a:rPr>
              <a:t>Великие открытия 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151" name="Прямоугольник 150">
            <a:hlinkClick r:id="rId6" action="ppaction://hlinksldjump" tooltip="Устройство микроскопа и правила работы с ним"/>
          </p:cNvPr>
          <p:cNvSpPr/>
          <p:nvPr/>
        </p:nvSpPr>
        <p:spPr>
          <a:xfrm>
            <a:off x="1763688" y="0"/>
            <a:ext cx="1764196" cy="49050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  <a:effectLst>
            <a:outerShdw blurRad="127000" dist="38100" dir="5400000" sx="103000" sy="103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 smtClean="0">
                <a:solidFill>
                  <a:schemeClr val="bg1"/>
                </a:solidFill>
                <a:hlinkClick r:id="rId6" action="ppaction://hlinksldjump"/>
              </a:rPr>
              <a:t>Микроскоп</a:t>
            </a:r>
            <a:endParaRPr lang="ru-RU" b="1" u="sng" dirty="0">
              <a:solidFill>
                <a:schemeClr val="bg1"/>
              </a:solidFill>
            </a:endParaRPr>
          </a:p>
        </p:txBody>
      </p:sp>
      <p:sp>
        <p:nvSpPr>
          <p:cNvPr id="22" name="Полилиния 21"/>
          <p:cNvSpPr/>
          <p:nvPr/>
        </p:nvSpPr>
        <p:spPr>
          <a:xfrm>
            <a:off x="6048164" y="3399842"/>
            <a:ext cx="1234646" cy="668294"/>
          </a:xfrm>
          <a:custGeom>
            <a:avLst/>
            <a:gdLst>
              <a:gd name="connsiteX0" fmla="*/ 560173 w 1234646"/>
              <a:gd name="connsiteY0" fmla="*/ 187410 h 668294"/>
              <a:gd name="connsiteX1" fmla="*/ 442784 w 1234646"/>
              <a:gd name="connsiteY1" fmla="*/ 255372 h 668294"/>
              <a:gd name="connsiteX2" fmla="*/ 325394 w 1234646"/>
              <a:gd name="connsiteY2" fmla="*/ 286264 h 668294"/>
              <a:gd name="connsiteX3" fmla="*/ 84438 w 1234646"/>
              <a:gd name="connsiteY3" fmla="*/ 360405 h 668294"/>
              <a:gd name="connsiteX4" fmla="*/ 22654 w 1234646"/>
              <a:gd name="connsiteY4" fmla="*/ 391296 h 668294"/>
              <a:gd name="connsiteX5" fmla="*/ 4119 w 1234646"/>
              <a:gd name="connsiteY5" fmla="*/ 514864 h 668294"/>
              <a:gd name="connsiteX6" fmla="*/ 47367 w 1234646"/>
              <a:gd name="connsiteY6" fmla="*/ 607540 h 668294"/>
              <a:gd name="connsiteX7" fmla="*/ 90616 w 1234646"/>
              <a:gd name="connsiteY7" fmla="*/ 644610 h 668294"/>
              <a:gd name="connsiteX8" fmla="*/ 189470 w 1234646"/>
              <a:gd name="connsiteY8" fmla="*/ 656967 h 668294"/>
              <a:gd name="connsiteX9" fmla="*/ 374821 w 1234646"/>
              <a:gd name="connsiteY9" fmla="*/ 656967 h 668294"/>
              <a:gd name="connsiteX10" fmla="*/ 566351 w 1234646"/>
              <a:gd name="connsiteY10" fmla="*/ 589005 h 668294"/>
              <a:gd name="connsiteX11" fmla="*/ 757881 w 1234646"/>
              <a:gd name="connsiteY11" fmla="*/ 527221 h 668294"/>
              <a:gd name="connsiteX12" fmla="*/ 980303 w 1234646"/>
              <a:gd name="connsiteY12" fmla="*/ 440723 h 668294"/>
              <a:gd name="connsiteX13" fmla="*/ 1085335 w 1234646"/>
              <a:gd name="connsiteY13" fmla="*/ 366583 h 668294"/>
              <a:gd name="connsiteX14" fmla="*/ 1196546 w 1234646"/>
              <a:gd name="connsiteY14" fmla="*/ 292442 h 668294"/>
              <a:gd name="connsiteX15" fmla="*/ 1233616 w 1234646"/>
              <a:gd name="connsiteY15" fmla="*/ 193588 h 668294"/>
              <a:gd name="connsiteX16" fmla="*/ 1202724 w 1234646"/>
              <a:gd name="connsiteY16" fmla="*/ 94734 h 668294"/>
              <a:gd name="connsiteX17" fmla="*/ 1128584 w 1234646"/>
              <a:gd name="connsiteY17" fmla="*/ 26772 h 668294"/>
              <a:gd name="connsiteX18" fmla="*/ 998838 w 1234646"/>
              <a:gd name="connsiteY18" fmla="*/ 2059 h 668294"/>
              <a:gd name="connsiteX19" fmla="*/ 850557 w 1234646"/>
              <a:gd name="connsiteY19" fmla="*/ 39129 h 668294"/>
              <a:gd name="connsiteX20" fmla="*/ 739346 w 1234646"/>
              <a:gd name="connsiteY20" fmla="*/ 125626 h 668294"/>
              <a:gd name="connsiteX21" fmla="*/ 640492 w 1234646"/>
              <a:gd name="connsiteY21" fmla="*/ 168875 h 668294"/>
              <a:gd name="connsiteX22" fmla="*/ 560173 w 1234646"/>
              <a:gd name="connsiteY22" fmla="*/ 187410 h 6682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1234646" h="668294">
                <a:moveTo>
                  <a:pt x="560173" y="187410"/>
                </a:moveTo>
                <a:cubicBezTo>
                  <a:pt x="527222" y="201826"/>
                  <a:pt x="481914" y="238896"/>
                  <a:pt x="442784" y="255372"/>
                </a:cubicBezTo>
                <a:cubicBezTo>
                  <a:pt x="403654" y="271848"/>
                  <a:pt x="385118" y="268759"/>
                  <a:pt x="325394" y="286264"/>
                </a:cubicBezTo>
                <a:cubicBezTo>
                  <a:pt x="265670" y="303769"/>
                  <a:pt x="134895" y="342900"/>
                  <a:pt x="84438" y="360405"/>
                </a:cubicBezTo>
                <a:cubicBezTo>
                  <a:pt x="33981" y="377910"/>
                  <a:pt x="36040" y="365553"/>
                  <a:pt x="22654" y="391296"/>
                </a:cubicBezTo>
                <a:cubicBezTo>
                  <a:pt x="9268" y="417039"/>
                  <a:pt x="0" y="478823"/>
                  <a:pt x="4119" y="514864"/>
                </a:cubicBezTo>
                <a:cubicBezTo>
                  <a:pt x="8238" y="550905"/>
                  <a:pt x="32951" y="585916"/>
                  <a:pt x="47367" y="607540"/>
                </a:cubicBezTo>
                <a:cubicBezTo>
                  <a:pt x="61783" y="629164"/>
                  <a:pt x="66932" y="636372"/>
                  <a:pt x="90616" y="644610"/>
                </a:cubicBezTo>
                <a:cubicBezTo>
                  <a:pt x="114300" y="652848"/>
                  <a:pt x="142103" y="654908"/>
                  <a:pt x="189470" y="656967"/>
                </a:cubicBezTo>
                <a:cubicBezTo>
                  <a:pt x="236837" y="659026"/>
                  <a:pt x="312008" y="668294"/>
                  <a:pt x="374821" y="656967"/>
                </a:cubicBezTo>
                <a:cubicBezTo>
                  <a:pt x="437634" y="645640"/>
                  <a:pt x="502508" y="610629"/>
                  <a:pt x="566351" y="589005"/>
                </a:cubicBezTo>
                <a:cubicBezTo>
                  <a:pt x="630194" y="567381"/>
                  <a:pt x="688889" y="551935"/>
                  <a:pt x="757881" y="527221"/>
                </a:cubicBezTo>
                <a:cubicBezTo>
                  <a:pt x="826873" y="502507"/>
                  <a:pt x="925727" y="467496"/>
                  <a:pt x="980303" y="440723"/>
                </a:cubicBezTo>
                <a:cubicBezTo>
                  <a:pt x="1034879" y="413950"/>
                  <a:pt x="1049295" y="391296"/>
                  <a:pt x="1085335" y="366583"/>
                </a:cubicBezTo>
                <a:cubicBezTo>
                  <a:pt x="1121375" y="341870"/>
                  <a:pt x="1171833" y="321274"/>
                  <a:pt x="1196546" y="292442"/>
                </a:cubicBezTo>
                <a:cubicBezTo>
                  <a:pt x="1221259" y="263610"/>
                  <a:pt x="1232586" y="226539"/>
                  <a:pt x="1233616" y="193588"/>
                </a:cubicBezTo>
                <a:cubicBezTo>
                  <a:pt x="1234646" y="160637"/>
                  <a:pt x="1220229" y="122537"/>
                  <a:pt x="1202724" y="94734"/>
                </a:cubicBezTo>
                <a:cubicBezTo>
                  <a:pt x="1185219" y="66931"/>
                  <a:pt x="1162565" y="42218"/>
                  <a:pt x="1128584" y="26772"/>
                </a:cubicBezTo>
                <a:cubicBezTo>
                  <a:pt x="1094603" y="11326"/>
                  <a:pt x="1045176" y="0"/>
                  <a:pt x="998838" y="2059"/>
                </a:cubicBezTo>
                <a:cubicBezTo>
                  <a:pt x="952500" y="4118"/>
                  <a:pt x="893806" y="18535"/>
                  <a:pt x="850557" y="39129"/>
                </a:cubicBezTo>
                <a:cubicBezTo>
                  <a:pt x="807308" y="59724"/>
                  <a:pt x="774357" y="104002"/>
                  <a:pt x="739346" y="125626"/>
                </a:cubicBezTo>
                <a:cubicBezTo>
                  <a:pt x="704335" y="147250"/>
                  <a:pt x="667265" y="155489"/>
                  <a:pt x="640492" y="168875"/>
                </a:cubicBezTo>
                <a:cubicBezTo>
                  <a:pt x="613719" y="182261"/>
                  <a:pt x="593124" y="172994"/>
                  <a:pt x="560173" y="187410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Прямоугольник 23">
            <a:hlinkClick r:id="rId7" action="ppaction://hlinksldjump" tooltip="Устройство микроскопа и правила работы с ним"/>
          </p:cNvPr>
          <p:cNvSpPr/>
          <p:nvPr/>
        </p:nvSpPr>
        <p:spPr>
          <a:xfrm>
            <a:off x="0" y="519522"/>
            <a:ext cx="1727684" cy="504056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  <a:effectLst>
            <a:outerShdw blurRad="127000" dist="38100" dir="5400000" sx="103000" sy="103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/>
                </a:solidFill>
                <a:hlinkClick r:id="rId7" action="ppaction://hlinksldjump"/>
              </a:rPr>
              <a:t>Начало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28" name="Полилиния 27"/>
          <p:cNvSpPr/>
          <p:nvPr/>
        </p:nvSpPr>
        <p:spPr>
          <a:xfrm>
            <a:off x="6007100" y="1309688"/>
            <a:ext cx="1350963" cy="452437"/>
          </a:xfrm>
          <a:custGeom>
            <a:avLst/>
            <a:gdLst>
              <a:gd name="connsiteX0" fmla="*/ 60325 w 1350963"/>
              <a:gd name="connsiteY0" fmla="*/ 223837 h 452437"/>
              <a:gd name="connsiteX1" fmla="*/ 231775 w 1350963"/>
              <a:gd name="connsiteY1" fmla="*/ 138112 h 452437"/>
              <a:gd name="connsiteX2" fmla="*/ 317500 w 1350963"/>
              <a:gd name="connsiteY2" fmla="*/ 119062 h 452437"/>
              <a:gd name="connsiteX3" fmla="*/ 460375 w 1350963"/>
              <a:gd name="connsiteY3" fmla="*/ 80962 h 452437"/>
              <a:gd name="connsiteX4" fmla="*/ 688975 w 1350963"/>
              <a:gd name="connsiteY4" fmla="*/ 42862 h 452437"/>
              <a:gd name="connsiteX5" fmla="*/ 841375 w 1350963"/>
              <a:gd name="connsiteY5" fmla="*/ 4762 h 452437"/>
              <a:gd name="connsiteX6" fmla="*/ 1050925 w 1350963"/>
              <a:gd name="connsiteY6" fmla="*/ 14287 h 452437"/>
              <a:gd name="connsiteX7" fmla="*/ 1222375 w 1350963"/>
              <a:gd name="connsiteY7" fmla="*/ 42862 h 452437"/>
              <a:gd name="connsiteX8" fmla="*/ 1336675 w 1350963"/>
              <a:gd name="connsiteY8" fmla="*/ 80962 h 452437"/>
              <a:gd name="connsiteX9" fmla="*/ 1308100 w 1350963"/>
              <a:gd name="connsiteY9" fmla="*/ 233362 h 452437"/>
              <a:gd name="connsiteX10" fmla="*/ 1174750 w 1350963"/>
              <a:gd name="connsiteY10" fmla="*/ 261937 h 452437"/>
              <a:gd name="connsiteX11" fmla="*/ 1031875 w 1350963"/>
              <a:gd name="connsiteY11" fmla="*/ 280987 h 452437"/>
              <a:gd name="connsiteX12" fmla="*/ 879475 w 1350963"/>
              <a:gd name="connsiteY12" fmla="*/ 300037 h 452437"/>
              <a:gd name="connsiteX13" fmla="*/ 688975 w 1350963"/>
              <a:gd name="connsiteY13" fmla="*/ 338137 h 452437"/>
              <a:gd name="connsiteX14" fmla="*/ 479425 w 1350963"/>
              <a:gd name="connsiteY14" fmla="*/ 376237 h 452437"/>
              <a:gd name="connsiteX15" fmla="*/ 384175 w 1350963"/>
              <a:gd name="connsiteY15" fmla="*/ 433387 h 452437"/>
              <a:gd name="connsiteX16" fmla="*/ 117475 w 1350963"/>
              <a:gd name="connsiteY16" fmla="*/ 442912 h 452437"/>
              <a:gd name="connsiteX17" fmla="*/ 50800 w 1350963"/>
              <a:gd name="connsiteY17" fmla="*/ 433387 h 452437"/>
              <a:gd name="connsiteX18" fmla="*/ 3175 w 1350963"/>
              <a:gd name="connsiteY18" fmla="*/ 328612 h 452437"/>
              <a:gd name="connsiteX19" fmla="*/ 60325 w 1350963"/>
              <a:gd name="connsiteY19" fmla="*/ 223837 h 4524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1350963" h="452437">
                <a:moveTo>
                  <a:pt x="60325" y="223837"/>
                </a:moveTo>
                <a:cubicBezTo>
                  <a:pt x="98425" y="192087"/>
                  <a:pt x="188913" y="155574"/>
                  <a:pt x="231775" y="138112"/>
                </a:cubicBezTo>
                <a:cubicBezTo>
                  <a:pt x="274637" y="120650"/>
                  <a:pt x="279400" y="128587"/>
                  <a:pt x="317500" y="119062"/>
                </a:cubicBezTo>
                <a:cubicBezTo>
                  <a:pt x="355600" y="109537"/>
                  <a:pt x="398463" y="93662"/>
                  <a:pt x="460375" y="80962"/>
                </a:cubicBezTo>
                <a:cubicBezTo>
                  <a:pt x="522288" y="68262"/>
                  <a:pt x="625475" y="55562"/>
                  <a:pt x="688975" y="42862"/>
                </a:cubicBezTo>
                <a:cubicBezTo>
                  <a:pt x="752475" y="30162"/>
                  <a:pt x="781050" y="9525"/>
                  <a:pt x="841375" y="4762"/>
                </a:cubicBezTo>
                <a:cubicBezTo>
                  <a:pt x="901700" y="0"/>
                  <a:pt x="987425" y="7937"/>
                  <a:pt x="1050925" y="14287"/>
                </a:cubicBezTo>
                <a:cubicBezTo>
                  <a:pt x="1114425" y="20637"/>
                  <a:pt x="1174750" y="31750"/>
                  <a:pt x="1222375" y="42862"/>
                </a:cubicBezTo>
                <a:cubicBezTo>
                  <a:pt x="1270000" y="53974"/>
                  <a:pt x="1322388" y="49212"/>
                  <a:pt x="1336675" y="80962"/>
                </a:cubicBezTo>
                <a:cubicBezTo>
                  <a:pt x="1350963" y="112712"/>
                  <a:pt x="1335088" y="203200"/>
                  <a:pt x="1308100" y="233362"/>
                </a:cubicBezTo>
                <a:cubicBezTo>
                  <a:pt x="1281113" y="263525"/>
                  <a:pt x="1220787" y="254000"/>
                  <a:pt x="1174750" y="261937"/>
                </a:cubicBezTo>
                <a:cubicBezTo>
                  <a:pt x="1128713" y="269874"/>
                  <a:pt x="1031875" y="280987"/>
                  <a:pt x="1031875" y="280987"/>
                </a:cubicBezTo>
                <a:cubicBezTo>
                  <a:pt x="982662" y="287337"/>
                  <a:pt x="936625" y="290512"/>
                  <a:pt x="879475" y="300037"/>
                </a:cubicBezTo>
                <a:cubicBezTo>
                  <a:pt x="822325" y="309562"/>
                  <a:pt x="688975" y="338137"/>
                  <a:pt x="688975" y="338137"/>
                </a:cubicBezTo>
                <a:cubicBezTo>
                  <a:pt x="622300" y="350837"/>
                  <a:pt x="530225" y="360362"/>
                  <a:pt x="479425" y="376237"/>
                </a:cubicBezTo>
                <a:cubicBezTo>
                  <a:pt x="428625" y="392112"/>
                  <a:pt x="444500" y="422275"/>
                  <a:pt x="384175" y="433387"/>
                </a:cubicBezTo>
                <a:cubicBezTo>
                  <a:pt x="323850" y="444499"/>
                  <a:pt x="173037" y="442912"/>
                  <a:pt x="117475" y="442912"/>
                </a:cubicBezTo>
                <a:cubicBezTo>
                  <a:pt x="61913" y="442912"/>
                  <a:pt x="69850" y="452437"/>
                  <a:pt x="50800" y="433387"/>
                </a:cubicBezTo>
                <a:cubicBezTo>
                  <a:pt x="31750" y="414337"/>
                  <a:pt x="6350" y="357187"/>
                  <a:pt x="3175" y="328612"/>
                </a:cubicBezTo>
                <a:cubicBezTo>
                  <a:pt x="0" y="300037"/>
                  <a:pt x="22225" y="255587"/>
                  <a:pt x="60325" y="223837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Полилиния 28">
            <a:hlinkClick r:id="rId8" action="ppaction://hlinksldjump"/>
          </p:cNvPr>
          <p:cNvSpPr/>
          <p:nvPr/>
        </p:nvSpPr>
        <p:spPr>
          <a:xfrm>
            <a:off x="5894388" y="1301750"/>
            <a:ext cx="1501775" cy="457200"/>
          </a:xfrm>
          <a:custGeom>
            <a:avLst/>
            <a:gdLst>
              <a:gd name="connsiteX0" fmla="*/ 173037 w 1501775"/>
              <a:gd name="connsiteY0" fmla="*/ 260350 h 457200"/>
              <a:gd name="connsiteX1" fmla="*/ 392112 w 1501775"/>
              <a:gd name="connsiteY1" fmla="*/ 165100 h 457200"/>
              <a:gd name="connsiteX2" fmla="*/ 611187 w 1501775"/>
              <a:gd name="connsiteY2" fmla="*/ 127000 h 457200"/>
              <a:gd name="connsiteX3" fmla="*/ 839787 w 1501775"/>
              <a:gd name="connsiteY3" fmla="*/ 107950 h 457200"/>
              <a:gd name="connsiteX4" fmla="*/ 1058862 w 1501775"/>
              <a:gd name="connsiteY4" fmla="*/ 50800 h 457200"/>
              <a:gd name="connsiteX5" fmla="*/ 1230312 w 1501775"/>
              <a:gd name="connsiteY5" fmla="*/ 50800 h 457200"/>
              <a:gd name="connsiteX6" fmla="*/ 1363662 w 1501775"/>
              <a:gd name="connsiteY6" fmla="*/ 79375 h 457200"/>
              <a:gd name="connsiteX7" fmla="*/ 1163637 w 1501775"/>
              <a:gd name="connsiteY7" fmla="*/ 250825 h 457200"/>
              <a:gd name="connsiteX8" fmla="*/ 1325562 w 1501775"/>
              <a:gd name="connsiteY8" fmla="*/ 222250 h 457200"/>
              <a:gd name="connsiteX9" fmla="*/ 1011237 w 1501775"/>
              <a:gd name="connsiteY9" fmla="*/ 117475 h 457200"/>
              <a:gd name="connsiteX10" fmla="*/ 1068387 w 1501775"/>
              <a:gd name="connsiteY10" fmla="*/ 260350 h 457200"/>
              <a:gd name="connsiteX11" fmla="*/ 877887 w 1501775"/>
              <a:gd name="connsiteY11" fmla="*/ 298450 h 457200"/>
              <a:gd name="connsiteX12" fmla="*/ 687387 w 1501775"/>
              <a:gd name="connsiteY12" fmla="*/ 317500 h 457200"/>
              <a:gd name="connsiteX13" fmla="*/ 515937 w 1501775"/>
              <a:gd name="connsiteY13" fmla="*/ 317500 h 457200"/>
              <a:gd name="connsiteX14" fmla="*/ 354012 w 1501775"/>
              <a:gd name="connsiteY14" fmla="*/ 374650 h 457200"/>
              <a:gd name="connsiteX15" fmla="*/ 239712 w 1501775"/>
              <a:gd name="connsiteY15" fmla="*/ 307975 h 457200"/>
              <a:gd name="connsiteX16" fmla="*/ 506412 w 1501775"/>
              <a:gd name="connsiteY16" fmla="*/ 231775 h 457200"/>
              <a:gd name="connsiteX17" fmla="*/ 735012 w 1501775"/>
              <a:gd name="connsiteY17" fmla="*/ 203200 h 457200"/>
              <a:gd name="connsiteX18" fmla="*/ 992187 w 1501775"/>
              <a:gd name="connsiteY18" fmla="*/ 136525 h 457200"/>
              <a:gd name="connsiteX19" fmla="*/ 1268412 w 1501775"/>
              <a:gd name="connsiteY19" fmla="*/ 79375 h 457200"/>
              <a:gd name="connsiteX20" fmla="*/ 1306512 w 1501775"/>
              <a:gd name="connsiteY20" fmla="*/ 165100 h 457200"/>
              <a:gd name="connsiteX21" fmla="*/ 1020762 w 1501775"/>
              <a:gd name="connsiteY21" fmla="*/ 41275 h 457200"/>
              <a:gd name="connsiteX22" fmla="*/ 1135062 w 1501775"/>
              <a:gd name="connsiteY22" fmla="*/ 279400 h 457200"/>
              <a:gd name="connsiteX23" fmla="*/ 744537 w 1501775"/>
              <a:gd name="connsiteY23" fmla="*/ 98425 h 457200"/>
              <a:gd name="connsiteX24" fmla="*/ 735012 w 1501775"/>
              <a:gd name="connsiteY24" fmla="*/ 269875 h 457200"/>
              <a:gd name="connsiteX25" fmla="*/ 354012 w 1501775"/>
              <a:gd name="connsiteY25" fmla="*/ 107950 h 457200"/>
              <a:gd name="connsiteX26" fmla="*/ 534987 w 1501775"/>
              <a:gd name="connsiteY26" fmla="*/ 441325 h 457200"/>
              <a:gd name="connsiteX27" fmla="*/ 239712 w 1501775"/>
              <a:gd name="connsiteY27" fmla="*/ 203200 h 457200"/>
              <a:gd name="connsiteX28" fmla="*/ 192087 w 1501775"/>
              <a:gd name="connsiteY28" fmla="*/ 317500 h 457200"/>
              <a:gd name="connsiteX29" fmla="*/ 1392237 w 1501775"/>
              <a:gd name="connsiteY29" fmla="*/ 127000 h 457200"/>
              <a:gd name="connsiteX30" fmla="*/ 849312 w 1501775"/>
              <a:gd name="connsiteY30" fmla="*/ 222250 h 457200"/>
              <a:gd name="connsiteX31" fmla="*/ 363537 w 1501775"/>
              <a:gd name="connsiteY31" fmla="*/ 422275 h 457200"/>
              <a:gd name="connsiteX32" fmla="*/ 725487 w 1501775"/>
              <a:gd name="connsiteY32" fmla="*/ 60325 h 457200"/>
              <a:gd name="connsiteX33" fmla="*/ 963612 w 1501775"/>
              <a:gd name="connsiteY33" fmla="*/ 88900 h 457200"/>
              <a:gd name="connsiteX34" fmla="*/ 1316037 w 1501775"/>
              <a:gd name="connsiteY34" fmla="*/ 269875 h 457200"/>
              <a:gd name="connsiteX35" fmla="*/ 1439862 w 1501775"/>
              <a:gd name="connsiteY35" fmla="*/ 107950 h 457200"/>
              <a:gd name="connsiteX36" fmla="*/ 1401762 w 1501775"/>
              <a:gd name="connsiteY36" fmla="*/ 60325 h 457200"/>
              <a:gd name="connsiteX37" fmla="*/ 1220787 w 1501775"/>
              <a:gd name="connsiteY37" fmla="*/ 31750 h 457200"/>
              <a:gd name="connsiteX38" fmla="*/ 754062 w 1501775"/>
              <a:gd name="connsiteY38" fmla="*/ 12700 h 457200"/>
              <a:gd name="connsiteX39" fmla="*/ 468312 w 1501775"/>
              <a:gd name="connsiteY39" fmla="*/ 107950 h 457200"/>
              <a:gd name="connsiteX40" fmla="*/ 173037 w 1501775"/>
              <a:gd name="connsiteY40" fmla="*/ 260350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1501775" h="457200">
                <a:moveTo>
                  <a:pt x="173037" y="260350"/>
                </a:moveTo>
                <a:cubicBezTo>
                  <a:pt x="160337" y="269875"/>
                  <a:pt x="319087" y="187325"/>
                  <a:pt x="392112" y="165100"/>
                </a:cubicBezTo>
                <a:cubicBezTo>
                  <a:pt x="465137" y="142875"/>
                  <a:pt x="536575" y="136525"/>
                  <a:pt x="611187" y="127000"/>
                </a:cubicBezTo>
                <a:cubicBezTo>
                  <a:pt x="685799" y="117475"/>
                  <a:pt x="765175" y="120650"/>
                  <a:pt x="839787" y="107950"/>
                </a:cubicBezTo>
                <a:cubicBezTo>
                  <a:pt x="914399" y="95250"/>
                  <a:pt x="993775" y="60325"/>
                  <a:pt x="1058862" y="50800"/>
                </a:cubicBezTo>
                <a:cubicBezTo>
                  <a:pt x="1123949" y="41275"/>
                  <a:pt x="1179512" y="46038"/>
                  <a:pt x="1230312" y="50800"/>
                </a:cubicBezTo>
                <a:cubicBezTo>
                  <a:pt x="1281112" y="55562"/>
                  <a:pt x="1374774" y="46038"/>
                  <a:pt x="1363662" y="79375"/>
                </a:cubicBezTo>
                <a:cubicBezTo>
                  <a:pt x="1352550" y="112712"/>
                  <a:pt x="1169987" y="227013"/>
                  <a:pt x="1163637" y="250825"/>
                </a:cubicBezTo>
                <a:cubicBezTo>
                  <a:pt x="1157287" y="274637"/>
                  <a:pt x="1350962" y="244475"/>
                  <a:pt x="1325562" y="222250"/>
                </a:cubicBezTo>
                <a:cubicBezTo>
                  <a:pt x="1300162" y="200025"/>
                  <a:pt x="1054099" y="111125"/>
                  <a:pt x="1011237" y="117475"/>
                </a:cubicBezTo>
                <a:cubicBezTo>
                  <a:pt x="968375" y="123825"/>
                  <a:pt x="1090612" y="230188"/>
                  <a:pt x="1068387" y="260350"/>
                </a:cubicBezTo>
                <a:cubicBezTo>
                  <a:pt x="1046162" y="290512"/>
                  <a:pt x="941387" y="288925"/>
                  <a:pt x="877887" y="298450"/>
                </a:cubicBezTo>
                <a:cubicBezTo>
                  <a:pt x="814387" y="307975"/>
                  <a:pt x="747712" y="314325"/>
                  <a:pt x="687387" y="317500"/>
                </a:cubicBezTo>
                <a:cubicBezTo>
                  <a:pt x="627062" y="320675"/>
                  <a:pt x="571499" y="307975"/>
                  <a:pt x="515937" y="317500"/>
                </a:cubicBezTo>
                <a:cubicBezTo>
                  <a:pt x="460375" y="327025"/>
                  <a:pt x="400049" y="376237"/>
                  <a:pt x="354012" y="374650"/>
                </a:cubicBezTo>
                <a:cubicBezTo>
                  <a:pt x="307975" y="373063"/>
                  <a:pt x="214312" y="331788"/>
                  <a:pt x="239712" y="307975"/>
                </a:cubicBezTo>
                <a:cubicBezTo>
                  <a:pt x="265112" y="284163"/>
                  <a:pt x="423862" y="249237"/>
                  <a:pt x="506412" y="231775"/>
                </a:cubicBezTo>
                <a:cubicBezTo>
                  <a:pt x="588962" y="214313"/>
                  <a:pt x="654050" y="219075"/>
                  <a:pt x="735012" y="203200"/>
                </a:cubicBezTo>
                <a:cubicBezTo>
                  <a:pt x="815975" y="187325"/>
                  <a:pt x="903287" y="157162"/>
                  <a:pt x="992187" y="136525"/>
                </a:cubicBezTo>
                <a:cubicBezTo>
                  <a:pt x="1081087" y="115888"/>
                  <a:pt x="1216025" y="74613"/>
                  <a:pt x="1268412" y="79375"/>
                </a:cubicBezTo>
                <a:cubicBezTo>
                  <a:pt x="1320799" y="84137"/>
                  <a:pt x="1347787" y="171450"/>
                  <a:pt x="1306512" y="165100"/>
                </a:cubicBezTo>
                <a:cubicBezTo>
                  <a:pt x="1265237" y="158750"/>
                  <a:pt x="1049337" y="22225"/>
                  <a:pt x="1020762" y="41275"/>
                </a:cubicBezTo>
                <a:cubicBezTo>
                  <a:pt x="992187" y="60325"/>
                  <a:pt x="1181100" y="269875"/>
                  <a:pt x="1135062" y="279400"/>
                </a:cubicBezTo>
                <a:cubicBezTo>
                  <a:pt x="1089025" y="288925"/>
                  <a:pt x="811212" y="100012"/>
                  <a:pt x="744537" y="98425"/>
                </a:cubicBezTo>
                <a:cubicBezTo>
                  <a:pt x="677862" y="96838"/>
                  <a:pt x="800099" y="268288"/>
                  <a:pt x="735012" y="269875"/>
                </a:cubicBezTo>
                <a:cubicBezTo>
                  <a:pt x="669925" y="271462"/>
                  <a:pt x="387350" y="79375"/>
                  <a:pt x="354012" y="107950"/>
                </a:cubicBezTo>
                <a:cubicBezTo>
                  <a:pt x="320675" y="136525"/>
                  <a:pt x="554037" y="425450"/>
                  <a:pt x="534987" y="441325"/>
                </a:cubicBezTo>
                <a:cubicBezTo>
                  <a:pt x="515937" y="457200"/>
                  <a:pt x="296862" y="223837"/>
                  <a:pt x="239712" y="203200"/>
                </a:cubicBezTo>
                <a:cubicBezTo>
                  <a:pt x="182562" y="182563"/>
                  <a:pt x="0" y="330200"/>
                  <a:pt x="192087" y="317500"/>
                </a:cubicBezTo>
                <a:cubicBezTo>
                  <a:pt x="384174" y="304800"/>
                  <a:pt x="1282700" y="142875"/>
                  <a:pt x="1392237" y="127000"/>
                </a:cubicBezTo>
                <a:cubicBezTo>
                  <a:pt x="1501775" y="111125"/>
                  <a:pt x="1020762" y="173037"/>
                  <a:pt x="849312" y="222250"/>
                </a:cubicBezTo>
                <a:cubicBezTo>
                  <a:pt x="677862" y="271463"/>
                  <a:pt x="384175" y="449263"/>
                  <a:pt x="363537" y="422275"/>
                </a:cubicBezTo>
                <a:cubicBezTo>
                  <a:pt x="342899" y="395287"/>
                  <a:pt x="625475" y="115888"/>
                  <a:pt x="725487" y="60325"/>
                </a:cubicBezTo>
                <a:cubicBezTo>
                  <a:pt x="825500" y="4763"/>
                  <a:pt x="865187" y="53975"/>
                  <a:pt x="963612" y="88900"/>
                </a:cubicBezTo>
                <a:cubicBezTo>
                  <a:pt x="1062037" y="123825"/>
                  <a:pt x="1236662" y="266700"/>
                  <a:pt x="1316037" y="269875"/>
                </a:cubicBezTo>
                <a:cubicBezTo>
                  <a:pt x="1395412" y="273050"/>
                  <a:pt x="1425575" y="142875"/>
                  <a:pt x="1439862" y="107950"/>
                </a:cubicBezTo>
                <a:cubicBezTo>
                  <a:pt x="1454150" y="73025"/>
                  <a:pt x="1438275" y="73025"/>
                  <a:pt x="1401762" y="60325"/>
                </a:cubicBezTo>
                <a:cubicBezTo>
                  <a:pt x="1365250" y="47625"/>
                  <a:pt x="1328737" y="39688"/>
                  <a:pt x="1220787" y="31750"/>
                </a:cubicBezTo>
                <a:cubicBezTo>
                  <a:pt x="1112837" y="23813"/>
                  <a:pt x="879475" y="0"/>
                  <a:pt x="754062" y="12700"/>
                </a:cubicBezTo>
                <a:cubicBezTo>
                  <a:pt x="628650" y="25400"/>
                  <a:pt x="571499" y="63500"/>
                  <a:pt x="468312" y="107950"/>
                </a:cubicBezTo>
                <a:cubicBezTo>
                  <a:pt x="365125" y="152400"/>
                  <a:pt x="185737" y="250825"/>
                  <a:pt x="173037" y="260350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Полилиния 36">
            <a:hlinkClick r:id="rId9" action="ppaction://hlinksldjump"/>
          </p:cNvPr>
          <p:cNvSpPr/>
          <p:nvPr/>
        </p:nvSpPr>
        <p:spPr>
          <a:xfrm>
            <a:off x="5464175" y="2165350"/>
            <a:ext cx="587375" cy="434975"/>
          </a:xfrm>
          <a:custGeom>
            <a:avLst/>
            <a:gdLst>
              <a:gd name="connsiteX0" fmla="*/ 50800 w 587375"/>
              <a:gd name="connsiteY0" fmla="*/ 349250 h 434975"/>
              <a:gd name="connsiteX1" fmla="*/ 450850 w 587375"/>
              <a:gd name="connsiteY1" fmla="*/ 53975 h 434975"/>
              <a:gd name="connsiteX2" fmla="*/ 155575 w 587375"/>
              <a:gd name="connsiteY2" fmla="*/ 368300 h 434975"/>
              <a:gd name="connsiteX3" fmla="*/ 498475 w 587375"/>
              <a:gd name="connsiteY3" fmla="*/ 92075 h 434975"/>
              <a:gd name="connsiteX4" fmla="*/ 279400 w 587375"/>
              <a:gd name="connsiteY4" fmla="*/ 396875 h 434975"/>
              <a:gd name="connsiteX5" fmla="*/ 574675 w 587375"/>
              <a:gd name="connsiteY5" fmla="*/ 158750 h 434975"/>
              <a:gd name="connsiteX6" fmla="*/ 355600 w 587375"/>
              <a:gd name="connsiteY6" fmla="*/ 25400 h 434975"/>
              <a:gd name="connsiteX7" fmla="*/ 536575 w 587375"/>
              <a:gd name="connsiteY7" fmla="*/ 311150 h 434975"/>
              <a:gd name="connsiteX8" fmla="*/ 222250 w 587375"/>
              <a:gd name="connsiteY8" fmla="*/ 44450 h 434975"/>
              <a:gd name="connsiteX9" fmla="*/ 403225 w 587375"/>
              <a:gd name="connsiteY9" fmla="*/ 396875 h 434975"/>
              <a:gd name="connsiteX10" fmla="*/ 136525 w 587375"/>
              <a:gd name="connsiteY10" fmla="*/ 130175 h 434975"/>
              <a:gd name="connsiteX11" fmla="*/ 231775 w 587375"/>
              <a:gd name="connsiteY11" fmla="*/ 415925 h 434975"/>
              <a:gd name="connsiteX12" fmla="*/ 31750 w 587375"/>
              <a:gd name="connsiteY12" fmla="*/ 244475 h 434975"/>
              <a:gd name="connsiteX13" fmla="*/ 422275 w 587375"/>
              <a:gd name="connsiteY13" fmla="*/ 34925 h 434975"/>
              <a:gd name="connsiteX14" fmla="*/ 241300 w 587375"/>
              <a:gd name="connsiteY14" fmla="*/ 415925 h 434975"/>
              <a:gd name="connsiteX15" fmla="*/ 536575 w 587375"/>
              <a:gd name="connsiteY15" fmla="*/ 130175 h 434975"/>
              <a:gd name="connsiteX16" fmla="*/ 469900 w 587375"/>
              <a:gd name="connsiteY16" fmla="*/ 320675 h 434975"/>
              <a:gd name="connsiteX17" fmla="*/ 69850 w 587375"/>
              <a:gd name="connsiteY17" fmla="*/ 225425 h 434975"/>
              <a:gd name="connsiteX18" fmla="*/ 193675 w 587375"/>
              <a:gd name="connsiteY18" fmla="*/ 396875 h 434975"/>
              <a:gd name="connsiteX19" fmla="*/ 327025 w 587375"/>
              <a:gd name="connsiteY19" fmla="*/ 63500 h 434975"/>
              <a:gd name="connsiteX20" fmla="*/ 288925 w 587375"/>
              <a:gd name="connsiteY20" fmla="*/ 25400 h 434975"/>
              <a:gd name="connsiteX21" fmla="*/ 536575 w 587375"/>
              <a:gd name="connsiteY21" fmla="*/ 215900 h 434975"/>
              <a:gd name="connsiteX22" fmla="*/ 412750 w 587375"/>
              <a:gd name="connsiteY22" fmla="*/ 254000 h 434975"/>
              <a:gd name="connsiteX23" fmla="*/ 165100 w 587375"/>
              <a:gd name="connsiteY23" fmla="*/ 339725 h 434975"/>
              <a:gd name="connsiteX24" fmla="*/ 307975 w 587375"/>
              <a:gd name="connsiteY24" fmla="*/ 273050 h 4349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587375" h="434975">
                <a:moveTo>
                  <a:pt x="50800" y="349250"/>
                </a:moveTo>
                <a:cubicBezTo>
                  <a:pt x="242094" y="200025"/>
                  <a:pt x="433388" y="50800"/>
                  <a:pt x="450850" y="53975"/>
                </a:cubicBezTo>
                <a:cubicBezTo>
                  <a:pt x="468313" y="57150"/>
                  <a:pt x="147638" y="361950"/>
                  <a:pt x="155575" y="368300"/>
                </a:cubicBezTo>
                <a:cubicBezTo>
                  <a:pt x="163512" y="374650"/>
                  <a:pt x="477838" y="87313"/>
                  <a:pt x="498475" y="92075"/>
                </a:cubicBezTo>
                <a:cubicBezTo>
                  <a:pt x="519112" y="96837"/>
                  <a:pt x="266700" y="385763"/>
                  <a:pt x="279400" y="396875"/>
                </a:cubicBezTo>
                <a:cubicBezTo>
                  <a:pt x="292100" y="407987"/>
                  <a:pt x="561975" y="220663"/>
                  <a:pt x="574675" y="158750"/>
                </a:cubicBezTo>
                <a:cubicBezTo>
                  <a:pt x="587375" y="96838"/>
                  <a:pt x="361950" y="0"/>
                  <a:pt x="355600" y="25400"/>
                </a:cubicBezTo>
                <a:cubicBezTo>
                  <a:pt x="349250" y="50800"/>
                  <a:pt x="558800" y="307975"/>
                  <a:pt x="536575" y="311150"/>
                </a:cubicBezTo>
                <a:cubicBezTo>
                  <a:pt x="514350" y="314325"/>
                  <a:pt x="244475" y="30162"/>
                  <a:pt x="222250" y="44450"/>
                </a:cubicBezTo>
                <a:cubicBezTo>
                  <a:pt x="200025" y="58738"/>
                  <a:pt x="417512" y="382588"/>
                  <a:pt x="403225" y="396875"/>
                </a:cubicBezTo>
                <a:cubicBezTo>
                  <a:pt x="388938" y="411162"/>
                  <a:pt x="165100" y="127000"/>
                  <a:pt x="136525" y="130175"/>
                </a:cubicBezTo>
                <a:cubicBezTo>
                  <a:pt x="107950" y="133350"/>
                  <a:pt x="249237" y="396875"/>
                  <a:pt x="231775" y="415925"/>
                </a:cubicBezTo>
                <a:cubicBezTo>
                  <a:pt x="214313" y="434975"/>
                  <a:pt x="0" y="307975"/>
                  <a:pt x="31750" y="244475"/>
                </a:cubicBezTo>
                <a:cubicBezTo>
                  <a:pt x="63500" y="180975"/>
                  <a:pt x="387350" y="6350"/>
                  <a:pt x="422275" y="34925"/>
                </a:cubicBezTo>
                <a:cubicBezTo>
                  <a:pt x="457200" y="63500"/>
                  <a:pt x="222250" y="400050"/>
                  <a:pt x="241300" y="415925"/>
                </a:cubicBezTo>
                <a:cubicBezTo>
                  <a:pt x="260350" y="431800"/>
                  <a:pt x="498475" y="146050"/>
                  <a:pt x="536575" y="130175"/>
                </a:cubicBezTo>
                <a:cubicBezTo>
                  <a:pt x="574675" y="114300"/>
                  <a:pt x="547687" y="304800"/>
                  <a:pt x="469900" y="320675"/>
                </a:cubicBezTo>
                <a:cubicBezTo>
                  <a:pt x="392113" y="336550"/>
                  <a:pt x="115887" y="212725"/>
                  <a:pt x="69850" y="225425"/>
                </a:cubicBezTo>
                <a:cubicBezTo>
                  <a:pt x="23813" y="238125"/>
                  <a:pt x="150813" y="423862"/>
                  <a:pt x="193675" y="396875"/>
                </a:cubicBezTo>
                <a:cubicBezTo>
                  <a:pt x="236537" y="369888"/>
                  <a:pt x="311150" y="125413"/>
                  <a:pt x="327025" y="63500"/>
                </a:cubicBezTo>
                <a:cubicBezTo>
                  <a:pt x="342900" y="1588"/>
                  <a:pt x="254000" y="0"/>
                  <a:pt x="288925" y="25400"/>
                </a:cubicBezTo>
                <a:cubicBezTo>
                  <a:pt x="323850" y="50800"/>
                  <a:pt x="515938" y="177800"/>
                  <a:pt x="536575" y="215900"/>
                </a:cubicBezTo>
                <a:cubicBezTo>
                  <a:pt x="557212" y="254000"/>
                  <a:pt x="474662" y="233363"/>
                  <a:pt x="412750" y="254000"/>
                </a:cubicBezTo>
                <a:cubicBezTo>
                  <a:pt x="350838" y="274637"/>
                  <a:pt x="182563" y="336550"/>
                  <a:pt x="165100" y="339725"/>
                </a:cubicBezTo>
                <a:cubicBezTo>
                  <a:pt x="147638" y="342900"/>
                  <a:pt x="227806" y="307975"/>
                  <a:pt x="307975" y="273050"/>
                </a:cubicBezTo>
              </a:path>
            </a:pathLst>
          </a:custGeom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Полилиния 37">
            <a:hlinkClick r:id="rId10" action="ppaction://hlinksldjump"/>
          </p:cNvPr>
          <p:cNvSpPr/>
          <p:nvPr/>
        </p:nvSpPr>
        <p:spPr>
          <a:xfrm>
            <a:off x="6059488" y="2286000"/>
            <a:ext cx="301624" cy="339725"/>
          </a:xfrm>
          <a:custGeom>
            <a:avLst/>
            <a:gdLst>
              <a:gd name="connsiteX0" fmla="*/ 274637 w 301624"/>
              <a:gd name="connsiteY0" fmla="*/ 9525 h 339725"/>
              <a:gd name="connsiteX1" fmla="*/ 26987 w 301624"/>
              <a:gd name="connsiteY1" fmla="*/ 276225 h 339725"/>
              <a:gd name="connsiteX2" fmla="*/ 112712 w 301624"/>
              <a:gd name="connsiteY2" fmla="*/ 9525 h 339725"/>
              <a:gd name="connsiteX3" fmla="*/ 227012 w 301624"/>
              <a:gd name="connsiteY3" fmla="*/ 323850 h 339725"/>
              <a:gd name="connsiteX4" fmla="*/ 265112 w 301624"/>
              <a:gd name="connsiteY4" fmla="*/ 66675 h 339725"/>
              <a:gd name="connsiteX5" fmla="*/ 93662 w 301624"/>
              <a:gd name="connsiteY5" fmla="*/ 38100 h 339725"/>
              <a:gd name="connsiteX6" fmla="*/ 46037 w 301624"/>
              <a:gd name="connsiteY6" fmla="*/ 295275 h 339725"/>
              <a:gd name="connsiteX7" fmla="*/ 236537 w 301624"/>
              <a:gd name="connsiteY7" fmla="*/ 304800 h 339725"/>
              <a:gd name="connsiteX8" fmla="*/ 227012 w 301624"/>
              <a:gd name="connsiteY8" fmla="*/ 142875 h 339725"/>
              <a:gd name="connsiteX9" fmla="*/ 84137 w 301624"/>
              <a:gd name="connsiteY9" fmla="*/ 133350 h 339725"/>
              <a:gd name="connsiteX10" fmla="*/ 169862 w 301624"/>
              <a:gd name="connsiteY10" fmla="*/ 47625 h 339725"/>
              <a:gd name="connsiteX11" fmla="*/ 141287 w 301624"/>
              <a:gd name="connsiteY11" fmla="*/ 285750 h 339725"/>
              <a:gd name="connsiteX12" fmla="*/ 74612 w 301624"/>
              <a:gd name="connsiteY12" fmla="*/ 180975 h 339725"/>
              <a:gd name="connsiteX13" fmla="*/ 207962 w 301624"/>
              <a:gd name="connsiteY13" fmla="*/ 133350 h 339725"/>
              <a:gd name="connsiteX14" fmla="*/ 188912 w 301624"/>
              <a:gd name="connsiteY14" fmla="*/ 266700 h 339725"/>
              <a:gd name="connsiteX15" fmla="*/ 274637 w 301624"/>
              <a:gd name="connsiteY15" fmla="*/ 9525 h 339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301624" h="339725">
                <a:moveTo>
                  <a:pt x="274637" y="9525"/>
                </a:moveTo>
                <a:cubicBezTo>
                  <a:pt x="247650" y="11112"/>
                  <a:pt x="53974" y="276225"/>
                  <a:pt x="26987" y="276225"/>
                </a:cubicBezTo>
                <a:cubicBezTo>
                  <a:pt x="0" y="276225"/>
                  <a:pt x="79375" y="1588"/>
                  <a:pt x="112712" y="9525"/>
                </a:cubicBezTo>
                <a:cubicBezTo>
                  <a:pt x="146049" y="17462"/>
                  <a:pt x="201612" y="314325"/>
                  <a:pt x="227012" y="323850"/>
                </a:cubicBezTo>
                <a:cubicBezTo>
                  <a:pt x="252412" y="333375"/>
                  <a:pt x="287337" y="114300"/>
                  <a:pt x="265112" y="66675"/>
                </a:cubicBezTo>
                <a:cubicBezTo>
                  <a:pt x="242887" y="19050"/>
                  <a:pt x="130174" y="0"/>
                  <a:pt x="93662" y="38100"/>
                </a:cubicBezTo>
                <a:cubicBezTo>
                  <a:pt x="57150" y="76200"/>
                  <a:pt x="22225" y="250825"/>
                  <a:pt x="46037" y="295275"/>
                </a:cubicBezTo>
                <a:cubicBezTo>
                  <a:pt x="69849" y="339725"/>
                  <a:pt x="206374" y="330200"/>
                  <a:pt x="236537" y="304800"/>
                </a:cubicBezTo>
                <a:cubicBezTo>
                  <a:pt x="266700" y="279400"/>
                  <a:pt x="252412" y="171450"/>
                  <a:pt x="227012" y="142875"/>
                </a:cubicBezTo>
                <a:cubicBezTo>
                  <a:pt x="201612" y="114300"/>
                  <a:pt x="93662" y="149225"/>
                  <a:pt x="84137" y="133350"/>
                </a:cubicBezTo>
                <a:cubicBezTo>
                  <a:pt x="74612" y="117475"/>
                  <a:pt x="160337" y="22225"/>
                  <a:pt x="169862" y="47625"/>
                </a:cubicBezTo>
                <a:cubicBezTo>
                  <a:pt x="179387" y="73025"/>
                  <a:pt x="157162" y="263525"/>
                  <a:pt x="141287" y="285750"/>
                </a:cubicBezTo>
                <a:cubicBezTo>
                  <a:pt x="125412" y="307975"/>
                  <a:pt x="63500" y="206375"/>
                  <a:pt x="74612" y="180975"/>
                </a:cubicBezTo>
                <a:cubicBezTo>
                  <a:pt x="85724" y="155575"/>
                  <a:pt x="188912" y="119063"/>
                  <a:pt x="207962" y="133350"/>
                </a:cubicBezTo>
                <a:cubicBezTo>
                  <a:pt x="227012" y="147638"/>
                  <a:pt x="179387" y="280987"/>
                  <a:pt x="188912" y="266700"/>
                </a:cubicBezTo>
                <a:cubicBezTo>
                  <a:pt x="198437" y="252413"/>
                  <a:pt x="301624" y="7938"/>
                  <a:pt x="274637" y="9525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Полилиния 38">
            <a:hlinkClick r:id="rId10" action="ppaction://hlinksldjump"/>
          </p:cNvPr>
          <p:cNvSpPr/>
          <p:nvPr/>
        </p:nvSpPr>
        <p:spPr>
          <a:xfrm>
            <a:off x="5354638" y="2614613"/>
            <a:ext cx="661987" cy="123824"/>
          </a:xfrm>
          <a:custGeom>
            <a:avLst/>
            <a:gdLst>
              <a:gd name="connsiteX0" fmla="*/ 74612 w 661987"/>
              <a:gd name="connsiteY0" fmla="*/ 90487 h 123824"/>
              <a:gd name="connsiteX1" fmla="*/ 579437 w 661987"/>
              <a:gd name="connsiteY1" fmla="*/ 4762 h 123824"/>
              <a:gd name="connsiteX2" fmla="*/ 569912 w 661987"/>
              <a:gd name="connsiteY2" fmla="*/ 119062 h 123824"/>
              <a:gd name="connsiteX3" fmla="*/ 293687 w 661987"/>
              <a:gd name="connsiteY3" fmla="*/ 33337 h 123824"/>
              <a:gd name="connsiteX4" fmla="*/ 131762 w 661987"/>
              <a:gd name="connsiteY4" fmla="*/ 14287 h 123824"/>
              <a:gd name="connsiteX5" fmla="*/ 74612 w 661987"/>
              <a:gd name="connsiteY5" fmla="*/ 90487 h 1238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61987" h="123824">
                <a:moveTo>
                  <a:pt x="74612" y="90487"/>
                </a:moveTo>
                <a:cubicBezTo>
                  <a:pt x="149224" y="88900"/>
                  <a:pt x="496887" y="0"/>
                  <a:pt x="579437" y="4762"/>
                </a:cubicBezTo>
                <a:cubicBezTo>
                  <a:pt x="661987" y="9524"/>
                  <a:pt x="617537" y="114300"/>
                  <a:pt x="569912" y="119062"/>
                </a:cubicBezTo>
                <a:cubicBezTo>
                  <a:pt x="522287" y="123824"/>
                  <a:pt x="366712" y="50799"/>
                  <a:pt x="293687" y="33337"/>
                </a:cubicBezTo>
                <a:cubicBezTo>
                  <a:pt x="220662" y="15875"/>
                  <a:pt x="161924" y="4762"/>
                  <a:pt x="131762" y="14287"/>
                </a:cubicBezTo>
                <a:cubicBezTo>
                  <a:pt x="101600" y="23812"/>
                  <a:pt x="0" y="92074"/>
                  <a:pt x="74612" y="90487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" name="Полилиния 40">
            <a:hlinkClick r:id="rId10" action="ppaction://hlinksldjump"/>
          </p:cNvPr>
          <p:cNvSpPr/>
          <p:nvPr/>
        </p:nvSpPr>
        <p:spPr>
          <a:xfrm>
            <a:off x="5426075" y="2613025"/>
            <a:ext cx="550862" cy="155575"/>
          </a:xfrm>
          <a:custGeom>
            <a:avLst/>
            <a:gdLst>
              <a:gd name="connsiteX0" fmla="*/ 498475 w 550862"/>
              <a:gd name="connsiteY0" fmla="*/ 44450 h 155575"/>
              <a:gd name="connsiteX1" fmla="*/ 488950 w 550862"/>
              <a:gd name="connsiteY1" fmla="*/ 149225 h 155575"/>
              <a:gd name="connsiteX2" fmla="*/ 450850 w 550862"/>
              <a:gd name="connsiteY2" fmla="*/ 6350 h 155575"/>
              <a:gd name="connsiteX3" fmla="*/ 346075 w 550862"/>
              <a:gd name="connsiteY3" fmla="*/ 111125 h 155575"/>
              <a:gd name="connsiteX4" fmla="*/ 317500 w 550862"/>
              <a:gd name="connsiteY4" fmla="*/ 25400 h 155575"/>
              <a:gd name="connsiteX5" fmla="*/ 203200 w 550862"/>
              <a:gd name="connsiteY5" fmla="*/ 82550 h 155575"/>
              <a:gd name="connsiteX6" fmla="*/ 12700 w 550862"/>
              <a:gd name="connsiteY6" fmla="*/ 92075 h 155575"/>
              <a:gd name="connsiteX7" fmla="*/ 127000 w 550862"/>
              <a:gd name="connsiteY7" fmla="*/ 44450 h 155575"/>
              <a:gd name="connsiteX8" fmla="*/ 403225 w 550862"/>
              <a:gd name="connsiteY8" fmla="*/ 53975 h 155575"/>
              <a:gd name="connsiteX9" fmla="*/ 479425 w 550862"/>
              <a:gd name="connsiteY9" fmla="*/ 92075 h 155575"/>
              <a:gd name="connsiteX10" fmla="*/ 174625 w 550862"/>
              <a:gd name="connsiteY10" fmla="*/ 120650 h 155575"/>
              <a:gd name="connsiteX11" fmla="*/ 498475 w 550862"/>
              <a:gd name="connsiteY11" fmla="*/ 44450 h 1555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550862" h="155575">
                <a:moveTo>
                  <a:pt x="498475" y="44450"/>
                </a:moveTo>
                <a:cubicBezTo>
                  <a:pt x="550862" y="49212"/>
                  <a:pt x="496887" y="155575"/>
                  <a:pt x="488950" y="149225"/>
                </a:cubicBezTo>
                <a:cubicBezTo>
                  <a:pt x="481013" y="142875"/>
                  <a:pt x="474662" y="12700"/>
                  <a:pt x="450850" y="6350"/>
                </a:cubicBezTo>
                <a:cubicBezTo>
                  <a:pt x="427038" y="0"/>
                  <a:pt x="368300" y="107950"/>
                  <a:pt x="346075" y="111125"/>
                </a:cubicBezTo>
                <a:cubicBezTo>
                  <a:pt x="323850" y="114300"/>
                  <a:pt x="341312" y="30162"/>
                  <a:pt x="317500" y="25400"/>
                </a:cubicBezTo>
                <a:cubicBezTo>
                  <a:pt x="293688" y="20638"/>
                  <a:pt x="254000" y="71438"/>
                  <a:pt x="203200" y="82550"/>
                </a:cubicBezTo>
                <a:cubicBezTo>
                  <a:pt x="152400" y="93663"/>
                  <a:pt x="25400" y="98425"/>
                  <a:pt x="12700" y="92075"/>
                </a:cubicBezTo>
                <a:cubicBezTo>
                  <a:pt x="0" y="85725"/>
                  <a:pt x="61913" y="50800"/>
                  <a:pt x="127000" y="44450"/>
                </a:cubicBezTo>
                <a:cubicBezTo>
                  <a:pt x="192087" y="38100"/>
                  <a:pt x="344488" y="46038"/>
                  <a:pt x="403225" y="53975"/>
                </a:cubicBezTo>
                <a:cubicBezTo>
                  <a:pt x="461963" y="61913"/>
                  <a:pt x="517525" y="80963"/>
                  <a:pt x="479425" y="92075"/>
                </a:cubicBezTo>
                <a:cubicBezTo>
                  <a:pt x="441325" y="103187"/>
                  <a:pt x="173038" y="134937"/>
                  <a:pt x="174625" y="120650"/>
                </a:cubicBezTo>
                <a:cubicBezTo>
                  <a:pt x="176212" y="106363"/>
                  <a:pt x="446088" y="39688"/>
                  <a:pt x="498475" y="44450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Полилиния 44">
            <a:hlinkClick r:id="rId11" action="ppaction://hlinksldjump"/>
          </p:cNvPr>
          <p:cNvSpPr/>
          <p:nvPr/>
        </p:nvSpPr>
        <p:spPr>
          <a:xfrm>
            <a:off x="5221288" y="3832225"/>
            <a:ext cx="436562" cy="430212"/>
          </a:xfrm>
          <a:custGeom>
            <a:avLst/>
            <a:gdLst>
              <a:gd name="connsiteX0" fmla="*/ 46037 w 436562"/>
              <a:gd name="connsiteY0" fmla="*/ 139700 h 430212"/>
              <a:gd name="connsiteX1" fmla="*/ 236537 w 436562"/>
              <a:gd name="connsiteY1" fmla="*/ 63500 h 430212"/>
              <a:gd name="connsiteX2" fmla="*/ 407987 w 436562"/>
              <a:gd name="connsiteY2" fmla="*/ 120650 h 430212"/>
              <a:gd name="connsiteX3" fmla="*/ 407987 w 436562"/>
              <a:gd name="connsiteY3" fmla="*/ 282575 h 430212"/>
              <a:gd name="connsiteX4" fmla="*/ 341312 w 436562"/>
              <a:gd name="connsiteY4" fmla="*/ 368300 h 430212"/>
              <a:gd name="connsiteX5" fmla="*/ 188912 w 436562"/>
              <a:gd name="connsiteY5" fmla="*/ 425450 h 430212"/>
              <a:gd name="connsiteX6" fmla="*/ 36512 w 436562"/>
              <a:gd name="connsiteY6" fmla="*/ 339725 h 430212"/>
              <a:gd name="connsiteX7" fmla="*/ 7937 w 436562"/>
              <a:gd name="connsiteY7" fmla="*/ 196850 h 430212"/>
              <a:gd name="connsiteX8" fmla="*/ 84137 w 436562"/>
              <a:gd name="connsiteY8" fmla="*/ 63500 h 430212"/>
              <a:gd name="connsiteX9" fmla="*/ 217487 w 436562"/>
              <a:gd name="connsiteY9" fmla="*/ 53975 h 430212"/>
              <a:gd name="connsiteX10" fmla="*/ 207962 w 436562"/>
              <a:gd name="connsiteY10" fmla="*/ 387350 h 430212"/>
              <a:gd name="connsiteX11" fmla="*/ 331787 w 436562"/>
              <a:gd name="connsiteY11" fmla="*/ 82550 h 430212"/>
              <a:gd name="connsiteX12" fmla="*/ 274637 w 436562"/>
              <a:gd name="connsiteY12" fmla="*/ 330200 h 430212"/>
              <a:gd name="connsiteX13" fmla="*/ 388937 w 436562"/>
              <a:gd name="connsiteY13" fmla="*/ 196850 h 430212"/>
              <a:gd name="connsiteX14" fmla="*/ 46037 w 436562"/>
              <a:gd name="connsiteY14" fmla="*/ 139700 h 4302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436562" h="430212">
                <a:moveTo>
                  <a:pt x="46037" y="139700"/>
                </a:moveTo>
                <a:cubicBezTo>
                  <a:pt x="20637" y="117475"/>
                  <a:pt x="176212" y="66675"/>
                  <a:pt x="236537" y="63500"/>
                </a:cubicBezTo>
                <a:cubicBezTo>
                  <a:pt x="296862" y="60325"/>
                  <a:pt x="379412" y="84138"/>
                  <a:pt x="407987" y="120650"/>
                </a:cubicBezTo>
                <a:cubicBezTo>
                  <a:pt x="436562" y="157162"/>
                  <a:pt x="419099" y="241300"/>
                  <a:pt x="407987" y="282575"/>
                </a:cubicBezTo>
                <a:cubicBezTo>
                  <a:pt x="396875" y="323850"/>
                  <a:pt x="377824" y="344488"/>
                  <a:pt x="341312" y="368300"/>
                </a:cubicBezTo>
                <a:cubicBezTo>
                  <a:pt x="304800" y="392112"/>
                  <a:pt x="239712" y="430212"/>
                  <a:pt x="188912" y="425450"/>
                </a:cubicBezTo>
                <a:cubicBezTo>
                  <a:pt x="138112" y="420688"/>
                  <a:pt x="66674" y="377825"/>
                  <a:pt x="36512" y="339725"/>
                </a:cubicBezTo>
                <a:cubicBezTo>
                  <a:pt x="6350" y="301625"/>
                  <a:pt x="0" y="242887"/>
                  <a:pt x="7937" y="196850"/>
                </a:cubicBezTo>
                <a:cubicBezTo>
                  <a:pt x="15874" y="150813"/>
                  <a:pt x="49212" y="87312"/>
                  <a:pt x="84137" y="63500"/>
                </a:cubicBezTo>
                <a:cubicBezTo>
                  <a:pt x="119062" y="39688"/>
                  <a:pt x="196850" y="0"/>
                  <a:pt x="217487" y="53975"/>
                </a:cubicBezTo>
                <a:cubicBezTo>
                  <a:pt x="238125" y="107950"/>
                  <a:pt x="188912" y="382588"/>
                  <a:pt x="207962" y="387350"/>
                </a:cubicBezTo>
                <a:cubicBezTo>
                  <a:pt x="227012" y="392112"/>
                  <a:pt x="320675" y="92075"/>
                  <a:pt x="331787" y="82550"/>
                </a:cubicBezTo>
                <a:cubicBezTo>
                  <a:pt x="342900" y="73025"/>
                  <a:pt x="265112" y="311150"/>
                  <a:pt x="274637" y="330200"/>
                </a:cubicBezTo>
                <a:cubicBezTo>
                  <a:pt x="284162" y="349250"/>
                  <a:pt x="428625" y="223838"/>
                  <a:pt x="388937" y="196850"/>
                </a:cubicBezTo>
                <a:cubicBezTo>
                  <a:pt x="349250" y="169863"/>
                  <a:pt x="71437" y="161925"/>
                  <a:pt x="46037" y="139700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" name="Полилиния 45">
            <a:hlinkClick r:id="rId11" action="ppaction://hlinksldjump"/>
          </p:cNvPr>
          <p:cNvSpPr/>
          <p:nvPr/>
        </p:nvSpPr>
        <p:spPr>
          <a:xfrm>
            <a:off x="5246688" y="3913981"/>
            <a:ext cx="393700" cy="340519"/>
          </a:xfrm>
          <a:custGeom>
            <a:avLst/>
            <a:gdLst>
              <a:gd name="connsiteX0" fmla="*/ 58737 w 393700"/>
              <a:gd name="connsiteY0" fmla="*/ 794 h 340519"/>
              <a:gd name="connsiteX1" fmla="*/ 115887 w 393700"/>
              <a:gd name="connsiteY1" fmla="*/ 794 h 340519"/>
              <a:gd name="connsiteX2" fmla="*/ 325437 w 393700"/>
              <a:gd name="connsiteY2" fmla="*/ 10319 h 340519"/>
              <a:gd name="connsiteX3" fmla="*/ 11112 w 393700"/>
              <a:gd name="connsiteY3" fmla="*/ 124619 h 340519"/>
              <a:gd name="connsiteX4" fmla="*/ 392112 w 393700"/>
              <a:gd name="connsiteY4" fmla="*/ 143669 h 340519"/>
              <a:gd name="connsiteX5" fmla="*/ 20637 w 393700"/>
              <a:gd name="connsiteY5" fmla="*/ 181769 h 340519"/>
              <a:gd name="connsiteX6" fmla="*/ 354012 w 393700"/>
              <a:gd name="connsiteY6" fmla="*/ 238919 h 340519"/>
              <a:gd name="connsiteX7" fmla="*/ 77787 w 393700"/>
              <a:gd name="connsiteY7" fmla="*/ 305594 h 340519"/>
              <a:gd name="connsiteX8" fmla="*/ 58737 w 393700"/>
              <a:gd name="connsiteY8" fmla="*/ 794 h 3405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93700" h="340519">
                <a:moveTo>
                  <a:pt x="58737" y="794"/>
                </a:moveTo>
                <a:cubicBezTo>
                  <a:pt x="65087" y="0"/>
                  <a:pt x="115887" y="794"/>
                  <a:pt x="115887" y="794"/>
                </a:cubicBezTo>
                <a:lnTo>
                  <a:pt x="325437" y="10319"/>
                </a:lnTo>
                <a:cubicBezTo>
                  <a:pt x="307975" y="30956"/>
                  <a:pt x="0" y="102394"/>
                  <a:pt x="11112" y="124619"/>
                </a:cubicBezTo>
                <a:cubicBezTo>
                  <a:pt x="22224" y="146844"/>
                  <a:pt x="390525" y="134144"/>
                  <a:pt x="392112" y="143669"/>
                </a:cubicBezTo>
                <a:cubicBezTo>
                  <a:pt x="393700" y="153194"/>
                  <a:pt x="26987" y="165894"/>
                  <a:pt x="20637" y="181769"/>
                </a:cubicBezTo>
                <a:cubicBezTo>
                  <a:pt x="14287" y="197644"/>
                  <a:pt x="344487" y="218282"/>
                  <a:pt x="354012" y="238919"/>
                </a:cubicBezTo>
                <a:cubicBezTo>
                  <a:pt x="363537" y="259556"/>
                  <a:pt x="128587" y="340519"/>
                  <a:pt x="77787" y="305594"/>
                </a:cubicBezTo>
                <a:cubicBezTo>
                  <a:pt x="26987" y="270669"/>
                  <a:pt x="38099" y="150019"/>
                  <a:pt x="58737" y="794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8" name="Полилиния 47"/>
          <p:cNvSpPr/>
          <p:nvPr/>
        </p:nvSpPr>
        <p:spPr>
          <a:xfrm>
            <a:off x="7739063" y="2776538"/>
            <a:ext cx="393699" cy="355599"/>
          </a:xfrm>
          <a:custGeom>
            <a:avLst/>
            <a:gdLst>
              <a:gd name="connsiteX0" fmla="*/ 23812 w 393699"/>
              <a:gd name="connsiteY0" fmla="*/ 109537 h 355599"/>
              <a:gd name="connsiteX1" fmla="*/ 33337 w 393699"/>
              <a:gd name="connsiteY1" fmla="*/ 309562 h 355599"/>
              <a:gd name="connsiteX2" fmla="*/ 223837 w 393699"/>
              <a:gd name="connsiteY2" fmla="*/ 347662 h 355599"/>
              <a:gd name="connsiteX3" fmla="*/ 328612 w 393699"/>
              <a:gd name="connsiteY3" fmla="*/ 261937 h 355599"/>
              <a:gd name="connsiteX4" fmla="*/ 385762 w 393699"/>
              <a:gd name="connsiteY4" fmla="*/ 176212 h 355599"/>
              <a:gd name="connsiteX5" fmla="*/ 280987 w 393699"/>
              <a:gd name="connsiteY5" fmla="*/ 42862 h 355599"/>
              <a:gd name="connsiteX6" fmla="*/ 90487 w 393699"/>
              <a:gd name="connsiteY6" fmla="*/ 14287 h 355599"/>
              <a:gd name="connsiteX7" fmla="*/ 23812 w 393699"/>
              <a:gd name="connsiteY7" fmla="*/ 109537 h 3555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93699" h="355599">
                <a:moveTo>
                  <a:pt x="23812" y="109537"/>
                </a:moveTo>
                <a:cubicBezTo>
                  <a:pt x="14287" y="158750"/>
                  <a:pt x="0" y="269875"/>
                  <a:pt x="33337" y="309562"/>
                </a:cubicBezTo>
                <a:cubicBezTo>
                  <a:pt x="66674" y="349249"/>
                  <a:pt x="174625" y="355599"/>
                  <a:pt x="223837" y="347662"/>
                </a:cubicBezTo>
                <a:cubicBezTo>
                  <a:pt x="273049" y="339725"/>
                  <a:pt x="301625" y="290512"/>
                  <a:pt x="328612" y="261937"/>
                </a:cubicBezTo>
                <a:cubicBezTo>
                  <a:pt x="355600" y="233362"/>
                  <a:pt x="393699" y="212724"/>
                  <a:pt x="385762" y="176212"/>
                </a:cubicBezTo>
                <a:cubicBezTo>
                  <a:pt x="377825" y="139700"/>
                  <a:pt x="330199" y="69849"/>
                  <a:pt x="280987" y="42862"/>
                </a:cubicBezTo>
                <a:cubicBezTo>
                  <a:pt x="231775" y="15875"/>
                  <a:pt x="138112" y="0"/>
                  <a:pt x="90487" y="14287"/>
                </a:cubicBezTo>
                <a:cubicBezTo>
                  <a:pt x="42862" y="28574"/>
                  <a:pt x="33337" y="60324"/>
                  <a:pt x="23812" y="109537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0" name="Полилиния 49">
            <a:hlinkClick r:id="rId11" action="ppaction://hlinksldjump"/>
          </p:cNvPr>
          <p:cNvSpPr/>
          <p:nvPr/>
        </p:nvSpPr>
        <p:spPr>
          <a:xfrm>
            <a:off x="5969000" y="1166813"/>
            <a:ext cx="292100" cy="279399"/>
          </a:xfrm>
          <a:custGeom>
            <a:avLst/>
            <a:gdLst>
              <a:gd name="connsiteX0" fmla="*/ 31750 w 292100"/>
              <a:gd name="connsiteY0" fmla="*/ 61912 h 279399"/>
              <a:gd name="connsiteX1" fmla="*/ 12700 w 292100"/>
              <a:gd name="connsiteY1" fmla="*/ 157162 h 279399"/>
              <a:gd name="connsiteX2" fmla="*/ 107950 w 292100"/>
              <a:gd name="connsiteY2" fmla="*/ 261937 h 279399"/>
              <a:gd name="connsiteX3" fmla="*/ 241300 w 292100"/>
              <a:gd name="connsiteY3" fmla="*/ 261937 h 279399"/>
              <a:gd name="connsiteX4" fmla="*/ 288925 w 292100"/>
              <a:gd name="connsiteY4" fmla="*/ 185737 h 279399"/>
              <a:gd name="connsiteX5" fmla="*/ 260350 w 292100"/>
              <a:gd name="connsiteY5" fmla="*/ 61912 h 279399"/>
              <a:gd name="connsiteX6" fmla="*/ 222250 w 292100"/>
              <a:gd name="connsiteY6" fmla="*/ 14287 h 279399"/>
              <a:gd name="connsiteX7" fmla="*/ 117475 w 292100"/>
              <a:gd name="connsiteY7" fmla="*/ 4762 h 279399"/>
              <a:gd name="connsiteX8" fmla="*/ 31750 w 292100"/>
              <a:gd name="connsiteY8" fmla="*/ 61912 h 2793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92100" h="279399">
                <a:moveTo>
                  <a:pt x="31750" y="61912"/>
                </a:moveTo>
                <a:cubicBezTo>
                  <a:pt x="14287" y="87312"/>
                  <a:pt x="0" y="123825"/>
                  <a:pt x="12700" y="157162"/>
                </a:cubicBezTo>
                <a:cubicBezTo>
                  <a:pt x="25400" y="190500"/>
                  <a:pt x="69850" y="244475"/>
                  <a:pt x="107950" y="261937"/>
                </a:cubicBezTo>
                <a:cubicBezTo>
                  <a:pt x="146050" y="279399"/>
                  <a:pt x="211138" y="274637"/>
                  <a:pt x="241300" y="261937"/>
                </a:cubicBezTo>
                <a:cubicBezTo>
                  <a:pt x="271463" y="249237"/>
                  <a:pt x="285750" y="219074"/>
                  <a:pt x="288925" y="185737"/>
                </a:cubicBezTo>
                <a:cubicBezTo>
                  <a:pt x="292100" y="152400"/>
                  <a:pt x="271462" y="90487"/>
                  <a:pt x="260350" y="61912"/>
                </a:cubicBezTo>
                <a:cubicBezTo>
                  <a:pt x="249238" y="33337"/>
                  <a:pt x="246063" y="23812"/>
                  <a:pt x="222250" y="14287"/>
                </a:cubicBezTo>
                <a:cubicBezTo>
                  <a:pt x="198438" y="4762"/>
                  <a:pt x="142875" y="0"/>
                  <a:pt x="117475" y="4762"/>
                </a:cubicBezTo>
                <a:cubicBezTo>
                  <a:pt x="92075" y="9524"/>
                  <a:pt x="49213" y="36512"/>
                  <a:pt x="31750" y="61912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1" name="Полилиния 50">
            <a:hlinkClick r:id="rId11" action="ppaction://hlinksldjump"/>
          </p:cNvPr>
          <p:cNvSpPr/>
          <p:nvPr/>
        </p:nvSpPr>
        <p:spPr>
          <a:xfrm>
            <a:off x="6015037" y="1163638"/>
            <a:ext cx="228601" cy="257175"/>
          </a:xfrm>
          <a:custGeom>
            <a:avLst/>
            <a:gdLst>
              <a:gd name="connsiteX0" fmla="*/ 33338 w 228601"/>
              <a:gd name="connsiteY0" fmla="*/ 55562 h 257175"/>
              <a:gd name="connsiteX1" fmla="*/ 195263 w 228601"/>
              <a:gd name="connsiteY1" fmla="*/ 74612 h 257175"/>
              <a:gd name="connsiteX2" fmla="*/ 4763 w 228601"/>
              <a:gd name="connsiteY2" fmla="*/ 131762 h 257175"/>
              <a:gd name="connsiteX3" fmla="*/ 223838 w 228601"/>
              <a:gd name="connsiteY3" fmla="*/ 150812 h 257175"/>
              <a:gd name="connsiteX4" fmla="*/ 33338 w 228601"/>
              <a:gd name="connsiteY4" fmla="*/ 188912 h 257175"/>
              <a:gd name="connsiteX5" fmla="*/ 109538 w 228601"/>
              <a:gd name="connsiteY5" fmla="*/ 227012 h 257175"/>
              <a:gd name="connsiteX6" fmla="*/ 109538 w 228601"/>
              <a:gd name="connsiteY6" fmla="*/ 7937 h 257175"/>
              <a:gd name="connsiteX7" fmla="*/ 195263 w 228601"/>
              <a:gd name="connsiteY7" fmla="*/ 179387 h 257175"/>
              <a:gd name="connsiteX8" fmla="*/ 33338 w 228601"/>
              <a:gd name="connsiteY8" fmla="*/ 55562 h 257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28601" h="257175">
                <a:moveTo>
                  <a:pt x="33338" y="55562"/>
                </a:moveTo>
                <a:cubicBezTo>
                  <a:pt x="33338" y="38100"/>
                  <a:pt x="200026" y="61912"/>
                  <a:pt x="195263" y="74612"/>
                </a:cubicBezTo>
                <a:cubicBezTo>
                  <a:pt x="190500" y="87312"/>
                  <a:pt x="0" y="119062"/>
                  <a:pt x="4763" y="131762"/>
                </a:cubicBezTo>
                <a:cubicBezTo>
                  <a:pt x="9526" y="144462"/>
                  <a:pt x="219075" y="141287"/>
                  <a:pt x="223838" y="150812"/>
                </a:cubicBezTo>
                <a:cubicBezTo>
                  <a:pt x="228601" y="160337"/>
                  <a:pt x="52388" y="176212"/>
                  <a:pt x="33338" y="188912"/>
                </a:cubicBezTo>
                <a:cubicBezTo>
                  <a:pt x="14288" y="201612"/>
                  <a:pt x="96838" y="257175"/>
                  <a:pt x="109538" y="227012"/>
                </a:cubicBezTo>
                <a:cubicBezTo>
                  <a:pt x="122238" y="196850"/>
                  <a:pt x="95251" y="15874"/>
                  <a:pt x="109538" y="7937"/>
                </a:cubicBezTo>
                <a:cubicBezTo>
                  <a:pt x="123825" y="0"/>
                  <a:pt x="209550" y="169862"/>
                  <a:pt x="195263" y="179387"/>
                </a:cubicBezTo>
                <a:cubicBezTo>
                  <a:pt x="180976" y="188912"/>
                  <a:pt x="33338" y="73024"/>
                  <a:pt x="33338" y="55562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9" name="Полилиния 68">
            <a:hlinkClick r:id="rId12" action="ppaction://hlinksldjump"/>
          </p:cNvPr>
          <p:cNvSpPr/>
          <p:nvPr/>
        </p:nvSpPr>
        <p:spPr>
          <a:xfrm>
            <a:off x="6734175" y="2851150"/>
            <a:ext cx="303213" cy="481012"/>
          </a:xfrm>
          <a:custGeom>
            <a:avLst/>
            <a:gdLst>
              <a:gd name="connsiteX0" fmla="*/ 209550 w 303213"/>
              <a:gd name="connsiteY0" fmla="*/ 34925 h 481012"/>
              <a:gd name="connsiteX1" fmla="*/ 209550 w 303213"/>
              <a:gd name="connsiteY1" fmla="*/ 387350 h 481012"/>
              <a:gd name="connsiteX2" fmla="*/ 104775 w 303213"/>
              <a:gd name="connsiteY2" fmla="*/ 73025 h 481012"/>
              <a:gd name="connsiteX3" fmla="*/ 85725 w 303213"/>
              <a:gd name="connsiteY3" fmla="*/ 473075 h 481012"/>
              <a:gd name="connsiteX4" fmla="*/ 28575 w 303213"/>
              <a:gd name="connsiteY4" fmla="*/ 120650 h 481012"/>
              <a:gd name="connsiteX5" fmla="*/ 257175 w 303213"/>
              <a:gd name="connsiteY5" fmla="*/ 120650 h 481012"/>
              <a:gd name="connsiteX6" fmla="*/ 57150 w 303213"/>
              <a:gd name="connsiteY6" fmla="*/ 320675 h 481012"/>
              <a:gd name="connsiteX7" fmla="*/ 295275 w 303213"/>
              <a:gd name="connsiteY7" fmla="*/ 311150 h 481012"/>
              <a:gd name="connsiteX8" fmla="*/ 9525 w 303213"/>
              <a:gd name="connsiteY8" fmla="*/ 454025 h 481012"/>
              <a:gd name="connsiteX9" fmla="*/ 276225 w 303213"/>
              <a:gd name="connsiteY9" fmla="*/ 215900 h 481012"/>
              <a:gd name="connsiteX10" fmla="*/ 19050 w 303213"/>
              <a:gd name="connsiteY10" fmla="*/ 177800 h 481012"/>
              <a:gd name="connsiteX11" fmla="*/ 209550 w 303213"/>
              <a:gd name="connsiteY11" fmla="*/ 34925 h 4810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03213" h="481012">
                <a:moveTo>
                  <a:pt x="209550" y="34925"/>
                </a:moveTo>
                <a:cubicBezTo>
                  <a:pt x="241300" y="69850"/>
                  <a:pt x="227012" y="381000"/>
                  <a:pt x="209550" y="387350"/>
                </a:cubicBezTo>
                <a:cubicBezTo>
                  <a:pt x="192088" y="393700"/>
                  <a:pt x="125412" y="58738"/>
                  <a:pt x="104775" y="73025"/>
                </a:cubicBezTo>
                <a:cubicBezTo>
                  <a:pt x="84138" y="87312"/>
                  <a:pt x="98425" y="465138"/>
                  <a:pt x="85725" y="473075"/>
                </a:cubicBezTo>
                <a:cubicBezTo>
                  <a:pt x="73025" y="481012"/>
                  <a:pt x="0" y="179387"/>
                  <a:pt x="28575" y="120650"/>
                </a:cubicBezTo>
                <a:cubicBezTo>
                  <a:pt x="57150" y="61913"/>
                  <a:pt x="252413" y="87313"/>
                  <a:pt x="257175" y="120650"/>
                </a:cubicBezTo>
                <a:cubicBezTo>
                  <a:pt x="261937" y="153987"/>
                  <a:pt x="50800" y="288925"/>
                  <a:pt x="57150" y="320675"/>
                </a:cubicBezTo>
                <a:cubicBezTo>
                  <a:pt x="63500" y="352425"/>
                  <a:pt x="303213" y="288925"/>
                  <a:pt x="295275" y="311150"/>
                </a:cubicBezTo>
                <a:cubicBezTo>
                  <a:pt x="287338" y="333375"/>
                  <a:pt x="12700" y="469900"/>
                  <a:pt x="9525" y="454025"/>
                </a:cubicBezTo>
                <a:cubicBezTo>
                  <a:pt x="6350" y="438150"/>
                  <a:pt x="274638" y="261937"/>
                  <a:pt x="276225" y="215900"/>
                </a:cubicBezTo>
                <a:cubicBezTo>
                  <a:pt x="277812" y="169863"/>
                  <a:pt x="28575" y="204787"/>
                  <a:pt x="19050" y="177800"/>
                </a:cubicBezTo>
                <a:cubicBezTo>
                  <a:pt x="9525" y="150813"/>
                  <a:pt x="177800" y="0"/>
                  <a:pt x="209550" y="34925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074" name="Picture 2" descr="E:\картинки\6d4347a5ab4862c5be1bfd1143e0c039.jpg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06545" y="800671"/>
            <a:ext cx="2957513" cy="4100957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glow rad="228600">
              <a:schemeClr val="accent5">
                <a:satMod val="175000"/>
                <a:alpha val="40000"/>
              </a:schemeClr>
            </a:glow>
            <a:outerShdw blurRad="254000" algn="bl" rotWithShape="0">
              <a:srgbClr val="000000">
                <a:alpha val="43000"/>
              </a:srgbClr>
            </a:outerShdw>
          </a:effectLst>
          <a:scene3d>
            <a:camera prst="isometricOffAxis2Left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Скругленный прямоугольник 20"/>
          <p:cNvSpPr/>
          <p:nvPr/>
        </p:nvSpPr>
        <p:spPr>
          <a:xfrm>
            <a:off x="1475656" y="1134822"/>
            <a:ext cx="3454904" cy="571982"/>
          </a:xfrm>
          <a:prstGeom prst="roundRect">
            <a:avLst/>
          </a:prstGeom>
          <a:solidFill>
            <a:schemeClr val="bg1"/>
          </a:solidFill>
          <a:ln cmpd="dbl">
            <a:solidFill>
              <a:srgbClr val="0099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Задания повышенного  уровня сложности </a:t>
            </a:r>
            <a:endParaRPr lang="ru-RU" b="1" dirty="0">
              <a:solidFill>
                <a:schemeClr val="tx1"/>
              </a:solidFill>
            </a:endParaRPr>
          </a:p>
        </p:txBody>
      </p:sp>
      <p:pic>
        <p:nvPicPr>
          <p:cNvPr id="3075" name="Picture 3" descr="C:\Users\Учитель\Desktop\плакат потешина\картинки\vk82-8.jpg">
            <a:hlinkClick r:id="rId14" action="ppaction://hlinksldjump"/>
          </p:cNvPr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221" y="2374055"/>
            <a:ext cx="1620061" cy="2011363"/>
          </a:xfrm>
          <a:prstGeom prst="rect">
            <a:avLst/>
          </a:prstGeom>
          <a:noFill/>
          <a:ln>
            <a:solidFill>
              <a:srgbClr val="0099CC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3" descr="C:\Users\Учитель\Desktop\плакат потешина\картинки\vk82-8.jpg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3769" y="2954168"/>
            <a:ext cx="1620061" cy="2011363"/>
          </a:xfrm>
          <a:prstGeom prst="rect">
            <a:avLst/>
          </a:prstGeom>
          <a:noFill/>
          <a:ln>
            <a:solidFill>
              <a:srgbClr val="0099CC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3" descr="C:\Users\Учитель\Desktop\плакат потешина\картинки\vk82-8.jpg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03744" y="2362588"/>
            <a:ext cx="1620061" cy="2011363"/>
          </a:xfrm>
          <a:prstGeom prst="rect">
            <a:avLst/>
          </a:prstGeom>
          <a:noFill/>
          <a:ln>
            <a:solidFill>
              <a:srgbClr val="0099CC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триг СБРОС на первом"/>
          <p:cNvSpPr/>
          <p:nvPr/>
        </p:nvSpPr>
        <p:spPr>
          <a:xfrm>
            <a:off x="132307" y="1762125"/>
            <a:ext cx="1807891" cy="500140"/>
          </a:xfrm>
          <a:prstGeom prst="roundRect">
            <a:avLst>
              <a:gd name="adj" fmla="val 50000"/>
            </a:avLst>
          </a:prstGeom>
          <a:solidFill>
            <a:srgbClr val="00A4DE"/>
          </a:solidFill>
          <a:ln>
            <a:noFill/>
          </a:ln>
          <a:effectLst>
            <a:outerShdw blurRad="127000" dist="38100" dir="5400000" sx="104000" sy="104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 smtClean="0">
                <a:solidFill>
                  <a:schemeClr val="bg1"/>
                </a:solidFill>
              </a:rPr>
              <a:t>1</a:t>
            </a:r>
            <a:endParaRPr lang="ru-RU" b="1" u="sng" dirty="0">
              <a:solidFill>
                <a:schemeClr val="bg1"/>
              </a:solidFill>
            </a:endParaRPr>
          </a:p>
        </p:txBody>
      </p:sp>
      <p:sp>
        <p:nvSpPr>
          <p:cNvPr id="27" name="триг СБРОС на первом"/>
          <p:cNvSpPr/>
          <p:nvPr/>
        </p:nvSpPr>
        <p:spPr>
          <a:xfrm>
            <a:off x="2049855" y="2286000"/>
            <a:ext cx="1807891" cy="500140"/>
          </a:xfrm>
          <a:prstGeom prst="roundRect">
            <a:avLst>
              <a:gd name="adj" fmla="val 50000"/>
            </a:avLst>
          </a:prstGeom>
          <a:solidFill>
            <a:srgbClr val="0099CC"/>
          </a:solidFill>
          <a:ln>
            <a:noFill/>
          </a:ln>
          <a:effectLst>
            <a:outerShdw blurRad="127000" dist="38100" dir="5400000" sx="104000" sy="104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>
                <a:solidFill>
                  <a:schemeClr val="bg1"/>
                </a:solidFill>
              </a:rPr>
              <a:t>2</a:t>
            </a:r>
          </a:p>
        </p:txBody>
      </p:sp>
      <p:sp>
        <p:nvSpPr>
          <p:cNvPr id="30" name="триг СБРОС на первом"/>
          <p:cNvSpPr/>
          <p:nvPr/>
        </p:nvSpPr>
        <p:spPr>
          <a:xfrm>
            <a:off x="3857746" y="1816855"/>
            <a:ext cx="1807891" cy="500140"/>
          </a:xfrm>
          <a:prstGeom prst="roundRect">
            <a:avLst>
              <a:gd name="adj" fmla="val 50000"/>
            </a:avLst>
          </a:prstGeom>
          <a:solidFill>
            <a:srgbClr val="00A4DE"/>
          </a:solidFill>
          <a:ln>
            <a:noFill/>
          </a:ln>
          <a:effectLst>
            <a:outerShdw blurRad="127000" dist="38100" dir="5400000" sx="104000" sy="104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>
                <a:solidFill>
                  <a:schemeClr val="bg1"/>
                </a:solidFill>
              </a:rPr>
              <a:t>3</a:t>
            </a:r>
          </a:p>
        </p:txBody>
      </p:sp>
      <p:sp>
        <p:nvSpPr>
          <p:cNvPr id="31" name="триг СБРОС на первом">
            <a:hlinkClick r:id="rId16" action="ppaction://hlinksldjump"/>
          </p:cNvPr>
          <p:cNvSpPr/>
          <p:nvPr/>
        </p:nvSpPr>
        <p:spPr>
          <a:xfrm>
            <a:off x="173359" y="4530514"/>
            <a:ext cx="1212499" cy="506335"/>
          </a:xfrm>
          <a:prstGeom prst="ellipse">
            <a:avLst/>
          </a:prstGeom>
          <a:solidFill>
            <a:srgbClr val="00A4DE"/>
          </a:solidFill>
          <a:ln>
            <a:noFill/>
          </a:ln>
          <a:effectLst>
            <a:outerShdw blurRad="127000" dist="38100" dir="5400000" sx="104000" sy="104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 smtClean="0">
                <a:solidFill>
                  <a:schemeClr val="bg1"/>
                </a:solidFill>
              </a:rPr>
              <a:t>Назад </a:t>
            </a:r>
            <a:endParaRPr lang="ru-RU" b="1" u="sng" dirty="0">
              <a:solidFill>
                <a:schemeClr val="bg1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solidFill>
              <a:srgbClr val="0099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173359" y="3879083"/>
            <a:ext cx="6167194" cy="651431"/>
          </a:xfrm>
          <a:prstGeom prst="roundRect">
            <a:avLst/>
          </a:prstGeom>
          <a:solidFill>
            <a:schemeClr val="bg1"/>
          </a:solidFill>
          <a:ln>
            <a:solidFill>
              <a:srgbClr val="0099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   1                 2                 3                 4                 5                 6                                              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59" name="Блок-схема: узел 663"/>
          <p:cNvSpPr/>
          <p:nvPr/>
        </p:nvSpPr>
        <p:spPr>
          <a:xfrm>
            <a:off x="5476022" y="4048093"/>
            <a:ext cx="252028" cy="252028"/>
          </a:xfrm>
          <a:prstGeom prst="flowChartConnector">
            <a:avLst/>
          </a:prstGeom>
          <a:solidFill>
            <a:srgbClr val="FF0000"/>
          </a:solidFill>
          <a:ln>
            <a:solidFill>
              <a:srgbClr val="FF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8" name="Блок-схема: узел 66"/>
          <p:cNvSpPr/>
          <p:nvPr/>
        </p:nvSpPr>
        <p:spPr>
          <a:xfrm>
            <a:off x="1446616" y="4068136"/>
            <a:ext cx="252028" cy="252028"/>
          </a:xfrm>
          <a:prstGeom prst="flowChartConnector">
            <a:avLst/>
          </a:prstGeom>
          <a:solidFill>
            <a:srgbClr val="FF0000"/>
          </a:solidFill>
          <a:ln>
            <a:solidFill>
              <a:srgbClr val="FF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7" name="Блок-схема: узел 664"/>
          <p:cNvSpPr/>
          <p:nvPr/>
        </p:nvSpPr>
        <p:spPr>
          <a:xfrm>
            <a:off x="2460151" y="4047914"/>
            <a:ext cx="252028" cy="252028"/>
          </a:xfrm>
          <a:prstGeom prst="flowChartConnector">
            <a:avLst/>
          </a:prstGeom>
          <a:solidFill>
            <a:srgbClr val="FF0000"/>
          </a:solidFill>
          <a:ln>
            <a:solidFill>
              <a:srgbClr val="FF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6" name="Блок-схема: узел 665"/>
          <p:cNvSpPr/>
          <p:nvPr/>
        </p:nvSpPr>
        <p:spPr>
          <a:xfrm>
            <a:off x="432226" y="4053444"/>
            <a:ext cx="252028" cy="252028"/>
          </a:xfrm>
          <a:prstGeom prst="flowChartConnector">
            <a:avLst/>
          </a:prstGeom>
          <a:solidFill>
            <a:srgbClr val="FF0000"/>
          </a:solidFill>
          <a:ln>
            <a:solidFill>
              <a:srgbClr val="FF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5" name="Блок-схема: узел 666"/>
          <p:cNvSpPr/>
          <p:nvPr/>
        </p:nvSpPr>
        <p:spPr>
          <a:xfrm>
            <a:off x="4509663" y="4058225"/>
            <a:ext cx="252028" cy="252028"/>
          </a:xfrm>
          <a:prstGeom prst="flowChartConnector">
            <a:avLst/>
          </a:prstGeom>
          <a:solidFill>
            <a:srgbClr val="FF0000"/>
          </a:solidFill>
          <a:ln>
            <a:solidFill>
              <a:srgbClr val="FF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4" name="Блок-схема: узел 667"/>
          <p:cNvSpPr/>
          <p:nvPr/>
        </p:nvSpPr>
        <p:spPr>
          <a:xfrm>
            <a:off x="3439258" y="4040119"/>
            <a:ext cx="252028" cy="252028"/>
          </a:xfrm>
          <a:prstGeom prst="flowChartConnector">
            <a:avLst/>
          </a:prstGeom>
          <a:solidFill>
            <a:srgbClr val="FF0000"/>
          </a:solidFill>
          <a:ln>
            <a:solidFill>
              <a:srgbClr val="FF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2" name="1"/>
          <p:cNvSpPr/>
          <p:nvPr/>
        </p:nvSpPr>
        <p:spPr>
          <a:xfrm>
            <a:off x="1619672" y="4630650"/>
            <a:ext cx="1440160" cy="396044"/>
          </a:xfrm>
          <a:prstGeom prst="roundRect">
            <a:avLst>
              <a:gd name="adj" fmla="val 50000"/>
            </a:avLst>
          </a:prstGeom>
          <a:solidFill>
            <a:srgbClr val="C00000"/>
          </a:solidFill>
          <a:ln>
            <a:noFill/>
          </a:ln>
          <a:effectLst>
            <a:outerShdw blurRad="127000" dist="38100" dir="5400000" sx="104000" sy="104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 smtClean="0">
                <a:solidFill>
                  <a:schemeClr val="bg1"/>
                </a:solidFill>
              </a:rPr>
              <a:t>Правильно </a:t>
            </a:r>
            <a:endParaRPr lang="ru-RU" b="1" u="sng" dirty="0">
              <a:solidFill>
                <a:schemeClr val="bg1"/>
              </a:solidFill>
            </a:endParaRPr>
          </a:p>
        </p:txBody>
      </p:sp>
      <p:sp>
        <p:nvSpPr>
          <p:cNvPr id="63" name="триг СБРОС на первом223">
            <a:hlinkClick r:id="rId17" action="ppaction://hlinksldjump"/>
          </p:cNvPr>
          <p:cNvSpPr/>
          <p:nvPr/>
        </p:nvSpPr>
        <p:spPr>
          <a:xfrm>
            <a:off x="6665487" y="4601862"/>
            <a:ext cx="2311454" cy="396044"/>
          </a:xfrm>
          <a:prstGeom prst="roundRect">
            <a:avLst>
              <a:gd name="adj" fmla="val 50000"/>
            </a:avLst>
          </a:prstGeom>
          <a:solidFill>
            <a:srgbClr val="C00000"/>
          </a:solidFill>
          <a:ln>
            <a:noFill/>
          </a:ln>
          <a:effectLst>
            <a:outerShdw blurRad="127000" dist="38100" dir="5400000" sx="104000" sy="104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 smtClean="0">
                <a:solidFill>
                  <a:schemeClr val="bg1"/>
                </a:solidFill>
              </a:rPr>
              <a:t>Следующий вопрос </a:t>
            </a:r>
            <a:endParaRPr lang="ru-RU" b="1" u="sng" dirty="0">
              <a:solidFill>
                <a:schemeClr val="bg1"/>
              </a:solidFill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412765" y="529047"/>
            <a:ext cx="4305015" cy="772703"/>
          </a:xfrm>
          <a:prstGeom prst="roundRect">
            <a:avLst/>
          </a:prstGeom>
          <a:solidFill>
            <a:schemeClr val="bg1"/>
          </a:solidFill>
          <a:ln>
            <a:solidFill>
              <a:srgbClr val="00A4D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Кто изобрел первый микроскоп?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65" name="триг СБРОС на первом">
            <a:hlinkClick r:id="rId16" action="ppaction://hlinksldjump"/>
          </p:cNvPr>
          <p:cNvSpPr/>
          <p:nvPr/>
        </p:nvSpPr>
        <p:spPr>
          <a:xfrm>
            <a:off x="103994" y="105083"/>
            <a:ext cx="1212499" cy="506335"/>
          </a:xfrm>
          <a:prstGeom prst="ellipse">
            <a:avLst/>
          </a:prstGeom>
          <a:solidFill>
            <a:srgbClr val="00A4DE"/>
          </a:solidFill>
          <a:ln>
            <a:noFill/>
          </a:ln>
          <a:effectLst>
            <a:outerShdw blurRad="127000" dist="38100" dir="5400000" sx="104000" sy="104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u="sng" dirty="0" smtClean="0">
                <a:solidFill>
                  <a:schemeClr val="bg1"/>
                </a:solidFill>
              </a:rPr>
              <a:t>1 </a:t>
            </a:r>
            <a:endParaRPr lang="ru-RU" sz="4000" b="1" u="sng" dirty="0">
              <a:solidFill>
                <a:schemeClr val="bg1"/>
              </a:solidFill>
            </a:endParaRPr>
          </a:p>
        </p:txBody>
      </p:sp>
      <p:pic>
        <p:nvPicPr>
          <p:cNvPr id="1026" name="Picture 2" descr="C:\Users\Учитель\Desktop\плакат потешина\картинки\Mikroskopyi-18-veka.jpg"/>
          <p:cNvPicPr>
            <a:picLocks noChangeAspect="1" noChangeArrowheads="1"/>
          </p:cNvPicPr>
          <p:nvPr/>
        </p:nvPicPr>
        <p:blipFill rotWithShape="1">
          <a:blip r:embed="rId18" cstate="print">
            <a:extLst>
              <a:ext uri="{BEBA8EAE-BF5A-486C-A8C5-ECC9F3942E4B}">
                <a14:imgProps xmlns:a14="http://schemas.microsoft.com/office/drawing/2010/main">
                  <a14:imgLayer r:embed="rId19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6354" r="30312" b="28703"/>
          <a:stretch/>
        </p:blipFill>
        <p:spPr bwMode="auto">
          <a:xfrm>
            <a:off x="6743901" y="415169"/>
            <a:ext cx="2003296" cy="3498811"/>
          </a:xfrm>
          <a:prstGeom prst="rect">
            <a:avLst/>
          </a:prstGeom>
          <a:ln w="190500" cap="sq">
            <a:solidFill>
              <a:srgbClr val="0099CC">
                <a:alpha val="41000"/>
              </a:srgbClr>
            </a:solidFill>
            <a:prstDash val="solid"/>
            <a:miter lim="800000"/>
          </a:ln>
          <a:effectLst>
            <a:glow rad="228600">
              <a:schemeClr val="accent5">
                <a:satMod val="175000"/>
                <a:alpha val="40000"/>
              </a:schemeClr>
            </a:glo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/>
            <a:bevelB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" name="Группа 6"/>
          <p:cNvGrpSpPr/>
          <p:nvPr/>
        </p:nvGrpSpPr>
        <p:grpSpPr>
          <a:xfrm>
            <a:off x="555309" y="1471347"/>
            <a:ext cx="1185362" cy="1117474"/>
            <a:chOff x="257145" y="1418596"/>
            <a:chExt cx="1185362" cy="1117474"/>
          </a:xfrm>
        </p:grpSpPr>
        <p:sp>
          <p:nvSpPr>
            <p:cNvPr id="3" name="Скругленный прямоугольник 2"/>
            <p:cNvSpPr/>
            <p:nvPr/>
          </p:nvSpPr>
          <p:spPr>
            <a:xfrm>
              <a:off x="257145" y="1418596"/>
              <a:ext cx="1185362" cy="1117474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00A4D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b="1" dirty="0" smtClean="0">
                <a:solidFill>
                  <a:schemeClr val="tx1"/>
                </a:solidFill>
              </a:endParaRPr>
            </a:p>
          </p:txBody>
        </p:sp>
        <p:pic>
          <p:nvPicPr>
            <p:cNvPr id="1028" name="Picture 4" descr="C:\Users\Учитель\Desktop\плакат потешина\картинки\male-female-scientists-illustration-62733739 - копия.jpg"/>
            <p:cNvPicPr>
              <a:picLocks noChangeAspect="1" noChangeArrowheads="1"/>
            </p:cNvPicPr>
            <p:nvPr/>
          </p:nvPicPr>
          <p:blipFill rotWithShape="1">
            <a:blip r:embed="rId2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924" b="44040"/>
            <a:stretch/>
          </p:blipFill>
          <p:spPr bwMode="auto">
            <a:xfrm>
              <a:off x="444810" y="1462985"/>
              <a:ext cx="871683" cy="103101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71" name="Группа 70"/>
          <p:cNvGrpSpPr/>
          <p:nvPr/>
        </p:nvGrpSpPr>
        <p:grpSpPr>
          <a:xfrm>
            <a:off x="578326" y="2666448"/>
            <a:ext cx="1185362" cy="1117474"/>
            <a:chOff x="257145" y="1418596"/>
            <a:chExt cx="1185362" cy="1117474"/>
          </a:xfrm>
        </p:grpSpPr>
        <p:sp>
          <p:nvSpPr>
            <p:cNvPr id="72" name="Скругленный прямоугольник 71"/>
            <p:cNvSpPr/>
            <p:nvPr/>
          </p:nvSpPr>
          <p:spPr>
            <a:xfrm>
              <a:off x="257145" y="1418596"/>
              <a:ext cx="1185362" cy="1117474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00A4D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b="1" dirty="0" smtClean="0">
                <a:solidFill>
                  <a:schemeClr val="tx1"/>
                </a:solidFill>
              </a:endParaRPr>
            </a:p>
          </p:txBody>
        </p:sp>
        <p:pic>
          <p:nvPicPr>
            <p:cNvPr id="73" name="Picture 4" descr="C:\Users\Учитель\Desktop\плакат потешина\картинки\male-female-scientists-illustration-62733739 - копия.jpg"/>
            <p:cNvPicPr>
              <a:picLocks noChangeAspect="1" noChangeArrowheads="1"/>
            </p:cNvPicPr>
            <p:nvPr/>
          </p:nvPicPr>
          <p:blipFill rotWithShape="1">
            <a:blip r:embed="rId2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924" b="44040"/>
            <a:stretch/>
          </p:blipFill>
          <p:spPr bwMode="auto">
            <a:xfrm>
              <a:off x="444810" y="1462985"/>
              <a:ext cx="871683" cy="103101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74" name="Группа 73"/>
          <p:cNvGrpSpPr/>
          <p:nvPr/>
        </p:nvGrpSpPr>
        <p:grpSpPr>
          <a:xfrm>
            <a:off x="2740986" y="2692541"/>
            <a:ext cx="1185362" cy="1117474"/>
            <a:chOff x="257145" y="1418596"/>
            <a:chExt cx="1185362" cy="1117474"/>
          </a:xfrm>
        </p:grpSpPr>
        <p:sp>
          <p:nvSpPr>
            <p:cNvPr id="75" name="Скругленный прямоугольник 74"/>
            <p:cNvSpPr/>
            <p:nvPr/>
          </p:nvSpPr>
          <p:spPr>
            <a:xfrm>
              <a:off x="257145" y="1418596"/>
              <a:ext cx="1185362" cy="1117474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00A4D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b="1" dirty="0" smtClean="0">
                <a:solidFill>
                  <a:schemeClr val="tx1"/>
                </a:solidFill>
              </a:endParaRPr>
            </a:p>
          </p:txBody>
        </p:sp>
        <p:pic>
          <p:nvPicPr>
            <p:cNvPr id="76" name="Picture 4" descr="C:\Users\Учитель\Desktop\плакат потешина\картинки\male-female-scientists-illustration-62733739 - копия.jpg"/>
            <p:cNvPicPr>
              <a:picLocks noChangeAspect="1" noChangeArrowheads="1"/>
            </p:cNvPicPr>
            <p:nvPr/>
          </p:nvPicPr>
          <p:blipFill rotWithShape="1">
            <a:blip r:embed="rId2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924" b="44040"/>
            <a:stretch/>
          </p:blipFill>
          <p:spPr bwMode="auto">
            <a:xfrm>
              <a:off x="444810" y="1462985"/>
              <a:ext cx="871683" cy="103101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77" name="Группа 76"/>
          <p:cNvGrpSpPr/>
          <p:nvPr/>
        </p:nvGrpSpPr>
        <p:grpSpPr>
          <a:xfrm>
            <a:off x="2776827" y="1447324"/>
            <a:ext cx="1185362" cy="1117474"/>
            <a:chOff x="257145" y="1418596"/>
            <a:chExt cx="1185362" cy="1117474"/>
          </a:xfrm>
        </p:grpSpPr>
        <p:sp>
          <p:nvSpPr>
            <p:cNvPr id="78" name="Скругленный прямоугольник 77"/>
            <p:cNvSpPr/>
            <p:nvPr/>
          </p:nvSpPr>
          <p:spPr>
            <a:xfrm>
              <a:off x="257145" y="1418596"/>
              <a:ext cx="1185362" cy="1117474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00A4D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b="1" dirty="0" smtClean="0">
                <a:solidFill>
                  <a:schemeClr val="tx1"/>
                </a:solidFill>
              </a:endParaRPr>
            </a:p>
          </p:txBody>
        </p:sp>
        <p:pic>
          <p:nvPicPr>
            <p:cNvPr id="79" name="Picture 4" descr="C:\Users\Учитель\Desktop\плакат потешина\картинки\male-female-scientists-illustration-62733739 - копия.jpg"/>
            <p:cNvPicPr>
              <a:picLocks noChangeAspect="1" noChangeArrowheads="1"/>
            </p:cNvPicPr>
            <p:nvPr/>
          </p:nvPicPr>
          <p:blipFill rotWithShape="1">
            <a:blip r:embed="rId2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924" b="44040"/>
            <a:stretch/>
          </p:blipFill>
          <p:spPr bwMode="auto">
            <a:xfrm>
              <a:off x="444810" y="1462985"/>
              <a:ext cx="871683" cy="103101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80" name="Группа 79"/>
          <p:cNvGrpSpPr/>
          <p:nvPr/>
        </p:nvGrpSpPr>
        <p:grpSpPr>
          <a:xfrm>
            <a:off x="4917987" y="2672302"/>
            <a:ext cx="1185362" cy="1117474"/>
            <a:chOff x="257145" y="1418596"/>
            <a:chExt cx="1185362" cy="1117474"/>
          </a:xfrm>
        </p:grpSpPr>
        <p:sp>
          <p:nvSpPr>
            <p:cNvPr id="81" name="Скругленный прямоугольник 80"/>
            <p:cNvSpPr/>
            <p:nvPr/>
          </p:nvSpPr>
          <p:spPr>
            <a:xfrm>
              <a:off x="257145" y="1418596"/>
              <a:ext cx="1185362" cy="1117474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00A4D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b="1" dirty="0" smtClean="0">
                <a:solidFill>
                  <a:schemeClr val="tx1"/>
                </a:solidFill>
              </a:endParaRPr>
            </a:p>
          </p:txBody>
        </p:sp>
        <p:pic>
          <p:nvPicPr>
            <p:cNvPr id="82" name="Picture 4" descr="C:\Users\Учитель\Desktop\плакат потешина\картинки\male-female-scientists-illustration-62733739 - копия.jpg"/>
            <p:cNvPicPr>
              <a:picLocks noChangeAspect="1" noChangeArrowheads="1"/>
            </p:cNvPicPr>
            <p:nvPr/>
          </p:nvPicPr>
          <p:blipFill rotWithShape="1">
            <a:blip r:embed="rId2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924" b="44040"/>
            <a:stretch/>
          </p:blipFill>
          <p:spPr bwMode="auto">
            <a:xfrm>
              <a:off x="444810" y="1462985"/>
              <a:ext cx="871683" cy="103101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83" name="Группа 82"/>
          <p:cNvGrpSpPr/>
          <p:nvPr/>
        </p:nvGrpSpPr>
        <p:grpSpPr>
          <a:xfrm>
            <a:off x="4917987" y="1428462"/>
            <a:ext cx="1185362" cy="1117474"/>
            <a:chOff x="257145" y="1418596"/>
            <a:chExt cx="1185362" cy="1117474"/>
          </a:xfrm>
        </p:grpSpPr>
        <p:sp>
          <p:nvSpPr>
            <p:cNvPr id="84" name="Скругленный прямоугольник 83"/>
            <p:cNvSpPr/>
            <p:nvPr/>
          </p:nvSpPr>
          <p:spPr>
            <a:xfrm>
              <a:off x="257145" y="1418596"/>
              <a:ext cx="1185362" cy="1117474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00A4D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b="1" dirty="0" smtClean="0">
                <a:solidFill>
                  <a:schemeClr val="tx1"/>
                </a:solidFill>
              </a:endParaRPr>
            </a:p>
          </p:txBody>
        </p:sp>
        <p:pic>
          <p:nvPicPr>
            <p:cNvPr id="85" name="Picture 4" descr="C:\Users\Учитель\Desktop\плакат потешина\картинки\male-female-scientists-illustration-62733739 - копия.jpg"/>
            <p:cNvPicPr>
              <a:picLocks noChangeAspect="1" noChangeArrowheads="1"/>
            </p:cNvPicPr>
            <p:nvPr/>
          </p:nvPicPr>
          <p:blipFill rotWithShape="1">
            <a:blip r:embed="rId2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924" b="44040"/>
            <a:stretch/>
          </p:blipFill>
          <p:spPr bwMode="auto">
            <a:xfrm>
              <a:off x="444810" y="1462985"/>
              <a:ext cx="871683" cy="103101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86" name="Выгнутая вправо стрелка 85"/>
          <p:cNvSpPr/>
          <p:nvPr/>
        </p:nvSpPr>
        <p:spPr>
          <a:xfrm rot="16801704">
            <a:off x="4555676" y="-1271683"/>
            <a:ext cx="623784" cy="3576039"/>
          </a:xfrm>
          <a:prstGeom prst="curvedLeftArrow">
            <a:avLst>
              <a:gd name="adj1" fmla="val 26644"/>
              <a:gd name="adj2" fmla="val 50000"/>
              <a:gd name="adj3" fmla="val 23283"/>
            </a:avLst>
          </a:prstGeom>
          <a:solidFill>
            <a:srgbClr val="00A4DE"/>
          </a:solidFill>
          <a:ln>
            <a:solidFill>
              <a:srgbClr val="0099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87" name="1"/>
          <p:cNvSpPr/>
          <p:nvPr/>
        </p:nvSpPr>
        <p:spPr>
          <a:xfrm>
            <a:off x="432228" y="1420813"/>
            <a:ext cx="1331460" cy="1179512"/>
          </a:xfrm>
          <a:prstGeom prst="roundRect">
            <a:avLst/>
          </a:prstGeom>
          <a:solidFill>
            <a:schemeClr val="bg1"/>
          </a:solidFill>
          <a:ln>
            <a:solidFill>
              <a:srgbClr val="00A4D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tx1"/>
                </a:solidFill>
              </a:rPr>
              <a:t>1</a:t>
            </a:r>
            <a:r>
              <a:rPr lang="ru-RU" dirty="0" smtClean="0">
                <a:solidFill>
                  <a:schemeClr val="tx1"/>
                </a:solidFill>
              </a:rPr>
              <a:t>. </a:t>
            </a:r>
          </a:p>
          <a:p>
            <a:pPr algn="ctr"/>
            <a:r>
              <a:rPr lang="ru-RU" dirty="0" smtClean="0">
                <a:solidFill>
                  <a:schemeClr val="tx1"/>
                </a:solidFill>
              </a:rPr>
              <a:t>Роберт Броун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88" name="2"/>
          <p:cNvSpPr/>
          <p:nvPr/>
        </p:nvSpPr>
        <p:spPr>
          <a:xfrm>
            <a:off x="2697503" y="1437736"/>
            <a:ext cx="1333978" cy="1175289"/>
          </a:xfrm>
          <a:prstGeom prst="roundRect">
            <a:avLst/>
          </a:prstGeom>
          <a:solidFill>
            <a:schemeClr val="bg1"/>
          </a:solidFill>
          <a:ln>
            <a:solidFill>
              <a:srgbClr val="00A4D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tx1"/>
                </a:solidFill>
              </a:rPr>
              <a:t>2</a:t>
            </a:r>
            <a:r>
              <a:rPr lang="ru-RU" dirty="0" smtClean="0">
                <a:solidFill>
                  <a:schemeClr val="tx1"/>
                </a:solidFill>
              </a:rPr>
              <a:t>. </a:t>
            </a:r>
          </a:p>
          <a:p>
            <a:pPr algn="ctr"/>
            <a:r>
              <a:rPr lang="ru-RU" dirty="0" smtClean="0">
                <a:solidFill>
                  <a:schemeClr val="tx1"/>
                </a:solidFill>
              </a:rPr>
              <a:t>Альберт Эйнштейн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90" name="3"/>
          <p:cNvSpPr/>
          <p:nvPr/>
        </p:nvSpPr>
        <p:spPr>
          <a:xfrm>
            <a:off x="4867568" y="1437736"/>
            <a:ext cx="1360261" cy="1146344"/>
          </a:xfrm>
          <a:prstGeom prst="roundRect">
            <a:avLst/>
          </a:prstGeom>
          <a:solidFill>
            <a:schemeClr val="bg1"/>
          </a:solidFill>
          <a:ln>
            <a:solidFill>
              <a:srgbClr val="00A4D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tx1"/>
                </a:solidFill>
              </a:rPr>
              <a:t>3</a:t>
            </a:r>
            <a:r>
              <a:rPr lang="ru-RU" dirty="0" smtClean="0">
                <a:solidFill>
                  <a:schemeClr val="tx1"/>
                </a:solidFill>
              </a:rPr>
              <a:t>. </a:t>
            </a:r>
          </a:p>
          <a:p>
            <a:pPr algn="ctr"/>
            <a:r>
              <a:rPr lang="ru-RU" dirty="0" smtClean="0">
                <a:solidFill>
                  <a:schemeClr val="tx1"/>
                </a:solidFill>
              </a:rPr>
              <a:t>Леонардо да Винчи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91" name="4"/>
          <p:cNvSpPr/>
          <p:nvPr/>
        </p:nvSpPr>
        <p:spPr>
          <a:xfrm>
            <a:off x="432226" y="2668637"/>
            <a:ext cx="1308445" cy="1146344"/>
          </a:xfrm>
          <a:prstGeom prst="roundRect">
            <a:avLst/>
          </a:prstGeom>
          <a:solidFill>
            <a:schemeClr val="bg1"/>
          </a:solidFill>
          <a:ln>
            <a:solidFill>
              <a:srgbClr val="00A4D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tx1"/>
                </a:solidFill>
              </a:rPr>
              <a:t>4</a:t>
            </a:r>
            <a:r>
              <a:rPr lang="ru-RU" dirty="0" smtClean="0">
                <a:solidFill>
                  <a:schemeClr val="tx1"/>
                </a:solidFill>
              </a:rPr>
              <a:t>. </a:t>
            </a:r>
          </a:p>
          <a:p>
            <a:pPr algn="ctr"/>
            <a:r>
              <a:rPr lang="ru-RU" dirty="0" smtClean="0">
                <a:solidFill>
                  <a:schemeClr val="tx1"/>
                </a:solidFill>
              </a:rPr>
              <a:t>Галилео Галилей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92" name="5"/>
          <p:cNvSpPr/>
          <p:nvPr/>
        </p:nvSpPr>
        <p:spPr>
          <a:xfrm>
            <a:off x="2712179" y="2685881"/>
            <a:ext cx="1290900" cy="1146344"/>
          </a:xfrm>
          <a:prstGeom prst="roundRect">
            <a:avLst/>
          </a:prstGeom>
          <a:solidFill>
            <a:schemeClr val="bg1"/>
          </a:solidFill>
          <a:ln>
            <a:solidFill>
              <a:srgbClr val="00A4D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tx1"/>
                </a:solidFill>
              </a:rPr>
              <a:t>5</a:t>
            </a:r>
            <a:r>
              <a:rPr lang="ru-RU" dirty="0" smtClean="0">
                <a:solidFill>
                  <a:schemeClr val="tx1"/>
                </a:solidFill>
              </a:rPr>
              <a:t>. </a:t>
            </a:r>
          </a:p>
          <a:p>
            <a:pPr algn="ctr"/>
            <a:r>
              <a:rPr lang="ru-RU" dirty="0" smtClean="0">
                <a:solidFill>
                  <a:schemeClr val="tx1"/>
                </a:solidFill>
              </a:rPr>
              <a:t>Антони </a:t>
            </a:r>
            <a:r>
              <a:rPr lang="ru-RU" dirty="0" err="1" smtClean="0">
                <a:solidFill>
                  <a:schemeClr val="tx1"/>
                </a:solidFill>
              </a:rPr>
              <a:t>ван</a:t>
            </a:r>
            <a:r>
              <a:rPr lang="ru-RU" dirty="0" smtClean="0">
                <a:solidFill>
                  <a:schemeClr val="tx1"/>
                </a:solidFill>
              </a:rPr>
              <a:t> Левенгук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93" name="6"/>
          <p:cNvSpPr/>
          <p:nvPr/>
        </p:nvSpPr>
        <p:spPr>
          <a:xfrm>
            <a:off x="4867568" y="2648150"/>
            <a:ext cx="1319435" cy="1165777"/>
          </a:xfrm>
          <a:prstGeom prst="roundRect">
            <a:avLst/>
          </a:prstGeom>
          <a:solidFill>
            <a:schemeClr val="bg1"/>
          </a:solidFill>
          <a:ln>
            <a:solidFill>
              <a:srgbClr val="00A4D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tx1"/>
                </a:solidFill>
              </a:rPr>
              <a:t>6</a:t>
            </a:r>
            <a:r>
              <a:rPr lang="ru-RU" dirty="0" smtClean="0">
                <a:solidFill>
                  <a:schemeClr val="tx1"/>
                </a:solidFill>
              </a:rPr>
              <a:t>. </a:t>
            </a:r>
          </a:p>
          <a:p>
            <a:pPr algn="ctr"/>
            <a:r>
              <a:rPr lang="ru-RU" dirty="0" smtClean="0">
                <a:solidFill>
                  <a:schemeClr val="tx1"/>
                </a:solidFill>
              </a:rPr>
              <a:t>Роберт Гук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68" name="Picture 2" descr="C:\Users\Учитель\Desktop\плакат потешина\картинки\depositphotos_8738932-stock-illustration-black-and-whitevector-mouse-cursor.jpg"/>
          <p:cNvPicPr>
            <a:picLocks noChangeAspect="1" noChangeArrowheads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6625" y="4160510"/>
            <a:ext cx="263273" cy="26327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0" name="Picture 2" descr="C:\Users\Учитель\Desktop\плакат потешина\картинки\depositphotos_8738932-stock-illustration-black-and-whitevector-mouse-cursor.jpg"/>
          <p:cNvPicPr>
            <a:picLocks noChangeAspect="1" noChangeArrowheads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82002" y="4697035"/>
            <a:ext cx="263273" cy="26327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9" name="Picture 2" descr="C:\Users\Учитель\Desktop\плакат потешина\картинки\depositphotos_8738932-stock-illustration-black-and-whitevector-mouse-cursor.jpg"/>
          <p:cNvPicPr>
            <a:picLocks noChangeAspect="1" noChangeArrowheads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644" y="2440113"/>
            <a:ext cx="263273" cy="26327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4" name="Picture 2" descr="C:\Users\Учитель\Desktop\плакат потешина\картинки\depositphotos_8738932-stock-illustration-black-and-whitevector-mouse-cursor.jpg"/>
          <p:cNvPicPr>
            <a:picLocks noChangeAspect="1" noChangeArrowheads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99844" y="2475164"/>
            <a:ext cx="263273" cy="26327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5" name="Picture 2" descr="C:\Users\Учитель\Desktop\плакат потешина\картинки\depositphotos_8738932-stock-illustration-black-and-whitevector-mouse-cursor.jpg"/>
          <p:cNvPicPr>
            <a:picLocks noChangeAspect="1" noChangeArrowheads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8663" y="2429268"/>
            <a:ext cx="263273" cy="26327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6" name="Picture 2" descr="C:\Users\Учитель\Desktop\плакат потешина\картинки\depositphotos_8738932-stock-illustration-black-and-whitevector-mouse-cursor.jpg"/>
          <p:cNvPicPr>
            <a:picLocks noChangeAspect="1" noChangeArrowheads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59488" y="3602352"/>
            <a:ext cx="263273" cy="26327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7" name="Picture 2" descr="C:\Users\Учитель\Desktop\плакат потешина\картинки\depositphotos_8738932-stock-illustration-black-and-whitevector-mouse-cursor.jpg"/>
          <p:cNvPicPr>
            <a:picLocks noChangeAspect="1" noChangeArrowheads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04245" y="3616068"/>
            <a:ext cx="263273" cy="26327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8" name="Picture 2" descr="C:\Users\Учитель\Desktop\плакат потешина\картинки\depositphotos_8738932-stock-illustration-black-and-whitevector-mouse-cursor.jpg"/>
          <p:cNvPicPr>
            <a:picLocks noChangeAspect="1" noChangeArrowheads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4131" y="3610214"/>
            <a:ext cx="263273" cy="26327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272751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>
        <p14:prism isContent="1" isInverted="1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5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4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4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5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6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6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4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2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3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4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25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7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5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4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0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31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32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33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8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5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4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39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40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41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9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4"/>
                  </p:tgtEl>
                </p:cond>
              </p:nextCondLst>
            </p:seq>
            <p:seq concurrent="1" nextAc="seek">
              <p:cTn id="49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0" fill="hold">
                      <p:stCondLst>
                        <p:cond delay="0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68" restart="whenNotActive" fill="hold" evtFilter="cancelBubble" nodeType="interactiveSeq">
                <p:stCondLst>
                  <p:cond evt="onClick" delay="0">
                    <p:tgtEl>
                      <p:spTgt spid="7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9" fill="hold">
                      <p:stCondLst>
                        <p:cond delay="0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7"/>
                  </p:tgtEl>
                </p:cond>
              </p:nextCondLst>
            </p:seq>
            <p:seq concurrent="1" nextAc="seek">
              <p:cTn id="87" restart="whenNotActive" fill="hold" evtFilter="cancelBubble" nodeType="interactiveSeq">
                <p:stCondLst>
                  <p:cond evt="onClick" delay="0">
                    <p:tgtEl>
                      <p:spTgt spid="8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8" fill="hold">
                      <p:stCondLst>
                        <p:cond delay="0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3"/>
                  </p:tgtEl>
                </p:cond>
              </p:nextCondLst>
            </p:seq>
            <p:seq concurrent="1" nextAc="seek">
              <p:cTn id="106" restart="whenNotActive" fill="hold" evtFilter="cancelBubble" nodeType="interactiveSeq">
                <p:stCondLst>
                  <p:cond evt="onClick" delay="0">
                    <p:tgtEl>
                      <p:spTgt spid="7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7" fill="hold">
                      <p:stCondLst>
                        <p:cond delay="0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1"/>
                  </p:tgtEl>
                </p:cond>
              </p:nextCondLst>
            </p:seq>
            <p:seq concurrent="1" nextAc="seek">
              <p:cTn id="125" restart="whenNotActive" fill="hold" evtFilter="cancelBubble" nodeType="interactiveSeq">
                <p:stCondLst>
                  <p:cond evt="onClick" delay="0">
                    <p:tgtEl>
                      <p:spTgt spid="7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6" fill="hold">
                      <p:stCondLst>
                        <p:cond delay="0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3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3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4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4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4"/>
                  </p:tgtEl>
                </p:cond>
              </p:nextCondLst>
            </p:seq>
            <p:seq concurrent="1" nextAc="seek">
              <p:cTn id="144" restart="whenNotActive" fill="hold" evtFilter="cancelBubble" nodeType="interactiveSeq">
                <p:stCondLst>
                  <p:cond evt="onClick" delay="0">
                    <p:tgtEl>
                      <p:spTgt spid="8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5" fill="hold">
                      <p:stCondLst>
                        <p:cond delay="0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5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5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6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6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0"/>
                  </p:tgtEl>
                </p:cond>
              </p:nextCondLst>
            </p:seq>
          </p:childTnLst>
        </p:cTn>
      </p:par>
    </p:tnLst>
    <p:bldLst>
      <p:bldP spid="59" grpId="0" animBg="1"/>
      <p:bldP spid="58" grpId="0" animBg="1"/>
      <p:bldP spid="57" grpId="0" animBg="1"/>
      <p:bldP spid="56" grpId="0" animBg="1"/>
      <p:bldP spid="55" grpId="0" animBg="1"/>
      <p:bldP spid="62" grpId="0" animBg="1"/>
      <p:bldP spid="87" grpId="0" animBg="1"/>
      <p:bldP spid="88" grpId="0" animBg="1"/>
      <p:bldP spid="90" grpId="0" animBg="1"/>
      <p:bldP spid="91" grpId="0" animBg="1"/>
      <p:bldP spid="92" grpId="0" animBg="1"/>
      <p:bldP spid="93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Прямоугольник 66">
            <a:hlinkClick r:id="rId3" action="ppaction://hlinksldjump" tooltip="Процессы жизнедеятельности в растительной клетке"/>
          </p:cNvPr>
          <p:cNvSpPr/>
          <p:nvPr/>
        </p:nvSpPr>
        <p:spPr>
          <a:xfrm>
            <a:off x="5400092" y="-1"/>
            <a:ext cx="2196244" cy="49050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  <a:effectLst>
            <a:outerShdw blurRad="127000" dist="38100" dir="5400000" sx="103000" sy="103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 smtClean="0">
                <a:solidFill>
                  <a:schemeClr val="bg1"/>
                </a:solidFill>
                <a:hlinkClick r:id="rId3" action="ppaction://hlinksldjump"/>
              </a:rPr>
              <a:t>Список заданий</a:t>
            </a:r>
            <a:endParaRPr lang="ru-RU" b="1" u="sng" dirty="0">
              <a:solidFill>
                <a:schemeClr val="bg1"/>
              </a:solidFill>
            </a:endParaRPr>
          </a:p>
        </p:txBody>
      </p:sp>
      <p:sp>
        <p:nvSpPr>
          <p:cNvPr id="143" name="Прямоугольник 142"/>
          <p:cNvSpPr/>
          <p:nvPr/>
        </p:nvSpPr>
        <p:spPr>
          <a:xfrm>
            <a:off x="3491880" y="0"/>
            <a:ext cx="1913023" cy="490509"/>
          </a:xfrm>
          <a:prstGeom prst="rect">
            <a:avLst/>
          </a:prstGeom>
          <a:solidFill>
            <a:srgbClr val="1C2F5A"/>
          </a:solidFill>
          <a:ln>
            <a:noFill/>
          </a:ln>
          <a:effectLst>
            <a:outerShdw blurRad="127000" dist="38100" dir="5400000" sx="103000" sy="103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Строение клетки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146" name="Прямоугольник 145">
            <a:hlinkClick r:id="rId4" action="ppaction://hlinksldjump" tooltip="Устройство микроскопа и правила работы с ним"/>
          </p:cNvPr>
          <p:cNvSpPr/>
          <p:nvPr/>
        </p:nvSpPr>
        <p:spPr>
          <a:xfrm>
            <a:off x="1" y="0"/>
            <a:ext cx="1763687" cy="49050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  <a:effectLst>
            <a:outerShdw blurRad="127000" dist="38100" dir="5400000" sx="103000" sy="103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/>
                </a:solidFill>
                <a:hlinkClick r:id="rId5" action="ppaction://hlinksldjump"/>
              </a:rPr>
              <a:t>Великие открытия 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151" name="Прямоугольник 150">
            <a:hlinkClick r:id="rId6" action="ppaction://hlinksldjump" tooltip="Устройство микроскопа и правила работы с ним"/>
          </p:cNvPr>
          <p:cNvSpPr/>
          <p:nvPr/>
        </p:nvSpPr>
        <p:spPr>
          <a:xfrm>
            <a:off x="1763688" y="0"/>
            <a:ext cx="1728192" cy="49050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  <a:effectLst>
            <a:outerShdw blurRad="127000" dist="38100" dir="5400000" sx="103000" sy="103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 smtClean="0">
                <a:solidFill>
                  <a:schemeClr val="bg1"/>
                </a:solidFill>
                <a:hlinkClick r:id="rId6" action="ppaction://hlinksldjump"/>
              </a:rPr>
              <a:t>Микроскоп</a:t>
            </a:r>
            <a:endParaRPr lang="ru-RU" b="1" u="sng" dirty="0">
              <a:solidFill>
                <a:schemeClr val="bg1"/>
              </a:solidFill>
            </a:endParaRPr>
          </a:p>
        </p:txBody>
      </p:sp>
      <p:sp>
        <p:nvSpPr>
          <p:cNvPr id="22" name="Полилиния 21"/>
          <p:cNvSpPr/>
          <p:nvPr/>
        </p:nvSpPr>
        <p:spPr>
          <a:xfrm>
            <a:off x="6048164" y="3399842"/>
            <a:ext cx="1234646" cy="668294"/>
          </a:xfrm>
          <a:custGeom>
            <a:avLst/>
            <a:gdLst>
              <a:gd name="connsiteX0" fmla="*/ 560173 w 1234646"/>
              <a:gd name="connsiteY0" fmla="*/ 187410 h 668294"/>
              <a:gd name="connsiteX1" fmla="*/ 442784 w 1234646"/>
              <a:gd name="connsiteY1" fmla="*/ 255372 h 668294"/>
              <a:gd name="connsiteX2" fmla="*/ 325394 w 1234646"/>
              <a:gd name="connsiteY2" fmla="*/ 286264 h 668294"/>
              <a:gd name="connsiteX3" fmla="*/ 84438 w 1234646"/>
              <a:gd name="connsiteY3" fmla="*/ 360405 h 668294"/>
              <a:gd name="connsiteX4" fmla="*/ 22654 w 1234646"/>
              <a:gd name="connsiteY4" fmla="*/ 391296 h 668294"/>
              <a:gd name="connsiteX5" fmla="*/ 4119 w 1234646"/>
              <a:gd name="connsiteY5" fmla="*/ 514864 h 668294"/>
              <a:gd name="connsiteX6" fmla="*/ 47367 w 1234646"/>
              <a:gd name="connsiteY6" fmla="*/ 607540 h 668294"/>
              <a:gd name="connsiteX7" fmla="*/ 90616 w 1234646"/>
              <a:gd name="connsiteY7" fmla="*/ 644610 h 668294"/>
              <a:gd name="connsiteX8" fmla="*/ 189470 w 1234646"/>
              <a:gd name="connsiteY8" fmla="*/ 656967 h 668294"/>
              <a:gd name="connsiteX9" fmla="*/ 374821 w 1234646"/>
              <a:gd name="connsiteY9" fmla="*/ 656967 h 668294"/>
              <a:gd name="connsiteX10" fmla="*/ 566351 w 1234646"/>
              <a:gd name="connsiteY10" fmla="*/ 589005 h 668294"/>
              <a:gd name="connsiteX11" fmla="*/ 757881 w 1234646"/>
              <a:gd name="connsiteY11" fmla="*/ 527221 h 668294"/>
              <a:gd name="connsiteX12" fmla="*/ 980303 w 1234646"/>
              <a:gd name="connsiteY12" fmla="*/ 440723 h 668294"/>
              <a:gd name="connsiteX13" fmla="*/ 1085335 w 1234646"/>
              <a:gd name="connsiteY13" fmla="*/ 366583 h 668294"/>
              <a:gd name="connsiteX14" fmla="*/ 1196546 w 1234646"/>
              <a:gd name="connsiteY14" fmla="*/ 292442 h 668294"/>
              <a:gd name="connsiteX15" fmla="*/ 1233616 w 1234646"/>
              <a:gd name="connsiteY15" fmla="*/ 193588 h 668294"/>
              <a:gd name="connsiteX16" fmla="*/ 1202724 w 1234646"/>
              <a:gd name="connsiteY16" fmla="*/ 94734 h 668294"/>
              <a:gd name="connsiteX17" fmla="*/ 1128584 w 1234646"/>
              <a:gd name="connsiteY17" fmla="*/ 26772 h 668294"/>
              <a:gd name="connsiteX18" fmla="*/ 998838 w 1234646"/>
              <a:gd name="connsiteY18" fmla="*/ 2059 h 668294"/>
              <a:gd name="connsiteX19" fmla="*/ 850557 w 1234646"/>
              <a:gd name="connsiteY19" fmla="*/ 39129 h 668294"/>
              <a:gd name="connsiteX20" fmla="*/ 739346 w 1234646"/>
              <a:gd name="connsiteY20" fmla="*/ 125626 h 668294"/>
              <a:gd name="connsiteX21" fmla="*/ 640492 w 1234646"/>
              <a:gd name="connsiteY21" fmla="*/ 168875 h 668294"/>
              <a:gd name="connsiteX22" fmla="*/ 560173 w 1234646"/>
              <a:gd name="connsiteY22" fmla="*/ 187410 h 6682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1234646" h="668294">
                <a:moveTo>
                  <a:pt x="560173" y="187410"/>
                </a:moveTo>
                <a:cubicBezTo>
                  <a:pt x="527222" y="201826"/>
                  <a:pt x="481914" y="238896"/>
                  <a:pt x="442784" y="255372"/>
                </a:cubicBezTo>
                <a:cubicBezTo>
                  <a:pt x="403654" y="271848"/>
                  <a:pt x="385118" y="268759"/>
                  <a:pt x="325394" y="286264"/>
                </a:cubicBezTo>
                <a:cubicBezTo>
                  <a:pt x="265670" y="303769"/>
                  <a:pt x="134895" y="342900"/>
                  <a:pt x="84438" y="360405"/>
                </a:cubicBezTo>
                <a:cubicBezTo>
                  <a:pt x="33981" y="377910"/>
                  <a:pt x="36040" y="365553"/>
                  <a:pt x="22654" y="391296"/>
                </a:cubicBezTo>
                <a:cubicBezTo>
                  <a:pt x="9268" y="417039"/>
                  <a:pt x="0" y="478823"/>
                  <a:pt x="4119" y="514864"/>
                </a:cubicBezTo>
                <a:cubicBezTo>
                  <a:pt x="8238" y="550905"/>
                  <a:pt x="32951" y="585916"/>
                  <a:pt x="47367" y="607540"/>
                </a:cubicBezTo>
                <a:cubicBezTo>
                  <a:pt x="61783" y="629164"/>
                  <a:pt x="66932" y="636372"/>
                  <a:pt x="90616" y="644610"/>
                </a:cubicBezTo>
                <a:cubicBezTo>
                  <a:pt x="114300" y="652848"/>
                  <a:pt x="142103" y="654908"/>
                  <a:pt x="189470" y="656967"/>
                </a:cubicBezTo>
                <a:cubicBezTo>
                  <a:pt x="236837" y="659026"/>
                  <a:pt x="312008" y="668294"/>
                  <a:pt x="374821" y="656967"/>
                </a:cubicBezTo>
                <a:cubicBezTo>
                  <a:pt x="437634" y="645640"/>
                  <a:pt x="502508" y="610629"/>
                  <a:pt x="566351" y="589005"/>
                </a:cubicBezTo>
                <a:cubicBezTo>
                  <a:pt x="630194" y="567381"/>
                  <a:pt x="688889" y="551935"/>
                  <a:pt x="757881" y="527221"/>
                </a:cubicBezTo>
                <a:cubicBezTo>
                  <a:pt x="826873" y="502507"/>
                  <a:pt x="925727" y="467496"/>
                  <a:pt x="980303" y="440723"/>
                </a:cubicBezTo>
                <a:cubicBezTo>
                  <a:pt x="1034879" y="413950"/>
                  <a:pt x="1049295" y="391296"/>
                  <a:pt x="1085335" y="366583"/>
                </a:cubicBezTo>
                <a:cubicBezTo>
                  <a:pt x="1121375" y="341870"/>
                  <a:pt x="1171833" y="321274"/>
                  <a:pt x="1196546" y="292442"/>
                </a:cubicBezTo>
                <a:cubicBezTo>
                  <a:pt x="1221259" y="263610"/>
                  <a:pt x="1232586" y="226539"/>
                  <a:pt x="1233616" y="193588"/>
                </a:cubicBezTo>
                <a:cubicBezTo>
                  <a:pt x="1234646" y="160637"/>
                  <a:pt x="1220229" y="122537"/>
                  <a:pt x="1202724" y="94734"/>
                </a:cubicBezTo>
                <a:cubicBezTo>
                  <a:pt x="1185219" y="66931"/>
                  <a:pt x="1162565" y="42218"/>
                  <a:pt x="1128584" y="26772"/>
                </a:cubicBezTo>
                <a:cubicBezTo>
                  <a:pt x="1094603" y="11326"/>
                  <a:pt x="1045176" y="0"/>
                  <a:pt x="998838" y="2059"/>
                </a:cubicBezTo>
                <a:cubicBezTo>
                  <a:pt x="952500" y="4118"/>
                  <a:pt x="893806" y="18535"/>
                  <a:pt x="850557" y="39129"/>
                </a:cubicBezTo>
                <a:cubicBezTo>
                  <a:pt x="807308" y="59724"/>
                  <a:pt x="774357" y="104002"/>
                  <a:pt x="739346" y="125626"/>
                </a:cubicBezTo>
                <a:cubicBezTo>
                  <a:pt x="704335" y="147250"/>
                  <a:pt x="667265" y="155489"/>
                  <a:pt x="640492" y="168875"/>
                </a:cubicBezTo>
                <a:cubicBezTo>
                  <a:pt x="613719" y="182261"/>
                  <a:pt x="593124" y="172994"/>
                  <a:pt x="560173" y="187410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Прямоугольник 23">
            <a:hlinkClick r:id="rId7" action="ppaction://hlinksldjump" tooltip="Устройство микроскопа и правила работы с ним"/>
          </p:cNvPr>
          <p:cNvSpPr/>
          <p:nvPr/>
        </p:nvSpPr>
        <p:spPr>
          <a:xfrm>
            <a:off x="0" y="519522"/>
            <a:ext cx="1727684" cy="504056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  <a:effectLst>
            <a:outerShdw blurRad="127000" dist="38100" dir="5400000" sx="103000" sy="103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/>
                </a:solidFill>
                <a:hlinkClick r:id="rId7" action="ppaction://hlinksldjump"/>
              </a:rPr>
              <a:t>Начало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28" name="Полилиния 27"/>
          <p:cNvSpPr/>
          <p:nvPr/>
        </p:nvSpPr>
        <p:spPr>
          <a:xfrm>
            <a:off x="6007100" y="1309688"/>
            <a:ext cx="1350963" cy="452437"/>
          </a:xfrm>
          <a:custGeom>
            <a:avLst/>
            <a:gdLst>
              <a:gd name="connsiteX0" fmla="*/ 60325 w 1350963"/>
              <a:gd name="connsiteY0" fmla="*/ 223837 h 452437"/>
              <a:gd name="connsiteX1" fmla="*/ 231775 w 1350963"/>
              <a:gd name="connsiteY1" fmla="*/ 138112 h 452437"/>
              <a:gd name="connsiteX2" fmla="*/ 317500 w 1350963"/>
              <a:gd name="connsiteY2" fmla="*/ 119062 h 452437"/>
              <a:gd name="connsiteX3" fmla="*/ 460375 w 1350963"/>
              <a:gd name="connsiteY3" fmla="*/ 80962 h 452437"/>
              <a:gd name="connsiteX4" fmla="*/ 688975 w 1350963"/>
              <a:gd name="connsiteY4" fmla="*/ 42862 h 452437"/>
              <a:gd name="connsiteX5" fmla="*/ 841375 w 1350963"/>
              <a:gd name="connsiteY5" fmla="*/ 4762 h 452437"/>
              <a:gd name="connsiteX6" fmla="*/ 1050925 w 1350963"/>
              <a:gd name="connsiteY6" fmla="*/ 14287 h 452437"/>
              <a:gd name="connsiteX7" fmla="*/ 1222375 w 1350963"/>
              <a:gd name="connsiteY7" fmla="*/ 42862 h 452437"/>
              <a:gd name="connsiteX8" fmla="*/ 1336675 w 1350963"/>
              <a:gd name="connsiteY8" fmla="*/ 80962 h 452437"/>
              <a:gd name="connsiteX9" fmla="*/ 1308100 w 1350963"/>
              <a:gd name="connsiteY9" fmla="*/ 233362 h 452437"/>
              <a:gd name="connsiteX10" fmla="*/ 1174750 w 1350963"/>
              <a:gd name="connsiteY10" fmla="*/ 261937 h 452437"/>
              <a:gd name="connsiteX11" fmla="*/ 1031875 w 1350963"/>
              <a:gd name="connsiteY11" fmla="*/ 280987 h 452437"/>
              <a:gd name="connsiteX12" fmla="*/ 879475 w 1350963"/>
              <a:gd name="connsiteY12" fmla="*/ 300037 h 452437"/>
              <a:gd name="connsiteX13" fmla="*/ 688975 w 1350963"/>
              <a:gd name="connsiteY13" fmla="*/ 338137 h 452437"/>
              <a:gd name="connsiteX14" fmla="*/ 479425 w 1350963"/>
              <a:gd name="connsiteY14" fmla="*/ 376237 h 452437"/>
              <a:gd name="connsiteX15" fmla="*/ 384175 w 1350963"/>
              <a:gd name="connsiteY15" fmla="*/ 433387 h 452437"/>
              <a:gd name="connsiteX16" fmla="*/ 117475 w 1350963"/>
              <a:gd name="connsiteY16" fmla="*/ 442912 h 452437"/>
              <a:gd name="connsiteX17" fmla="*/ 50800 w 1350963"/>
              <a:gd name="connsiteY17" fmla="*/ 433387 h 452437"/>
              <a:gd name="connsiteX18" fmla="*/ 3175 w 1350963"/>
              <a:gd name="connsiteY18" fmla="*/ 328612 h 452437"/>
              <a:gd name="connsiteX19" fmla="*/ 60325 w 1350963"/>
              <a:gd name="connsiteY19" fmla="*/ 223837 h 4524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1350963" h="452437">
                <a:moveTo>
                  <a:pt x="60325" y="223837"/>
                </a:moveTo>
                <a:cubicBezTo>
                  <a:pt x="98425" y="192087"/>
                  <a:pt x="188913" y="155574"/>
                  <a:pt x="231775" y="138112"/>
                </a:cubicBezTo>
                <a:cubicBezTo>
                  <a:pt x="274637" y="120650"/>
                  <a:pt x="279400" y="128587"/>
                  <a:pt x="317500" y="119062"/>
                </a:cubicBezTo>
                <a:cubicBezTo>
                  <a:pt x="355600" y="109537"/>
                  <a:pt x="398463" y="93662"/>
                  <a:pt x="460375" y="80962"/>
                </a:cubicBezTo>
                <a:cubicBezTo>
                  <a:pt x="522288" y="68262"/>
                  <a:pt x="625475" y="55562"/>
                  <a:pt x="688975" y="42862"/>
                </a:cubicBezTo>
                <a:cubicBezTo>
                  <a:pt x="752475" y="30162"/>
                  <a:pt x="781050" y="9525"/>
                  <a:pt x="841375" y="4762"/>
                </a:cubicBezTo>
                <a:cubicBezTo>
                  <a:pt x="901700" y="0"/>
                  <a:pt x="987425" y="7937"/>
                  <a:pt x="1050925" y="14287"/>
                </a:cubicBezTo>
                <a:cubicBezTo>
                  <a:pt x="1114425" y="20637"/>
                  <a:pt x="1174750" y="31750"/>
                  <a:pt x="1222375" y="42862"/>
                </a:cubicBezTo>
                <a:cubicBezTo>
                  <a:pt x="1270000" y="53974"/>
                  <a:pt x="1322388" y="49212"/>
                  <a:pt x="1336675" y="80962"/>
                </a:cubicBezTo>
                <a:cubicBezTo>
                  <a:pt x="1350963" y="112712"/>
                  <a:pt x="1335088" y="203200"/>
                  <a:pt x="1308100" y="233362"/>
                </a:cubicBezTo>
                <a:cubicBezTo>
                  <a:pt x="1281113" y="263525"/>
                  <a:pt x="1220787" y="254000"/>
                  <a:pt x="1174750" y="261937"/>
                </a:cubicBezTo>
                <a:cubicBezTo>
                  <a:pt x="1128713" y="269874"/>
                  <a:pt x="1031875" y="280987"/>
                  <a:pt x="1031875" y="280987"/>
                </a:cubicBezTo>
                <a:cubicBezTo>
                  <a:pt x="982662" y="287337"/>
                  <a:pt x="936625" y="290512"/>
                  <a:pt x="879475" y="300037"/>
                </a:cubicBezTo>
                <a:cubicBezTo>
                  <a:pt x="822325" y="309562"/>
                  <a:pt x="688975" y="338137"/>
                  <a:pt x="688975" y="338137"/>
                </a:cubicBezTo>
                <a:cubicBezTo>
                  <a:pt x="622300" y="350837"/>
                  <a:pt x="530225" y="360362"/>
                  <a:pt x="479425" y="376237"/>
                </a:cubicBezTo>
                <a:cubicBezTo>
                  <a:pt x="428625" y="392112"/>
                  <a:pt x="444500" y="422275"/>
                  <a:pt x="384175" y="433387"/>
                </a:cubicBezTo>
                <a:cubicBezTo>
                  <a:pt x="323850" y="444499"/>
                  <a:pt x="173037" y="442912"/>
                  <a:pt x="117475" y="442912"/>
                </a:cubicBezTo>
                <a:cubicBezTo>
                  <a:pt x="61913" y="442912"/>
                  <a:pt x="69850" y="452437"/>
                  <a:pt x="50800" y="433387"/>
                </a:cubicBezTo>
                <a:cubicBezTo>
                  <a:pt x="31750" y="414337"/>
                  <a:pt x="6350" y="357187"/>
                  <a:pt x="3175" y="328612"/>
                </a:cubicBezTo>
                <a:cubicBezTo>
                  <a:pt x="0" y="300037"/>
                  <a:pt x="22225" y="255587"/>
                  <a:pt x="60325" y="223837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Полилиния 28">
            <a:hlinkClick r:id="rId8" action="ppaction://hlinksldjump"/>
          </p:cNvPr>
          <p:cNvSpPr/>
          <p:nvPr/>
        </p:nvSpPr>
        <p:spPr>
          <a:xfrm>
            <a:off x="5894388" y="1301750"/>
            <a:ext cx="1501775" cy="457200"/>
          </a:xfrm>
          <a:custGeom>
            <a:avLst/>
            <a:gdLst>
              <a:gd name="connsiteX0" fmla="*/ 173037 w 1501775"/>
              <a:gd name="connsiteY0" fmla="*/ 260350 h 457200"/>
              <a:gd name="connsiteX1" fmla="*/ 392112 w 1501775"/>
              <a:gd name="connsiteY1" fmla="*/ 165100 h 457200"/>
              <a:gd name="connsiteX2" fmla="*/ 611187 w 1501775"/>
              <a:gd name="connsiteY2" fmla="*/ 127000 h 457200"/>
              <a:gd name="connsiteX3" fmla="*/ 839787 w 1501775"/>
              <a:gd name="connsiteY3" fmla="*/ 107950 h 457200"/>
              <a:gd name="connsiteX4" fmla="*/ 1058862 w 1501775"/>
              <a:gd name="connsiteY4" fmla="*/ 50800 h 457200"/>
              <a:gd name="connsiteX5" fmla="*/ 1230312 w 1501775"/>
              <a:gd name="connsiteY5" fmla="*/ 50800 h 457200"/>
              <a:gd name="connsiteX6" fmla="*/ 1363662 w 1501775"/>
              <a:gd name="connsiteY6" fmla="*/ 79375 h 457200"/>
              <a:gd name="connsiteX7" fmla="*/ 1163637 w 1501775"/>
              <a:gd name="connsiteY7" fmla="*/ 250825 h 457200"/>
              <a:gd name="connsiteX8" fmla="*/ 1325562 w 1501775"/>
              <a:gd name="connsiteY8" fmla="*/ 222250 h 457200"/>
              <a:gd name="connsiteX9" fmla="*/ 1011237 w 1501775"/>
              <a:gd name="connsiteY9" fmla="*/ 117475 h 457200"/>
              <a:gd name="connsiteX10" fmla="*/ 1068387 w 1501775"/>
              <a:gd name="connsiteY10" fmla="*/ 260350 h 457200"/>
              <a:gd name="connsiteX11" fmla="*/ 877887 w 1501775"/>
              <a:gd name="connsiteY11" fmla="*/ 298450 h 457200"/>
              <a:gd name="connsiteX12" fmla="*/ 687387 w 1501775"/>
              <a:gd name="connsiteY12" fmla="*/ 317500 h 457200"/>
              <a:gd name="connsiteX13" fmla="*/ 515937 w 1501775"/>
              <a:gd name="connsiteY13" fmla="*/ 317500 h 457200"/>
              <a:gd name="connsiteX14" fmla="*/ 354012 w 1501775"/>
              <a:gd name="connsiteY14" fmla="*/ 374650 h 457200"/>
              <a:gd name="connsiteX15" fmla="*/ 239712 w 1501775"/>
              <a:gd name="connsiteY15" fmla="*/ 307975 h 457200"/>
              <a:gd name="connsiteX16" fmla="*/ 506412 w 1501775"/>
              <a:gd name="connsiteY16" fmla="*/ 231775 h 457200"/>
              <a:gd name="connsiteX17" fmla="*/ 735012 w 1501775"/>
              <a:gd name="connsiteY17" fmla="*/ 203200 h 457200"/>
              <a:gd name="connsiteX18" fmla="*/ 992187 w 1501775"/>
              <a:gd name="connsiteY18" fmla="*/ 136525 h 457200"/>
              <a:gd name="connsiteX19" fmla="*/ 1268412 w 1501775"/>
              <a:gd name="connsiteY19" fmla="*/ 79375 h 457200"/>
              <a:gd name="connsiteX20" fmla="*/ 1306512 w 1501775"/>
              <a:gd name="connsiteY20" fmla="*/ 165100 h 457200"/>
              <a:gd name="connsiteX21" fmla="*/ 1020762 w 1501775"/>
              <a:gd name="connsiteY21" fmla="*/ 41275 h 457200"/>
              <a:gd name="connsiteX22" fmla="*/ 1135062 w 1501775"/>
              <a:gd name="connsiteY22" fmla="*/ 279400 h 457200"/>
              <a:gd name="connsiteX23" fmla="*/ 744537 w 1501775"/>
              <a:gd name="connsiteY23" fmla="*/ 98425 h 457200"/>
              <a:gd name="connsiteX24" fmla="*/ 735012 w 1501775"/>
              <a:gd name="connsiteY24" fmla="*/ 269875 h 457200"/>
              <a:gd name="connsiteX25" fmla="*/ 354012 w 1501775"/>
              <a:gd name="connsiteY25" fmla="*/ 107950 h 457200"/>
              <a:gd name="connsiteX26" fmla="*/ 534987 w 1501775"/>
              <a:gd name="connsiteY26" fmla="*/ 441325 h 457200"/>
              <a:gd name="connsiteX27" fmla="*/ 239712 w 1501775"/>
              <a:gd name="connsiteY27" fmla="*/ 203200 h 457200"/>
              <a:gd name="connsiteX28" fmla="*/ 192087 w 1501775"/>
              <a:gd name="connsiteY28" fmla="*/ 317500 h 457200"/>
              <a:gd name="connsiteX29" fmla="*/ 1392237 w 1501775"/>
              <a:gd name="connsiteY29" fmla="*/ 127000 h 457200"/>
              <a:gd name="connsiteX30" fmla="*/ 849312 w 1501775"/>
              <a:gd name="connsiteY30" fmla="*/ 222250 h 457200"/>
              <a:gd name="connsiteX31" fmla="*/ 363537 w 1501775"/>
              <a:gd name="connsiteY31" fmla="*/ 422275 h 457200"/>
              <a:gd name="connsiteX32" fmla="*/ 725487 w 1501775"/>
              <a:gd name="connsiteY32" fmla="*/ 60325 h 457200"/>
              <a:gd name="connsiteX33" fmla="*/ 963612 w 1501775"/>
              <a:gd name="connsiteY33" fmla="*/ 88900 h 457200"/>
              <a:gd name="connsiteX34" fmla="*/ 1316037 w 1501775"/>
              <a:gd name="connsiteY34" fmla="*/ 269875 h 457200"/>
              <a:gd name="connsiteX35" fmla="*/ 1439862 w 1501775"/>
              <a:gd name="connsiteY35" fmla="*/ 107950 h 457200"/>
              <a:gd name="connsiteX36" fmla="*/ 1401762 w 1501775"/>
              <a:gd name="connsiteY36" fmla="*/ 60325 h 457200"/>
              <a:gd name="connsiteX37" fmla="*/ 1220787 w 1501775"/>
              <a:gd name="connsiteY37" fmla="*/ 31750 h 457200"/>
              <a:gd name="connsiteX38" fmla="*/ 754062 w 1501775"/>
              <a:gd name="connsiteY38" fmla="*/ 12700 h 457200"/>
              <a:gd name="connsiteX39" fmla="*/ 468312 w 1501775"/>
              <a:gd name="connsiteY39" fmla="*/ 107950 h 457200"/>
              <a:gd name="connsiteX40" fmla="*/ 173037 w 1501775"/>
              <a:gd name="connsiteY40" fmla="*/ 260350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1501775" h="457200">
                <a:moveTo>
                  <a:pt x="173037" y="260350"/>
                </a:moveTo>
                <a:cubicBezTo>
                  <a:pt x="160337" y="269875"/>
                  <a:pt x="319087" y="187325"/>
                  <a:pt x="392112" y="165100"/>
                </a:cubicBezTo>
                <a:cubicBezTo>
                  <a:pt x="465137" y="142875"/>
                  <a:pt x="536575" y="136525"/>
                  <a:pt x="611187" y="127000"/>
                </a:cubicBezTo>
                <a:cubicBezTo>
                  <a:pt x="685799" y="117475"/>
                  <a:pt x="765175" y="120650"/>
                  <a:pt x="839787" y="107950"/>
                </a:cubicBezTo>
                <a:cubicBezTo>
                  <a:pt x="914399" y="95250"/>
                  <a:pt x="993775" y="60325"/>
                  <a:pt x="1058862" y="50800"/>
                </a:cubicBezTo>
                <a:cubicBezTo>
                  <a:pt x="1123949" y="41275"/>
                  <a:pt x="1179512" y="46038"/>
                  <a:pt x="1230312" y="50800"/>
                </a:cubicBezTo>
                <a:cubicBezTo>
                  <a:pt x="1281112" y="55562"/>
                  <a:pt x="1374774" y="46038"/>
                  <a:pt x="1363662" y="79375"/>
                </a:cubicBezTo>
                <a:cubicBezTo>
                  <a:pt x="1352550" y="112712"/>
                  <a:pt x="1169987" y="227013"/>
                  <a:pt x="1163637" y="250825"/>
                </a:cubicBezTo>
                <a:cubicBezTo>
                  <a:pt x="1157287" y="274637"/>
                  <a:pt x="1350962" y="244475"/>
                  <a:pt x="1325562" y="222250"/>
                </a:cubicBezTo>
                <a:cubicBezTo>
                  <a:pt x="1300162" y="200025"/>
                  <a:pt x="1054099" y="111125"/>
                  <a:pt x="1011237" y="117475"/>
                </a:cubicBezTo>
                <a:cubicBezTo>
                  <a:pt x="968375" y="123825"/>
                  <a:pt x="1090612" y="230188"/>
                  <a:pt x="1068387" y="260350"/>
                </a:cubicBezTo>
                <a:cubicBezTo>
                  <a:pt x="1046162" y="290512"/>
                  <a:pt x="941387" y="288925"/>
                  <a:pt x="877887" y="298450"/>
                </a:cubicBezTo>
                <a:cubicBezTo>
                  <a:pt x="814387" y="307975"/>
                  <a:pt x="747712" y="314325"/>
                  <a:pt x="687387" y="317500"/>
                </a:cubicBezTo>
                <a:cubicBezTo>
                  <a:pt x="627062" y="320675"/>
                  <a:pt x="571499" y="307975"/>
                  <a:pt x="515937" y="317500"/>
                </a:cubicBezTo>
                <a:cubicBezTo>
                  <a:pt x="460375" y="327025"/>
                  <a:pt x="400049" y="376237"/>
                  <a:pt x="354012" y="374650"/>
                </a:cubicBezTo>
                <a:cubicBezTo>
                  <a:pt x="307975" y="373063"/>
                  <a:pt x="214312" y="331788"/>
                  <a:pt x="239712" y="307975"/>
                </a:cubicBezTo>
                <a:cubicBezTo>
                  <a:pt x="265112" y="284163"/>
                  <a:pt x="423862" y="249237"/>
                  <a:pt x="506412" y="231775"/>
                </a:cubicBezTo>
                <a:cubicBezTo>
                  <a:pt x="588962" y="214313"/>
                  <a:pt x="654050" y="219075"/>
                  <a:pt x="735012" y="203200"/>
                </a:cubicBezTo>
                <a:cubicBezTo>
                  <a:pt x="815975" y="187325"/>
                  <a:pt x="903287" y="157162"/>
                  <a:pt x="992187" y="136525"/>
                </a:cubicBezTo>
                <a:cubicBezTo>
                  <a:pt x="1081087" y="115888"/>
                  <a:pt x="1216025" y="74613"/>
                  <a:pt x="1268412" y="79375"/>
                </a:cubicBezTo>
                <a:cubicBezTo>
                  <a:pt x="1320799" y="84137"/>
                  <a:pt x="1347787" y="171450"/>
                  <a:pt x="1306512" y="165100"/>
                </a:cubicBezTo>
                <a:cubicBezTo>
                  <a:pt x="1265237" y="158750"/>
                  <a:pt x="1049337" y="22225"/>
                  <a:pt x="1020762" y="41275"/>
                </a:cubicBezTo>
                <a:cubicBezTo>
                  <a:pt x="992187" y="60325"/>
                  <a:pt x="1181100" y="269875"/>
                  <a:pt x="1135062" y="279400"/>
                </a:cubicBezTo>
                <a:cubicBezTo>
                  <a:pt x="1089025" y="288925"/>
                  <a:pt x="811212" y="100012"/>
                  <a:pt x="744537" y="98425"/>
                </a:cubicBezTo>
                <a:cubicBezTo>
                  <a:pt x="677862" y="96838"/>
                  <a:pt x="800099" y="268288"/>
                  <a:pt x="735012" y="269875"/>
                </a:cubicBezTo>
                <a:cubicBezTo>
                  <a:pt x="669925" y="271462"/>
                  <a:pt x="387350" y="79375"/>
                  <a:pt x="354012" y="107950"/>
                </a:cubicBezTo>
                <a:cubicBezTo>
                  <a:pt x="320675" y="136525"/>
                  <a:pt x="554037" y="425450"/>
                  <a:pt x="534987" y="441325"/>
                </a:cubicBezTo>
                <a:cubicBezTo>
                  <a:pt x="515937" y="457200"/>
                  <a:pt x="296862" y="223837"/>
                  <a:pt x="239712" y="203200"/>
                </a:cubicBezTo>
                <a:cubicBezTo>
                  <a:pt x="182562" y="182563"/>
                  <a:pt x="0" y="330200"/>
                  <a:pt x="192087" y="317500"/>
                </a:cubicBezTo>
                <a:cubicBezTo>
                  <a:pt x="384174" y="304800"/>
                  <a:pt x="1282700" y="142875"/>
                  <a:pt x="1392237" y="127000"/>
                </a:cubicBezTo>
                <a:cubicBezTo>
                  <a:pt x="1501775" y="111125"/>
                  <a:pt x="1020762" y="173037"/>
                  <a:pt x="849312" y="222250"/>
                </a:cubicBezTo>
                <a:cubicBezTo>
                  <a:pt x="677862" y="271463"/>
                  <a:pt x="384175" y="449263"/>
                  <a:pt x="363537" y="422275"/>
                </a:cubicBezTo>
                <a:cubicBezTo>
                  <a:pt x="342899" y="395287"/>
                  <a:pt x="625475" y="115888"/>
                  <a:pt x="725487" y="60325"/>
                </a:cubicBezTo>
                <a:cubicBezTo>
                  <a:pt x="825500" y="4763"/>
                  <a:pt x="865187" y="53975"/>
                  <a:pt x="963612" y="88900"/>
                </a:cubicBezTo>
                <a:cubicBezTo>
                  <a:pt x="1062037" y="123825"/>
                  <a:pt x="1236662" y="266700"/>
                  <a:pt x="1316037" y="269875"/>
                </a:cubicBezTo>
                <a:cubicBezTo>
                  <a:pt x="1395412" y="273050"/>
                  <a:pt x="1425575" y="142875"/>
                  <a:pt x="1439862" y="107950"/>
                </a:cubicBezTo>
                <a:cubicBezTo>
                  <a:pt x="1454150" y="73025"/>
                  <a:pt x="1438275" y="73025"/>
                  <a:pt x="1401762" y="60325"/>
                </a:cubicBezTo>
                <a:cubicBezTo>
                  <a:pt x="1365250" y="47625"/>
                  <a:pt x="1328737" y="39688"/>
                  <a:pt x="1220787" y="31750"/>
                </a:cubicBezTo>
                <a:cubicBezTo>
                  <a:pt x="1112837" y="23813"/>
                  <a:pt x="879475" y="0"/>
                  <a:pt x="754062" y="12700"/>
                </a:cubicBezTo>
                <a:cubicBezTo>
                  <a:pt x="628650" y="25400"/>
                  <a:pt x="571499" y="63500"/>
                  <a:pt x="468312" y="107950"/>
                </a:cubicBezTo>
                <a:cubicBezTo>
                  <a:pt x="365125" y="152400"/>
                  <a:pt x="185737" y="250825"/>
                  <a:pt x="173037" y="260350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Полилиния 36">
            <a:hlinkClick r:id="rId9" action="ppaction://hlinksldjump"/>
          </p:cNvPr>
          <p:cNvSpPr/>
          <p:nvPr/>
        </p:nvSpPr>
        <p:spPr>
          <a:xfrm>
            <a:off x="5464175" y="2165350"/>
            <a:ext cx="587375" cy="434975"/>
          </a:xfrm>
          <a:custGeom>
            <a:avLst/>
            <a:gdLst>
              <a:gd name="connsiteX0" fmla="*/ 50800 w 587375"/>
              <a:gd name="connsiteY0" fmla="*/ 349250 h 434975"/>
              <a:gd name="connsiteX1" fmla="*/ 450850 w 587375"/>
              <a:gd name="connsiteY1" fmla="*/ 53975 h 434975"/>
              <a:gd name="connsiteX2" fmla="*/ 155575 w 587375"/>
              <a:gd name="connsiteY2" fmla="*/ 368300 h 434975"/>
              <a:gd name="connsiteX3" fmla="*/ 498475 w 587375"/>
              <a:gd name="connsiteY3" fmla="*/ 92075 h 434975"/>
              <a:gd name="connsiteX4" fmla="*/ 279400 w 587375"/>
              <a:gd name="connsiteY4" fmla="*/ 396875 h 434975"/>
              <a:gd name="connsiteX5" fmla="*/ 574675 w 587375"/>
              <a:gd name="connsiteY5" fmla="*/ 158750 h 434975"/>
              <a:gd name="connsiteX6" fmla="*/ 355600 w 587375"/>
              <a:gd name="connsiteY6" fmla="*/ 25400 h 434975"/>
              <a:gd name="connsiteX7" fmla="*/ 536575 w 587375"/>
              <a:gd name="connsiteY7" fmla="*/ 311150 h 434975"/>
              <a:gd name="connsiteX8" fmla="*/ 222250 w 587375"/>
              <a:gd name="connsiteY8" fmla="*/ 44450 h 434975"/>
              <a:gd name="connsiteX9" fmla="*/ 403225 w 587375"/>
              <a:gd name="connsiteY9" fmla="*/ 396875 h 434975"/>
              <a:gd name="connsiteX10" fmla="*/ 136525 w 587375"/>
              <a:gd name="connsiteY10" fmla="*/ 130175 h 434975"/>
              <a:gd name="connsiteX11" fmla="*/ 231775 w 587375"/>
              <a:gd name="connsiteY11" fmla="*/ 415925 h 434975"/>
              <a:gd name="connsiteX12" fmla="*/ 31750 w 587375"/>
              <a:gd name="connsiteY12" fmla="*/ 244475 h 434975"/>
              <a:gd name="connsiteX13" fmla="*/ 422275 w 587375"/>
              <a:gd name="connsiteY13" fmla="*/ 34925 h 434975"/>
              <a:gd name="connsiteX14" fmla="*/ 241300 w 587375"/>
              <a:gd name="connsiteY14" fmla="*/ 415925 h 434975"/>
              <a:gd name="connsiteX15" fmla="*/ 536575 w 587375"/>
              <a:gd name="connsiteY15" fmla="*/ 130175 h 434975"/>
              <a:gd name="connsiteX16" fmla="*/ 469900 w 587375"/>
              <a:gd name="connsiteY16" fmla="*/ 320675 h 434975"/>
              <a:gd name="connsiteX17" fmla="*/ 69850 w 587375"/>
              <a:gd name="connsiteY17" fmla="*/ 225425 h 434975"/>
              <a:gd name="connsiteX18" fmla="*/ 193675 w 587375"/>
              <a:gd name="connsiteY18" fmla="*/ 396875 h 434975"/>
              <a:gd name="connsiteX19" fmla="*/ 327025 w 587375"/>
              <a:gd name="connsiteY19" fmla="*/ 63500 h 434975"/>
              <a:gd name="connsiteX20" fmla="*/ 288925 w 587375"/>
              <a:gd name="connsiteY20" fmla="*/ 25400 h 434975"/>
              <a:gd name="connsiteX21" fmla="*/ 536575 w 587375"/>
              <a:gd name="connsiteY21" fmla="*/ 215900 h 434975"/>
              <a:gd name="connsiteX22" fmla="*/ 412750 w 587375"/>
              <a:gd name="connsiteY22" fmla="*/ 254000 h 434975"/>
              <a:gd name="connsiteX23" fmla="*/ 165100 w 587375"/>
              <a:gd name="connsiteY23" fmla="*/ 339725 h 434975"/>
              <a:gd name="connsiteX24" fmla="*/ 307975 w 587375"/>
              <a:gd name="connsiteY24" fmla="*/ 273050 h 4349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587375" h="434975">
                <a:moveTo>
                  <a:pt x="50800" y="349250"/>
                </a:moveTo>
                <a:cubicBezTo>
                  <a:pt x="242094" y="200025"/>
                  <a:pt x="433388" y="50800"/>
                  <a:pt x="450850" y="53975"/>
                </a:cubicBezTo>
                <a:cubicBezTo>
                  <a:pt x="468313" y="57150"/>
                  <a:pt x="147638" y="361950"/>
                  <a:pt x="155575" y="368300"/>
                </a:cubicBezTo>
                <a:cubicBezTo>
                  <a:pt x="163512" y="374650"/>
                  <a:pt x="477838" y="87313"/>
                  <a:pt x="498475" y="92075"/>
                </a:cubicBezTo>
                <a:cubicBezTo>
                  <a:pt x="519112" y="96837"/>
                  <a:pt x="266700" y="385763"/>
                  <a:pt x="279400" y="396875"/>
                </a:cubicBezTo>
                <a:cubicBezTo>
                  <a:pt x="292100" y="407987"/>
                  <a:pt x="561975" y="220663"/>
                  <a:pt x="574675" y="158750"/>
                </a:cubicBezTo>
                <a:cubicBezTo>
                  <a:pt x="587375" y="96838"/>
                  <a:pt x="361950" y="0"/>
                  <a:pt x="355600" y="25400"/>
                </a:cubicBezTo>
                <a:cubicBezTo>
                  <a:pt x="349250" y="50800"/>
                  <a:pt x="558800" y="307975"/>
                  <a:pt x="536575" y="311150"/>
                </a:cubicBezTo>
                <a:cubicBezTo>
                  <a:pt x="514350" y="314325"/>
                  <a:pt x="244475" y="30162"/>
                  <a:pt x="222250" y="44450"/>
                </a:cubicBezTo>
                <a:cubicBezTo>
                  <a:pt x="200025" y="58738"/>
                  <a:pt x="417512" y="382588"/>
                  <a:pt x="403225" y="396875"/>
                </a:cubicBezTo>
                <a:cubicBezTo>
                  <a:pt x="388938" y="411162"/>
                  <a:pt x="165100" y="127000"/>
                  <a:pt x="136525" y="130175"/>
                </a:cubicBezTo>
                <a:cubicBezTo>
                  <a:pt x="107950" y="133350"/>
                  <a:pt x="249237" y="396875"/>
                  <a:pt x="231775" y="415925"/>
                </a:cubicBezTo>
                <a:cubicBezTo>
                  <a:pt x="214313" y="434975"/>
                  <a:pt x="0" y="307975"/>
                  <a:pt x="31750" y="244475"/>
                </a:cubicBezTo>
                <a:cubicBezTo>
                  <a:pt x="63500" y="180975"/>
                  <a:pt x="387350" y="6350"/>
                  <a:pt x="422275" y="34925"/>
                </a:cubicBezTo>
                <a:cubicBezTo>
                  <a:pt x="457200" y="63500"/>
                  <a:pt x="222250" y="400050"/>
                  <a:pt x="241300" y="415925"/>
                </a:cubicBezTo>
                <a:cubicBezTo>
                  <a:pt x="260350" y="431800"/>
                  <a:pt x="498475" y="146050"/>
                  <a:pt x="536575" y="130175"/>
                </a:cubicBezTo>
                <a:cubicBezTo>
                  <a:pt x="574675" y="114300"/>
                  <a:pt x="547687" y="304800"/>
                  <a:pt x="469900" y="320675"/>
                </a:cubicBezTo>
                <a:cubicBezTo>
                  <a:pt x="392113" y="336550"/>
                  <a:pt x="115887" y="212725"/>
                  <a:pt x="69850" y="225425"/>
                </a:cubicBezTo>
                <a:cubicBezTo>
                  <a:pt x="23813" y="238125"/>
                  <a:pt x="150813" y="423862"/>
                  <a:pt x="193675" y="396875"/>
                </a:cubicBezTo>
                <a:cubicBezTo>
                  <a:pt x="236537" y="369888"/>
                  <a:pt x="311150" y="125413"/>
                  <a:pt x="327025" y="63500"/>
                </a:cubicBezTo>
                <a:cubicBezTo>
                  <a:pt x="342900" y="1588"/>
                  <a:pt x="254000" y="0"/>
                  <a:pt x="288925" y="25400"/>
                </a:cubicBezTo>
                <a:cubicBezTo>
                  <a:pt x="323850" y="50800"/>
                  <a:pt x="515938" y="177800"/>
                  <a:pt x="536575" y="215900"/>
                </a:cubicBezTo>
                <a:cubicBezTo>
                  <a:pt x="557212" y="254000"/>
                  <a:pt x="474662" y="233363"/>
                  <a:pt x="412750" y="254000"/>
                </a:cubicBezTo>
                <a:cubicBezTo>
                  <a:pt x="350838" y="274637"/>
                  <a:pt x="182563" y="336550"/>
                  <a:pt x="165100" y="339725"/>
                </a:cubicBezTo>
                <a:cubicBezTo>
                  <a:pt x="147638" y="342900"/>
                  <a:pt x="227806" y="307975"/>
                  <a:pt x="307975" y="273050"/>
                </a:cubicBezTo>
              </a:path>
            </a:pathLst>
          </a:custGeom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Полилиния 37">
            <a:hlinkClick r:id="rId10" action="ppaction://hlinksldjump"/>
          </p:cNvPr>
          <p:cNvSpPr/>
          <p:nvPr/>
        </p:nvSpPr>
        <p:spPr>
          <a:xfrm>
            <a:off x="6059488" y="2286000"/>
            <a:ext cx="301624" cy="339725"/>
          </a:xfrm>
          <a:custGeom>
            <a:avLst/>
            <a:gdLst>
              <a:gd name="connsiteX0" fmla="*/ 274637 w 301624"/>
              <a:gd name="connsiteY0" fmla="*/ 9525 h 339725"/>
              <a:gd name="connsiteX1" fmla="*/ 26987 w 301624"/>
              <a:gd name="connsiteY1" fmla="*/ 276225 h 339725"/>
              <a:gd name="connsiteX2" fmla="*/ 112712 w 301624"/>
              <a:gd name="connsiteY2" fmla="*/ 9525 h 339725"/>
              <a:gd name="connsiteX3" fmla="*/ 227012 w 301624"/>
              <a:gd name="connsiteY3" fmla="*/ 323850 h 339725"/>
              <a:gd name="connsiteX4" fmla="*/ 265112 w 301624"/>
              <a:gd name="connsiteY4" fmla="*/ 66675 h 339725"/>
              <a:gd name="connsiteX5" fmla="*/ 93662 w 301624"/>
              <a:gd name="connsiteY5" fmla="*/ 38100 h 339725"/>
              <a:gd name="connsiteX6" fmla="*/ 46037 w 301624"/>
              <a:gd name="connsiteY6" fmla="*/ 295275 h 339725"/>
              <a:gd name="connsiteX7" fmla="*/ 236537 w 301624"/>
              <a:gd name="connsiteY7" fmla="*/ 304800 h 339725"/>
              <a:gd name="connsiteX8" fmla="*/ 227012 w 301624"/>
              <a:gd name="connsiteY8" fmla="*/ 142875 h 339725"/>
              <a:gd name="connsiteX9" fmla="*/ 84137 w 301624"/>
              <a:gd name="connsiteY9" fmla="*/ 133350 h 339725"/>
              <a:gd name="connsiteX10" fmla="*/ 169862 w 301624"/>
              <a:gd name="connsiteY10" fmla="*/ 47625 h 339725"/>
              <a:gd name="connsiteX11" fmla="*/ 141287 w 301624"/>
              <a:gd name="connsiteY11" fmla="*/ 285750 h 339725"/>
              <a:gd name="connsiteX12" fmla="*/ 74612 w 301624"/>
              <a:gd name="connsiteY12" fmla="*/ 180975 h 339725"/>
              <a:gd name="connsiteX13" fmla="*/ 207962 w 301624"/>
              <a:gd name="connsiteY13" fmla="*/ 133350 h 339725"/>
              <a:gd name="connsiteX14" fmla="*/ 188912 w 301624"/>
              <a:gd name="connsiteY14" fmla="*/ 266700 h 339725"/>
              <a:gd name="connsiteX15" fmla="*/ 274637 w 301624"/>
              <a:gd name="connsiteY15" fmla="*/ 9525 h 339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301624" h="339725">
                <a:moveTo>
                  <a:pt x="274637" y="9525"/>
                </a:moveTo>
                <a:cubicBezTo>
                  <a:pt x="247650" y="11112"/>
                  <a:pt x="53974" y="276225"/>
                  <a:pt x="26987" y="276225"/>
                </a:cubicBezTo>
                <a:cubicBezTo>
                  <a:pt x="0" y="276225"/>
                  <a:pt x="79375" y="1588"/>
                  <a:pt x="112712" y="9525"/>
                </a:cubicBezTo>
                <a:cubicBezTo>
                  <a:pt x="146049" y="17462"/>
                  <a:pt x="201612" y="314325"/>
                  <a:pt x="227012" y="323850"/>
                </a:cubicBezTo>
                <a:cubicBezTo>
                  <a:pt x="252412" y="333375"/>
                  <a:pt x="287337" y="114300"/>
                  <a:pt x="265112" y="66675"/>
                </a:cubicBezTo>
                <a:cubicBezTo>
                  <a:pt x="242887" y="19050"/>
                  <a:pt x="130174" y="0"/>
                  <a:pt x="93662" y="38100"/>
                </a:cubicBezTo>
                <a:cubicBezTo>
                  <a:pt x="57150" y="76200"/>
                  <a:pt x="22225" y="250825"/>
                  <a:pt x="46037" y="295275"/>
                </a:cubicBezTo>
                <a:cubicBezTo>
                  <a:pt x="69849" y="339725"/>
                  <a:pt x="206374" y="330200"/>
                  <a:pt x="236537" y="304800"/>
                </a:cubicBezTo>
                <a:cubicBezTo>
                  <a:pt x="266700" y="279400"/>
                  <a:pt x="252412" y="171450"/>
                  <a:pt x="227012" y="142875"/>
                </a:cubicBezTo>
                <a:cubicBezTo>
                  <a:pt x="201612" y="114300"/>
                  <a:pt x="93662" y="149225"/>
                  <a:pt x="84137" y="133350"/>
                </a:cubicBezTo>
                <a:cubicBezTo>
                  <a:pt x="74612" y="117475"/>
                  <a:pt x="160337" y="22225"/>
                  <a:pt x="169862" y="47625"/>
                </a:cubicBezTo>
                <a:cubicBezTo>
                  <a:pt x="179387" y="73025"/>
                  <a:pt x="157162" y="263525"/>
                  <a:pt x="141287" y="285750"/>
                </a:cubicBezTo>
                <a:cubicBezTo>
                  <a:pt x="125412" y="307975"/>
                  <a:pt x="63500" y="206375"/>
                  <a:pt x="74612" y="180975"/>
                </a:cubicBezTo>
                <a:cubicBezTo>
                  <a:pt x="85724" y="155575"/>
                  <a:pt x="188912" y="119063"/>
                  <a:pt x="207962" y="133350"/>
                </a:cubicBezTo>
                <a:cubicBezTo>
                  <a:pt x="227012" y="147638"/>
                  <a:pt x="179387" y="280987"/>
                  <a:pt x="188912" y="266700"/>
                </a:cubicBezTo>
                <a:cubicBezTo>
                  <a:pt x="198437" y="252413"/>
                  <a:pt x="301624" y="7938"/>
                  <a:pt x="274637" y="9525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Полилиния 38">
            <a:hlinkClick r:id="rId10" action="ppaction://hlinksldjump"/>
          </p:cNvPr>
          <p:cNvSpPr/>
          <p:nvPr/>
        </p:nvSpPr>
        <p:spPr>
          <a:xfrm>
            <a:off x="5354638" y="2614613"/>
            <a:ext cx="661987" cy="123824"/>
          </a:xfrm>
          <a:custGeom>
            <a:avLst/>
            <a:gdLst>
              <a:gd name="connsiteX0" fmla="*/ 74612 w 661987"/>
              <a:gd name="connsiteY0" fmla="*/ 90487 h 123824"/>
              <a:gd name="connsiteX1" fmla="*/ 579437 w 661987"/>
              <a:gd name="connsiteY1" fmla="*/ 4762 h 123824"/>
              <a:gd name="connsiteX2" fmla="*/ 569912 w 661987"/>
              <a:gd name="connsiteY2" fmla="*/ 119062 h 123824"/>
              <a:gd name="connsiteX3" fmla="*/ 293687 w 661987"/>
              <a:gd name="connsiteY3" fmla="*/ 33337 h 123824"/>
              <a:gd name="connsiteX4" fmla="*/ 131762 w 661987"/>
              <a:gd name="connsiteY4" fmla="*/ 14287 h 123824"/>
              <a:gd name="connsiteX5" fmla="*/ 74612 w 661987"/>
              <a:gd name="connsiteY5" fmla="*/ 90487 h 1238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61987" h="123824">
                <a:moveTo>
                  <a:pt x="74612" y="90487"/>
                </a:moveTo>
                <a:cubicBezTo>
                  <a:pt x="149224" y="88900"/>
                  <a:pt x="496887" y="0"/>
                  <a:pt x="579437" y="4762"/>
                </a:cubicBezTo>
                <a:cubicBezTo>
                  <a:pt x="661987" y="9524"/>
                  <a:pt x="617537" y="114300"/>
                  <a:pt x="569912" y="119062"/>
                </a:cubicBezTo>
                <a:cubicBezTo>
                  <a:pt x="522287" y="123824"/>
                  <a:pt x="366712" y="50799"/>
                  <a:pt x="293687" y="33337"/>
                </a:cubicBezTo>
                <a:cubicBezTo>
                  <a:pt x="220662" y="15875"/>
                  <a:pt x="161924" y="4762"/>
                  <a:pt x="131762" y="14287"/>
                </a:cubicBezTo>
                <a:cubicBezTo>
                  <a:pt x="101600" y="23812"/>
                  <a:pt x="0" y="92074"/>
                  <a:pt x="74612" y="90487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" name="Полилиния 40">
            <a:hlinkClick r:id="rId10" action="ppaction://hlinksldjump"/>
          </p:cNvPr>
          <p:cNvSpPr/>
          <p:nvPr/>
        </p:nvSpPr>
        <p:spPr>
          <a:xfrm>
            <a:off x="5426075" y="2613025"/>
            <a:ext cx="550862" cy="155575"/>
          </a:xfrm>
          <a:custGeom>
            <a:avLst/>
            <a:gdLst>
              <a:gd name="connsiteX0" fmla="*/ 498475 w 550862"/>
              <a:gd name="connsiteY0" fmla="*/ 44450 h 155575"/>
              <a:gd name="connsiteX1" fmla="*/ 488950 w 550862"/>
              <a:gd name="connsiteY1" fmla="*/ 149225 h 155575"/>
              <a:gd name="connsiteX2" fmla="*/ 450850 w 550862"/>
              <a:gd name="connsiteY2" fmla="*/ 6350 h 155575"/>
              <a:gd name="connsiteX3" fmla="*/ 346075 w 550862"/>
              <a:gd name="connsiteY3" fmla="*/ 111125 h 155575"/>
              <a:gd name="connsiteX4" fmla="*/ 317500 w 550862"/>
              <a:gd name="connsiteY4" fmla="*/ 25400 h 155575"/>
              <a:gd name="connsiteX5" fmla="*/ 203200 w 550862"/>
              <a:gd name="connsiteY5" fmla="*/ 82550 h 155575"/>
              <a:gd name="connsiteX6" fmla="*/ 12700 w 550862"/>
              <a:gd name="connsiteY6" fmla="*/ 92075 h 155575"/>
              <a:gd name="connsiteX7" fmla="*/ 127000 w 550862"/>
              <a:gd name="connsiteY7" fmla="*/ 44450 h 155575"/>
              <a:gd name="connsiteX8" fmla="*/ 403225 w 550862"/>
              <a:gd name="connsiteY8" fmla="*/ 53975 h 155575"/>
              <a:gd name="connsiteX9" fmla="*/ 479425 w 550862"/>
              <a:gd name="connsiteY9" fmla="*/ 92075 h 155575"/>
              <a:gd name="connsiteX10" fmla="*/ 174625 w 550862"/>
              <a:gd name="connsiteY10" fmla="*/ 120650 h 155575"/>
              <a:gd name="connsiteX11" fmla="*/ 498475 w 550862"/>
              <a:gd name="connsiteY11" fmla="*/ 44450 h 1555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550862" h="155575">
                <a:moveTo>
                  <a:pt x="498475" y="44450"/>
                </a:moveTo>
                <a:cubicBezTo>
                  <a:pt x="550862" y="49212"/>
                  <a:pt x="496887" y="155575"/>
                  <a:pt x="488950" y="149225"/>
                </a:cubicBezTo>
                <a:cubicBezTo>
                  <a:pt x="481013" y="142875"/>
                  <a:pt x="474662" y="12700"/>
                  <a:pt x="450850" y="6350"/>
                </a:cubicBezTo>
                <a:cubicBezTo>
                  <a:pt x="427038" y="0"/>
                  <a:pt x="368300" y="107950"/>
                  <a:pt x="346075" y="111125"/>
                </a:cubicBezTo>
                <a:cubicBezTo>
                  <a:pt x="323850" y="114300"/>
                  <a:pt x="341312" y="30162"/>
                  <a:pt x="317500" y="25400"/>
                </a:cubicBezTo>
                <a:cubicBezTo>
                  <a:pt x="293688" y="20638"/>
                  <a:pt x="254000" y="71438"/>
                  <a:pt x="203200" y="82550"/>
                </a:cubicBezTo>
                <a:cubicBezTo>
                  <a:pt x="152400" y="93663"/>
                  <a:pt x="25400" y="98425"/>
                  <a:pt x="12700" y="92075"/>
                </a:cubicBezTo>
                <a:cubicBezTo>
                  <a:pt x="0" y="85725"/>
                  <a:pt x="61913" y="50800"/>
                  <a:pt x="127000" y="44450"/>
                </a:cubicBezTo>
                <a:cubicBezTo>
                  <a:pt x="192087" y="38100"/>
                  <a:pt x="344488" y="46038"/>
                  <a:pt x="403225" y="53975"/>
                </a:cubicBezTo>
                <a:cubicBezTo>
                  <a:pt x="461963" y="61913"/>
                  <a:pt x="517525" y="80963"/>
                  <a:pt x="479425" y="92075"/>
                </a:cubicBezTo>
                <a:cubicBezTo>
                  <a:pt x="441325" y="103187"/>
                  <a:pt x="173038" y="134937"/>
                  <a:pt x="174625" y="120650"/>
                </a:cubicBezTo>
                <a:cubicBezTo>
                  <a:pt x="176212" y="106363"/>
                  <a:pt x="446088" y="39688"/>
                  <a:pt x="498475" y="44450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Полилиния 44">
            <a:hlinkClick r:id="rId11" action="ppaction://hlinksldjump"/>
          </p:cNvPr>
          <p:cNvSpPr/>
          <p:nvPr/>
        </p:nvSpPr>
        <p:spPr>
          <a:xfrm>
            <a:off x="5221288" y="3832225"/>
            <a:ext cx="436562" cy="430212"/>
          </a:xfrm>
          <a:custGeom>
            <a:avLst/>
            <a:gdLst>
              <a:gd name="connsiteX0" fmla="*/ 46037 w 436562"/>
              <a:gd name="connsiteY0" fmla="*/ 139700 h 430212"/>
              <a:gd name="connsiteX1" fmla="*/ 236537 w 436562"/>
              <a:gd name="connsiteY1" fmla="*/ 63500 h 430212"/>
              <a:gd name="connsiteX2" fmla="*/ 407987 w 436562"/>
              <a:gd name="connsiteY2" fmla="*/ 120650 h 430212"/>
              <a:gd name="connsiteX3" fmla="*/ 407987 w 436562"/>
              <a:gd name="connsiteY3" fmla="*/ 282575 h 430212"/>
              <a:gd name="connsiteX4" fmla="*/ 341312 w 436562"/>
              <a:gd name="connsiteY4" fmla="*/ 368300 h 430212"/>
              <a:gd name="connsiteX5" fmla="*/ 188912 w 436562"/>
              <a:gd name="connsiteY5" fmla="*/ 425450 h 430212"/>
              <a:gd name="connsiteX6" fmla="*/ 36512 w 436562"/>
              <a:gd name="connsiteY6" fmla="*/ 339725 h 430212"/>
              <a:gd name="connsiteX7" fmla="*/ 7937 w 436562"/>
              <a:gd name="connsiteY7" fmla="*/ 196850 h 430212"/>
              <a:gd name="connsiteX8" fmla="*/ 84137 w 436562"/>
              <a:gd name="connsiteY8" fmla="*/ 63500 h 430212"/>
              <a:gd name="connsiteX9" fmla="*/ 217487 w 436562"/>
              <a:gd name="connsiteY9" fmla="*/ 53975 h 430212"/>
              <a:gd name="connsiteX10" fmla="*/ 207962 w 436562"/>
              <a:gd name="connsiteY10" fmla="*/ 387350 h 430212"/>
              <a:gd name="connsiteX11" fmla="*/ 331787 w 436562"/>
              <a:gd name="connsiteY11" fmla="*/ 82550 h 430212"/>
              <a:gd name="connsiteX12" fmla="*/ 274637 w 436562"/>
              <a:gd name="connsiteY12" fmla="*/ 330200 h 430212"/>
              <a:gd name="connsiteX13" fmla="*/ 388937 w 436562"/>
              <a:gd name="connsiteY13" fmla="*/ 196850 h 430212"/>
              <a:gd name="connsiteX14" fmla="*/ 46037 w 436562"/>
              <a:gd name="connsiteY14" fmla="*/ 139700 h 4302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436562" h="430212">
                <a:moveTo>
                  <a:pt x="46037" y="139700"/>
                </a:moveTo>
                <a:cubicBezTo>
                  <a:pt x="20637" y="117475"/>
                  <a:pt x="176212" y="66675"/>
                  <a:pt x="236537" y="63500"/>
                </a:cubicBezTo>
                <a:cubicBezTo>
                  <a:pt x="296862" y="60325"/>
                  <a:pt x="379412" y="84138"/>
                  <a:pt x="407987" y="120650"/>
                </a:cubicBezTo>
                <a:cubicBezTo>
                  <a:pt x="436562" y="157162"/>
                  <a:pt x="419099" y="241300"/>
                  <a:pt x="407987" y="282575"/>
                </a:cubicBezTo>
                <a:cubicBezTo>
                  <a:pt x="396875" y="323850"/>
                  <a:pt x="377824" y="344488"/>
                  <a:pt x="341312" y="368300"/>
                </a:cubicBezTo>
                <a:cubicBezTo>
                  <a:pt x="304800" y="392112"/>
                  <a:pt x="239712" y="430212"/>
                  <a:pt x="188912" y="425450"/>
                </a:cubicBezTo>
                <a:cubicBezTo>
                  <a:pt x="138112" y="420688"/>
                  <a:pt x="66674" y="377825"/>
                  <a:pt x="36512" y="339725"/>
                </a:cubicBezTo>
                <a:cubicBezTo>
                  <a:pt x="6350" y="301625"/>
                  <a:pt x="0" y="242887"/>
                  <a:pt x="7937" y="196850"/>
                </a:cubicBezTo>
                <a:cubicBezTo>
                  <a:pt x="15874" y="150813"/>
                  <a:pt x="49212" y="87312"/>
                  <a:pt x="84137" y="63500"/>
                </a:cubicBezTo>
                <a:cubicBezTo>
                  <a:pt x="119062" y="39688"/>
                  <a:pt x="196850" y="0"/>
                  <a:pt x="217487" y="53975"/>
                </a:cubicBezTo>
                <a:cubicBezTo>
                  <a:pt x="238125" y="107950"/>
                  <a:pt x="188912" y="382588"/>
                  <a:pt x="207962" y="387350"/>
                </a:cubicBezTo>
                <a:cubicBezTo>
                  <a:pt x="227012" y="392112"/>
                  <a:pt x="320675" y="92075"/>
                  <a:pt x="331787" y="82550"/>
                </a:cubicBezTo>
                <a:cubicBezTo>
                  <a:pt x="342900" y="73025"/>
                  <a:pt x="265112" y="311150"/>
                  <a:pt x="274637" y="330200"/>
                </a:cubicBezTo>
                <a:cubicBezTo>
                  <a:pt x="284162" y="349250"/>
                  <a:pt x="428625" y="223838"/>
                  <a:pt x="388937" y="196850"/>
                </a:cubicBezTo>
                <a:cubicBezTo>
                  <a:pt x="349250" y="169863"/>
                  <a:pt x="71437" y="161925"/>
                  <a:pt x="46037" y="139700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" name="Полилиния 45">
            <a:hlinkClick r:id="rId11" action="ppaction://hlinksldjump"/>
          </p:cNvPr>
          <p:cNvSpPr/>
          <p:nvPr/>
        </p:nvSpPr>
        <p:spPr>
          <a:xfrm>
            <a:off x="5246688" y="3913981"/>
            <a:ext cx="393700" cy="340519"/>
          </a:xfrm>
          <a:custGeom>
            <a:avLst/>
            <a:gdLst>
              <a:gd name="connsiteX0" fmla="*/ 58737 w 393700"/>
              <a:gd name="connsiteY0" fmla="*/ 794 h 340519"/>
              <a:gd name="connsiteX1" fmla="*/ 115887 w 393700"/>
              <a:gd name="connsiteY1" fmla="*/ 794 h 340519"/>
              <a:gd name="connsiteX2" fmla="*/ 325437 w 393700"/>
              <a:gd name="connsiteY2" fmla="*/ 10319 h 340519"/>
              <a:gd name="connsiteX3" fmla="*/ 11112 w 393700"/>
              <a:gd name="connsiteY3" fmla="*/ 124619 h 340519"/>
              <a:gd name="connsiteX4" fmla="*/ 392112 w 393700"/>
              <a:gd name="connsiteY4" fmla="*/ 143669 h 340519"/>
              <a:gd name="connsiteX5" fmla="*/ 20637 w 393700"/>
              <a:gd name="connsiteY5" fmla="*/ 181769 h 340519"/>
              <a:gd name="connsiteX6" fmla="*/ 354012 w 393700"/>
              <a:gd name="connsiteY6" fmla="*/ 238919 h 340519"/>
              <a:gd name="connsiteX7" fmla="*/ 77787 w 393700"/>
              <a:gd name="connsiteY7" fmla="*/ 305594 h 340519"/>
              <a:gd name="connsiteX8" fmla="*/ 58737 w 393700"/>
              <a:gd name="connsiteY8" fmla="*/ 794 h 3405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93700" h="340519">
                <a:moveTo>
                  <a:pt x="58737" y="794"/>
                </a:moveTo>
                <a:cubicBezTo>
                  <a:pt x="65087" y="0"/>
                  <a:pt x="115887" y="794"/>
                  <a:pt x="115887" y="794"/>
                </a:cubicBezTo>
                <a:lnTo>
                  <a:pt x="325437" y="10319"/>
                </a:lnTo>
                <a:cubicBezTo>
                  <a:pt x="307975" y="30956"/>
                  <a:pt x="0" y="102394"/>
                  <a:pt x="11112" y="124619"/>
                </a:cubicBezTo>
                <a:cubicBezTo>
                  <a:pt x="22224" y="146844"/>
                  <a:pt x="390525" y="134144"/>
                  <a:pt x="392112" y="143669"/>
                </a:cubicBezTo>
                <a:cubicBezTo>
                  <a:pt x="393700" y="153194"/>
                  <a:pt x="26987" y="165894"/>
                  <a:pt x="20637" y="181769"/>
                </a:cubicBezTo>
                <a:cubicBezTo>
                  <a:pt x="14287" y="197644"/>
                  <a:pt x="344487" y="218282"/>
                  <a:pt x="354012" y="238919"/>
                </a:cubicBezTo>
                <a:cubicBezTo>
                  <a:pt x="363537" y="259556"/>
                  <a:pt x="128587" y="340519"/>
                  <a:pt x="77787" y="305594"/>
                </a:cubicBezTo>
                <a:cubicBezTo>
                  <a:pt x="26987" y="270669"/>
                  <a:pt x="38099" y="150019"/>
                  <a:pt x="58737" y="794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8" name="Полилиния 47"/>
          <p:cNvSpPr/>
          <p:nvPr/>
        </p:nvSpPr>
        <p:spPr>
          <a:xfrm>
            <a:off x="7739063" y="2776538"/>
            <a:ext cx="393699" cy="355599"/>
          </a:xfrm>
          <a:custGeom>
            <a:avLst/>
            <a:gdLst>
              <a:gd name="connsiteX0" fmla="*/ 23812 w 393699"/>
              <a:gd name="connsiteY0" fmla="*/ 109537 h 355599"/>
              <a:gd name="connsiteX1" fmla="*/ 33337 w 393699"/>
              <a:gd name="connsiteY1" fmla="*/ 309562 h 355599"/>
              <a:gd name="connsiteX2" fmla="*/ 223837 w 393699"/>
              <a:gd name="connsiteY2" fmla="*/ 347662 h 355599"/>
              <a:gd name="connsiteX3" fmla="*/ 328612 w 393699"/>
              <a:gd name="connsiteY3" fmla="*/ 261937 h 355599"/>
              <a:gd name="connsiteX4" fmla="*/ 385762 w 393699"/>
              <a:gd name="connsiteY4" fmla="*/ 176212 h 355599"/>
              <a:gd name="connsiteX5" fmla="*/ 280987 w 393699"/>
              <a:gd name="connsiteY5" fmla="*/ 42862 h 355599"/>
              <a:gd name="connsiteX6" fmla="*/ 90487 w 393699"/>
              <a:gd name="connsiteY6" fmla="*/ 14287 h 355599"/>
              <a:gd name="connsiteX7" fmla="*/ 23812 w 393699"/>
              <a:gd name="connsiteY7" fmla="*/ 109537 h 3555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93699" h="355599">
                <a:moveTo>
                  <a:pt x="23812" y="109537"/>
                </a:moveTo>
                <a:cubicBezTo>
                  <a:pt x="14287" y="158750"/>
                  <a:pt x="0" y="269875"/>
                  <a:pt x="33337" y="309562"/>
                </a:cubicBezTo>
                <a:cubicBezTo>
                  <a:pt x="66674" y="349249"/>
                  <a:pt x="174625" y="355599"/>
                  <a:pt x="223837" y="347662"/>
                </a:cubicBezTo>
                <a:cubicBezTo>
                  <a:pt x="273049" y="339725"/>
                  <a:pt x="301625" y="290512"/>
                  <a:pt x="328612" y="261937"/>
                </a:cubicBezTo>
                <a:cubicBezTo>
                  <a:pt x="355600" y="233362"/>
                  <a:pt x="393699" y="212724"/>
                  <a:pt x="385762" y="176212"/>
                </a:cubicBezTo>
                <a:cubicBezTo>
                  <a:pt x="377825" y="139700"/>
                  <a:pt x="330199" y="69849"/>
                  <a:pt x="280987" y="42862"/>
                </a:cubicBezTo>
                <a:cubicBezTo>
                  <a:pt x="231775" y="15875"/>
                  <a:pt x="138112" y="0"/>
                  <a:pt x="90487" y="14287"/>
                </a:cubicBezTo>
                <a:cubicBezTo>
                  <a:pt x="42862" y="28574"/>
                  <a:pt x="33337" y="60324"/>
                  <a:pt x="23812" y="109537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0" name="Полилиния 49">
            <a:hlinkClick r:id="rId11" action="ppaction://hlinksldjump"/>
          </p:cNvPr>
          <p:cNvSpPr/>
          <p:nvPr/>
        </p:nvSpPr>
        <p:spPr>
          <a:xfrm>
            <a:off x="5969000" y="1166813"/>
            <a:ext cx="292100" cy="279399"/>
          </a:xfrm>
          <a:custGeom>
            <a:avLst/>
            <a:gdLst>
              <a:gd name="connsiteX0" fmla="*/ 31750 w 292100"/>
              <a:gd name="connsiteY0" fmla="*/ 61912 h 279399"/>
              <a:gd name="connsiteX1" fmla="*/ 12700 w 292100"/>
              <a:gd name="connsiteY1" fmla="*/ 157162 h 279399"/>
              <a:gd name="connsiteX2" fmla="*/ 107950 w 292100"/>
              <a:gd name="connsiteY2" fmla="*/ 261937 h 279399"/>
              <a:gd name="connsiteX3" fmla="*/ 241300 w 292100"/>
              <a:gd name="connsiteY3" fmla="*/ 261937 h 279399"/>
              <a:gd name="connsiteX4" fmla="*/ 288925 w 292100"/>
              <a:gd name="connsiteY4" fmla="*/ 185737 h 279399"/>
              <a:gd name="connsiteX5" fmla="*/ 260350 w 292100"/>
              <a:gd name="connsiteY5" fmla="*/ 61912 h 279399"/>
              <a:gd name="connsiteX6" fmla="*/ 222250 w 292100"/>
              <a:gd name="connsiteY6" fmla="*/ 14287 h 279399"/>
              <a:gd name="connsiteX7" fmla="*/ 117475 w 292100"/>
              <a:gd name="connsiteY7" fmla="*/ 4762 h 279399"/>
              <a:gd name="connsiteX8" fmla="*/ 31750 w 292100"/>
              <a:gd name="connsiteY8" fmla="*/ 61912 h 2793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92100" h="279399">
                <a:moveTo>
                  <a:pt x="31750" y="61912"/>
                </a:moveTo>
                <a:cubicBezTo>
                  <a:pt x="14287" y="87312"/>
                  <a:pt x="0" y="123825"/>
                  <a:pt x="12700" y="157162"/>
                </a:cubicBezTo>
                <a:cubicBezTo>
                  <a:pt x="25400" y="190500"/>
                  <a:pt x="69850" y="244475"/>
                  <a:pt x="107950" y="261937"/>
                </a:cubicBezTo>
                <a:cubicBezTo>
                  <a:pt x="146050" y="279399"/>
                  <a:pt x="211138" y="274637"/>
                  <a:pt x="241300" y="261937"/>
                </a:cubicBezTo>
                <a:cubicBezTo>
                  <a:pt x="271463" y="249237"/>
                  <a:pt x="285750" y="219074"/>
                  <a:pt x="288925" y="185737"/>
                </a:cubicBezTo>
                <a:cubicBezTo>
                  <a:pt x="292100" y="152400"/>
                  <a:pt x="271462" y="90487"/>
                  <a:pt x="260350" y="61912"/>
                </a:cubicBezTo>
                <a:cubicBezTo>
                  <a:pt x="249238" y="33337"/>
                  <a:pt x="246063" y="23812"/>
                  <a:pt x="222250" y="14287"/>
                </a:cubicBezTo>
                <a:cubicBezTo>
                  <a:pt x="198438" y="4762"/>
                  <a:pt x="142875" y="0"/>
                  <a:pt x="117475" y="4762"/>
                </a:cubicBezTo>
                <a:cubicBezTo>
                  <a:pt x="92075" y="9524"/>
                  <a:pt x="49213" y="36512"/>
                  <a:pt x="31750" y="61912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1" name="Полилиния 50">
            <a:hlinkClick r:id="rId11" action="ppaction://hlinksldjump"/>
          </p:cNvPr>
          <p:cNvSpPr/>
          <p:nvPr/>
        </p:nvSpPr>
        <p:spPr>
          <a:xfrm>
            <a:off x="6015037" y="1163638"/>
            <a:ext cx="228601" cy="257175"/>
          </a:xfrm>
          <a:custGeom>
            <a:avLst/>
            <a:gdLst>
              <a:gd name="connsiteX0" fmla="*/ 33338 w 228601"/>
              <a:gd name="connsiteY0" fmla="*/ 55562 h 257175"/>
              <a:gd name="connsiteX1" fmla="*/ 195263 w 228601"/>
              <a:gd name="connsiteY1" fmla="*/ 74612 h 257175"/>
              <a:gd name="connsiteX2" fmla="*/ 4763 w 228601"/>
              <a:gd name="connsiteY2" fmla="*/ 131762 h 257175"/>
              <a:gd name="connsiteX3" fmla="*/ 223838 w 228601"/>
              <a:gd name="connsiteY3" fmla="*/ 150812 h 257175"/>
              <a:gd name="connsiteX4" fmla="*/ 33338 w 228601"/>
              <a:gd name="connsiteY4" fmla="*/ 188912 h 257175"/>
              <a:gd name="connsiteX5" fmla="*/ 109538 w 228601"/>
              <a:gd name="connsiteY5" fmla="*/ 227012 h 257175"/>
              <a:gd name="connsiteX6" fmla="*/ 109538 w 228601"/>
              <a:gd name="connsiteY6" fmla="*/ 7937 h 257175"/>
              <a:gd name="connsiteX7" fmla="*/ 195263 w 228601"/>
              <a:gd name="connsiteY7" fmla="*/ 179387 h 257175"/>
              <a:gd name="connsiteX8" fmla="*/ 33338 w 228601"/>
              <a:gd name="connsiteY8" fmla="*/ 55562 h 257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28601" h="257175">
                <a:moveTo>
                  <a:pt x="33338" y="55562"/>
                </a:moveTo>
                <a:cubicBezTo>
                  <a:pt x="33338" y="38100"/>
                  <a:pt x="200026" y="61912"/>
                  <a:pt x="195263" y="74612"/>
                </a:cubicBezTo>
                <a:cubicBezTo>
                  <a:pt x="190500" y="87312"/>
                  <a:pt x="0" y="119062"/>
                  <a:pt x="4763" y="131762"/>
                </a:cubicBezTo>
                <a:cubicBezTo>
                  <a:pt x="9526" y="144462"/>
                  <a:pt x="219075" y="141287"/>
                  <a:pt x="223838" y="150812"/>
                </a:cubicBezTo>
                <a:cubicBezTo>
                  <a:pt x="228601" y="160337"/>
                  <a:pt x="52388" y="176212"/>
                  <a:pt x="33338" y="188912"/>
                </a:cubicBezTo>
                <a:cubicBezTo>
                  <a:pt x="14288" y="201612"/>
                  <a:pt x="96838" y="257175"/>
                  <a:pt x="109538" y="227012"/>
                </a:cubicBezTo>
                <a:cubicBezTo>
                  <a:pt x="122238" y="196850"/>
                  <a:pt x="95251" y="15874"/>
                  <a:pt x="109538" y="7937"/>
                </a:cubicBezTo>
                <a:cubicBezTo>
                  <a:pt x="123825" y="0"/>
                  <a:pt x="209550" y="169862"/>
                  <a:pt x="195263" y="179387"/>
                </a:cubicBezTo>
                <a:cubicBezTo>
                  <a:pt x="180976" y="188912"/>
                  <a:pt x="33338" y="73024"/>
                  <a:pt x="33338" y="55562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9" name="Полилиния 68">
            <a:hlinkClick r:id="rId12" action="ppaction://hlinksldjump"/>
          </p:cNvPr>
          <p:cNvSpPr/>
          <p:nvPr/>
        </p:nvSpPr>
        <p:spPr>
          <a:xfrm>
            <a:off x="6734175" y="2851150"/>
            <a:ext cx="303213" cy="481012"/>
          </a:xfrm>
          <a:custGeom>
            <a:avLst/>
            <a:gdLst>
              <a:gd name="connsiteX0" fmla="*/ 209550 w 303213"/>
              <a:gd name="connsiteY0" fmla="*/ 34925 h 481012"/>
              <a:gd name="connsiteX1" fmla="*/ 209550 w 303213"/>
              <a:gd name="connsiteY1" fmla="*/ 387350 h 481012"/>
              <a:gd name="connsiteX2" fmla="*/ 104775 w 303213"/>
              <a:gd name="connsiteY2" fmla="*/ 73025 h 481012"/>
              <a:gd name="connsiteX3" fmla="*/ 85725 w 303213"/>
              <a:gd name="connsiteY3" fmla="*/ 473075 h 481012"/>
              <a:gd name="connsiteX4" fmla="*/ 28575 w 303213"/>
              <a:gd name="connsiteY4" fmla="*/ 120650 h 481012"/>
              <a:gd name="connsiteX5" fmla="*/ 257175 w 303213"/>
              <a:gd name="connsiteY5" fmla="*/ 120650 h 481012"/>
              <a:gd name="connsiteX6" fmla="*/ 57150 w 303213"/>
              <a:gd name="connsiteY6" fmla="*/ 320675 h 481012"/>
              <a:gd name="connsiteX7" fmla="*/ 295275 w 303213"/>
              <a:gd name="connsiteY7" fmla="*/ 311150 h 481012"/>
              <a:gd name="connsiteX8" fmla="*/ 9525 w 303213"/>
              <a:gd name="connsiteY8" fmla="*/ 454025 h 481012"/>
              <a:gd name="connsiteX9" fmla="*/ 276225 w 303213"/>
              <a:gd name="connsiteY9" fmla="*/ 215900 h 481012"/>
              <a:gd name="connsiteX10" fmla="*/ 19050 w 303213"/>
              <a:gd name="connsiteY10" fmla="*/ 177800 h 481012"/>
              <a:gd name="connsiteX11" fmla="*/ 209550 w 303213"/>
              <a:gd name="connsiteY11" fmla="*/ 34925 h 4810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03213" h="481012">
                <a:moveTo>
                  <a:pt x="209550" y="34925"/>
                </a:moveTo>
                <a:cubicBezTo>
                  <a:pt x="241300" y="69850"/>
                  <a:pt x="227012" y="381000"/>
                  <a:pt x="209550" y="387350"/>
                </a:cubicBezTo>
                <a:cubicBezTo>
                  <a:pt x="192088" y="393700"/>
                  <a:pt x="125412" y="58738"/>
                  <a:pt x="104775" y="73025"/>
                </a:cubicBezTo>
                <a:cubicBezTo>
                  <a:pt x="84138" y="87312"/>
                  <a:pt x="98425" y="465138"/>
                  <a:pt x="85725" y="473075"/>
                </a:cubicBezTo>
                <a:cubicBezTo>
                  <a:pt x="73025" y="481012"/>
                  <a:pt x="0" y="179387"/>
                  <a:pt x="28575" y="120650"/>
                </a:cubicBezTo>
                <a:cubicBezTo>
                  <a:pt x="57150" y="61913"/>
                  <a:pt x="252413" y="87313"/>
                  <a:pt x="257175" y="120650"/>
                </a:cubicBezTo>
                <a:cubicBezTo>
                  <a:pt x="261937" y="153987"/>
                  <a:pt x="50800" y="288925"/>
                  <a:pt x="57150" y="320675"/>
                </a:cubicBezTo>
                <a:cubicBezTo>
                  <a:pt x="63500" y="352425"/>
                  <a:pt x="303213" y="288925"/>
                  <a:pt x="295275" y="311150"/>
                </a:cubicBezTo>
                <a:cubicBezTo>
                  <a:pt x="287338" y="333375"/>
                  <a:pt x="12700" y="469900"/>
                  <a:pt x="9525" y="454025"/>
                </a:cubicBezTo>
                <a:cubicBezTo>
                  <a:pt x="6350" y="438150"/>
                  <a:pt x="274638" y="261937"/>
                  <a:pt x="276225" y="215900"/>
                </a:cubicBezTo>
                <a:cubicBezTo>
                  <a:pt x="277812" y="169863"/>
                  <a:pt x="28575" y="204787"/>
                  <a:pt x="19050" y="177800"/>
                </a:cubicBezTo>
                <a:cubicBezTo>
                  <a:pt x="9525" y="150813"/>
                  <a:pt x="177800" y="0"/>
                  <a:pt x="209550" y="34925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074" name="Picture 2" descr="E:\картинки\6d4347a5ab4862c5be1bfd1143e0c039.jpg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06545" y="800671"/>
            <a:ext cx="2957513" cy="4100957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glow rad="228600">
              <a:schemeClr val="accent5">
                <a:satMod val="175000"/>
                <a:alpha val="40000"/>
              </a:schemeClr>
            </a:glow>
            <a:outerShdw blurRad="254000" algn="bl" rotWithShape="0">
              <a:srgbClr val="000000">
                <a:alpha val="43000"/>
              </a:srgbClr>
            </a:outerShdw>
          </a:effectLst>
          <a:scene3d>
            <a:camera prst="isometricOffAxis2Left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Скругленный прямоугольник 20"/>
          <p:cNvSpPr/>
          <p:nvPr/>
        </p:nvSpPr>
        <p:spPr>
          <a:xfrm>
            <a:off x="1475656" y="1134822"/>
            <a:ext cx="3454904" cy="571982"/>
          </a:xfrm>
          <a:prstGeom prst="roundRect">
            <a:avLst/>
          </a:prstGeom>
          <a:solidFill>
            <a:schemeClr val="bg1"/>
          </a:solidFill>
          <a:ln cmpd="dbl">
            <a:solidFill>
              <a:srgbClr val="0099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Задания повышенного  уровня сложности </a:t>
            </a:r>
            <a:endParaRPr lang="ru-RU" b="1" dirty="0">
              <a:solidFill>
                <a:schemeClr val="tx1"/>
              </a:solidFill>
            </a:endParaRPr>
          </a:p>
        </p:txBody>
      </p:sp>
      <p:pic>
        <p:nvPicPr>
          <p:cNvPr id="3075" name="Picture 3" descr="C:\Users\Учитель\Desktop\плакат потешина\картинки\vk82-8.jpg">
            <a:hlinkClick r:id="rId14" action="ppaction://hlinksldjump"/>
          </p:cNvPr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221" y="2374055"/>
            <a:ext cx="1620061" cy="2011363"/>
          </a:xfrm>
          <a:prstGeom prst="rect">
            <a:avLst/>
          </a:prstGeom>
          <a:noFill/>
          <a:ln>
            <a:solidFill>
              <a:srgbClr val="0099CC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3" descr="C:\Users\Учитель\Desktop\плакат потешина\картинки\vk82-8.jpg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3769" y="2954168"/>
            <a:ext cx="1620061" cy="2011363"/>
          </a:xfrm>
          <a:prstGeom prst="rect">
            <a:avLst/>
          </a:prstGeom>
          <a:noFill/>
          <a:ln>
            <a:solidFill>
              <a:srgbClr val="0099CC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3" descr="C:\Users\Учитель\Desktop\плакат потешина\картинки\vk82-8.jpg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03744" y="2362588"/>
            <a:ext cx="1620061" cy="2011363"/>
          </a:xfrm>
          <a:prstGeom prst="rect">
            <a:avLst/>
          </a:prstGeom>
          <a:noFill/>
          <a:ln>
            <a:solidFill>
              <a:srgbClr val="0099CC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триг СБРОС на первом"/>
          <p:cNvSpPr/>
          <p:nvPr/>
        </p:nvSpPr>
        <p:spPr>
          <a:xfrm>
            <a:off x="132307" y="1762125"/>
            <a:ext cx="1807891" cy="500140"/>
          </a:xfrm>
          <a:prstGeom prst="roundRect">
            <a:avLst>
              <a:gd name="adj" fmla="val 50000"/>
            </a:avLst>
          </a:prstGeom>
          <a:solidFill>
            <a:srgbClr val="00A4DE"/>
          </a:solidFill>
          <a:ln>
            <a:noFill/>
          </a:ln>
          <a:effectLst>
            <a:outerShdw blurRad="127000" dist="38100" dir="5400000" sx="104000" sy="104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 smtClean="0">
                <a:solidFill>
                  <a:schemeClr val="bg1"/>
                </a:solidFill>
              </a:rPr>
              <a:t>1</a:t>
            </a:r>
            <a:endParaRPr lang="ru-RU" b="1" u="sng" dirty="0">
              <a:solidFill>
                <a:schemeClr val="bg1"/>
              </a:solidFill>
            </a:endParaRPr>
          </a:p>
        </p:txBody>
      </p:sp>
      <p:sp>
        <p:nvSpPr>
          <p:cNvPr id="27" name="триг СБРОС на первом"/>
          <p:cNvSpPr/>
          <p:nvPr/>
        </p:nvSpPr>
        <p:spPr>
          <a:xfrm>
            <a:off x="2049855" y="2286000"/>
            <a:ext cx="1807891" cy="500140"/>
          </a:xfrm>
          <a:prstGeom prst="roundRect">
            <a:avLst>
              <a:gd name="adj" fmla="val 50000"/>
            </a:avLst>
          </a:prstGeom>
          <a:solidFill>
            <a:srgbClr val="0099CC"/>
          </a:solidFill>
          <a:ln>
            <a:noFill/>
          </a:ln>
          <a:effectLst>
            <a:outerShdw blurRad="127000" dist="38100" dir="5400000" sx="104000" sy="104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>
                <a:solidFill>
                  <a:schemeClr val="bg1"/>
                </a:solidFill>
              </a:rPr>
              <a:t>2</a:t>
            </a:r>
          </a:p>
        </p:txBody>
      </p:sp>
      <p:sp>
        <p:nvSpPr>
          <p:cNvPr id="30" name="триг СБРОС на первом"/>
          <p:cNvSpPr/>
          <p:nvPr/>
        </p:nvSpPr>
        <p:spPr>
          <a:xfrm>
            <a:off x="3857746" y="1816855"/>
            <a:ext cx="1807891" cy="500140"/>
          </a:xfrm>
          <a:prstGeom prst="roundRect">
            <a:avLst>
              <a:gd name="adj" fmla="val 50000"/>
            </a:avLst>
          </a:prstGeom>
          <a:solidFill>
            <a:srgbClr val="00A4DE"/>
          </a:solidFill>
          <a:ln>
            <a:noFill/>
          </a:ln>
          <a:effectLst>
            <a:outerShdw blurRad="127000" dist="38100" dir="5400000" sx="104000" sy="104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>
                <a:solidFill>
                  <a:schemeClr val="bg1"/>
                </a:solidFill>
              </a:rPr>
              <a:t>3</a:t>
            </a:r>
          </a:p>
        </p:txBody>
      </p:sp>
      <p:sp>
        <p:nvSpPr>
          <p:cNvPr id="31" name="триг СБРОС на первом">
            <a:hlinkClick r:id="rId16" action="ppaction://hlinksldjump"/>
          </p:cNvPr>
          <p:cNvSpPr/>
          <p:nvPr/>
        </p:nvSpPr>
        <p:spPr>
          <a:xfrm>
            <a:off x="173359" y="4530514"/>
            <a:ext cx="1212499" cy="506335"/>
          </a:xfrm>
          <a:prstGeom prst="ellipse">
            <a:avLst/>
          </a:prstGeom>
          <a:solidFill>
            <a:srgbClr val="00A4DE"/>
          </a:solidFill>
          <a:ln>
            <a:noFill/>
          </a:ln>
          <a:effectLst>
            <a:outerShdw blurRad="127000" dist="38100" dir="5400000" sx="104000" sy="104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 smtClean="0">
                <a:solidFill>
                  <a:schemeClr val="bg1"/>
                </a:solidFill>
              </a:rPr>
              <a:t>Назад </a:t>
            </a:r>
            <a:endParaRPr lang="ru-RU" b="1" u="sng" dirty="0">
              <a:solidFill>
                <a:schemeClr val="bg1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solidFill>
              <a:srgbClr val="0099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173359" y="3879083"/>
            <a:ext cx="6167194" cy="651431"/>
          </a:xfrm>
          <a:prstGeom prst="roundRect">
            <a:avLst/>
          </a:prstGeom>
          <a:solidFill>
            <a:schemeClr val="bg1"/>
          </a:solidFill>
          <a:ln>
            <a:solidFill>
              <a:srgbClr val="0099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   1                 2                 3                 4                 5                 6                                              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59" name="Блок-схема: узел 663"/>
          <p:cNvSpPr/>
          <p:nvPr/>
        </p:nvSpPr>
        <p:spPr>
          <a:xfrm>
            <a:off x="5476022" y="4048093"/>
            <a:ext cx="252028" cy="252028"/>
          </a:xfrm>
          <a:prstGeom prst="flowChartConnector">
            <a:avLst/>
          </a:prstGeom>
          <a:solidFill>
            <a:srgbClr val="FF0000"/>
          </a:solidFill>
          <a:ln>
            <a:solidFill>
              <a:srgbClr val="FF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8" name="Блок-схема: узел 66"/>
          <p:cNvSpPr/>
          <p:nvPr/>
        </p:nvSpPr>
        <p:spPr>
          <a:xfrm>
            <a:off x="1446616" y="4068136"/>
            <a:ext cx="252028" cy="252028"/>
          </a:xfrm>
          <a:prstGeom prst="flowChartConnector">
            <a:avLst/>
          </a:prstGeom>
          <a:solidFill>
            <a:srgbClr val="FF0000"/>
          </a:solidFill>
          <a:ln>
            <a:solidFill>
              <a:srgbClr val="FF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7" name="Блок-схема: узел 664"/>
          <p:cNvSpPr/>
          <p:nvPr/>
        </p:nvSpPr>
        <p:spPr>
          <a:xfrm>
            <a:off x="3439258" y="4047914"/>
            <a:ext cx="252028" cy="252028"/>
          </a:xfrm>
          <a:prstGeom prst="flowChartConnector">
            <a:avLst/>
          </a:prstGeom>
          <a:solidFill>
            <a:srgbClr val="FF0000"/>
          </a:solidFill>
          <a:ln>
            <a:solidFill>
              <a:srgbClr val="FF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6" name="Блок-схема: узел 665"/>
          <p:cNvSpPr/>
          <p:nvPr/>
        </p:nvSpPr>
        <p:spPr>
          <a:xfrm>
            <a:off x="432226" y="4053444"/>
            <a:ext cx="252028" cy="252028"/>
          </a:xfrm>
          <a:prstGeom prst="flowChartConnector">
            <a:avLst/>
          </a:prstGeom>
          <a:solidFill>
            <a:srgbClr val="FF0000"/>
          </a:solidFill>
          <a:ln>
            <a:solidFill>
              <a:srgbClr val="FF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5" name="Блок-схема: узел 666"/>
          <p:cNvSpPr/>
          <p:nvPr/>
        </p:nvSpPr>
        <p:spPr>
          <a:xfrm>
            <a:off x="4509663" y="4058225"/>
            <a:ext cx="252028" cy="252028"/>
          </a:xfrm>
          <a:prstGeom prst="flowChartConnector">
            <a:avLst/>
          </a:prstGeom>
          <a:solidFill>
            <a:srgbClr val="FF0000"/>
          </a:solidFill>
          <a:ln>
            <a:solidFill>
              <a:srgbClr val="FF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4" name="Блок-схема: узел 667"/>
          <p:cNvSpPr/>
          <p:nvPr/>
        </p:nvSpPr>
        <p:spPr>
          <a:xfrm>
            <a:off x="2488958" y="4049780"/>
            <a:ext cx="252028" cy="252028"/>
          </a:xfrm>
          <a:prstGeom prst="flowChartConnector">
            <a:avLst/>
          </a:prstGeom>
          <a:solidFill>
            <a:srgbClr val="FF0000"/>
          </a:solidFill>
          <a:ln>
            <a:solidFill>
              <a:srgbClr val="FF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2" name="1"/>
          <p:cNvSpPr/>
          <p:nvPr/>
        </p:nvSpPr>
        <p:spPr>
          <a:xfrm>
            <a:off x="1619672" y="4630650"/>
            <a:ext cx="1440160" cy="396044"/>
          </a:xfrm>
          <a:prstGeom prst="roundRect">
            <a:avLst>
              <a:gd name="adj" fmla="val 50000"/>
            </a:avLst>
          </a:prstGeom>
          <a:solidFill>
            <a:srgbClr val="C00000"/>
          </a:solidFill>
          <a:ln>
            <a:noFill/>
          </a:ln>
          <a:effectLst>
            <a:outerShdw blurRad="127000" dist="38100" dir="5400000" sx="104000" sy="104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 smtClean="0">
                <a:solidFill>
                  <a:schemeClr val="bg1"/>
                </a:solidFill>
              </a:rPr>
              <a:t>Правильно </a:t>
            </a:r>
            <a:endParaRPr lang="ru-RU" b="1" u="sng" dirty="0">
              <a:solidFill>
                <a:schemeClr val="bg1"/>
              </a:solidFill>
            </a:endParaRPr>
          </a:p>
        </p:txBody>
      </p:sp>
      <p:sp>
        <p:nvSpPr>
          <p:cNvPr id="63" name="триг СБРОС на первом223">
            <a:hlinkClick r:id="rId17" action="ppaction://hlinksldjump"/>
          </p:cNvPr>
          <p:cNvSpPr/>
          <p:nvPr/>
        </p:nvSpPr>
        <p:spPr>
          <a:xfrm>
            <a:off x="6665487" y="4601862"/>
            <a:ext cx="2311454" cy="396044"/>
          </a:xfrm>
          <a:prstGeom prst="roundRect">
            <a:avLst>
              <a:gd name="adj" fmla="val 50000"/>
            </a:avLst>
          </a:prstGeom>
          <a:solidFill>
            <a:srgbClr val="C00000"/>
          </a:solidFill>
          <a:ln>
            <a:noFill/>
          </a:ln>
          <a:effectLst>
            <a:outerShdw blurRad="127000" dist="38100" dir="5400000" sx="104000" sy="104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 smtClean="0">
                <a:solidFill>
                  <a:schemeClr val="bg1"/>
                </a:solidFill>
              </a:rPr>
              <a:t>Следующий вопрос </a:t>
            </a:r>
            <a:endParaRPr lang="ru-RU" b="1" u="sng" dirty="0">
              <a:solidFill>
                <a:schemeClr val="bg1"/>
              </a:solidFill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412765" y="529047"/>
            <a:ext cx="4305015" cy="772703"/>
          </a:xfrm>
          <a:prstGeom prst="roundRect">
            <a:avLst/>
          </a:prstGeom>
          <a:solidFill>
            <a:schemeClr val="bg1"/>
          </a:solidFill>
          <a:ln>
            <a:solidFill>
              <a:srgbClr val="00A4D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Кто ввел термин клетки ?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65" name="триг СБРОС на первом">
            <a:hlinkClick r:id="rId16" action="ppaction://hlinksldjump"/>
          </p:cNvPr>
          <p:cNvSpPr/>
          <p:nvPr/>
        </p:nvSpPr>
        <p:spPr>
          <a:xfrm>
            <a:off x="103994" y="105083"/>
            <a:ext cx="1212499" cy="506335"/>
          </a:xfrm>
          <a:prstGeom prst="ellipse">
            <a:avLst/>
          </a:prstGeom>
          <a:solidFill>
            <a:srgbClr val="00A4DE"/>
          </a:solidFill>
          <a:ln>
            <a:noFill/>
          </a:ln>
          <a:effectLst>
            <a:outerShdw blurRad="127000" dist="38100" dir="5400000" sx="104000" sy="104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u="sng" dirty="0">
                <a:solidFill>
                  <a:schemeClr val="bg1"/>
                </a:solidFill>
              </a:rPr>
              <a:t>2</a:t>
            </a:r>
            <a:r>
              <a:rPr lang="ru-RU" sz="4000" b="1" u="sng" dirty="0" smtClean="0">
                <a:solidFill>
                  <a:schemeClr val="bg1"/>
                </a:solidFill>
              </a:rPr>
              <a:t> </a:t>
            </a:r>
            <a:endParaRPr lang="ru-RU" sz="4000" b="1" u="sng" dirty="0">
              <a:solidFill>
                <a:schemeClr val="bg1"/>
              </a:solidFill>
            </a:endParaRPr>
          </a:p>
        </p:txBody>
      </p:sp>
      <p:grpSp>
        <p:nvGrpSpPr>
          <p:cNvPr id="7" name="Группа 6"/>
          <p:cNvGrpSpPr/>
          <p:nvPr/>
        </p:nvGrpSpPr>
        <p:grpSpPr>
          <a:xfrm>
            <a:off x="555309" y="1471347"/>
            <a:ext cx="1185362" cy="1117474"/>
            <a:chOff x="257145" y="1418596"/>
            <a:chExt cx="1185362" cy="1117474"/>
          </a:xfrm>
        </p:grpSpPr>
        <p:sp>
          <p:nvSpPr>
            <p:cNvPr id="3" name="Скругленный прямоугольник 2"/>
            <p:cNvSpPr/>
            <p:nvPr/>
          </p:nvSpPr>
          <p:spPr>
            <a:xfrm>
              <a:off x="257145" y="1418596"/>
              <a:ext cx="1185362" cy="1117474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00A4D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b="1" dirty="0" smtClean="0">
                <a:solidFill>
                  <a:schemeClr val="tx1"/>
                </a:solidFill>
              </a:endParaRPr>
            </a:p>
          </p:txBody>
        </p:sp>
        <p:pic>
          <p:nvPicPr>
            <p:cNvPr id="1028" name="Picture 4" descr="C:\Users\Учитель\Desktop\плакат потешина\картинки\male-female-scientists-illustration-62733739 - копия.jpg"/>
            <p:cNvPicPr>
              <a:picLocks noChangeAspect="1" noChangeArrowheads="1"/>
            </p:cNvPicPr>
            <p:nvPr/>
          </p:nvPicPr>
          <p:blipFill rotWithShape="1">
            <a:blip r:embed="rId1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924" b="44040"/>
            <a:stretch/>
          </p:blipFill>
          <p:spPr bwMode="auto">
            <a:xfrm>
              <a:off x="444810" y="1462985"/>
              <a:ext cx="871683" cy="103101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71" name="Группа 70"/>
          <p:cNvGrpSpPr/>
          <p:nvPr/>
        </p:nvGrpSpPr>
        <p:grpSpPr>
          <a:xfrm>
            <a:off x="578326" y="2666448"/>
            <a:ext cx="1185362" cy="1117474"/>
            <a:chOff x="257145" y="1418596"/>
            <a:chExt cx="1185362" cy="1117474"/>
          </a:xfrm>
        </p:grpSpPr>
        <p:sp>
          <p:nvSpPr>
            <p:cNvPr id="72" name="Скругленный прямоугольник 71"/>
            <p:cNvSpPr/>
            <p:nvPr/>
          </p:nvSpPr>
          <p:spPr>
            <a:xfrm>
              <a:off x="257145" y="1418596"/>
              <a:ext cx="1185362" cy="1117474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00A4D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b="1" dirty="0" smtClean="0">
                <a:solidFill>
                  <a:schemeClr val="tx1"/>
                </a:solidFill>
              </a:endParaRPr>
            </a:p>
          </p:txBody>
        </p:sp>
        <p:pic>
          <p:nvPicPr>
            <p:cNvPr id="73" name="Picture 4" descr="C:\Users\Учитель\Desktop\плакат потешина\картинки\male-female-scientists-illustration-62733739 - копия.jpg"/>
            <p:cNvPicPr>
              <a:picLocks noChangeAspect="1" noChangeArrowheads="1"/>
            </p:cNvPicPr>
            <p:nvPr/>
          </p:nvPicPr>
          <p:blipFill rotWithShape="1">
            <a:blip r:embed="rId1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924" b="44040"/>
            <a:stretch/>
          </p:blipFill>
          <p:spPr bwMode="auto">
            <a:xfrm>
              <a:off x="444810" y="1462985"/>
              <a:ext cx="871683" cy="103101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74" name="Группа 73"/>
          <p:cNvGrpSpPr/>
          <p:nvPr/>
        </p:nvGrpSpPr>
        <p:grpSpPr>
          <a:xfrm>
            <a:off x="2740986" y="2692541"/>
            <a:ext cx="1185362" cy="1117474"/>
            <a:chOff x="257145" y="1418596"/>
            <a:chExt cx="1185362" cy="1117474"/>
          </a:xfrm>
        </p:grpSpPr>
        <p:sp>
          <p:nvSpPr>
            <p:cNvPr id="75" name="Скругленный прямоугольник 74"/>
            <p:cNvSpPr/>
            <p:nvPr/>
          </p:nvSpPr>
          <p:spPr>
            <a:xfrm>
              <a:off x="257145" y="1418596"/>
              <a:ext cx="1185362" cy="1117474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00A4D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b="1" dirty="0" smtClean="0">
                <a:solidFill>
                  <a:schemeClr val="tx1"/>
                </a:solidFill>
              </a:endParaRPr>
            </a:p>
          </p:txBody>
        </p:sp>
        <p:pic>
          <p:nvPicPr>
            <p:cNvPr id="76" name="Picture 4" descr="C:\Users\Учитель\Desktop\плакат потешина\картинки\male-female-scientists-illustration-62733739 - копия.jpg"/>
            <p:cNvPicPr>
              <a:picLocks noChangeAspect="1" noChangeArrowheads="1"/>
            </p:cNvPicPr>
            <p:nvPr/>
          </p:nvPicPr>
          <p:blipFill rotWithShape="1">
            <a:blip r:embed="rId1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924" b="44040"/>
            <a:stretch/>
          </p:blipFill>
          <p:spPr bwMode="auto">
            <a:xfrm>
              <a:off x="444810" y="1462985"/>
              <a:ext cx="871683" cy="103101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77" name="Группа 76"/>
          <p:cNvGrpSpPr/>
          <p:nvPr/>
        </p:nvGrpSpPr>
        <p:grpSpPr>
          <a:xfrm>
            <a:off x="2776827" y="1447324"/>
            <a:ext cx="1185362" cy="1117474"/>
            <a:chOff x="257145" y="1418596"/>
            <a:chExt cx="1185362" cy="1117474"/>
          </a:xfrm>
        </p:grpSpPr>
        <p:sp>
          <p:nvSpPr>
            <p:cNvPr id="78" name="Скругленный прямоугольник 77"/>
            <p:cNvSpPr/>
            <p:nvPr/>
          </p:nvSpPr>
          <p:spPr>
            <a:xfrm>
              <a:off x="257145" y="1418596"/>
              <a:ext cx="1185362" cy="1117474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00A4D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b="1" dirty="0" smtClean="0">
                <a:solidFill>
                  <a:schemeClr val="tx1"/>
                </a:solidFill>
              </a:endParaRPr>
            </a:p>
          </p:txBody>
        </p:sp>
        <p:pic>
          <p:nvPicPr>
            <p:cNvPr id="79" name="Picture 4" descr="C:\Users\Учитель\Desktop\плакат потешина\картинки\male-female-scientists-illustration-62733739 - копия.jpg"/>
            <p:cNvPicPr>
              <a:picLocks noChangeAspect="1" noChangeArrowheads="1"/>
            </p:cNvPicPr>
            <p:nvPr/>
          </p:nvPicPr>
          <p:blipFill rotWithShape="1">
            <a:blip r:embed="rId1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924" b="44040"/>
            <a:stretch/>
          </p:blipFill>
          <p:spPr bwMode="auto">
            <a:xfrm>
              <a:off x="444810" y="1462985"/>
              <a:ext cx="871683" cy="103101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80" name="Группа 79"/>
          <p:cNvGrpSpPr/>
          <p:nvPr/>
        </p:nvGrpSpPr>
        <p:grpSpPr>
          <a:xfrm>
            <a:off x="4917987" y="2672302"/>
            <a:ext cx="1185362" cy="1117474"/>
            <a:chOff x="257145" y="1418596"/>
            <a:chExt cx="1185362" cy="1117474"/>
          </a:xfrm>
        </p:grpSpPr>
        <p:sp>
          <p:nvSpPr>
            <p:cNvPr id="81" name="Скругленный прямоугольник 80"/>
            <p:cNvSpPr/>
            <p:nvPr/>
          </p:nvSpPr>
          <p:spPr>
            <a:xfrm>
              <a:off x="257145" y="1418596"/>
              <a:ext cx="1185362" cy="1117474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00A4D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b="1" dirty="0" smtClean="0">
                <a:solidFill>
                  <a:schemeClr val="tx1"/>
                </a:solidFill>
              </a:endParaRPr>
            </a:p>
          </p:txBody>
        </p:sp>
        <p:pic>
          <p:nvPicPr>
            <p:cNvPr id="82" name="Picture 4" descr="C:\Users\Учитель\Desktop\плакат потешина\картинки\male-female-scientists-illustration-62733739 - копия.jpg"/>
            <p:cNvPicPr>
              <a:picLocks noChangeAspect="1" noChangeArrowheads="1"/>
            </p:cNvPicPr>
            <p:nvPr/>
          </p:nvPicPr>
          <p:blipFill rotWithShape="1">
            <a:blip r:embed="rId1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924" b="44040"/>
            <a:stretch/>
          </p:blipFill>
          <p:spPr bwMode="auto">
            <a:xfrm>
              <a:off x="444810" y="1462985"/>
              <a:ext cx="871683" cy="103101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83" name="Группа 82"/>
          <p:cNvGrpSpPr/>
          <p:nvPr/>
        </p:nvGrpSpPr>
        <p:grpSpPr>
          <a:xfrm>
            <a:off x="4917987" y="1428462"/>
            <a:ext cx="1185362" cy="1117474"/>
            <a:chOff x="257145" y="1418596"/>
            <a:chExt cx="1185362" cy="1117474"/>
          </a:xfrm>
        </p:grpSpPr>
        <p:sp>
          <p:nvSpPr>
            <p:cNvPr id="84" name="Скругленный прямоугольник 83"/>
            <p:cNvSpPr/>
            <p:nvPr/>
          </p:nvSpPr>
          <p:spPr>
            <a:xfrm>
              <a:off x="257145" y="1418596"/>
              <a:ext cx="1185362" cy="1117474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00A4D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b="1" dirty="0" smtClean="0">
                <a:solidFill>
                  <a:schemeClr val="tx1"/>
                </a:solidFill>
              </a:endParaRPr>
            </a:p>
          </p:txBody>
        </p:sp>
        <p:pic>
          <p:nvPicPr>
            <p:cNvPr id="85" name="Picture 4" descr="C:\Users\Учитель\Desktop\плакат потешина\картинки\male-female-scientists-illustration-62733739 - копия.jpg"/>
            <p:cNvPicPr>
              <a:picLocks noChangeAspect="1" noChangeArrowheads="1"/>
            </p:cNvPicPr>
            <p:nvPr/>
          </p:nvPicPr>
          <p:blipFill rotWithShape="1">
            <a:blip r:embed="rId1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924" b="44040"/>
            <a:stretch/>
          </p:blipFill>
          <p:spPr bwMode="auto">
            <a:xfrm>
              <a:off x="444810" y="1462985"/>
              <a:ext cx="871683" cy="103101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86" name="Выгнутая вправо стрелка 85"/>
          <p:cNvSpPr/>
          <p:nvPr/>
        </p:nvSpPr>
        <p:spPr>
          <a:xfrm rot="16801704">
            <a:off x="4555676" y="-1271683"/>
            <a:ext cx="623784" cy="3576039"/>
          </a:xfrm>
          <a:prstGeom prst="curvedLeftArrow">
            <a:avLst>
              <a:gd name="adj1" fmla="val 26644"/>
              <a:gd name="adj2" fmla="val 50000"/>
              <a:gd name="adj3" fmla="val 23283"/>
            </a:avLst>
          </a:prstGeom>
          <a:solidFill>
            <a:srgbClr val="00A4DE"/>
          </a:solidFill>
          <a:ln>
            <a:solidFill>
              <a:srgbClr val="0099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87" name="1"/>
          <p:cNvSpPr/>
          <p:nvPr/>
        </p:nvSpPr>
        <p:spPr>
          <a:xfrm>
            <a:off x="432228" y="1420813"/>
            <a:ext cx="1331460" cy="1179512"/>
          </a:xfrm>
          <a:prstGeom prst="roundRect">
            <a:avLst/>
          </a:prstGeom>
          <a:solidFill>
            <a:schemeClr val="bg1"/>
          </a:solidFill>
          <a:ln>
            <a:solidFill>
              <a:srgbClr val="00A4D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tx1"/>
                </a:solidFill>
              </a:rPr>
              <a:t>1</a:t>
            </a:r>
            <a:r>
              <a:rPr lang="ru-RU" dirty="0" smtClean="0">
                <a:solidFill>
                  <a:schemeClr val="tx1"/>
                </a:solidFill>
              </a:rPr>
              <a:t>. </a:t>
            </a:r>
          </a:p>
          <a:p>
            <a:pPr algn="ctr"/>
            <a:r>
              <a:rPr lang="ru-RU" dirty="0">
                <a:solidFill>
                  <a:schemeClr val="tx1"/>
                </a:solidFill>
              </a:rPr>
              <a:t>Альберт </a:t>
            </a:r>
            <a:r>
              <a:rPr lang="ru-RU" dirty="0" smtClean="0">
                <a:solidFill>
                  <a:schemeClr val="tx1"/>
                </a:solidFill>
              </a:rPr>
              <a:t>Эйнштейн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88" name="2"/>
          <p:cNvSpPr/>
          <p:nvPr/>
        </p:nvSpPr>
        <p:spPr>
          <a:xfrm>
            <a:off x="2697503" y="1437736"/>
            <a:ext cx="1333978" cy="1175289"/>
          </a:xfrm>
          <a:prstGeom prst="roundRect">
            <a:avLst/>
          </a:prstGeom>
          <a:solidFill>
            <a:schemeClr val="bg1"/>
          </a:solidFill>
          <a:ln>
            <a:solidFill>
              <a:srgbClr val="00A4D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dirty="0" smtClean="0">
              <a:solidFill>
                <a:schemeClr val="tx1"/>
              </a:solidFill>
            </a:endParaRPr>
          </a:p>
          <a:p>
            <a:pPr algn="ctr"/>
            <a:r>
              <a:rPr lang="ru-RU" b="1" dirty="0" smtClean="0">
                <a:solidFill>
                  <a:schemeClr val="tx1"/>
                </a:solidFill>
              </a:rPr>
              <a:t>2</a:t>
            </a:r>
            <a:r>
              <a:rPr lang="ru-RU" dirty="0">
                <a:solidFill>
                  <a:schemeClr val="tx1"/>
                </a:solidFill>
              </a:rPr>
              <a:t>. </a:t>
            </a:r>
            <a:endParaRPr lang="ru-RU" dirty="0" smtClean="0">
              <a:solidFill>
                <a:schemeClr val="tx1"/>
              </a:solidFill>
            </a:endParaRPr>
          </a:p>
          <a:p>
            <a:pPr algn="ctr"/>
            <a:r>
              <a:rPr lang="ru-RU" dirty="0" smtClean="0">
                <a:solidFill>
                  <a:schemeClr val="tx1"/>
                </a:solidFill>
              </a:rPr>
              <a:t>Антони </a:t>
            </a:r>
            <a:r>
              <a:rPr lang="ru-RU" dirty="0" err="1">
                <a:solidFill>
                  <a:schemeClr val="tx1"/>
                </a:solidFill>
              </a:rPr>
              <a:t>ван</a:t>
            </a:r>
            <a:r>
              <a:rPr lang="ru-RU" dirty="0">
                <a:solidFill>
                  <a:schemeClr val="tx1"/>
                </a:solidFill>
              </a:rPr>
              <a:t> Левенгук</a:t>
            </a:r>
          </a:p>
          <a:p>
            <a:pPr algn="ctr"/>
            <a:r>
              <a:rPr lang="ru-RU" dirty="0" smtClean="0">
                <a:solidFill>
                  <a:schemeClr val="tx1"/>
                </a:solidFill>
              </a:rPr>
              <a:t> </a:t>
            </a:r>
          </a:p>
        </p:txBody>
      </p:sp>
      <p:sp>
        <p:nvSpPr>
          <p:cNvPr id="90" name="3"/>
          <p:cNvSpPr/>
          <p:nvPr/>
        </p:nvSpPr>
        <p:spPr>
          <a:xfrm>
            <a:off x="4867568" y="1437736"/>
            <a:ext cx="1360261" cy="1146344"/>
          </a:xfrm>
          <a:prstGeom prst="roundRect">
            <a:avLst/>
          </a:prstGeom>
          <a:solidFill>
            <a:schemeClr val="bg1"/>
          </a:solidFill>
          <a:ln>
            <a:solidFill>
              <a:srgbClr val="00A4D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tx1"/>
                </a:solidFill>
              </a:rPr>
              <a:t>3</a:t>
            </a:r>
            <a:r>
              <a:rPr lang="ru-RU" dirty="0">
                <a:solidFill>
                  <a:schemeClr val="tx1"/>
                </a:solidFill>
              </a:rPr>
              <a:t>. </a:t>
            </a:r>
            <a:endParaRPr lang="ru-RU" dirty="0" smtClean="0">
              <a:solidFill>
                <a:schemeClr val="tx1"/>
              </a:solidFill>
            </a:endParaRPr>
          </a:p>
          <a:p>
            <a:pPr algn="ctr"/>
            <a:r>
              <a:rPr lang="ru-RU" dirty="0" smtClean="0">
                <a:solidFill>
                  <a:schemeClr val="tx1"/>
                </a:solidFill>
              </a:rPr>
              <a:t>Роберт </a:t>
            </a:r>
            <a:r>
              <a:rPr lang="ru-RU" dirty="0">
                <a:solidFill>
                  <a:schemeClr val="tx1"/>
                </a:solidFill>
              </a:rPr>
              <a:t>Гук</a:t>
            </a:r>
          </a:p>
          <a:p>
            <a:pPr algn="ctr"/>
            <a:endParaRPr lang="ru-RU" dirty="0" smtClean="0">
              <a:solidFill>
                <a:schemeClr val="tx1"/>
              </a:solidFill>
            </a:endParaRPr>
          </a:p>
        </p:txBody>
      </p:sp>
      <p:sp>
        <p:nvSpPr>
          <p:cNvPr id="91" name="4"/>
          <p:cNvSpPr/>
          <p:nvPr/>
        </p:nvSpPr>
        <p:spPr>
          <a:xfrm>
            <a:off x="432226" y="2668637"/>
            <a:ext cx="1308445" cy="1146344"/>
          </a:xfrm>
          <a:prstGeom prst="roundRect">
            <a:avLst/>
          </a:prstGeom>
          <a:solidFill>
            <a:schemeClr val="bg1"/>
          </a:solidFill>
          <a:ln>
            <a:solidFill>
              <a:srgbClr val="00A4D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tx1"/>
                </a:solidFill>
              </a:rPr>
              <a:t>4</a:t>
            </a:r>
            <a:r>
              <a:rPr lang="ru-RU" dirty="0" smtClean="0">
                <a:solidFill>
                  <a:schemeClr val="tx1"/>
                </a:solidFill>
              </a:rPr>
              <a:t>. </a:t>
            </a:r>
          </a:p>
          <a:p>
            <a:pPr algn="ctr"/>
            <a:r>
              <a:rPr lang="ru-RU" dirty="0" smtClean="0">
                <a:solidFill>
                  <a:schemeClr val="tx1"/>
                </a:solidFill>
              </a:rPr>
              <a:t>Галилео Галилей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92" name="5"/>
          <p:cNvSpPr/>
          <p:nvPr/>
        </p:nvSpPr>
        <p:spPr>
          <a:xfrm>
            <a:off x="2706817" y="2676525"/>
            <a:ext cx="1290900" cy="1146344"/>
          </a:xfrm>
          <a:prstGeom prst="roundRect">
            <a:avLst/>
          </a:prstGeom>
          <a:solidFill>
            <a:schemeClr val="bg1"/>
          </a:solidFill>
          <a:ln>
            <a:solidFill>
              <a:srgbClr val="00A4D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tx1"/>
                </a:solidFill>
              </a:rPr>
              <a:t>5</a:t>
            </a:r>
            <a:r>
              <a:rPr lang="ru-RU" dirty="0" smtClean="0">
                <a:solidFill>
                  <a:schemeClr val="tx1"/>
                </a:solidFill>
              </a:rPr>
              <a:t>. </a:t>
            </a:r>
          </a:p>
          <a:p>
            <a:pPr algn="ctr"/>
            <a:r>
              <a:rPr lang="ru-RU" dirty="0">
                <a:solidFill>
                  <a:schemeClr val="tx1"/>
                </a:solidFill>
              </a:rPr>
              <a:t>Роберт </a:t>
            </a:r>
            <a:r>
              <a:rPr lang="ru-RU" dirty="0" smtClean="0">
                <a:solidFill>
                  <a:schemeClr val="tx1"/>
                </a:solidFill>
              </a:rPr>
              <a:t>Броун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93" name="6"/>
          <p:cNvSpPr/>
          <p:nvPr/>
        </p:nvSpPr>
        <p:spPr>
          <a:xfrm>
            <a:off x="4867568" y="2648150"/>
            <a:ext cx="1319435" cy="1165777"/>
          </a:xfrm>
          <a:prstGeom prst="roundRect">
            <a:avLst/>
          </a:prstGeom>
          <a:solidFill>
            <a:schemeClr val="bg1"/>
          </a:solidFill>
          <a:ln>
            <a:solidFill>
              <a:srgbClr val="00A4D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tx1"/>
                </a:solidFill>
              </a:rPr>
              <a:t>6</a:t>
            </a:r>
            <a:r>
              <a:rPr lang="ru-RU" dirty="0" smtClean="0">
                <a:solidFill>
                  <a:schemeClr val="tx1"/>
                </a:solidFill>
              </a:rPr>
              <a:t>. </a:t>
            </a:r>
          </a:p>
          <a:p>
            <a:pPr algn="ctr"/>
            <a:r>
              <a:rPr lang="ru-RU" dirty="0">
                <a:solidFill>
                  <a:schemeClr val="tx1"/>
                </a:solidFill>
              </a:rPr>
              <a:t>Леонардо да </a:t>
            </a:r>
            <a:r>
              <a:rPr lang="ru-RU" dirty="0" smtClean="0">
                <a:solidFill>
                  <a:schemeClr val="tx1"/>
                </a:solidFill>
              </a:rPr>
              <a:t>Винчи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2050" name="Picture 2" descr="C:\Users\Учитель\Desktop\плакат потешина\картинки\152380_html_1b462339.jpg"/>
          <p:cNvPicPr>
            <a:picLocks noChangeAspect="1" noChangeArrowheads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5930719" y="1294822"/>
            <a:ext cx="3527068" cy="1920157"/>
          </a:xfrm>
          <a:prstGeom prst="rect">
            <a:avLst/>
          </a:prstGeom>
          <a:ln w="190500" cap="sq">
            <a:solidFill>
              <a:srgbClr val="0099CC">
                <a:alpha val="41000"/>
              </a:srgbClr>
            </a:solidFill>
            <a:prstDash val="solid"/>
            <a:miter lim="800000"/>
          </a:ln>
          <a:effectLst>
            <a:glow rad="228600">
              <a:schemeClr val="accent5">
                <a:satMod val="175000"/>
                <a:alpha val="40000"/>
              </a:schemeClr>
            </a:glo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/>
            <a:bevelB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C:\Users\Учитель\Desktop\плакат потешина\картинки\depositphotos_8738932-stock-illustration-black-and-whitevector-mouse-cursor.jpg"/>
          <p:cNvPicPr>
            <a:picLocks noChangeAspect="1" noChangeArrowheads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89035" y="4168305"/>
            <a:ext cx="263273" cy="26327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0" name="Picture 2" descr="C:\Users\Учитель\Desktop\плакат потешина\картинки\depositphotos_8738932-stock-illustration-black-and-whitevector-mouse-cursor.jpg"/>
          <p:cNvPicPr>
            <a:picLocks noChangeAspect="1" noChangeArrowheads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40553" y="4638355"/>
            <a:ext cx="263273" cy="26327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9" name="Picture 2" descr="C:\Users\Учитель\Desktop\плакат потешина\картинки\depositphotos_8738932-stock-illustration-black-and-whitevector-mouse-cursor.jpg"/>
          <p:cNvPicPr>
            <a:picLocks noChangeAspect="1" noChangeArrowheads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6596" y="2409029"/>
            <a:ext cx="263273" cy="26327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4" name="Picture 2" descr="C:\Users\Учитель\Desktop\плакат потешина\картинки\depositphotos_8738932-stock-illustration-black-and-whitevector-mouse-cursor.jpg"/>
          <p:cNvPicPr>
            <a:picLocks noChangeAspect="1" noChangeArrowheads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7674" y="3649788"/>
            <a:ext cx="263273" cy="26327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5" name="Picture 2" descr="C:\Users\Учитель\Desktop\плакат потешина\картинки\depositphotos_8738932-stock-illustration-black-and-whitevector-mouse-cursor.jpg"/>
          <p:cNvPicPr>
            <a:picLocks noChangeAspect="1" noChangeArrowheads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72107" y="2440113"/>
            <a:ext cx="263273" cy="26327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6" name="Picture 2" descr="C:\Users\Учитель\Desktop\плакат потешина\картинки\depositphotos_8738932-stock-illustration-black-and-whitevector-mouse-cursor.jpg"/>
          <p:cNvPicPr>
            <a:picLocks noChangeAspect="1" noChangeArrowheads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66080" y="3649787"/>
            <a:ext cx="263273" cy="26327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7" name="Picture 2" descr="C:\Users\Учитель\Desktop\плакат потешина\картинки\depositphotos_8738932-stock-illustration-black-and-whitevector-mouse-cursor.jpg"/>
          <p:cNvPicPr>
            <a:picLocks noChangeAspect="1" noChangeArrowheads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54698" y="2410258"/>
            <a:ext cx="263273" cy="26327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8" name="Picture 2" descr="C:\Users\Учитель\Desktop\плакат потешина\картинки\depositphotos_8738932-stock-illustration-black-and-whitevector-mouse-cursor.jpg"/>
          <p:cNvPicPr>
            <a:picLocks noChangeAspect="1" noChangeArrowheads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2001" y="3610214"/>
            <a:ext cx="263273" cy="26327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458789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>
        <p14:prism isContent="1" isInverted="1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5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4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4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5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6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6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4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2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3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4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25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7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5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4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0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31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32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33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8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5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4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39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40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41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9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4"/>
                  </p:tgtEl>
                </p:cond>
              </p:nextCondLst>
            </p:seq>
            <p:seq concurrent="1" nextAc="seek">
              <p:cTn id="49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0" fill="hold">
                      <p:stCondLst>
                        <p:cond delay="0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68" restart="whenNotActive" fill="hold" evtFilter="cancelBubble" nodeType="interactiveSeq">
                <p:stCondLst>
                  <p:cond evt="onClick" delay="0">
                    <p:tgtEl>
                      <p:spTgt spid="7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9" fill="hold">
                      <p:stCondLst>
                        <p:cond delay="0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7"/>
                  </p:tgtEl>
                </p:cond>
              </p:nextCondLst>
            </p:seq>
            <p:seq concurrent="1" nextAc="seek">
              <p:cTn id="87" restart="whenNotActive" fill="hold" evtFilter="cancelBubble" nodeType="interactiveSeq">
                <p:stCondLst>
                  <p:cond evt="onClick" delay="0">
                    <p:tgtEl>
                      <p:spTgt spid="8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8" fill="hold">
                      <p:stCondLst>
                        <p:cond delay="0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3"/>
                  </p:tgtEl>
                </p:cond>
              </p:nextCondLst>
            </p:seq>
            <p:seq concurrent="1" nextAc="seek">
              <p:cTn id="106" restart="whenNotActive" fill="hold" evtFilter="cancelBubble" nodeType="interactiveSeq">
                <p:stCondLst>
                  <p:cond evt="onClick" delay="0">
                    <p:tgtEl>
                      <p:spTgt spid="7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7" fill="hold">
                      <p:stCondLst>
                        <p:cond delay="0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1"/>
                  </p:tgtEl>
                </p:cond>
              </p:nextCondLst>
            </p:seq>
            <p:seq concurrent="1" nextAc="seek">
              <p:cTn id="125" restart="whenNotActive" fill="hold" evtFilter="cancelBubble" nodeType="interactiveSeq">
                <p:stCondLst>
                  <p:cond evt="onClick" delay="0">
                    <p:tgtEl>
                      <p:spTgt spid="7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6" fill="hold">
                      <p:stCondLst>
                        <p:cond delay="0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3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3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4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4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4"/>
                  </p:tgtEl>
                </p:cond>
              </p:nextCondLst>
            </p:seq>
            <p:seq concurrent="1" nextAc="seek">
              <p:cTn id="144" restart="whenNotActive" fill="hold" evtFilter="cancelBubble" nodeType="interactiveSeq">
                <p:stCondLst>
                  <p:cond evt="onClick" delay="0">
                    <p:tgtEl>
                      <p:spTgt spid="8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5" fill="hold">
                      <p:stCondLst>
                        <p:cond delay="0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5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5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6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6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0"/>
                  </p:tgtEl>
                </p:cond>
              </p:nextCondLst>
            </p:seq>
          </p:childTnLst>
        </p:cTn>
      </p:par>
    </p:tnLst>
    <p:bldLst>
      <p:bldP spid="59" grpId="0" animBg="1"/>
      <p:bldP spid="58" grpId="0" animBg="1"/>
      <p:bldP spid="57" grpId="0" animBg="1"/>
      <p:bldP spid="56" grpId="0" animBg="1"/>
      <p:bldP spid="55" grpId="0" animBg="1"/>
      <p:bldP spid="62" grpId="0" animBg="1"/>
      <p:bldP spid="87" grpId="0" animBg="1"/>
      <p:bldP spid="88" grpId="0" animBg="1"/>
      <p:bldP spid="90" grpId="0" animBg="1"/>
      <p:bldP spid="91" grpId="0" animBg="1"/>
      <p:bldP spid="92" grpId="0" animBg="1"/>
      <p:bldP spid="93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Прямоугольник 66">
            <a:hlinkClick r:id="rId3" action="ppaction://hlinksldjump" tooltip="Процессы жизнедеятельности в растительной клетке"/>
          </p:cNvPr>
          <p:cNvSpPr/>
          <p:nvPr/>
        </p:nvSpPr>
        <p:spPr>
          <a:xfrm>
            <a:off x="5400092" y="-1"/>
            <a:ext cx="2196244" cy="49050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  <a:effectLst>
            <a:outerShdw blurRad="127000" dist="38100" dir="5400000" sx="103000" sy="103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 smtClean="0">
                <a:solidFill>
                  <a:schemeClr val="bg1"/>
                </a:solidFill>
                <a:hlinkClick r:id="rId3" action="ppaction://hlinksldjump"/>
              </a:rPr>
              <a:t>Список заданий</a:t>
            </a:r>
            <a:endParaRPr lang="ru-RU" b="1" u="sng" dirty="0">
              <a:solidFill>
                <a:schemeClr val="bg1"/>
              </a:solidFill>
            </a:endParaRPr>
          </a:p>
        </p:txBody>
      </p:sp>
      <p:sp>
        <p:nvSpPr>
          <p:cNvPr id="143" name="Прямоугольник 142"/>
          <p:cNvSpPr/>
          <p:nvPr/>
        </p:nvSpPr>
        <p:spPr>
          <a:xfrm>
            <a:off x="3527884" y="0"/>
            <a:ext cx="1913023" cy="490509"/>
          </a:xfrm>
          <a:prstGeom prst="rect">
            <a:avLst/>
          </a:prstGeom>
          <a:solidFill>
            <a:srgbClr val="1C2F5A"/>
          </a:solidFill>
          <a:ln>
            <a:noFill/>
          </a:ln>
          <a:effectLst>
            <a:outerShdw blurRad="127000" dist="38100" dir="5400000" sx="103000" sy="103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Строение клетки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146" name="Прямоугольник 145">
            <a:hlinkClick r:id="rId4" action="ppaction://hlinksldjump" tooltip="Устройство микроскопа и правила работы с ним"/>
          </p:cNvPr>
          <p:cNvSpPr/>
          <p:nvPr/>
        </p:nvSpPr>
        <p:spPr>
          <a:xfrm>
            <a:off x="1" y="0"/>
            <a:ext cx="1763687" cy="49050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  <a:effectLst>
            <a:outerShdw blurRad="127000" dist="38100" dir="5400000" sx="103000" sy="103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/>
                </a:solidFill>
                <a:hlinkClick r:id="rId5" action="ppaction://hlinksldjump"/>
              </a:rPr>
              <a:t>Великие открытия 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151" name="Прямоугольник 150">
            <a:hlinkClick r:id="rId6" action="ppaction://hlinksldjump" tooltip="Устройство микроскопа и правила работы с ним"/>
          </p:cNvPr>
          <p:cNvSpPr/>
          <p:nvPr/>
        </p:nvSpPr>
        <p:spPr>
          <a:xfrm>
            <a:off x="1763688" y="0"/>
            <a:ext cx="1764196" cy="49050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  <a:effectLst>
            <a:outerShdw blurRad="127000" dist="38100" dir="5400000" sx="103000" sy="103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 smtClean="0">
                <a:solidFill>
                  <a:schemeClr val="bg1"/>
                </a:solidFill>
                <a:hlinkClick r:id="rId6" action="ppaction://hlinksldjump"/>
              </a:rPr>
              <a:t>Микроскоп</a:t>
            </a:r>
            <a:endParaRPr lang="ru-RU" b="1" u="sng" dirty="0">
              <a:solidFill>
                <a:schemeClr val="bg1"/>
              </a:solidFill>
            </a:endParaRPr>
          </a:p>
        </p:txBody>
      </p:sp>
      <p:sp>
        <p:nvSpPr>
          <p:cNvPr id="22" name="Полилиния 21"/>
          <p:cNvSpPr/>
          <p:nvPr/>
        </p:nvSpPr>
        <p:spPr>
          <a:xfrm>
            <a:off x="6048164" y="3399842"/>
            <a:ext cx="1234646" cy="668294"/>
          </a:xfrm>
          <a:custGeom>
            <a:avLst/>
            <a:gdLst>
              <a:gd name="connsiteX0" fmla="*/ 560173 w 1234646"/>
              <a:gd name="connsiteY0" fmla="*/ 187410 h 668294"/>
              <a:gd name="connsiteX1" fmla="*/ 442784 w 1234646"/>
              <a:gd name="connsiteY1" fmla="*/ 255372 h 668294"/>
              <a:gd name="connsiteX2" fmla="*/ 325394 w 1234646"/>
              <a:gd name="connsiteY2" fmla="*/ 286264 h 668294"/>
              <a:gd name="connsiteX3" fmla="*/ 84438 w 1234646"/>
              <a:gd name="connsiteY3" fmla="*/ 360405 h 668294"/>
              <a:gd name="connsiteX4" fmla="*/ 22654 w 1234646"/>
              <a:gd name="connsiteY4" fmla="*/ 391296 h 668294"/>
              <a:gd name="connsiteX5" fmla="*/ 4119 w 1234646"/>
              <a:gd name="connsiteY5" fmla="*/ 514864 h 668294"/>
              <a:gd name="connsiteX6" fmla="*/ 47367 w 1234646"/>
              <a:gd name="connsiteY6" fmla="*/ 607540 h 668294"/>
              <a:gd name="connsiteX7" fmla="*/ 90616 w 1234646"/>
              <a:gd name="connsiteY7" fmla="*/ 644610 h 668294"/>
              <a:gd name="connsiteX8" fmla="*/ 189470 w 1234646"/>
              <a:gd name="connsiteY8" fmla="*/ 656967 h 668294"/>
              <a:gd name="connsiteX9" fmla="*/ 374821 w 1234646"/>
              <a:gd name="connsiteY9" fmla="*/ 656967 h 668294"/>
              <a:gd name="connsiteX10" fmla="*/ 566351 w 1234646"/>
              <a:gd name="connsiteY10" fmla="*/ 589005 h 668294"/>
              <a:gd name="connsiteX11" fmla="*/ 757881 w 1234646"/>
              <a:gd name="connsiteY11" fmla="*/ 527221 h 668294"/>
              <a:gd name="connsiteX12" fmla="*/ 980303 w 1234646"/>
              <a:gd name="connsiteY12" fmla="*/ 440723 h 668294"/>
              <a:gd name="connsiteX13" fmla="*/ 1085335 w 1234646"/>
              <a:gd name="connsiteY13" fmla="*/ 366583 h 668294"/>
              <a:gd name="connsiteX14" fmla="*/ 1196546 w 1234646"/>
              <a:gd name="connsiteY14" fmla="*/ 292442 h 668294"/>
              <a:gd name="connsiteX15" fmla="*/ 1233616 w 1234646"/>
              <a:gd name="connsiteY15" fmla="*/ 193588 h 668294"/>
              <a:gd name="connsiteX16" fmla="*/ 1202724 w 1234646"/>
              <a:gd name="connsiteY16" fmla="*/ 94734 h 668294"/>
              <a:gd name="connsiteX17" fmla="*/ 1128584 w 1234646"/>
              <a:gd name="connsiteY17" fmla="*/ 26772 h 668294"/>
              <a:gd name="connsiteX18" fmla="*/ 998838 w 1234646"/>
              <a:gd name="connsiteY18" fmla="*/ 2059 h 668294"/>
              <a:gd name="connsiteX19" fmla="*/ 850557 w 1234646"/>
              <a:gd name="connsiteY19" fmla="*/ 39129 h 668294"/>
              <a:gd name="connsiteX20" fmla="*/ 739346 w 1234646"/>
              <a:gd name="connsiteY20" fmla="*/ 125626 h 668294"/>
              <a:gd name="connsiteX21" fmla="*/ 640492 w 1234646"/>
              <a:gd name="connsiteY21" fmla="*/ 168875 h 668294"/>
              <a:gd name="connsiteX22" fmla="*/ 560173 w 1234646"/>
              <a:gd name="connsiteY22" fmla="*/ 187410 h 6682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1234646" h="668294">
                <a:moveTo>
                  <a:pt x="560173" y="187410"/>
                </a:moveTo>
                <a:cubicBezTo>
                  <a:pt x="527222" y="201826"/>
                  <a:pt x="481914" y="238896"/>
                  <a:pt x="442784" y="255372"/>
                </a:cubicBezTo>
                <a:cubicBezTo>
                  <a:pt x="403654" y="271848"/>
                  <a:pt x="385118" y="268759"/>
                  <a:pt x="325394" y="286264"/>
                </a:cubicBezTo>
                <a:cubicBezTo>
                  <a:pt x="265670" y="303769"/>
                  <a:pt x="134895" y="342900"/>
                  <a:pt x="84438" y="360405"/>
                </a:cubicBezTo>
                <a:cubicBezTo>
                  <a:pt x="33981" y="377910"/>
                  <a:pt x="36040" y="365553"/>
                  <a:pt x="22654" y="391296"/>
                </a:cubicBezTo>
                <a:cubicBezTo>
                  <a:pt x="9268" y="417039"/>
                  <a:pt x="0" y="478823"/>
                  <a:pt x="4119" y="514864"/>
                </a:cubicBezTo>
                <a:cubicBezTo>
                  <a:pt x="8238" y="550905"/>
                  <a:pt x="32951" y="585916"/>
                  <a:pt x="47367" y="607540"/>
                </a:cubicBezTo>
                <a:cubicBezTo>
                  <a:pt x="61783" y="629164"/>
                  <a:pt x="66932" y="636372"/>
                  <a:pt x="90616" y="644610"/>
                </a:cubicBezTo>
                <a:cubicBezTo>
                  <a:pt x="114300" y="652848"/>
                  <a:pt x="142103" y="654908"/>
                  <a:pt x="189470" y="656967"/>
                </a:cubicBezTo>
                <a:cubicBezTo>
                  <a:pt x="236837" y="659026"/>
                  <a:pt x="312008" y="668294"/>
                  <a:pt x="374821" y="656967"/>
                </a:cubicBezTo>
                <a:cubicBezTo>
                  <a:pt x="437634" y="645640"/>
                  <a:pt x="502508" y="610629"/>
                  <a:pt x="566351" y="589005"/>
                </a:cubicBezTo>
                <a:cubicBezTo>
                  <a:pt x="630194" y="567381"/>
                  <a:pt x="688889" y="551935"/>
                  <a:pt x="757881" y="527221"/>
                </a:cubicBezTo>
                <a:cubicBezTo>
                  <a:pt x="826873" y="502507"/>
                  <a:pt x="925727" y="467496"/>
                  <a:pt x="980303" y="440723"/>
                </a:cubicBezTo>
                <a:cubicBezTo>
                  <a:pt x="1034879" y="413950"/>
                  <a:pt x="1049295" y="391296"/>
                  <a:pt x="1085335" y="366583"/>
                </a:cubicBezTo>
                <a:cubicBezTo>
                  <a:pt x="1121375" y="341870"/>
                  <a:pt x="1171833" y="321274"/>
                  <a:pt x="1196546" y="292442"/>
                </a:cubicBezTo>
                <a:cubicBezTo>
                  <a:pt x="1221259" y="263610"/>
                  <a:pt x="1232586" y="226539"/>
                  <a:pt x="1233616" y="193588"/>
                </a:cubicBezTo>
                <a:cubicBezTo>
                  <a:pt x="1234646" y="160637"/>
                  <a:pt x="1220229" y="122537"/>
                  <a:pt x="1202724" y="94734"/>
                </a:cubicBezTo>
                <a:cubicBezTo>
                  <a:pt x="1185219" y="66931"/>
                  <a:pt x="1162565" y="42218"/>
                  <a:pt x="1128584" y="26772"/>
                </a:cubicBezTo>
                <a:cubicBezTo>
                  <a:pt x="1094603" y="11326"/>
                  <a:pt x="1045176" y="0"/>
                  <a:pt x="998838" y="2059"/>
                </a:cubicBezTo>
                <a:cubicBezTo>
                  <a:pt x="952500" y="4118"/>
                  <a:pt x="893806" y="18535"/>
                  <a:pt x="850557" y="39129"/>
                </a:cubicBezTo>
                <a:cubicBezTo>
                  <a:pt x="807308" y="59724"/>
                  <a:pt x="774357" y="104002"/>
                  <a:pt x="739346" y="125626"/>
                </a:cubicBezTo>
                <a:cubicBezTo>
                  <a:pt x="704335" y="147250"/>
                  <a:pt x="667265" y="155489"/>
                  <a:pt x="640492" y="168875"/>
                </a:cubicBezTo>
                <a:cubicBezTo>
                  <a:pt x="613719" y="182261"/>
                  <a:pt x="593124" y="172994"/>
                  <a:pt x="560173" y="187410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Прямоугольник 23">
            <a:hlinkClick r:id="rId7" action="ppaction://hlinksldjump" tooltip="Устройство микроскопа и правила работы с ним"/>
          </p:cNvPr>
          <p:cNvSpPr/>
          <p:nvPr/>
        </p:nvSpPr>
        <p:spPr>
          <a:xfrm>
            <a:off x="0" y="519522"/>
            <a:ext cx="1727684" cy="504056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  <a:effectLst>
            <a:outerShdw blurRad="127000" dist="38100" dir="5400000" sx="103000" sy="103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/>
                </a:solidFill>
                <a:hlinkClick r:id="rId7" action="ppaction://hlinksldjump"/>
              </a:rPr>
              <a:t>Начало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28" name="Полилиния 27"/>
          <p:cNvSpPr/>
          <p:nvPr/>
        </p:nvSpPr>
        <p:spPr>
          <a:xfrm>
            <a:off x="6007100" y="1309688"/>
            <a:ext cx="1350963" cy="452437"/>
          </a:xfrm>
          <a:custGeom>
            <a:avLst/>
            <a:gdLst>
              <a:gd name="connsiteX0" fmla="*/ 60325 w 1350963"/>
              <a:gd name="connsiteY0" fmla="*/ 223837 h 452437"/>
              <a:gd name="connsiteX1" fmla="*/ 231775 w 1350963"/>
              <a:gd name="connsiteY1" fmla="*/ 138112 h 452437"/>
              <a:gd name="connsiteX2" fmla="*/ 317500 w 1350963"/>
              <a:gd name="connsiteY2" fmla="*/ 119062 h 452437"/>
              <a:gd name="connsiteX3" fmla="*/ 460375 w 1350963"/>
              <a:gd name="connsiteY3" fmla="*/ 80962 h 452437"/>
              <a:gd name="connsiteX4" fmla="*/ 688975 w 1350963"/>
              <a:gd name="connsiteY4" fmla="*/ 42862 h 452437"/>
              <a:gd name="connsiteX5" fmla="*/ 841375 w 1350963"/>
              <a:gd name="connsiteY5" fmla="*/ 4762 h 452437"/>
              <a:gd name="connsiteX6" fmla="*/ 1050925 w 1350963"/>
              <a:gd name="connsiteY6" fmla="*/ 14287 h 452437"/>
              <a:gd name="connsiteX7" fmla="*/ 1222375 w 1350963"/>
              <a:gd name="connsiteY7" fmla="*/ 42862 h 452437"/>
              <a:gd name="connsiteX8" fmla="*/ 1336675 w 1350963"/>
              <a:gd name="connsiteY8" fmla="*/ 80962 h 452437"/>
              <a:gd name="connsiteX9" fmla="*/ 1308100 w 1350963"/>
              <a:gd name="connsiteY9" fmla="*/ 233362 h 452437"/>
              <a:gd name="connsiteX10" fmla="*/ 1174750 w 1350963"/>
              <a:gd name="connsiteY10" fmla="*/ 261937 h 452437"/>
              <a:gd name="connsiteX11" fmla="*/ 1031875 w 1350963"/>
              <a:gd name="connsiteY11" fmla="*/ 280987 h 452437"/>
              <a:gd name="connsiteX12" fmla="*/ 879475 w 1350963"/>
              <a:gd name="connsiteY12" fmla="*/ 300037 h 452437"/>
              <a:gd name="connsiteX13" fmla="*/ 688975 w 1350963"/>
              <a:gd name="connsiteY13" fmla="*/ 338137 h 452437"/>
              <a:gd name="connsiteX14" fmla="*/ 479425 w 1350963"/>
              <a:gd name="connsiteY14" fmla="*/ 376237 h 452437"/>
              <a:gd name="connsiteX15" fmla="*/ 384175 w 1350963"/>
              <a:gd name="connsiteY15" fmla="*/ 433387 h 452437"/>
              <a:gd name="connsiteX16" fmla="*/ 117475 w 1350963"/>
              <a:gd name="connsiteY16" fmla="*/ 442912 h 452437"/>
              <a:gd name="connsiteX17" fmla="*/ 50800 w 1350963"/>
              <a:gd name="connsiteY17" fmla="*/ 433387 h 452437"/>
              <a:gd name="connsiteX18" fmla="*/ 3175 w 1350963"/>
              <a:gd name="connsiteY18" fmla="*/ 328612 h 452437"/>
              <a:gd name="connsiteX19" fmla="*/ 60325 w 1350963"/>
              <a:gd name="connsiteY19" fmla="*/ 223837 h 4524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1350963" h="452437">
                <a:moveTo>
                  <a:pt x="60325" y="223837"/>
                </a:moveTo>
                <a:cubicBezTo>
                  <a:pt x="98425" y="192087"/>
                  <a:pt x="188913" y="155574"/>
                  <a:pt x="231775" y="138112"/>
                </a:cubicBezTo>
                <a:cubicBezTo>
                  <a:pt x="274637" y="120650"/>
                  <a:pt x="279400" y="128587"/>
                  <a:pt x="317500" y="119062"/>
                </a:cubicBezTo>
                <a:cubicBezTo>
                  <a:pt x="355600" y="109537"/>
                  <a:pt x="398463" y="93662"/>
                  <a:pt x="460375" y="80962"/>
                </a:cubicBezTo>
                <a:cubicBezTo>
                  <a:pt x="522288" y="68262"/>
                  <a:pt x="625475" y="55562"/>
                  <a:pt x="688975" y="42862"/>
                </a:cubicBezTo>
                <a:cubicBezTo>
                  <a:pt x="752475" y="30162"/>
                  <a:pt x="781050" y="9525"/>
                  <a:pt x="841375" y="4762"/>
                </a:cubicBezTo>
                <a:cubicBezTo>
                  <a:pt x="901700" y="0"/>
                  <a:pt x="987425" y="7937"/>
                  <a:pt x="1050925" y="14287"/>
                </a:cubicBezTo>
                <a:cubicBezTo>
                  <a:pt x="1114425" y="20637"/>
                  <a:pt x="1174750" y="31750"/>
                  <a:pt x="1222375" y="42862"/>
                </a:cubicBezTo>
                <a:cubicBezTo>
                  <a:pt x="1270000" y="53974"/>
                  <a:pt x="1322388" y="49212"/>
                  <a:pt x="1336675" y="80962"/>
                </a:cubicBezTo>
                <a:cubicBezTo>
                  <a:pt x="1350963" y="112712"/>
                  <a:pt x="1335088" y="203200"/>
                  <a:pt x="1308100" y="233362"/>
                </a:cubicBezTo>
                <a:cubicBezTo>
                  <a:pt x="1281113" y="263525"/>
                  <a:pt x="1220787" y="254000"/>
                  <a:pt x="1174750" y="261937"/>
                </a:cubicBezTo>
                <a:cubicBezTo>
                  <a:pt x="1128713" y="269874"/>
                  <a:pt x="1031875" y="280987"/>
                  <a:pt x="1031875" y="280987"/>
                </a:cubicBezTo>
                <a:cubicBezTo>
                  <a:pt x="982662" y="287337"/>
                  <a:pt x="936625" y="290512"/>
                  <a:pt x="879475" y="300037"/>
                </a:cubicBezTo>
                <a:cubicBezTo>
                  <a:pt x="822325" y="309562"/>
                  <a:pt x="688975" y="338137"/>
                  <a:pt x="688975" y="338137"/>
                </a:cubicBezTo>
                <a:cubicBezTo>
                  <a:pt x="622300" y="350837"/>
                  <a:pt x="530225" y="360362"/>
                  <a:pt x="479425" y="376237"/>
                </a:cubicBezTo>
                <a:cubicBezTo>
                  <a:pt x="428625" y="392112"/>
                  <a:pt x="444500" y="422275"/>
                  <a:pt x="384175" y="433387"/>
                </a:cubicBezTo>
                <a:cubicBezTo>
                  <a:pt x="323850" y="444499"/>
                  <a:pt x="173037" y="442912"/>
                  <a:pt x="117475" y="442912"/>
                </a:cubicBezTo>
                <a:cubicBezTo>
                  <a:pt x="61913" y="442912"/>
                  <a:pt x="69850" y="452437"/>
                  <a:pt x="50800" y="433387"/>
                </a:cubicBezTo>
                <a:cubicBezTo>
                  <a:pt x="31750" y="414337"/>
                  <a:pt x="6350" y="357187"/>
                  <a:pt x="3175" y="328612"/>
                </a:cubicBezTo>
                <a:cubicBezTo>
                  <a:pt x="0" y="300037"/>
                  <a:pt x="22225" y="255587"/>
                  <a:pt x="60325" y="223837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Полилиния 28">
            <a:hlinkClick r:id="rId8" action="ppaction://hlinksldjump"/>
          </p:cNvPr>
          <p:cNvSpPr/>
          <p:nvPr/>
        </p:nvSpPr>
        <p:spPr>
          <a:xfrm>
            <a:off x="5894388" y="1301750"/>
            <a:ext cx="1501775" cy="457200"/>
          </a:xfrm>
          <a:custGeom>
            <a:avLst/>
            <a:gdLst>
              <a:gd name="connsiteX0" fmla="*/ 173037 w 1501775"/>
              <a:gd name="connsiteY0" fmla="*/ 260350 h 457200"/>
              <a:gd name="connsiteX1" fmla="*/ 392112 w 1501775"/>
              <a:gd name="connsiteY1" fmla="*/ 165100 h 457200"/>
              <a:gd name="connsiteX2" fmla="*/ 611187 w 1501775"/>
              <a:gd name="connsiteY2" fmla="*/ 127000 h 457200"/>
              <a:gd name="connsiteX3" fmla="*/ 839787 w 1501775"/>
              <a:gd name="connsiteY3" fmla="*/ 107950 h 457200"/>
              <a:gd name="connsiteX4" fmla="*/ 1058862 w 1501775"/>
              <a:gd name="connsiteY4" fmla="*/ 50800 h 457200"/>
              <a:gd name="connsiteX5" fmla="*/ 1230312 w 1501775"/>
              <a:gd name="connsiteY5" fmla="*/ 50800 h 457200"/>
              <a:gd name="connsiteX6" fmla="*/ 1363662 w 1501775"/>
              <a:gd name="connsiteY6" fmla="*/ 79375 h 457200"/>
              <a:gd name="connsiteX7" fmla="*/ 1163637 w 1501775"/>
              <a:gd name="connsiteY7" fmla="*/ 250825 h 457200"/>
              <a:gd name="connsiteX8" fmla="*/ 1325562 w 1501775"/>
              <a:gd name="connsiteY8" fmla="*/ 222250 h 457200"/>
              <a:gd name="connsiteX9" fmla="*/ 1011237 w 1501775"/>
              <a:gd name="connsiteY9" fmla="*/ 117475 h 457200"/>
              <a:gd name="connsiteX10" fmla="*/ 1068387 w 1501775"/>
              <a:gd name="connsiteY10" fmla="*/ 260350 h 457200"/>
              <a:gd name="connsiteX11" fmla="*/ 877887 w 1501775"/>
              <a:gd name="connsiteY11" fmla="*/ 298450 h 457200"/>
              <a:gd name="connsiteX12" fmla="*/ 687387 w 1501775"/>
              <a:gd name="connsiteY12" fmla="*/ 317500 h 457200"/>
              <a:gd name="connsiteX13" fmla="*/ 515937 w 1501775"/>
              <a:gd name="connsiteY13" fmla="*/ 317500 h 457200"/>
              <a:gd name="connsiteX14" fmla="*/ 354012 w 1501775"/>
              <a:gd name="connsiteY14" fmla="*/ 374650 h 457200"/>
              <a:gd name="connsiteX15" fmla="*/ 239712 w 1501775"/>
              <a:gd name="connsiteY15" fmla="*/ 307975 h 457200"/>
              <a:gd name="connsiteX16" fmla="*/ 506412 w 1501775"/>
              <a:gd name="connsiteY16" fmla="*/ 231775 h 457200"/>
              <a:gd name="connsiteX17" fmla="*/ 735012 w 1501775"/>
              <a:gd name="connsiteY17" fmla="*/ 203200 h 457200"/>
              <a:gd name="connsiteX18" fmla="*/ 992187 w 1501775"/>
              <a:gd name="connsiteY18" fmla="*/ 136525 h 457200"/>
              <a:gd name="connsiteX19" fmla="*/ 1268412 w 1501775"/>
              <a:gd name="connsiteY19" fmla="*/ 79375 h 457200"/>
              <a:gd name="connsiteX20" fmla="*/ 1306512 w 1501775"/>
              <a:gd name="connsiteY20" fmla="*/ 165100 h 457200"/>
              <a:gd name="connsiteX21" fmla="*/ 1020762 w 1501775"/>
              <a:gd name="connsiteY21" fmla="*/ 41275 h 457200"/>
              <a:gd name="connsiteX22" fmla="*/ 1135062 w 1501775"/>
              <a:gd name="connsiteY22" fmla="*/ 279400 h 457200"/>
              <a:gd name="connsiteX23" fmla="*/ 744537 w 1501775"/>
              <a:gd name="connsiteY23" fmla="*/ 98425 h 457200"/>
              <a:gd name="connsiteX24" fmla="*/ 735012 w 1501775"/>
              <a:gd name="connsiteY24" fmla="*/ 269875 h 457200"/>
              <a:gd name="connsiteX25" fmla="*/ 354012 w 1501775"/>
              <a:gd name="connsiteY25" fmla="*/ 107950 h 457200"/>
              <a:gd name="connsiteX26" fmla="*/ 534987 w 1501775"/>
              <a:gd name="connsiteY26" fmla="*/ 441325 h 457200"/>
              <a:gd name="connsiteX27" fmla="*/ 239712 w 1501775"/>
              <a:gd name="connsiteY27" fmla="*/ 203200 h 457200"/>
              <a:gd name="connsiteX28" fmla="*/ 192087 w 1501775"/>
              <a:gd name="connsiteY28" fmla="*/ 317500 h 457200"/>
              <a:gd name="connsiteX29" fmla="*/ 1392237 w 1501775"/>
              <a:gd name="connsiteY29" fmla="*/ 127000 h 457200"/>
              <a:gd name="connsiteX30" fmla="*/ 849312 w 1501775"/>
              <a:gd name="connsiteY30" fmla="*/ 222250 h 457200"/>
              <a:gd name="connsiteX31" fmla="*/ 363537 w 1501775"/>
              <a:gd name="connsiteY31" fmla="*/ 422275 h 457200"/>
              <a:gd name="connsiteX32" fmla="*/ 725487 w 1501775"/>
              <a:gd name="connsiteY32" fmla="*/ 60325 h 457200"/>
              <a:gd name="connsiteX33" fmla="*/ 963612 w 1501775"/>
              <a:gd name="connsiteY33" fmla="*/ 88900 h 457200"/>
              <a:gd name="connsiteX34" fmla="*/ 1316037 w 1501775"/>
              <a:gd name="connsiteY34" fmla="*/ 269875 h 457200"/>
              <a:gd name="connsiteX35" fmla="*/ 1439862 w 1501775"/>
              <a:gd name="connsiteY35" fmla="*/ 107950 h 457200"/>
              <a:gd name="connsiteX36" fmla="*/ 1401762 w 1501775"/>
              <a:gd name="connsiteY36" fmla="*/ 60325 h 457200"/>
              <a:gd name="connsiteX37" fmla="*/ 1220787 w 1501775"/>
              <a:gd name="connsiteY37" fmla="*/ 31750 h 457200"/>
              <a:gd name="connsiteX38" fmla="*/ 754062 w 1501775"/>
              <a:gd name="connsiteY38" fmla="*/ 12700 h 457200"/>
              <a:gd name="connsiteX39" fmla="*/ 468312 w 1501775"/>
              <a:gd name="connsiteY39" fmla="*/ 107950 h 457200"/>
              <a:gd name="connsiteX40" fmla="*/ 173037 w 1501775"/>
              <a:gd name="connsiteY40" fmla="*/ 260350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1501775" h="457200">
                <a:moveTo>
                  <a:pt x="173037" y="260350"/>
                </a:moveTo>
                <a:cubicBezTo>
                  <a:pt x="160337" y="269875"/>
                  <a:pt x="319087" y="187325"/>
                  <a:pt x="392112" y="165100"/>
                </a:cubicBezTo>
                <a:cubicBezTo>
                  <a:pt x="465137" y="142875"/>
                  <a:pt x="536575" y="136525"/>
                  <a:pt x="611187" y="127000"/>
                </a:cubicBezTo>
                <a:cubicBezTo>
                  <a:pt x="685799" y="117475"/>
                  <a:pt x="765175" y="120650"/>
                  <a:pt x="839787" y="107950"/>
                </a:cubicBezTo>
                <a:cubicBezTo>
                  <a:pt x="914399" y="95250"/>
                  <a:pt x="993775" y="60325"/>
                  <a:pt x="1058862" y="50800"/>
                </a:cubicBezTo>
                <a:cubicBezTo>
                  <a:pt x="1123949" y="41275"/>
                  <a:pt x="1179512" y="46038"/>
                  <a:pt x="1230312" y="50800"/>
                </a:cubicBezTo>
                <a:cubicBezTo>
                  <a:pt x="1281112" y="55562"/>
                  <a:pt x="1374774" y="46038"/>
                  <a:pt x="1363662" y="79375"/>
                </a:cubicBezTo>
                <a:cubicBezTo>
                  <a:pt x="1352550" y="112712"/>
                  <a:pt x="1169987" y="227013"/>
                  <a:pt x="1163637" y="250825"/>
                </a:cubicBezTo>
                <a:cubicBezTo>
                  <a:pt x="1157287" y="274637"/>
                  <a:pt x="1350962" y="244475"/>
                  <a:pt x="1325562" y="222250"/>
                </a:cubicBezTo>
                <a:cubicBezTo>
                  <a:pt x="1300162" y="200025"/>
                  <a:pt x="1054099" y="111125"/>
                  <a:pt x="1011237" y="117475"/>
                </a:cubicBezTo>
                <a:cubicBezTo>
                  <a:pt x="968375" y="123825"/>
                  <a:pt x="1090612" y="230188"/>
                  <a:pt x="1068387" y="260350"/>
                </a:cubicBezTo>
                <a:cubicBezTo>
                  <a:pt x="1046162" y="290512"/>
                  <a:pt x="941387" y="288925"/>
                  <a:pt x="877887" y="298450"/>
                </a:cubicBezTo>
                <a:cubicBezTo>
                  <a:pt x="814387" y="307975"/>
                  <a:pt x="747712" y="314325"/>
                  <a:pt x="687387" y="317500"/>
                </a:cubicBezTo>
                <a:cubicBezTo>
                  <a:pt x="627062" y="320675"/>
                  <a:pt x="571499" y="307975"/>
                  <a:pt x="515937" y="317500"/>
                </a:cubicBezTo>
                <a:cubicBezTo>
                  <a:pt x="460375" y="327025"/>
                  <a:pt x="400049" y="376237"/>
                  <a:pt x="354012" y="374650"/>
                </a:cubicBezTo>
                <a:cubicBezTo>
                  <a:pt x="307975" y="373063"/>
                  <a:pt x="214312" y="331788"/>
                  <a:pt x="239712" y="307975"/>
                </a:cubicBezTo>
                <a:cubicBezTo>
                  <a:pt x="265112" y="284163"/>
                  <a:pt x="423862" y="249237"/>
                  <a:pt x="506412" y="231775"/>
                </a:cubicBezTo>
                <a:cubicBezTo>
                  <a:pt x="588962" y="214313"/>
                  <a:pt x="654050" y="219075"/>
                  <a:pt x="735012" y="203200"/>
                </a:cubicBezTo>
                <a:cubicBezTo>
                  <a:pt x="815975" y="187325"/>
                  <a:pt x="903287" y="157162"/>
                  <a:pt x="992187" y="136525"/>
                </a:cubicBezTo>
                <a:cubicBezTo>
                  <a:pt x="1081087" y="115888"/>
                  <a:pt x="1216025" y="74613"/>
                  <a:pt x="1268412" y="79375"/>
                </a:cubicBezTo>
                <a:cubicBezTo>
                  <a:pt x="1320799" y="84137"/>
                  <a:pt x="1347787" y="171450"/>
                  <a:pt x="1306512" y="165100"/>
                </a:cubicBezTo>
                <a:cubicBezTo>
                  <a:pt x="1265237" y="158750"/>
                  <a:pt x="1049337" y="22225"/>
                  <a:pt x="1020762" y="41275"/>
                </a:cubicBezTo>
                <a:cubicBezTo>
                  <a:pt x="992187" y="60325"/>
                  <a:pt x="1181100" y="269875"/>
                  <a:pt x="1135062" y="279400"/>
                </a:cubicBezTo>
                <a:cubicBezTo>
                  <a:pt x="1089025" y="288925"/>
                  <a:pt x="811212" y="100012"/>
                  <a:pt x="744537" y="98425"/>
                </a:cubicBezTo>
                <a:cubicBezTo>
                  <a:pt x="677862" y="96838"/>
                  <a:pt x="800099" y="268288"/>
                  <a:pt x="735012" y="269875"/>
                </a:cubicBezTo>
                <a:cubicBezTo>
                  <a:pt x="669925" y="271462"/>
                  <a:pt x="387350" y="79375"/>
                  <a:pt x="354012" y="107950"/>
                </a:cubicBezTo>
                <a:cubicBezTo>
                  <a:pt x="320675" y="136525"/>
                  <a:pt x="554037" y="425450"/>
                  <a:pt x="534987" y="441325"/>
                </a:cubicBezTo>
                <a:cubicBezTo>
                  <a:pt x="515937" y="457200"/>
                  <a:pt x="296862" y="223837"/>
                  <a:pt x="239712" y="203200"/>
                </a:cubicBezTo>
                <a:cubicBezTo>
                  <a:pt x="182562" y="182563"/>
                  <a:pt x="0" y="330200"/>
                  <a:pt x="192087" y="317500"/>
                </a:cubicBezTo>
                <a:cubicBezTo>
                  <a:pt x="384174" y="304800"/>
                  <a:pt x="1282700" y="142875"/>
                  <a:pt x="1392237" y="127000"/>
                </a:cubicBezTo>
                <a:cubicBezTo>
                  <a:pt x="1501775" y="111125"/>
                  <a:pt x="1020762" y="173037"/>
                  <a:pt x="849312" y="222250"/>
                </a:cubicBezTo>
                <a:cubicBezTo>
                  <a:pt x="677862" y="271463"/>
                  <a:pt x="384175" y="449263"/>
                  <a:pt x="363537" y="422275"/>
                </a:cubicBezTo>
                <a:cubicBezTo>
                  <a:pt x="342899" y="395287"/>
                  <a:pt x="625475" y="115888"/>
                  <a:pt x="725487" y="60325"/>
                </a:cubicBezTo>
                <a:cubicBezTo>
                  <a:pt x="825500" y="4763"/>
                  <a:pt x="865187" y="53975"/>
                  <a:pt x="963612" y="88900"/>
                </a:cubicBezTo>
                <a:cubicBezTo>
                  <a:pt x="1062037" y="123825"/>
                  <a:pt x="1236662" y="266700"/>
                  <a:pt x="1316037" y="269875"/>
                </a:cubicBezTo>
                <a:cubicBezTo>
                  <a:pt x="1395412" y="273050"/>
                  <a:pt x="1425575" y="142875"/>
                  <a:pt x="1439862" y="107950"/>
                </a:cubicBezTo>
                <a:cubicBezTo>
                  <a:pt x="1454150" y="73025"/>
                  <a:pt x="1438275" y="73025"/>
                  <a:pt x="1401762" y="60325"/>
                </a:cubicBezTo>
                <a:cubicBezTo>
                  <a:pt x="1365250" y="47625"/>
                  <a:pt x="1328737" y="39688"/>
                  <a:pt x="1220787" y="31750"/>
                </a:cubicBezTo>
                <a:cubicBezTo>
                  <a:pt x="1112837" y="23813"/>
                  <a:pt x="879475" y="0"/>
                  <a:pt x="754062" y="12700"/>
                </a:cubicBezTo>
                <a:cubicBezTo>
                  <a:pt x="628650" y="25400"/>
                  <a:pt x="571499" y="63500"/>
                  <a:pt x="468312" y="107950"/>
                </a:cubicBezTo>
                <a:cubicBezTo>
                  <a:pt x="365125" y="152400"/>
                  <a:pt x="185737" y="250825"/>
                  <a:pt x="173037" y="260350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Полилиния 36">
            <a:hlinkClick r:id="rId9" action="ppaction://hlinksldjump"/>
          </p:cNvPr>
          <p:cNvSpPr/>
          <p:nvPr/>
        </p:nvSpPr>
        <p:spPr>
          <a:xfrm>
            <a:off x="5464175" y="2165350"/>
            <a:ext cx="587375" cy="434975"/>
          </a:xfrm>
          <a:custGeom>
            <a:avLst/>
            <a:gdLst>
              <a:gd name="connsiteX0" fmla="*/ 50800 w 587375"/>
              <a:gd name="connsiteY0" fmla="*/ 349250 h 434975"/>
              <a:gd name="connsiteX1" fmla="*/ 450850 w 587375"/>
              <a:gd name="connsiteY1" fmla="*/ 53975 h 434975"/>
              <a:gd name="connsiteX2" fmla="*/ 155575 w 587375"/>
              <a:gd name="connsiteY2" fmla="*/ 368300 h 434975"/>
              <a:gd name="connsiteX3" fmla="*/ 498475 w 587375"/>
              <a:gd name="connsiteY3" fmla="*/ 92075 h 434975"/>
              <a:gd name="connsiteX4" fmla="*/ 279400 w 587375"/>
              <a:gd name="connsiteY4" fmla="*/ 396875 h 434975"/>
              <a:gd name="connsiteX5" fmla="*/ 574675 w 587375"/>
              <a:gd name="connsiteY5" fmla="*/ 158750 h 434975"/>
              <a:gd name="connsiteX6" fmla="*/ 355600 w 587375"/>
              <a:gd name="connsiteY6" fmla="*/ 25400 h 434975"/>
              <a:gd name="connsiteX7" fmla="*/ 536575 w 587375"/>
              <a:gd name="connsiteY7" fmla="*/ 311150 h 434975"/>
              <a:gd name="connsiteX8" fmla="*/ 222250 w 587375"/>
              <a:gd name="connsiteY8" fmla="*/ 44450 h 434975"/>
              <a:gd name="connsiteX9" fmla="*/ 403225 w 587375"/>
              <a:gd name="connsiteY9" fmla="*/ 396875 h 434975"/>
              <a:gd name="connsiteX10" fmla="*/ 136525 w 587375"/>
              <a:gd name="connsiteY10" fmla="*/ 130175 h 434975"/>
              <a:gd name="connsiteX11" fmla="*/ 231775 w 587375"/>
              <a:gd name="connsiteY11" fmla="*/ 415925 h 434975"/>
              <a:gd name="connsiteX12" fmla="*/ 31750 w 587375"/>
              <a:gd name="connsiteY12" fmla="*/ 244475 h 434975"/>
              <a:gd name="connsiteX13" fmla="*/ 422275 w 587375"/>
              <a:gd name="connsiteY13" fmla="*/ 34925 h 434975"/>
              <a:gd name="connsiteX14" fmla="*/ 241300 w 587375"/>
              <a:gd name="connsiteY14" fmla="*/ 415925 h 434975"/>
              <a:gd name="connsiteX15" fmla="*/ 536575 w 587375"/>
              <a:gd name="connsiteY15" fmla="*/ 130175 h 434975"/>
              <a:gd name="connsiteX16" fmla="*/ 469900 w 587375"/>
              <a:gd name="connsiteY16" fmla="*/ 320675 h 434975"/>
              <a:gd name="connsiteX17" fmla="*/ 69850 w 587375"/>
              <a:gd name="connsiteY17" fmla="*/ 225425 h 434975"/>
              <a:gd name="connsiteX18" fmla="*/ 193675 w 587375"/>
              <a:gd name="connsiteY18" fmla="*/ 396875 h 434975"/>
              <a:gd name="connsiteX19" fmla="*/ 327025 w 587375"/>
              <a:gd name="connsiteY19" fmla="*/ 63500 h 434975"/>
              <a:gd name="connsiteX20" fmla="*/ 288925 w 587375"/>
              <a:gd name="connsiteY20" fmla="*/ 25400 h 434975"/>
              <a:gd name="connsiteX21" fmla="*/ 536575 w 587375"/>
              <a:gd name="connsiteY21" fmla="*/ 215900 h 434975"/>
              <a:gd name="connsiteX22" fmla="*/ 412750 w 587375"/>
              <a:gd name="connsiteY22" fmla="*/ 254000 h 434975"/>
              <a:gd name="connsiteX23" fmla="*/ 165100 w 587375"/>
              <a:gd name="connsiteY23" fmla="*/ 339725 h 434975"/>
              <a:gd name="connsiteX24" fmla="*/ 307975 w 587375"/>
              <a:gd name="connsiteY24" fmla="*/ 273050 h 4349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587375" h="434975">
                <a:moveTo>
                  <a:pt x="50800" y="349250"/>
                </a:moveTo>
                <a:cubicBezTo>
                  <a:pt x="242094" y="200025"/>
                  <a:pt x="433388" y="50800"/>
                  <a:pt x="450850" y="53975"/>
                </a:cubicBezTo>
                <a:cubicBezTo>
                  <a:pt x="468313" y="57150"/>
                  <a:pt x="147638" y="361950"/>
                  <a:pt x="155575" y="368300"/>
                </a:cubicBezTo>
                <a:cubicBezTo>
                  <a:pt x="163512" y="374650"/>
                  <a:pt x="477838" y="87313"/>
                  <a:pt x="498475" y="92075"/>
                </a:cubicBezTo>
                <a:cubicBezTo>
                  <a:pt x="519112" y="96837"/>
                  <a:pt x="266700" y="385763"/>
                  <a:pt x="279400" y="396875"/>
                </a:cubicBezTo>
                <a:cubicBezTo>
                  <a:pt x="292100" y="407987"/>
                  <a:pt x="561975" y="220663"/>
                  <a:pt x="574675" y="158750"/>
                </a:cubicBezTo>
                <a:cubicBezTo>
                  <a:pt x="587375" y="96838"/>
                  <a:pt x="361950" y="0"/>
                  <a:pt x="355600" y="25400"/>
                </a:cubicBezTo>
                <a:cubicBezTo>
                  <a:pt x="349250" y="50800"/>
                  <a:pt x="558800" y="307975"/>
                  <a:pt x="536575" y="311150"/>
                </a:cubicBezTo>
                <a:cubicBezTo>
                  <a:pt x="514350" y="314325"/>
                  <a:pt x="244475" y="30162"/>
                  <a:pt x="222250" y="44450"/>
                </a:cubicBezTo>
                <a:cubicBezTo>
                  <a:pt x="200025" y="58738"/>
                  <a:pt x="417512" y="382588"/>
                  <a:pt x="403225" y="396875"/>
                </a:cubicBezTo>
                <a:cubicBezTo>
                  <a:pt x="388938" y="411162"/>
                  <a:pt x="165100" y="127000"/>
                  <a:pt x="136525" y="130175"/>
                </a:cubicBezTo>
                <a:cubicBezTo>
                  <a:pt x="107950" y="133350"/>
                  <a:pt x="249237" y="396875"/>
                  <a:pt x="231775" y="415925"/>
                </a:cubicBezTo>
                <a:cubicBezTo>
                  <a:pt x="214313" y="434975"/>
                  <a:pt x="0" y="307975"/>
                  <a:pt x="31750" y="244475"/>
                </a:cubicBezTo>
                <a:cubicBezTo>
                  <a:pt x="63500" y="180975"/>
                  <a:pt x="387350" y="6350"/>
                  <a:pt x="422275" y="34925"/>
                </a:cubicBezTo>
                <a:cubicBezTo>
                  <a:pt x="457200" y="63500"/>
                  <a:pt x="222250" y="400050"/>
                  <a:pt x="241300" y="415925"/>
                </a:cubicBezTo>
                <a:cubicBezTo>
                  <a:pt x="260350" y="431800"/>
                  <a:pt x="498475" y="146050"/>
                  <a:pt x="536575" y="130175"/>
                </a:cubicBezTo>
                <a:cubicBezTo>
                  <a:pt x="574675" y="114300"/>
                  <a:pt x="547687" y="304800"/>
                  <a:pt x="469900" y="320675"/>
                </a:cubicBezTo>
                <a:cubicBezTo>
                  <a:pt x="392113" y="336550"/>
                  <a:pt x="115887" y="212725"/>
                  <a:pt x="69850" y="225425"/>
                </a:cubicBezTo>
                <a:cubicBezTo>
                  <a:pt x="23813" y="238125"/>
                  <a:pt x="150813" y="423862"/>
                  <a:pt x="193675" y="396875"/>
                </a:cubicBezTo>
                <a:cubicBezTo>
                  <a:pt x="236537" y="369888"/>
                  <a:pt x="311150" y="125413"/>
                  <a:pt x="327025" y="63500"/>
                </a:cubicBezTo>
                <a:cubicBezTo>
                  <a:pt x="342900" y="1588"/>
                  <a:pt x="254000" y="0"/>
                  <a:pt x="288925" y="25400"/>
                </a:cubicBezTo>
                <a:cubicBezTo>
                  <a:pt x="323850" y="50800"/>
                  <a:pt x="515938" y="177800"/>
                  <a:pt x="536575" y="215900"/>
                </a:cubicBezTo>
                <a:cubicBezTo>
                  <a:pt x="557212" y="254000"/>
                  <a:pt x="474662" y="233363"/>
                  <a:pt x="412750" y="254000"/>
                </a:cubicBezTo>
                <a:cubicBezTo>
                  <a:pt x="350838" y="274637"/>
                  <a:pt x="182563" y="336550"/>
                  <a:pt x="165100" y="339725"/>
                </a:cubicBezTo>
                <a:cubicBezTo>
                  <a:pt x="147638" y="342900"/>
                  <a:pt x="227806" y="307975"/>
                  <a:pt x="307975" y="273050"/>
                </a:cubicBezTo>
              </a:path>
            </a:pathLst>
          </a:custGeom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Полилиния 37">
            <a:hlinkClick r:id="rId10" action="ppaction://hlinksldjump"/>
          </p:cNvPr>
          <p:cNvSpPr/>
          <p:nvPr/>
        </p:nvSpPr>
        <p:spPr>
          <a:xfrm>
            <a:off x="6059488" y="2286000"/>
            <a:ext cx="301624" cy="339725"/>
          </a:xfrm>
          <a:custGeom>
            <a:avLst/>
            <a:gdLst>
              <a:gd name="connsiteX0" fmla="*/ 274637 w 301624"/>
              <a:gd name="connsiteY0" fmla="*/ 9525 h 339725"/>
              <a:gd name="connsiteX1" fmla="*/ 26987 w 301624"/>
              <a:gd name="connsiteY1" fmla="*/ 276225 h 339725"/>
              <a:gd name="connsiteX2" fmla="*/ 112712 w 301624"/>
              <a:gd name="connsiteY2" fmla="*/ 9525 h 339725"/>
              <a:gd name="connsiteX3" fmla="*/ 227012 w 301624"/>
              <a:gd name="connsiteY3" fmla="*/ 323850 h 339725"/>
              <a:gd name="connsiteX4" fmla="*/ 265112 w 301624"/>
              <a:gd name="connsiteY4" fmla="*/ 66675 h 339725"/>
              <a:gd name="connsiteX5" fmla="*/ 93662 w 301624"/>
              <a:gd name="connsiteY5" fmla="*/ 38100 h 339725"/>
              <a:gd name="connsiteX6" fmla="*/ 46037 w 301624"/>
              <a:gd name="connsiteY6" fmla="*/ 295275 h 339725"/>
              <a:gd name="connsiteX7" fmla="*/ 236537 w 301624"/>
              <a:gd name="connsiteY7" fmla="*/ 304800 h 339725"/>
              <a:gd name="connsiteX8" fmla="*/ 227012 w 301624"/>
              <a:gd name="connsiteY8" fmla="*/ 142875 h 339725"/>
              <a:gd name="connsiteX9" fmla="*/ 84137 w 301624"/>
              <a:gd name="connsiteY9" fmla="*/ 133350 h 339725"/>
              <a:gd name="connsiteX10" fmla="*/ 169862 w 301624"/>
              <a:gd name="connsiteY10" fmla="*/ 47625 h 339725"/>
              <a:gd name="connsiteX11" fmla="*/ 141287 w 301624"/>
              <a:gd name="connsiteY11" fmla="*/ 285750 h 339725"/>
              <a:gd name="connsiteX12" fmla="*/ 74612 w 301624"/>
              <a:gd name="connsiteY12" fmla="*/ 180975 h 339725"/>
              <a:gd name="connsiteX13" fmla="*/ 207962 w 301624"/>
              <a:gd name="connsiteY13" fmla="*/ 133350 h 339725"/>
              <a:gd name="connsiteX14" fmla="*/ 188912 w 301624"/>
              <a:gd name="connsiteY14" fmla="*/ 266700 h 339725"/>
              <a:gd name="connsiteX15" fmla="*/ 274637 w 301624"/>
              <a:gd name="connsiteY15" fmla="*/ 9525 h 339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301624" h="339725">
                <a:moveTo>
                  <a:pt x="274637" y="9525"/>
                </a:moveTo>
                <a:cubicBezTo>
                  <a:pt x="247650" y="11112"/>
                  <a:pt x="53974" y="276225"/>
                  <a:pt x="26987" y="276225"/>
                </a:cubicBezTo>
                <a:cubicBezTo>
                  <a:pt x="0" y="276225"/>
                  <a:pt x="79375" y="1588"/>
                  <a:pt x="112712" y="9525"/>
                </a:cubicBezTo>
                <a:cubicBezTo>
                  <a:pt x="146049" y="17462"/>
                  <a:pt x="201612" y="314325"/>
                  <a:pt x="227012" y="323850"/>
                </a:cubicBezTo>
                <a:cubicBezTo>
                  <a:pt x="252412" y="333375"/>
                  <a:pt x="287337" y="114300"/>
                  <a:pt x="265112" y="66675"/>
                </a:cubicBezTo>
                <a:cubicBezTo>
                  <a:pt x="242887" y="19050"/>
                  <a:pt x="130174" y="0"/>
                  <a:pt x="93662" y="38100"/>
                </a:cubicBezTo>
                <a:cubicBezTo>
                  <a:pt x="57150" y="76200"/>
                  <a:pt x="22225" y="250825"/>
                  <a:pt x="46037" y="295275"/>
                </a:cubicBezTo>
                <a:cubicBezTo>
                  <a:pt x="69849" y="339725"/>
                  <a:pt x="206374" y="330200"/>
                  <a:pt x="236537" y="304800"/>
                </a:cubicBezTo>
                <a:cubicBezTo>
                  <a:pt x="266700" y="279400"/>
                  <a:pt x="252412" y="171450"/>
                  <a:pt x="227012" y="142875"/>
                </a:cubicBezTo>
                <a:cubicBezTo>
                  <a:pt x="201612" y="114300"/>
                  <a:pt x="93662" y="149225"/>
                  <a:pt x="84137" y="133350"/>
                </a:cubicBezTo>
                <a:cubicBezTo>
                  <a:pt x="74612" y="117475"/>
                  <a:pt x="160337" y="22225"/>
                  <a:pt x="169862" y="47625"/>
                </a:cubicBezTo>
                <a:cubicBezTo>
                  <a:pt x="179387" y="73025"/>
                  <a:pt x="157162" y="263525"/>
                  <a:pt x="141287" y="285750"/>
                </a:cubicBezTo>
                <a:cubicBezTo>
                  <a:pt x="125412" y="307975"/>
                  <a:pt x="63500" y="206375"/>
                  <a:pt x="74612" y="180975"/>
                </a:cubicBezTo>
                <a:cubicBezTo>
                  <a:pt x="85724" y="155575"/>
                  <a:pt x="188912" y="119063"/>
                  <a:pt x="207962" y="133350"/>
                </a:cubicBezTo>
                <a:cubicBezTo>
                  <a:pt x="227012" y="147638"/>
                  <a:pt x="179387" y="280987"/>
                  <a:pt x="188912" y="266700"/>
                </a:cubicBezTo>
                <a:cubicBezTo>
                  <a:pt x="198437" y="252413"/>
                  <a:pt x="301624" y="7938"/>
                  <a:pt x="274637" y="9525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Полилиния 38">
            <a:hlinkClick r:id="rId10" action="ppaction://hlinksldjump"/>
          </p:cNvPr>
          <p:cNvSpPr/>
          <p:nvPr/>
        </p:nvSpPr>
        <p:spPr>
          <a:xfrm>
            <a:off x="5354638" y="2614613"/>
            <a:ext cx="661987" cy="123824"/>
          </a:xfrm>
          <a:custGeom>
            <a:avLst/>
            <a:gdLst>
              <a:gd name="connsiteX0" fmla="*/ 74612 w 661987"/>
              <a:gd name="connsiteY0" fmla="*/ 90487 h 123824"/>
              <a:gd name="connsiteX1" fmla="*/ 579437 w 661987"/>
              <a:gd name="connsiteY1" fmla="*/ 4762 h 123824"/>
              <a:gd name="connsiteX2" fmla="*/ 569912 w 661987"/>
              <a:gd name="connsiteY2" fmla="*/ 119062 h 123824"/>
              <a:gd name="connsiteX3" fmla="*/ 293687 w 661987"/>
              <a:gd name="connsiteY3" fmla="*/ 33337 h 123824"/>
              <a:gd name="connsiteX4" fmla="*/ 131762 w 661987"/>
              <a:gd name="connsiteY4" fmla="*/ 14287 h 123824"/>
              <a:gd name="connsiteX5" fmla="*/ 74612 w 661987"/>
              <a:gd name="connsiteY5" fmla="*/ 90487 h 1238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61987" h="123824">
                <a:moveTo>
                  <a:pt x="74612" y="90487"/>
                </a:moveTo>
                <a:cubicBezTo>
                  <a:pt x="149224" y="88900"/>
                  <a:pt x="496887" y="0"/>
                  <a:pt x="579437" y="4762"/>
                </a:cubicBezTo>
                <a:cubicBezTo>
                  <a:pt x="661987" y="9524"/>
                  <a:pt x="617537" y="114300"/>
                  <a:pt x="569912" y="119062"/>
                </a:cubicBezTo>
                <a:cubicBezTo>
                  <a:pt x="522287" y="123824"/>
                  <a:pt x="366712" y="50799"/>
                  <a:pt x="293687" y="33337"/>
                </a:cubicBezTo>
                <a:cubicBezTo>
                  <a:pt x="220662" y="15875"/>
                  <a:pt x="161924" y="4762"/>
                  <a:pt x="131762" y="14287"/>
                </a:cubicBezTo>
                <a:cubicBezTo>
                  <a:pt x="101600" y="23812"/>
                  <a:pt x="0" y="92074"/>
                  <a:pt x="74612" y="90487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" name="Полилиния 40">
            <a:hlinkClick r:id="rId10" action="ppaction://hlinksldjump"/>
          </p:cNvPr>
          <p:cNvSpPr/>
          <p:nvPr/>
        </p:nvSpPr>
        <p:spPr>
          <a:xfrm>
            <a:off x="5426075" y="2613025"/>
            <a:ext cx="550862" cy="155575"/>
          </a:xfrm>
          <a:custGeom>
            <a:avLst/>
            <a:gdLst>
              <a:gd name="connsiteX0" fmla="*/ 498475 w 550862"/>
              <a:gd name="connsiteY0" fmla="*/ 44450 h 155575"/>
              <a:gd name="connsiteX1" fmla="*/ 488950 w 550862"/>
              <a:gd name="connsiteY1" fmla="*/ 149225 h 155575"/>
              <a:gd name="connsiteX2" fmla="*/ 450850 w 550862"/>
              <a:gd name="connsiteY2" fmla="*/ 6350 h 155575"/>
              <a:gd name="connsiteX3" fmla="*/ 346075 w 550862"/>
              <a:gd name="connsiteY3" fmla="*/ 111125 h 155575"/>
              <a:gd name="connsiteX4" fmla="*/ 317500 w 550862"/>
              <a:gd name="connsiteY4" fmla="*/ 25400 h 155575"/>
              <a:gd name="connsiteX5" fmla="*/ 203200 w 550862"/>
              <a:gd name="connsiteY5" fmla="*/ 82550 h 155575"/>
              <a:gd name="connsiteX6" fmla="*/ 12700 w 550862"/>
              <a:gd name="connsiteY6" fmla="*/ 92075 h 155575"/>
              <a:gd name="connsiteX7" fmla="*/ 127000 w 550862"/>
              <a:gd name="connsiteY7" fmla="*/ 44450 h 155575"/>
              <a:gd name="connsiteX8" fmla="*/ 403225 w 550862"/>
              <a:gd name="connsiteY8" fmla="*/ 53975 h 155575"/>
              <a:gd name="connsiteX9" fmla="*/ 479425 w 550862"/>
              <a:gd name="connsiteY9" fmla="*/ 92075 h 155575"/>
              <a:gd name="connsiteX10" fmla="*/ 174625 w 550862"/>
              <a:gd name="connsiteY10" fmla="*/ 120650 h 155575"/>
              <a:gd name="connsiteX11" fmla="*/ 498475 w 550862"/>
              <a:gd name="connsiteY11" fmla="*/ 44450 h 1555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550862" h="155575">
                <a:moveTo>
                  <a:pt x="498475" y="44450"/>
                </a:moveTo>
                <a:cubicBezTo>
                  <a:pt x="550862" y="49212"/>
                  <a:pt x="496887" y="155575"/>
                  <a:pt x="488950" y="149225"/>
                </a:cubicBezTo>
                <a:cubicBezTo>
                  <a:pt x="481013" y="142875"/>
                  <a:pt x="474662" y="12700"/>
                  <a:pt x="450850" y="6350"/>
                </a:cubicBezTo>
                <a:cubicBezTo>
                  <a:pt x="427038" y="0"/>
                  <a:pt x="368300" y="107950"/>
                  <a:pt x="346075" y="111125"/>
                </a:cubicBezTo>
                <a:cubicBezTo>
                  <a:pt x="323850" y="114300"/>
                  <a:pt x="341312" y="30162"/>
                  <a:pt x="317500" y="25400"/>
                </a:cubicBezTo>
                <a:cubicBezTo>
                  <a:pt x="293688" y="20638"/>
                  <a:pt x="254000" y="71438"/>
                  <a:pt x="203200" y="82550"/>
                </a:cubicBezTo>
                <a:cubicBezTo>
                  <a:pt x="152400" y="93663"/>
                  <a:pt x="25400" y="98425"/>
                  <a:pt x="12700" y="92075"/>
                </a:cubicBezTo>
                <a:cubicBezTo>
                  <a:pt x="0" y="85725"/>
                  <a:pt x="61913" y="50800"/>
                  <a:pt x="127000" y="44450"/>
                </a:cubicBezTo>
                <a:cubicBezTo>
                  <a:pt x="192087" y="38100"/>
                  <a:pt x="344488" y="46038"/>
                  <a:pt x="403225" y="53975"/>
                </a:cubicBezTo>
                <a:cubicBezTo>
                  <a:pt x="461963" y="61913"/>
                  <a:pt x="517525" y="80963"/>
                  <a:pt x="479425" y="92075"/>
                </a:cubicBezTo>
                <a:cubicBezTo>
                  <a:pt x="441325" y="103187"/>
                  <a:pt x="173038" y="134937"/>
                  <a:pt x="174625" y="120650"/>
                </a:cubicBezTo>
                <a:cubicBezTo>
                  <a:pt x="176212" y="106363"/>
                  <a:pt x="446088" y="39688"/>
                  <a:pt x="498475" y="44450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Полилиния 44">
            <a:hlinkClick r:id="rId11" action="ppaction://hlinksldjump"/>
          </p:cNvPr>
          <p:cNvSpPr/>
          <p:nvPr/>
        </p:nvSpPr>
        <p:spPr>
          <a:xfrm>
            <a:off x="5221288" y="3832225"/>
            <a:ext cx="436562" cy="430212"/>
          </a:xfrm>
          <a:custGeom>
            <a:avLst/>
            <a:gdLst>
              <a:gd name="connsiteX0" fmla="*/ 46037 w 436562"/>
              <a:gd name="connsiteY0" fmla="*/ 139700 h 430212"/>
              <a:gd name="connsiteX1" fmla="*/ 236537 w 436562"/>
              <a:gd name="connsiteY1" fmla="*/ 63500 h 430212"/>
              <a:gd name="connsiteX2" fmla="*/ 407987 w 436562"/>
              <a:gd name="connsiteY2" fmla="*/ 120650 h 430212"/>
              <a:gd name="connsiteX3" fmla="*/ 407987 w 436562"/>
              <a:gd name="connsiteY3" fmla="*/ 282575 h 430212"/>
              <a:gd name="connsiteX4" fmla="*/ 341312 w 436562"/>
              <a:gd name="connsiteY4" fmla="*/ 368300 h 430212"/>
              <a:gd name="connsiteX5" fmla="*/ 188912 w 436562"/>
              <a:gd name="connsiteY5" fmla="*/ 425450 h 430212"/>
              <a:gd name="connsiteX6" fmla="*/ 36512 w 436562"/>
              <a:gd name="connsiteY6" fmla="*/ 339725 h 430212"/>
              <a:gd name="connsiteX7" fmla="*/ 7937 w 436562"/>
              <a:gd name="connsiteY7" fmla="*/ 196850 h 430212"/>
              <a:gd name="connsiteX8" fmla="*/ 84137 w 436562"/>
              <a:gd name="connsiteY8" fmla="*/ 63500 h 430212"/>
              <a:gd name="connsiteX9" fmla="*/ 217487 w 436562"/>
              <a:gd name="connsiteY9" fmla="*/ 53975 h 430212"/>
              <a:gd name="connsiteX10" fmla="*/ 207962 w 436562"/>
              <a:gd name="connsiteY10" fmla="*/ 387350 h 430212"/>
              <a:gd name="connsiteX11" fmla="*/ 331787 w 436562"/>
              <a:gd name="connsiteY11" fmla="*/ 82550 h 430212"/>
              <a:gd name="connsiteX12" fmla="*/ 274637 w 436562"/>
              <a:gd name="connsiteY12" fmla="*/ 330200 h 430212"/>
              <a:gd name="connsiteX13" fmla="*/ 388937 w 436562"/>
              <a:gd name="connsiteY13" fmla="*/ 196850 h 430212"/>
              <a:gd name="connsiteX14" fmla="*/ 46037 w 436562"/>
              <a:gd name="connsiteY14" fmla="*/ 139700 h 4302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436562" h="430212">
                <a:moveTo>
                  <a:pt x="46037" y="139700"/>
                </a:moveTo>
                <a:cubicBezTo>
                  <a:pt x="20637" y="117475"/>
                  <a:pt x="176212" y="66675"/>
                  <a:pt x="236537" y="63500"/>
                </a:cubicBezTo>
                <a:cubicBezTo>
                  <a:pt x="296862" y="60325"/>
                  <a:pt x="379412" y="84138"/>
                  <a:pt x="407987" y="120650"/>
                </a:cubicBezTo>
                <a:cubicBezTo>
                  <a:pt x="436562" y="157162"/>
                  <a:pt x="419099" y="241300"/>
                  <a:pt x="407987" y="282575"/>
                </a:cubicBezTo>
                <a:cubicBezTo>
                  <a:pt x="396875" y="323850"/>
                  <a:pt x="377824" y="344488"/>
                  <a:pt x="341312" y="368300"/>
                </a:cubicBezTo>
                <a:cubicBezTo>
                  <a:pt x="304800" y="392112"/>
                  <a:pt x="239712" y="430212"/>
                  <a:pt x="188912" y="425450"/>
                </a:cubicBezTo>
                <a:cubicBezTo>
                  <a:pt x="138112" y="420688"/>
                  <a:pt x="66674" y="377825"/>
                  <a:pt x="36512" y="339725"/>
                </a:cubicBezTo>
                <a:cubicBezTo>
                  <a:pt x="6350" y="301625"/>
                  <a:pt x="0" y="242887"/>
                  <a:pt x="7937" y="196850"/>
                </a:cubicBezTo>
                <a:cubicBezTo>
                  <a:pt x="15874" y="150813"/>
                  <a:pt x="49212" y="87312"/>
                  <a:pt x="84137" y="63500"/>
                </a:cubicBezTo>
                <a:cubicBezTo>
                  <a:pt x="119062" y="39688"/>
                  <a:pt x="196850" y="0"/>
                  <a:pt x="217487" y="53975"/>
                </a:cubicBezTo>
                <a:cubicBezTo>
                  <a:pt x="238125" y="107950"/>
                  <a:pt x="188912" y="382588"/>
                  <a:pt x="207962" y="387350"/>
                </a:cubicBezTo>
                <a:cubicBezTo>
                  <a:pt x="227012" y="392112"/>
                  <a:pt x="320675" y="92075"/>
                  <a:pt x="331787" y="82550"/>
                </a:cubicBezTo>
                <a:cubicBezTo>
                  <a:pt x="342900" y="73025"/>
                  <a:pt x="265112" y="311150"/>
                  <a:pt x="274637" y="330200"/>
                </a:cubicBezTo>
                <a:cubicBezTo>
                  <a:pt x="284162" y="349250"/>
                  <a:pt x="428625" y="223838"/>
                  <a:pt x="388937" y="196850"/>
                </a:cubicBezTo>
                <a:cubicBezTo>
                  <a:pt x="349250" y="169863"/>
                  <a:pt x="71437" y="161925"/>
                  <a:pt x="46037" y="139700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" name="Полилиния 45">
            <a:hlinkClick r:id="rId11" action="ppaction://hlinksldjump"/>
          </p:cNvPr>
          <p:cNvSpPr/>
          <p:nvPr/>
        </p:nvSpPr>
        <p:spPr>
          <a:xfrm>
            <a:off x="5246688" y="3913981"/>
            <a:ext cx="393700" cy="340519"/>
          </a:xfrm>
          <a:custGeom>
            <a:avLst/>
            <a:gdLst>
              <a:gd name="connsiteX0" fmla="*/ 58737 w 393700"/>
              <a:gd name="connsiteY0" fmla="*/ 794 h 340519"/>
              <a:gd name="connsiteX1" fmla="*/ 115887 w 393700"/>
              <a:gd name="connsiteY1" fmla="*/ 794 h 340519"/>
              <a:gd name="connsiteX2" fmla="*/ 325437 w 393700"/>
              <a:gd name="connsiteY2" fmla="*/ 10319 h 340519"/>
              <a:gd name="connsiteX3" fmla="*/ 11112 w 393700"/>
              <a:gd name="connsiteY3" fmla="*/ 124619 h 340519"/>
              <a:gd name="connsiteX4" fmla="*/ 392112 w 393700"/>
              <a:gd name="connsiteY4" fmla="*/ 143669 h 340519"/>
              <a:gd name="connsiteX5" fmla="*/ 20637 w 393700"/>
              <a:gd name="connsiteY5" fmla="*/ 181769 h 340519"/>
              <a:gd name="connsiteX6" fmla="*/ 354012 w 393700"/>
              <a:gd name="connsiteY6" fmla="*/ 238919 h 340519"/>
              <a:gd name="connsiteX7" fmla="*/ 77787 w 393700"/>
              <a:gd name="connsiteY7" fmla="*/ 305594 h 340519"/>
              <a:gd name="connsiteX8" fmla="*/ 58737 w 393700"/>
              <a:gd name="connsiteY8" fmla="*/ 794 h 3405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93700" h="340519">
                <a:moveTo>
                  <a:pt x="58737" y="794"/>
                </a:moveTo>
                <a:cubicBezTo>
                  <a:pt x="65087" y="0"/>
                  <a:pt x="115887" y="794"/>
                  <a:pt x="115887" y="794"/>
                </a:cubicBezTo>
                <a:lnTo>
                  <a:pt x="325437" y="10319"/>
                </a:lnTo>
                <a:cubicBezTo>
                  <a:pt x="307975" y="30956"/>
                  <a:pt x="0" y="102394"/>
                  <a:pt x="11112" y="124619"/>
                </a:cubicBezTo>
                <a:cubicBezTo>
                  <a:pt x="22224" y="146844"/>
                  <a:pt x="390525" y="134144"/>
                  <a:pt x="392112" y="143669"/>
                </a:cubicBezTo>
                <a:cubicBezTo>
                  <a:pt x="393700" y="153194"/>
                  <a:pt x="26987" y="165894"/>
                  <a:pt x="20637" y="181769"/>
                </a:cubicBezTo>
                <a:cubicBezTo>
                  <a:pt x="14287" y="197644"/>
                  <a:pt x="344487" y="218282"/>
                  <a:pt x="354012" y="238919"/>
                </a:cubicBezTo>
                <a:cubicBezTo>
                  <a:pt x="363537" y="259556"/>
                  <a:pt x="128587" y="340519"/>
                  <a:pt x="77787" y="305594"/>
                </a:cubicBezTo>
                <a:cubicBezTo>
                  <a:pt x="26987" y="270669"/>
                  <a:pt x="38099" y="150019"/>
                  <a:pt x="58737" y="794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8" name="Полилиния 47"/>
          <p:cNvSpPr/>
          <p:nvPr/>
        </p:nvSpPr>
        <p:spPr>
          <a:xfrm>
            <a:off x="7739063" y="2776538"/>
            <a:ext cx="393699" cy="355599"/>
          </a:xfrm>
          <a:custGeom>
            <a:avLst/>
            <a:gdLst>
              <a:gd name="connsiteX0" fmla="*/ 23812 w 393699"/>
              <a:gd name="connsiteY0" fmla="*/ 109537 h 355599"/>
              <a:gd name="connsiteX1" fmla="*/ 33337 w 393699"/>
              <a:gd name="connsiteY1" fmla="*/ 309562 h 355599"/>
              <a:gd name="connsiteX2" fmla="*/ 223837 w 393699"/>
              <a:gd name="connsiteY2" fmla="*/ 347662 h 355599"/>
              <a:gd name="connsiteX3" fmla="*/ 328612 w 393699"/>
              <a:gd name="connsiteY3" fmla="*/ 261937 h 355599"/>
              <a:gd name="connsiteX4" fmla="*/ 385762 w 393699"/>
              <a:gd name="connsiteY4" fmla="*/ 176212 h 355599"/>
              <a:gd name="connsiteX5" fmla="*/ 280987 w 393699"/>
              <a:gd name="connsiteY5" fmla="*/ 42862 h 355599"/>
              <a:gd name="connsiteX6" fmla="*/ 90487 w 393699"/>
              <a:gd name="connsiteY6" fmla="*/ 14287 h 355599"/>
              <a:gd name="connsiteX7" fmla="*/ 23812 w 393699"/>
              <a:gd name="connsiteY7" fmla="*/ 109537 h 3555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93699" h="355599">
                <a:moveTo>
                  <a:pt x="23812" y="109537"/>
                </a:moveTo>
                <a:cubicBezTo>
                  <a:pt x="14287" y="158750"/>
                  <a:pt x="0" y="269875"/>
                  <a:pt x="33337" y="309562"/>
                </a:cubicBezTo>
                <a:cubicBezTo>
                  <a:pt x="66674" y="349249"/>
                  <a:pt x="174625" y="355599"/>
                  <a:pt x="223837" y="347662"/>
                </a:cubicBezTo>
                <a:cubicBezTo>
                  <a:pt x="273049" y="339725"/>
                  <a:pt x="301625" y="290512"/>
                  <a:pt x="328612" y="261937"/>
                </a:cubicBezTo>
                <a:cubicBezTo>
                  <a:pt x="355600" y="233362"/>
                  <a:pt x="393699" y="212724"/>
                  <a:pt x="385762" y="176212"/>
                </a:cubicBezTo>
                <a:cubicBezTo>
                  <a:pt x="377825" y="139700"/>
                  <a:pt x="330199" y="69849"/>
                  <a:pt x="280987" y="42862"/>
                </a:cubicBezTo>
                <a:cubicBezTo>
                  <a:pt x="231775" y="15875"/>
                  <a:pt x="138112" y="0"/>
                  <a:pt x="90487" y="14287"/>
                </a:cubicBezTo>
                <a:cubicBezTo>
                  <a:pt x="42862" y="28574"/>
                  <a:pt x="33337" y="60324"/>
                  <a:pt x="23812" y="109537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0" name="Полилиния 49">
            <a:hlinkClick r:id="rId11" action="ppaction://hlinksldjump"/>
          </p:cNvPr>
          <p:cNvSpPr/>
          <p:nvPr/>
        </p:nvSpPr>
        <p:spPr>
          <a:xfrm>
            <a:off x="5969000" y="1166813"/>
            <a:ext cx="292100" cy="279399"/>
          </a:xfrm>
          <a:custGeom>
            <a:avLst/>
            <a:gdLst>
              <a:gd name="connsiteX0" fmla="*/ 31750 w 292100"/>
              <a:gd name="connsiteY0" fmla="*/ 61912 h 279399"/>
              <a:gd name="connsiteX1" fmla="*/ 12700 w 292100"/>
              <a:gd name="connsiteY1" fmla="*/ 157162 h 279399"/>
              <a:gd name="connsiteX2" fmla="*/ 107950 w 292100"/>
              <a:gd name="connsiteY2" fmla="*/ 261937 h 279399"/>
              <a:gd name="connsiteX3" fmla="*/ 241300 w 292100"/>
              <a:gd name="connsiteY3" fmla="*/ 261937 h 279399"/>
              <a:gd name="connsiteX4" fmla="*/ 288925 w 292100"/>
              <a:gd name="connsiteY4" fmla="*/ 185737 h 279399"/>
              <a:gd name="connsiteX5" fmla="*/ 260350 w 292100"/>
              <a:gd name="connsiteY5" fmla="*/ 61912 h 279399"/>
              <a:gd name="connsiteX6" fmla="*/ 222250 w 292100"/>
              <a:gd name="connsiteY6" fmla="*/ 14287 h 279399"/>
              <a:gd name="connsiteX7" fmla="*/ 117475 w 292100"/>
              <a:gd name="connsiteY7" fmla="*/ 4762 h 279399"/>
              <a:gd name="connsiteX8" fmla="*/ 31750 w 292100"/>
              <a:gd name="connsiteY8" fmla="*/ 61912 h 2793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92100" h="279399">
                <a:moveTo>
                  <a:pt x="31750" y="61912"/>
                </a:moveTo>
                <a:cubicBezTo>
                  <a:pt x="14287" y="87312"/>
                  <a:pt x="0" y="123825"/>
                  <a:pt x="12700" y="157162"/>
                </a:cubicBezTo>
                <a:cubicBezTo>
                  <a:pt x="25400" y="190500"/>
                  <a:pt x="69850" y="244475"/>
                  <a:pt x="107950" y="261937"/>
                </a:cubicBezTo>
                <a:cubicBezTo>
                  <a:pt x="146050" y="279399"/>
                  <a:pt x="211138" y="274637"/>
                  <a:pt x="241300" y="261937"/>
                </a:cubicBezTo>
                <a:cubicBezTo>
                  <a:pt x="271463" y="249237"/>
                  <a:pt x="285750" y="219074"/>
                  <a:pt x="288925" y="185737"/>
                </a:cubicBezTo>
                <a:cubicBezTo>
                  <a:pt x="292100" y="152400"/>
                  <a:pt x="271462" y="90487"/>
                  <a:pt x="260350" y="61912"/>
                </a:cubicBezTo>
                <a:cubicBezTo>
                  <a:pt x="249238" y="33337"/>
                  <a:pt x="246063" y="23812"/>
                  <a:pt x="222250" y="14287"/>
                </a:cubicBezTo>
                <a:cubicBezTo>
                  <a:pt x="198438" y="4762"/>
                  <a:pt x="142875" y="0"/>
                  <a:pt x="117475" y="4762"/>
                </a:cubicBezTo>
                <a:cubicBezTo>
                  <a:pt x="92075" y="9524"/>
                  <a:pt x="49213" y="36512"/>
                  <a:pt x="31750" y="61912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1" name="Полилиния 50">
            <a:hlinkClick r:id="rId11" action="ppaction://hlinksldjump"/>
          </p:cNvPr>
          <p:cNvSpPr/>
          <p:nvPr/>
        </p:nvSpPr>
        <p:spPr>
          <a:xfrm>
            <a:off x="6015037" y="1163638"/>
            <a:ext cx="228601" cy="257175"/>
          </a:xfrm>
          <a:custGeom>
            <a:avLst/>
            <a:gdLst>
              <a:gd name="connsiteX0" fmla="*/ 33338 w 228601"/>
              <a:gd name="connsiteY0" fmla="*/ 55562 h 257175"/>
              <a:gd name="connsiteX1" fmla="*/ 195263 w 228601"/>
              <a:gd name="connsiteY1" fmla="*/ 74612 h 257175"/>
              <a:gd name="connsiteX2" fmla="*/ 4763 w 228601"/>
              <a:gd name="connsiteY2" fmla="*/ 131762 h 257175"/>
              <a:gd name="connsiteX3" fmla="*/ 223838 w 228601"/>
              <a:gd name="connsiteY3" fmla="*/ 150812 h 257175"/>
              <a:gd name="connsiteX4" fmla="*/ 33338 w 228601"/>
              <a:gd name="connsiteY4" fmla="*/ 188912 h 257175"/>
              <a:gd name="connsiteX5" fmla="*/ 109538 w 228601"/>
              <a:gd name="connsiteY5" fmla="*/ 227012 h 257175"/>
              <a:gd name="connsiteX6" fmla="*/ 109538 w 228601"/>
              <a:gd name="connsiteY6" fmla="*/ 7937 h 257175"/>
              <a:gd name="connsiteX7" fmla="*/ 195263 w 228601"/>
              <a:gd name="connsiteY7" fmla="*/ 179387 h 257175"/>
              <a:gd name="connsiteX8" fmla="*/ 33338 w 228601"/>
              <a:gd name="connsiteY8" fmla="*/ 55562 h 257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28601" h="257175">
                <a:moveTo>
                  <a:pt x="33338" y="55562"/>
                </a:moveTo>
                <a:cubicBezTo>
                  <a:pt x="33338" y="38100"/>
                  <a:pt x="200026" y="61912"/>
                  <a:pt x="195263" y="74612"/>
                </a:cubicBezTo>
                <a:cubicBezTo>
                  <a:pt x="190500" y="87312"/>
                  <a:pt x="0" y="119062"/>
                  <a:pt x="4763" y="131762"/>
                </a:cubicBezTo>
                <a:cubicBezTo>
                  <a:pt x="9526" y="144462"/>
                  <a:pt x="219075" y="141287"/>
                  <a:pt x="223838" y="150812"/>
                </a:cubicBezTo>
                <a:cubicBezTo>
                  <a:pt x="228601" y="160337"/>
                  <a:pt x="52388" y="176212"/>
                  <a:pt x="33338" y="188912"/>
                </a:cubicBezTo>
                <a:cubicBezTo>
                  <a:pt x="14288" y="201612"/>
                  <a:pt x="96838" y="257175"/>
                  <a:pt x="109538" y="227012"/>
                </a:cubicBezTo>
                <a:cubicBezTo>
                  <a:pt x="122238" y="196850"/>
                  <a:pt x="95251" y="15874"/>
                  <a:pt x="109538" y="7937"/>
                </a:cubicBezTo>
                <a:cubicBezTo>
                  <a:pt x="123825" y="0"/>
                  <a:pt x="209550" y="169862"/>
                  <a:pt x="195263" y="179387"/>
                </a:cubicBezTo>
                <a:cubicBezTo>
                  <a:pt x="180976" y="188912"/>
                  <a:pt x="33338" y="73024"/>
                  <a:pt x="33338" y="55562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9" name="Полилиния 68">
            <a:hlinkClick r:id="rId12" action="ppaction://hlinksldjump"/>
          </p:cNvPr>
          <p:cNvSpPr/>
          <p:nvPr/>
        </p:nvSpPr>
        <p:spPr>
          <a:xfrm>
            <a:off x="6734175" y="2851150"/>
            <a:ext cx="303213" cy="481012"/>
          </a:xfrm>
          <a:custGeom>
            <a:avLst/>
            <a:gdLst>
              <a:gd name="connsiteX0" fmla="*/ 209550 w 303213"/>
              <a:gd name="connsiteY0" fmla="*/ 34925 h 481012"/>
              <a:gd name="connsiteX1" fmla="*/ 209550 w 303213"/>
              <a:gd name="connsiteY1" fmla="*/ 387350 h 481012"/>
              <a:gd name="connsiteX2" fmla="*/ 104775 w 303213"/>
              <a:gd name="connsiteY2" fmla="*/ 73025 h 481012"/>
              <a:gd name="connsiteX3" fmla="*/ 85725 w 303213"/>
              <a:gd name="connsiteY3" fmla="*/ 473075 h 481012"/>
              <a:gd name="connsiteX4" fmla="*/ 28575 w 303213"/>
              <a:gd name="connsiteY4" fmla="*/ 120650 h 481012"/>
              <a:gd name="connsiteX5" fmla="*/ 257175 w 303213"/>
              <a:gd name="connsiteY5" fmla="*/ 120650 h 481012"/>
              <a:gd name="connsiteX6" fmla="*/ 57150 w 303213"/>
              <a:gd name="connsiteY6" fmla="*/ 320675 h 481012"/>
              <a:gd name="connsiteX7" fmla="*/ 295275 w 303213"/>
              <a:gd name="connsiteY7" fmla="*/ 311150 h 481012"/>
              <a:gd name="connsiteX8" fmla="*/ 9525 w 303213"/>
              <a:gd name="connsiteY8" fmla="*/ 454025 h 481012"/>
              <a:gd name="connsiteX9" fmla="*/ 276225 w 303213"/>
              <a:gd name="connsiteY9" fmla="*/ 215900 h 481012"/>
              <a:gd name="connsiteX10" fmla="*/ 19050 w 303213"/>
              <a:gd name="connsiteY10" fmla="*/ 177800 h 481012"/>
              <a:gd name="connsiteX11" fmla="*/ 209550 w 303213"/>
              <a:gd name="connsiteY11" fmla="*/ 34925 h 4810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03213" h="481012">
                <a:moveTo>
                  <a:pt x="209550" y="34925"/>
                </a:moveTo>
                <a:cubicBezTo>
                  <a:pt x="241300" y="69850"/>
                  <a:pt x="227012" y="381000"/>
                  <a:pt x="209550" y="387350"/>
                </a:cubicBezTo>
                <a:cubicBezTo>
                  <a:pt x="192088" y="393700"/>
                  <a:pt x="125412" y="58738"/>
                  <a:pt x="104775" y="73025"/>
                </a:cubicBezTo>
                <a:cubicBezTo>
                  <a:pt x="84138" y="87312"/>
                  <a:pt x="98425" y="465138"/>
                  <a:pt x="85725" y="473075"/>
                </a:cubicBezTo>
                <a:cubicBezTo>
                  <a:pt x="73025" y="481012"/>
                  <a:pt x="0" y="179387"/>
                  <a:pt x="28575" y="120650"/>
                </a:cubicBezTo>
                <a:cubicBezTo>
                  <a:pt x="57150" y="61913"/>
                  <a:pt x="252413" y="87313"/>
                  <a:pt x="257175" y="120650"/>
                </a:cubicBezTo>
                <a:cubicBezTo>
                  <a:pt x="261937" y="153987"/>
                  <a:pt x="50800" y="288925"/>
                  <a:pt x="57150" y="320675"/>
                </a:cubicBezTo>
                <a:cubicBezTo>
                  <a:pt x="63500" y="352425"/>
                  <a:pt x="303213" y="288925"/>
                  <a:pt x="295275" y="311150"/>
                </a:cubicBezTo>
                <a:cubicBezTo>
                  <a:pt x="287338" y="333375"/>
                  <a:pt x="12700" y="469900"/>
                  <a:pt x="9525" y="454025"/>
                </a:cubicBezTo>
                <a:cubicBezTo>
                  <a:pt x="6350" y="438150"/>
                  <a:pt x="274638" y="261937"/>
                  <a:pt x="276225" y="215900"/>
                </a:cubicBezTo>
                <a:cubicBezTo>
                  <a:pt x="277812" y="169863"/>
                  <a:pt x="28575" y="204787"/>
                  <a:pt x="19050" y="177800"/>
                </a:cubicBezTo>
                <a:cubicBezTo>
                  <a:pt x="9525" y="150813"/>
                  <a:pt x="177800" y="0"/>
                  <a:pt x="209550" y="34925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074" name="Picture 2" descr="E:\картинки\6d4347a5ab4862c5be1bfd1143e0c039.jpg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06545" y="800671"/>
            <a:ext cx="2957513" cy="4100957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glow rad="228600">
              <a:schemeClr val="accent5">
                <a:satMod val="175000"/>
                <a:alpha val="40000"/>
              </a:schemeClr>
            </a:glow>
            <a:outerShdw blurRad="254000" algn="bl" rotWithShape="0">
              <a:srgbClr val="000000">
                <a:alpha val="43000"/>
              </a:srgbClr>
            </a:outerShdw>
          </a:effectLst>
          <a:scene3d>
            <a:camera prst="isometricOffAxis2Left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Скругленный прямоугольник 20"/>
          <p:cNvSpPr/>
          <p:nvPr/>
        </p:nvSpPr>
        <p:spPr>
          <a:xfrm>
            <a:off x="1475656" y="1134822"/>
            <a:ext cx="3454904" cy="571982"/>
          </a:xfrm>
          <a:prstGeom prst="roundRect">
            <a:avLst/>
          </a:prstGeom>
          <a:solidFill>
            <a:schemeClr val="bg1"/>
          </a:solidFill>
          <a:ln cmpd="dbl">
            <a:solidFill>
              <a:srgbClr val="0099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Задания повышенного  уровня сложности </a:t>
            </a:r>
            <a:endParaRPr lang="ru-RU" b="1" dirty="0">
              <a:solidFill>
                <a:schemeClr val="tx1"/>
              </a:solidFill>
            </a:endParaRPr>
          </a:p>
        </p:txBody>
      </p:sp>
      <p:pic>
        <p:nvPicPr>
          <p:cNvPr id="3075" name="Picture 3" descr="C:\Users\Учитель\Desktop\плакат потешина\картинки\vk82-8.jpg">
            <a:hlinkClick r:id="rId14" action="ppaction://hlinksldjump"/>
          </p:cNvPr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221" y="2374055"/>
            <a:ext cx="1620061" cy="2011363"/>
          </a:xfrm>
          <a:prstGeom prst="rect">
            <a:avLst/>
          </a:prstGeom>
          <a:noFill/>
          <a:ln>
            <a:solidFill>
              <a:srgbClr val="0099CC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3" descr="C:\Users\Учитель\Desktop\плакат потешина\картинки\vk82-8.jpg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3769" y="2954168"/>
            <a:ext cx="1620061" cy="2011363"/>
          </a:xfrm>
          <a:prstGeom prst="rect">
            <a:avLst/>
          </a:prstGeom>
          <a:noFill/>
          <a:ln>
            <a:solidFill>
              <a:srgbClr val="0099CC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3" descr="C:\Users\Учитель\Desktop\плакат потешина\картинки\vk82-8.jpg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03744" y="2362588"/>
            <a:ext cx="1620061" cy="2011363"/>
          </a:xfrm>
          <a:prstGeom prst="rect">
            <a:avLst/>
          </a:prstGeom>
          <a:noFill/>
          <a:ln>
            <a:solidFill>
              <a:srgbClr val="0099CC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триг СБРОС на первом"/>
          <p:cNvSpPr/>
          <p:nvPr/>
        </p:nvSpPr>
        <p:spPr>
          <a:xfrm>
            <a:off x="132307" y="1762125"/>
            <a:ext cx="1807891" cy="500140"/>
          </a:xfrm>
          <a:prstGeom prst="roundRect">
            <a:avLst>
              <a:gd name="adj" fmla="val 50000"/>
            </a:avLst>
          </a:prstGeom>
          <a:solidFill>
            <a:srgbClr val="00A4DE"/>
          </a:solidFill>
          <a:ln>
            <a:noFill/>
          </a:ln>
          <a:effectLst>
            <a:outerShdw blurRad="127000" dist="38100" dir="5400000" sx="104000" sy="104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 smtClean="0">
                <a:solidFill>
                  <a:schemeClr val="bg1"/>
                </a:solidFill>
              </a:rPr>
              <a:t>1</a:t>
            </a:r>
            <a:endParaRPr lang="ru-RU" b="1" u="sng" dirty="0">
              <a:solidFill>
                <a:schemeClr val="bg1"/>
              </a:solidFill>
            </a:endParaRPr>
          </a:p>
        </p:txBody>
      </p:sp>
      <p:sp>
        <p:nvSpPr>
          <p:cNvPr id="27" name="триг СБРОС на первом"/>
          <p:cNvSpPr/>
          <p:nvPr/>
        </p:nvSpPr>
        <p:spPr>
          <a:xfrm>
            <a:off x="2049855" y="2286000"/>
            <a:ext cx="1807891" cy="500140"/>
          </a:xfrm>
          <a:prstGeom prst="roundRect">
            <a:avLst>
              <a:gd name="adj" fmla="val 50000"/>
            </a:avLst>
          </a:prstGeom>
          <a:solidFill>
            <a:srgbClr val="0099CC"/>
          </a:solidFill>
          <a:ln>
            <a:noFill/>
          </a:ln>
          <a:effectLst>
            <a:outerShdw blurRad="127000" dist="38100" dir="5400000" sx="104000" sy="104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>
                <a:solidFill>
                  <a:schemeClr val="bg1"/>
                </a:solidFill>
              </a:rPr>
              <a:t>2</a:t>
            </a:r>
          </a:p>
        </p:txBody>
      </p:sp>
      <p:sp>
        <p:nvSpPr>
          <p:cNvPr id="30" name="триг СБРОС на первом"/>
          <p:cNvSpPr/>
          <p:nvPr/>
        </p:nvSpPr>
        <p:spPr>
          <a:xfrm>
            <a:off x="3857746" y="1816855"/>
            <a:ext cx="1807891" cy="500140"/>
          </a:xfrm>
          <a:prstGeom prst="roundRect">
            <a:avLst>
              <a:gd name="adj" fmla="val 50000"/>
            </a:avLst>
          </a:prstGeom>
          <a:solidFill>
            <a:srgbClr val="00A4DE"/>
          </a:solidFill>
          <a:ln>
            <a:noFill/>
          </a:ln>
          <a:effectLst>
            <a:outerShdw blurRad="127000" dist="38100" dir="5400000" sx="104000" sy="104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>
                <a:solidFill>
                  <a:schemeClr val="bg1"/>
                </a:solidFill>
              </a:rPr>
              <a:t>3</a:t>
            </a:r>
          </a:p>
        </p:txBody>
      </p:sp>
      <p:sp>
        <p:nvSpPr>
          <p:cNvPr id="31" name="триг СБРОС на первом">
            <a:hlinkClick r:id="rId16" action="ppaction://hlinksldjump"/>
          </p:cNvPr>
          <p:cNvSpPr/>
          <p:nvPr/>
        </p:nvSpPr>
        <p:spPr>
          <a:xfrm>
            <a:off x="173359" y="4530514"/>
            <a:ext cx="1212499" cy="506335"/>
          </a:xfrm>
          <a:prstGeom prst="ellipse">
            <a:avLst/>
          </a:prstGeom>
          <a:solidFill>
            <a:srgbClr val="00A4DE"/>
          </a:solidFill>
          <a:ln>
            <a:noFill/>
          </a:ln>
          <a:effectLst>
            <a:outerShdw blurRad="127000" dist="38100" dir="5400000" sx="104000" sy="104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 smtClean="0">
                <a:solidFill>
                  <a:schemeClr val="bg1"/>
                </a:solidFill>
              </a:rPr>
              <a:t>Назад </a:t>
            </a:r>
            <a:endParaRPr lang="ru-RU" b="1" u="sng" dirty="0">
              <a:solidFill>
                <a:schemeClr val="bg1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solidFill>
              <a:srgbClr val="0099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173359" y="3879083"/>
            <a:ext cx="6167194" cy="651431"/>
          </a:xfrm>
          <a:prstGeom prst="roundRect">
            <a:avLst/>
          </a:prstGeom>
          <a:solidFill>
            <a:schemeClr val="bg1"/>
          </a:solidFill>
          <a:ln>
            <a:solidFill>
              <a:srgbClr val="0099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   1                 2                 3                 4                 5                 6                                              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59" name="Блок-схема: узел 663"/>
          <p:cNvSpPr/>
          <p:nvPr/>
        </p:nvSpPr>
        <p:spPr>
          <a:xfrm>
            <a:off x="5476022" y="4048093"/>
            <a:ext cx="252028" cy="252028"/>
          </a:xfrm>
          <a:prstGeom prst="flowChartConnector">
            <a:avLst/>
          </a:prstGeom>
          <a:solidFill>
            <a:srgbClr val="FF0000"/>
          </a:solidFill>
          <a:ln>
            <a:solidFill>
              <a:srgbClr val="FF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8" name="Блок-схема: узел 66"/>
          <p:cNvSpPr/>
          <p:nvPr/>
        </p:nvSpPr>
        <p:spPr>
          <a:xfrm>
            <a:off x="1446616" y="4068136"/>
            <a:ext cx="252028" cy="252028"/>
          </a:xfrm>
          <a:prstGeom prst="flowChartConnector">
            <a:avLst/>
          </a:prstGeom>
          <a:solidFill>
            <a:srgbClr val="FF0000"/>
          </a:solidFill>
          <a:ln>
            <a:solidFill>
              <a:srgbClr val="FF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7" name="Блок-схема: узел 664"/>
          <p:cNvSpPr/>
          <p:nvPr/>
        </p:nvSpPr>
        <p:spPr>
          <a:xfrm>
            <a:off x="2460151" y="4047914"/>
            <a:ext cx="252028" cy="252028"/>
          </a:xfrm>
          <a:prstGeom prst="flowChartConnector">
            <a:avLst/>
          </a:prstGeom>
          <a:solidFill>
            <a:srgbClr val="FF0000"/>
          </a:solidFill>
          <a:ln>
            <a:solidFill>
              <a:srgbClr val="FF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6" name="Блок-схема: узел 665"/>
          <p:cNvSpPr/>
          <p:nvPr/>
        </p:nvSpPr>
        <p:spPr>
          <a:xfrm>
            <a:off x="432226" y="4053444"/>
            <a:ext cx="252028" cy="252028"/>
          </a:xfrm>
          <a:prstGeom prst="flowChartConnector">
            <a:avLst/>
          </a:prstGeom>
          <a:solidFill>
            <a:srgbClr val="FF0000"/>
          </a:solidFill>
          <a:ln>
            <a:solidFill>
              <a:srgbClr val="FF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5" name="Блок-схема: узел 666"/>
          <p:cNvSpPr/>
          <p:nvPr/>
        </p:nvSpPr>
        <p:spPr>
          <a:xfrm>
            <a:off x="3438999" y="4058225"/>
            <a:ext cx="252028" cy="252028"/>
          </a:xfrm>
          <a:prstGeom prst="flowChartConnector">
            <a:avLst/>
          </a:prstGeom>
          <a:solidFill>
            <a:srgbClr val="FF0000"/>
          </a:solidFill>
          <a:ln>
            <a:solidFill>
              <a:srgbClr val="FF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4" name="Блок-схема: узел 667"/>
          <p:cNvSpPr/>
          <p:nvPr/>
        </p:nvSpPr>
        <p:spPr>
          <a:xfrm>
            <a:off x="4480599" y="4040119"/>
            <a:ext cx="252028" cy="252028"/>
          </a:xfrm>
          <a:prstGeom prst="flowChartConnector">
            <a:avLst/>
          </a:prstGeom>
          <a:solidFill>
            <a:srgbClr val="FF0000"/>
          </a:solidFill>
          <a:ln>
            <a:solidFill>
              <a:srgbClr val="FF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2" name="1"/>
          <p:cNvSpPr/>
          <p:nvPr/>
        </p:nvSpPr>
        <p:spPr>
          <a:xfrm>
            <a:off x="1619672" y="4630650"/>
            <a:ext cx="1440160" cy="396044"/>
          </a:xfrm>
          <a:prstGeom prst="roundRect">
            <a:avLst>
              <a:gd name="adj" fmla="val 50000"/>
            </a:avLst>
          </a:prstGeom>
          <a:solidFill>
            <a:srgbClr val="C00000"/>
          </a:solidFill>
          <a:ln>
            <a:noFill/>
          </a:ln>
          <a:effectLst>
            <a:outerShdw blurRad="127000" dist="38100" dir="5400000" sx="104000" sy="104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 smtClean="0">
                <a:solidFill>
                  <a:schemeClr val="bg1"/>
                </a:solidFill>
              </a:rPr>
              <a:t>Правильно </a:t>
            </a:r>
            <a:endParaRPr lang="ru-RU" b="1" u="sng" dirty="0">
              <a:solidFill>
                <a:schemeClr val="bg1"/>
              </a:solidFill>
            </a:endParaRPr>
          </a:p>
        </p:txBody>
      </p:sp>
      <p:sp>
        <p:nvSpPr>
          <p:cNvPr id="63" name="триг СБРОС на первом223">
            <a:hlinkClick r:id="rId17" action="ppaction://hlinksldjump"/>
          </p:cNvPr>
          <p:cNvSpPr/>
          <p:nvPr/>
        </p:nvSpPr>
        <p:spPr>
          <a:xfrm>
            <a:off x="6665487" y="4601862"/>
            <a:ext cx="2311454" cy="396044"/>
          </a:xfrm>
          <a:prstGeom prst="roundRect">
            <a:avLst>
              <a:gd name="adj" fmla="val 50000"/>
            </a:avLst>
          </a:prstGeom>
          <a:solidFill>
            <a:srgbClr val="C00000"/>
          </a:solidFill>
          <a:ln>
            <a:noFill/>
          </a:ln>
          <a:effectLst>
            <a:outerShdw blurRad="127000" dist="38100" dir="5400000" sx="104000" sy="104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 smtClean="0">
                <a:solidFill>
                  <a:schemeClr val="bg1"/>
                </a:solidFill>
              </a:rPr>
              <a:t>Следующий вопрос </a:t>
            </a:r>
            <a:endParaRPr lang="ru-RU" b="1" u="sng" dirty="0">
              <a:solidFill>
                <a:schemeClr val="bg1"/>
              </a:solidFill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280633" y="529047"/>
            <a:ext cx="4481623" cy="772703"/>
          </a:xfrm>
          <a:prstGeom prst="roundRect">
            <a:avLst/>
          </a:prstGeom>
          <a:solidFill>
            <a:schemeClr val="bg1"/>
          </a:solidFill>
          <a:ln>
            <a:solidFill>
              <a:srgbClr val="00A4D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В каком году обнаружили митохондрии ?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65" name="триг СБРОС на первом">
            <a:hlinkClick r:id="rId16" action="ppaction://hlinksldjump"/>
          </p:cNvPr>
          <p:cNvSpPr/>
          <p:nvPr/>
        </p:nvSpPr>
        <p:spPr>
          <a:xfrm>
            <a:off x="103994" y="105083"/>
            <a:ext cx="1212499" cy="506335"/>
          </a:xfrm>
          <a:prstGeom prst="ellipse">
            <a:avLst/>
          </a:prstGeom>
          <a:solidFill>
            <a:srgbClr val="00A4DE"/>
          </a:solidFill>
          <a:ln>
            <a:noFill/>
          </a:ln>
          <a:effectLst>
            <a:outerShdw blurRad="127000" dist="38100" dir="5400000" sx="104000" sy="104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u="sng" dirty="0">
                <a:solidFill>
                  <a:schemeClr val="bg1"/>
                </a:solidFill>
              </a:rPr>
              <a:t>3</a:t>
            </a:r>
            <a:r>
              <a:rPr lang="ru-RU" sz="4000" b="1" u="sng" dirty="0" smtClean="0">
                <a:solidFill>
                  <a:schemeClr val="bg1"/>
                </a:solidFill>
              </a:rPr>
              <a:t> </a:t>
            </a:r>
            <a:endParaRPr lang="ru-RU" sz="4000" b="1" u="sng" dirty="0">
              <a:solidFill>
                <a:schemeClr val="bg1"/>
              </a:solidFill>
            </a:endParaRPr>
          </a:p>
        </p:txBody>
      </p:sp>
      <p:grpSp>
        <p:nvGrpSpPr>
          <p:cNvPr id="7" name="Группа 6"/>
          <p:cNvGrpSpPr/>
          <p:nvPr/>
        </p:nvGrpSpPr>
        <p:grpSpPr>
          <a:xfrm>
            <a:off x="555309" y="1471347"/>
            <a:ext cx="1185362" cy="1117474"/>
            <a:chOff x="257145" y="1418596"/>
            <a:chExt cx="1185362" cy="1117474"/>
          </a:xfrm>
        </p:grpSpPr>
        <p:sp>
          <p:nvSpPr>
            <p:cNvPr id="3" name="Скругленный прямоугольник 2"/>
            <p:cNvSpPr/>
            <p:nvPr/>
          </p:nvSpPr>
          <p:spPr>
            <a:xfrm>
              <a:off x="257145" y="1418596"/>
              <a:ext cx="1185362" cy="1117474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00A4D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b="1" dirty="0" smtClean="0">
                <a:solidFill>
                  <a:schemeClr val="tx1"/>
                </a:solidFill>
              </a:endParaRPr>
            </a:p>
          </p:txBody>
        </p:sp>
        <p:pic>
          <p:nvPicPr>
            <p:cNvPr id="1028" name="Picture 4" descr="C:\Users\Учитель\Desktop\плакат потешина\картинки\male-female-scientists-illustration-62733739 - копия.jpg"/>
            <p:cNvPicPr>
              <a:picLocks noChangeAspect="1" noChangeArrowheads="1"/>
            </p:cNvPicPr>
            <p:nvPr/>
          </p:nvPicPr>
          <p:blipFill rotWithShape="1">
            <a:blip r:embed="rId1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924" b="44040"/>
            <a:stretch/>
          </p:blipFill>
          <p:spPr bwMode="auto">
            <a:xfrm>
              <a:off x="444810" y="1462985"/>
              <a:ext cx="871683" cy="103101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71" name="Группа 70"/>
          <p:cNvGrpSpPr/>
          <p:nvPr/>
        </p:nvGrpSpPr>
        <p:grpSpPr>
          <a:xfrm>
            <a:off x="578326" y="2666448"/>
            <a:ext cx="1185362" cy="1117474"/>
            <a:chOff x="257145" y="1418596"/>
            <a:chExt cx="1185362" cy="1117474"/>
          </a:xfrm>
        </p:grpSpPr>
        <p:sp>
          <p:nvSpPr>
            <p:cNvPr id="72" name="Скругленный прямоугольник 71"/>
            <p:cNvSpPr/>
            <p:nvPr/>
          </p:nvSpPr>
          <p:spPr>
            <a:xfrm>
              <a:off x="257145" y="1418596"/>
              <a:ext cx="1185362" cy="1117474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00A4D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b="1" dirty="0" smtClean="0">
                <a:solidFill>
                  <a:schemeClr val="tx1"/>
                </a:solidFill>
              </a:endParaRPr>
            </a:p>
          </p:txBody>
        </p:sp>
        <p:pic>
          <p:nvPicPr>
            <p:cNvPr id="73" name="Picture 4" descr="C:\Users\Учитель\Desktop\плакат потешина\картинки\male-female-scientists-illustration-62733739 - копия.jpg"/>
            <p:cNvPicPr>
              <a:picLocks noChangeAspect="1" noChangeArrowheads="1"/>
            </p:cNvPicPr>
            <p:nvPr/>
          </p:nvPicPr>
          <p:blipFill rotWithShape="1">
            <a:blip r:embed="rId1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924" b="44040"/>
            <a:stretch/>
          </p:blipFill>
          <p:spPr bwMode="auto">
            <a:xfrm>
              <a:off x="444810" y="1462985"/>
              <a:ext cx="871683" cy="103101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74" name="Группа 73"/>
          <p:cNvGrpSpPr/>
          <p:nvPr/>
        </p:nvGrpSpPr>
        <p:grpSpPr>
          <a:xfrm>
            <a:off x="2740986" y="2692541"/>
            <a:ext cx="1185362" cy="1117474"/>
            <a:chOff x="257145" y="1418596"/>
            <a:chExt cx="1185362" cy="1117474"/>
          </a:xfrm>
        </p:grpSpPr>
        <p:sp>
          <p:nvSpPr>
            <p:cNvPr id="75" name="Скругленный прямоугольник 74"/>
            <p:cNvSpPr/>
            <p:nvPr/>
          </p:nvSpPr>
          <p:spPr>
            <a:xfrm>
              <a:off x="257145" y="1418596"/>
              <a:ext cx="1185362" cy="1117474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00A4D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b="1" dirty="0" smtClean="0">
                <a:solidFill>
                  <a:schemeClr val="tx1"/>
                </a:solidFill>
              </a:endParaRPr>
            </a:p>
          </p:txBody>
        </p:sp>
        <p:pic>
          <p:nvPicPr>
            <p:cNvPr id="76" name="Picture 4" descr="C:\Users\Учитель\Desktop\плакат потешина\картинки\male-female-scientists-illustration-62733739 - копия.jpg"/>
            <p:cNvPicPr>
              <a:picLocks noChangeAspect="1" noChangeArrowheads="1"/>
            </p:cNvPicPr>
            <p:nvPr/>
          </p:nvPicPr>
          <p:blipFill rotWithShape="1">
            <a:blip r:embed="rId1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924" b="44040"/>
            <a:stretch/>
          </p:blipFill>
          <p:spPr bwMode="auto">
            <a:xfrm>
              <a:off x="444810" y="1462985"/>
              <a:ext cx="871683" cy="103101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77" name="Группа 76"/>
          <p:cNvGrpSpPr/>
          <p:nvPr/>
        </p:nvGrpSpPr>
        <p:grpSpPr>
          <a:xfrm>
            <a:off x="2776827" y="1447324"/>
            <a:ext cx="1185362" cy="1117474"/>
            <a:chOff x="257145" y="1418596"/>
            <a:chExt cx="1185362" cy="1117474"/>
          </a:xfrm>
        </p:grpSpPr>
        <p:sp>
          <p:nvSpPr>
            <p:cNvPr id="78" name="Скругленный прямоугольник 77"/>
            <p:cNvSpPr/>
            <p:nvPr/>
          </p:nvSpPr>
          <p:spPr>
            <a:xfrm>
              <a:off x="257145" y="1418596"/>
              <a:ext cx="1185362" cy="1117474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00A4D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b="1" dirty="0" smtClean="0">
                <a:solidFill>
                  <a:schemeClr val="tx1"/>
                </a:solidFill>
              </a:endParaRPr>
            </a:p>
          </p:txBody>
        </p:sp>
        <p:pic>
          <p:nvPicPr>
            <p:cNvPr id="79" name="Picture 4" descr="C:\Users\Учитель\Desktop\плакат потешина\картинки\male-female-scientists-illustration-62733739 - копия.jpg"/>
            <p:cNvPicPr>
              <a:picLocks noChangeAspect="1" noChangeArrowheads="1"/>
            </p:cNvPicPr>
            <p:nvPr/>
          </p:nvPicPr>
          <p:blipFill rotWithShape="1">
            <a:blip r:embed="rId1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924" b="44040"/>
            <a:stretch/>
          </p:blipFill>
          <p:spPr bwMode="auto">
            <a:xfrm>
              <a:off x="444810" y="1462985"/>
              <a:ext cx="871683" cy="103101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80" name="Группа 79"/>
          <p:cNvGrpSpPr/>
          <p:nvPr/>
        </p:nvGrpSpPr>
        <p:grpSpPr>
          <a:xfrm>
            <a:off x="4917987" y="2672302"/>
            <a:ext cx="1185362" cy="1117474"/>
            <a:chOff x="257145" y="1418596"/>
            <a:chExt cx="1185362" cy="1117474"/>
          </a:xfrm>
        </p:grpSpPr>
        <p:sp>
          <p:nvSpPr>
            <p:cNvPr id="81" name="Скругленный прямоугольник 80"/>
            <p:cNvSpPr/>
            <p:nvPr/>
          </p:nvSpPr>
          <p:spPr>
            <a:xfrm>
              <a:off x="257145" y="1418596"/>
              <a:ext cx="1185362" cy="1117474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00A4D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b="1" dirty="0" smtClean="0">
                <a:solidFill>
                  <a:schemeClr val="tx1"/>
                </a:solidFill>
              </a:endParaRPr>
            </a:p>
          </p:txBody>
        </p:sp>
        <p:pic>
          <p:nvPicPr>
            <p:cNvPr id="82" name="Picture 4" descr="C:\Users\Учитель\Desktop\плакат потешина\картинки\male-female-scientists-illustration-62733739 - копия.jpg"/>
            <p:cNvPicPr>
              <a:picLocks noChangeAspect="1" noChangeArrowheads="1"/>
            </p:cNvPicPr>
            <p:nvPr/>
          </p:nvPicPr>
          <p:blipFill rotWithShape="1">
            <a:blip r:embed="rId1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924" b="44040"/>
            <a:stretch/>
          </p:blipFill>
          <p:spPr bwMode="auto">
            <a:xfrm>
              <a:off x="444810" y="1462985"/>
              <a:ext cx="871683" cy="103101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83" name="Группа 82"/>
          <p:cNvGrpSpPr/>
          <p:nvPr/>
        </p:nvGrpSpPr>
        <p:grpSpPr>
          <a:xfrm>
            <a:off x="4917987" y="1428462"/>
            <a:ext cx="1185362" cy="1117474"/>
            <a:chOff x="257145" y="1418596"/>
            <a:chExt cx="1185362" cy="1117474"/>
          </a:xfrm>
        </p:grpSpPr>
        <p:sp>
          <p:nvSpPr>
            <p:cNvPr id="84" name="Скругленный прямоугольник 83"/>
            <p:cNvSpPr/>
            <p:nvPr/>
          </p:nvSpPr>
          <p:spPr>
            <a:xfrm>
              <a:off x="257145" y="1418596"/>
              <a:ext cx="1185362" cy="1117474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00A4D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b="1" dirty="0" smtClean="0">
                <a:solidFill>
                  <a:schemeClr val="tx1"/>
                </a:solidFill>
              </a:endParaRPr>
            </a:p>
          </p:txBody>
        </p:sp>
        <p:pic>
          <p:nvPicPr>
            <p:cNvPr id="85" name="Picture 4" descr="C:\Users\Учитель\Desktop\плакат потешина\картинки\male-female-scientists-illustration-62733739 - копия.jpg"/>
            <p:cNvPicPr>
              <a:picLocks noChangeAspect="1" noChangeArrowheads="1"/>
            </p:cNvPicPr>
            <p:nvPr/>
          </p:nvPicPr>
          <p:blipFill rotWithShape="1">
            <a:blip r:embed="rId1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924" b="44040"/>
            <a:stretch/>
          </p:blipFill>
          <p:spPr bwMode="auto">
            <a:xfrm>
              <a:off x="444810" y="1462985"/>
              <a:ext cx="871683" cy="103101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86" name="Выгнутая вправо стрелка 85"/>
          <p:cNvSpPr/>
          <p:nvPr/>
        </p:nvSpPr>
        <p:spPr>
          <a:xfrm rot="16801704">
            <a:off x="4555676" y="-1271683"/>
            <a:ext cx="623784" cy="3576039"/>
          </a:xfrm>
          <a:prstGeom prst="curvedLeftArrow">
            <a:avLst>
              <a:gd name="adj1" fmla="val 26644"/>
              <a:gd name="adj2" fmla="val 50000"/>
              <a:gd name="adj3" fmla="val 23283"/>
            </a:avLst>
          </a:prstGeom>
          <a:solidFill>
            <a:srgbClr val="00A4DE"/>
          </a:solidFill>
          <a:ln>
            <a:solidFill>
              <a:srgbClr val="0099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87" name="1"/>
          <p:cNvSpPr/>
          <p:nvPr/>
        </p:nvSpPr>
        <p:spPr>
          <a:xfrm>
            <a:off x="432228" y="1420813"/>
            <a:ext cx="1331460" cy="1179512"/>
          </a:xfrm>
          <a:prstGeom prst="roundRect">
            <a:avLst/>
          </a:prstGeom>
          <a:solidFill>
            <a:schemeClr val="bg1"/>
          </a:solidFill>
          <a:ln>
            <a:solidFill>
              <a:srgbClr val="00A4D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tx1"/>
                </a:solidFill>
              </a:rPr>
              <a:t>1</a:t>
            </a:r>
            <a:r>
              <a:rPr lang="ru-RU" dirty="0" smtClean="0">
                <a:solidFill>
                  <a:schemeClr val="tx1"/>
                </a:solidFill>
              </a:rPr>
              <a:t>.</a:t>
            </a:r>
          </a:p>
          <a:p>
            <a:pPr algn="ctr"/>
            <a:r>
              <a:rPr lang="ru-RU" dirty="0" smtClean="0">
                <a:solidFill>
                  <a:schemeClr val="tx1"/>
                </a:solidFill>
              </a:rPr>
              <a:t>1893 г. </a:t>
            </a:r>
          </a:p>
        </p:txBody>
      </p:sp>
      <p:sp>
        <p:nvSpPr>
          <p:cNvPr id="88" name="2"/>
          <p:cNvSpPr/>
          <p:nvPr/>
        </p:nvSpPr>
        <p:spPr>
          <a:xfrm>
            <a:off x="2697503" y="1437736"/>
            <a:ext cx="1333978" cy="1175289"/>
          </a:xfrm>
          <a:prstGeom prst="roundRect">
            <a:avLst/>
          </a:prstGeom>
          <a:solidFill>
            <a:schemeClr val="bg1"/>
          </a:solidFill>
          <a:ln>
            <a:solidFill>
              <a:srgbClr val="00A4D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tx1"/>
                </a:solidFill>
              </a:rPr>
              <a:t>2</a:t>
            </a:r>
            <a:r>
              <a:rPr lang="ru-RU" dirty="0" smtClean="0">
                <a:solidFill>
                  <a:schemeClr val="tx1"/>
                </a:solidFill>
              </a:rPr>
              <a:t>.</a:t>
            </a:r>
          </a:p>
          <a:p>
            <a:pPr algn="ctr"/>
            <a:r>
              <a:rPr lang="ru-RU" dirty="0" smtClean="0">
                <a:solidFill>
                  <a:schemeClr val="tx1"/>
                </a:solidFill>
              </a:rPr>
              <a:t>1962 г. </a:t>
            </a:r>
          </a:p>
        </p:txBody>
      </p:sp>
      <p:sp>
        <p:nvSpPr>
          <p:cNvPr id="90" name="3"/>
          <p:cNvSpPr/>
          <p:nvPr/>
        </p:nvSpPr>
        <p:spPr>
          <a:xfrm>
            <a:off x="4867568" y="1437736"/>
            <a:ext cx="1360261" cy="1146344"/>
          </a:xfrm>
          <a:prstGeom prst="roundRect">
            <a:avLst/>
          </a:prstGeom>
          <a:solidFill>
            <a:schemeClr val="bg1"/>
          </a:solidFill>
          <a:ln>
            <a:solidFill>
              <a:srgbClr val="00A4D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3</a:t>
            </a:r>
            <a:r>
              <a:rPr lang="ru-RU" dirty="0" smtClean="0">
                <a:solidFill>
                  <a:schemeClr val="tx1"/>
                </a:solidFill>
              </a:rPr>
              <a:t>.</a:t>
            </a:r>
          </a:p>
          <a:p>
            <a:pPr algn="ctr"/>
            <a:r>
              <a:rPr lang="ru-RU" dirty="0" smtClean="0">
                <a:solidFill>
                  <a:schemeClr val="tx1"/>
                </a:solidFill>
              </a:rPr>
              <a:t>1752 г.</a:t>
            </a:r>
          </a:p>
        </p:txBody>
      </p:sp>
      <p:sp>
        <p:nvSpPr>
          <p:cNvPr id="91" name="4"/>
          <p:cNvSpPr/>
          <p:nvPr/>
        </p:nvSpPr>
        <p:spPr>
          <a:xfrm>
            <a:off x="432226" y="2668637"/>
            <a:ext cx="1308445" cy="1146344"/>
          </a:xfrm>
          <a:prstGeom prst="roundRect">
            <a:avLst/>
          </a:prstGeom>
          <a:solidFill>
            <a:schemeClr val="bg1"/>
          </a:solidFill>
          <a:ln>
            <a:solidFill>
              <a:srgbClr val="00A4D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tx1"/>
                </a:solidFill>
              </a:rPr>
              <a:t>4</a:t>
            </a:r>
            <a:r>
              <a:rPr lang="ru-RU" dirty="0" smtClean="0">
                <a:solidFill>
                  <a:schemeClr val="tx1"/>
                </a:solidFill>
              </a:rPr>
              <a:t>. </a:t>
            </a:r>
          </a:p>
          <a:p>
            <a:pPr algn="ctr"/>
            <a:r>
              <a:rPr lang="ru-RU" dirty="0" smtClean="0">
                <a:solidFill>
                  <a:schemeClr val="tx1"/>
                </a:solidFill>
              </a:rPr>
              <a:t>1863 г.</a:t>
            </a:r>
          </a:p>
        </p:txBody>
      </p:sp>
      <p:sp>
        <p:nvSpPr>
          <p:cNvPr id="92" name="5"/>
          <p:cNvSpPr/>
          <p:nvPr/>
        </p:nvSpPr>
        <p:spPr>
          <a:xfrm>
            <a:off x="2712179" y="2685881"/>
            <a:ext cx="1290900" cy="1146344"/>
          </a:xfrm>
          <a:prstGeom prst="roundRect">
            <a:avLst/>
          </a:prstGeom>
          <a:solidFill>
            <a:schemeClr val="bg1"/>
          </a:solidFill>
          <a:ln>
            <a:solidFill>
              <a:srgbClr val="00A4D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tx1"/>
                </a:solidFill>
              </a:rPr>
              <a:t>5</a:t>
            </a:r>
            <a:r>
              <a:rPr lang="ru-RU" dirty="0" smtClean="0">
                <a:solidFill>
                  <a:schemeClr val="tx1"/>
                </a:solidFill>
              </a:rPr>
              <a:t>.</a:t>
            </a:r>
          </a:p>
          <a:p>
            <a:pPr algn="ctr"/>
            <a:r>
              <a:rPr lang="ru-RU" dirty="0" smtClean="0">
                <a:solidFill>
                  <a:schemeClr val="tx1"/>
                </a:solidFill>
              </a:rPr>
              <a:t>1850 г. </a:t>
            </a:r>
          </a:p>
        </p:txBody>
      </p:sp>
      <p:sp>
        <p:nvSpPr>
          <p:cNvPr id="93" name="6"/>
          <p:cNvSpPr/>
          <p:nvPr/>
        </p:nvSpPr>
        <p:spPr>
          <a:xfrm>
            <a:off x="4867568" y="2648150"/>
            <a:ext cx="1319435" cy="1165777"/>
          </a:xfrm>
          <a:prstGeom prst="roundRect">
            <a:avLst/>
          </a:prstGeom>
          <a:solidFill>
            <a:schemeClr val="bg1"/>
          </a:solidFill>
          <a:ln>
            <a:solidFill>
              <a:srgbClr val="00A4D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tx1"/>
                </a:solidFill>
              </a:rPr>
              <a:t>6</a:t>
            </a:r>
            <a:r>
              <a:rPr lang="ru-RU" dirty="0" smtClean="0">
                <a:solidFill>
                  <a:schemeClr val="tx1"/>
                </a:solidFill>
              </a:rPr>
              <a:t>.</a:t>
            </a:r>
          </a:p>
          <a:p>
            <a:pPr algn="ctr"/>
            <a:r>
              <a:rPr lang="ru-RU" dirty="0" smtClean="0">
                <a:solidFill>
                  <a:schemeClr val="tx1"/>
                </a:solidFill>
              </a:rPr>
              <a:t>1654 г.</a:t>
            </a:r>
          </a:p>
        </p:txBody>
      </p:sp>
      <p:pic>
        <p:nvPicPr>
          <p:cNvPr id="8" name="Picture 3" descr="C:\Users\Учитель\Desktop\плакат потешина\картинки\mitochondriya-tkani-podjeludochnoy-zelezy.jpg"/>
          <p:cNvPicPr>
            <a:picLocks noChangeAspect="1" noChangeArrowheads="1"/>
          </p:cNvPicPr>
          <p:nvPr/>
        </p:nvPicPr>
        <p:blipFill rotWithShape="1"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575"/>
          <a:stretch/>
        </p:blipFill>
        <p:spPr bwMode="auto">
          <a:xfrm rot="5400000">
            <a:off x="5934327" y="1386321"/>
            <a:ext cx="3480893" cy="1882742"/>
          </a:xfrm>
          <a:prstGeom prst="rect">
            <a:avLst/>
          </a:prstGeom>
          <a:ln w="190500" cap="sq">
            <a:solidFill>
              <a:srgbClr val="00A4DE">
                <a:alpha val="41000"/>
              </a:srgbClr>
            </a:solidFill>
            <a:prstDash val="solid"/>
            <a:miter lim="800000"/>
          </a:ln>
          <a:effectLst>
            <a:glow rad="228600">
              <a:schemeClr val="accent5">
                <a:satMod val="175000"/>
                <a:alpha val="40000"/>
              </a:schemeClr>
            </a:glo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/>
            <a:bevelB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C:\Users\Учитель\Desktop\плакат потешина\картинки\depositphotos_8738932-stock-illustration-black-and-whitevector-mouse-cursor.jpg"/>
          <p:cNvPicPr>
            <a:picLocks noChangeAspect="1" noChangeArrowheads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6625" y="4182322"/>
            <a:ext cx="263273" cy="26327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0" name="Picture 2" descr="C:\Users\Учитель\Desktop\плакат потешина\картинки\depositphotos_8738932-stock-illustration-black-and-whitevector-mouse-cursor.jpg"/>
          <p:cNvPicPr>
            <a:picLocks noChangeAspect="1" noChangeArrowheads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40553" y="4652044"/>
            <a:ext cx="263273" cy="26327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9" name="Picture 2" descr="C:\Users\Учитель\Desktop\плакат потешина\картинки\depositphotos_8738932-stock-illustration-black-and-whitevector-mouse-cursor.jpg"/>
          <p:cNvPicPr>
            <a:picLocks noChangeAspect="1" noChangeArrowheads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2409029"/>
            <a:ext cx="263273" cy="26327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4" name="Picture 2" descr="C:\Users\Учитель\Desktop\плакат потешина\картинки\depositphotos_8738932-stock-illustration-black-and-whitevector-mouse-cursor.jpg"/>
          <p:cNvPicPr>
            <a:picLocks noChangeAspect="1" noChangeArrowheads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7674" y="3610214"/>
            <a:ext cx="263273" cy="26327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5" name="Picture 2" descr="C:\Users\Учитель\Desktop\плакат потешина\картинки\depositphotos_8738932-stock-illustration-black-and-whitevector-mouse-cursor.jpg"/>
          <p:cNvPicPr>
            <a:picLocks noChangeAspect="1" noChangeArrowheads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1531" y="2468688"/>
            <a:ext cx="263273" cy="26327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6" name="Picture 2" descr="C:\Users\Учитель\Desktop\плакат потешина\картинки\depositphotos_8738932-stock-illustration-black-and-whitevector-mouse-cursor.jpg"/>
          <p:cNvPicPr>
            <a:picLocks noChangeAspect="1" noChangeArrowheads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72107" y="3616808"/>
            <a:ext cx="263273" cy="26327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7" name="Picture 2" descr="C:\Users\Учитель\Desktop\плакат потешина\картинки\depositphotos_8738932-stock-illustration-black-and-whitevector-mouse-cursor.jpg"/>
          <p:cNvPicPr>
            <a:picLocks noChangeAspect="1" noChangeArrowheads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03349" y="2457184"/>
            <a:ext cx="263273" cy="26327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8" name="Picture 2" descr="C:\Users\Учитель\Desktop\плакат потешина\картинки\depositphotos_8738932-stock-illustration-black-and-whitevector-mouse-cursor.jpg"/>
          <p:cNvPicPr>
            <a:picLocks noChangeAspect="1" noChangeArrowheads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3049" y="3649788"/>
            <a:ext cx="263273" cy="26327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985909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>
        <p14:prism isContent="1" isInverted="1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5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4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4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5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6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6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4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2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3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4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25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7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5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4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0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31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32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33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8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5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4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39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40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41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9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4"/>
                  </p:tgtEl>
                </p:cond>
              </p:nextCondLst>
            </p:seq>
            <p:seq concurrent="1" nextAc="seek">
              <p:cTn id="49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0" fill="hold">
                      <p:stCondLst>
                        <p:cond delay="0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68" restart="whenNotActive" fill="hold" evtFilter="cancelBubble" nodeType="interactiveSeq">
                <p:stCondLst>
                  <p:cond evt="onClick" delay="0">
                    <p:tgtEl>
                      <p:spTgt spid="7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9" fill="hold">
                      <p:stCondLst>
                        <p:cond delay="0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7"/>
                  </p:tgtEl>
                </p:cond>
              </p:nextCondLst>
            </p:seq>
            <p:seq concurrent="1" nextAc="seek">
              <p:cTn id="87" restart="whenNotActive" fill="hold" evtFilter="cancelBubble" nodeType="interactiveSeq">
                <p:stCondLst>
                  <p:cond evt="onClick" delay="0">
                    <p:tgtEl>
                      <p:spTgt spid="8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8" fill="hold">
                      <p:stCondLst>
                        <p:cond delay="0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3"/>
                  </p:tgtEl>
                </p:cond>
              </p:nextCondLst>
            </p:seq>
            <p:seq concurrent="1" nextAc="seek">
              <p:cTn id="106" restart="whenNotActive" fill="hold" evtFilter="cancelBubble" nodeType="interactiveSeq">
                <p:stCondLst>
                  <p:cond evt="onClick" delay="0">
                    <p:tgtEl>
                      <p:spTgt spid="7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7" fill="hold">
                      <p:stCondLst>
                        <p:cond delay="0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1"/>
                  </p:tgtEl>
                </p:cond>
              </p:nextCondLst>
            </p:seq>
            <p:seq concurrent="1" nextAc="seek">
              <p:cTn id="125" restart="whenNotActive" fill="hold" evtFilter="cancelBubble" nodeType="interactiveSeq">
                <p:stCondLst>
                  <p:cond evt="onClick" delay="0">
                    <p:tgtEl>
                      <p:spTgt spid="7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6" fill="hold">
                      <p:stCondLst>
                        <p:cond delay="0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3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3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4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4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4"/>
                  </p:tgtEl>
                </p:cond>
              </p:nextCondLst>
            </p:seq>
            <p:seq concurrent="1" nextAc="seek">
              <p:cTn id="144" restart="whenNotActive" fill="hold" evtFilter="cancelBubble" nodeType="interactiveSeq">
                <p:stCondLst>
                  <p:cond evt="onClick" delay="0">
                    <p:tgtEl>
                      <p:spTgt spid="8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5" fill="hold">
                      <p:stCondLst>
                        <p:cond delay="0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5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5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6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6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0"/>
                  </p:tgtEl>
                </p:cond>
              </p:nextCondLst>
            </p:seq>
          </p:childTnLst>
        </p:cTn>
      </p:par>
    </p:tnLst>
    <p:bldLst>
      <p:bldP spid="59" grpId="0" animBg="1"/>
      <p:bldP spid="58" grpId="0" animBg="1"/>
      <p:bldP spid="57" grpId="0" animBg="1"/>
      <p:bldP spid="56" grpId="0" animBg="1"/>
      <p:bldP spid="55" grpId="0" animBg="1"/>
      <p:bldP spid="62" grpId="0" animBg="1"/>
      <p:bldP spid="87" grpId="0" animBg="1"/>
      <p:bldP spid="88" grpId="0" animBg="1"/>
      <p:bldP spid="90" grpId="0" animBg="1"/>
      <p:bldP spid="91" grpId="0" animBg="1"/>
      <p:bldP spid="92" grpId="0" animBg="1"/>
      <p:bldP spid="93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Прямоугольник 66">
            <a:hlinkClick r:id="rId3" action="ppaction://hlinksldjump" tooltip="Процессы жизнедеятельности в растительной клетке"/>
          </p:cNvPr>
          <p:cNvSpPr/>
          <p:nvPr/>
        </p:nvSpPr>
        <p:spPr>
          <a:xfrm>
            <a:off x="5400092" y="-1"/>
            <a:ext cx="2196244" cy="49050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  <a:effectLst>
            <a:outerShdw blurRad="127000" dist="38100" dir="5400000" sx="103000" sy="103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 smtClean="0">
                <a:solidFill>
                  <a:schemeClr val="bg1"/>
                </a:solidFill>
                <a:hlinkClick r:id="rId3" action="ppaction://hlinksldjump"/>
              </a:rPr>
              <a:t>Список заданий</a:t>
            </a:r>
            <a:endParaRPr lang="ru-RU" b="1" u="sng" dirty="0">
              <a:solidFill>
                <a:schemeClr val="bg1"/>
              </a:solidFill>
            </a:endParaRPr>
          </a:p>
        </p:txBody>
      </p:sp>
      <p:sp>
        <p:nvSpPr>
          <p:cNvPr id="143" name="Прямоугольник 142"/>
          <p:cNvSpPr/>
          <p:nvPr/>
        </p:nvSpPr>
        <p:spPr>
          <a:xfrm>
            <a:off x="3527884" y="0"/>
            <a:ext cx="1913023" cy="490509"/>
          </a:xfrm>
          <a:prstGeom prst="rect">
            <a:avLst/>
          </a:prstGeom>
          <a:solidFill>
            <a:srgbClr val="1C2F5A"/>
          </a:solidFill>
          <a:ln>
            <a:noFill/>
          </a:ln>
          <a:effectLst>
            <a:outerShdw blurRad="127000" dist="38100" dir="5400000" sx="103000" sy="103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Строение клетки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146" name="Прямоугольник 145">
            <a:hlinkClick r:id="rId4" action="ppaction://hlinksldjump" tooltip="Устройство микроскопа и правила работы с ним"/>
          </p:cNvPr>
          <p:cNvSpPr/>
          <p:nvPr/>
        </p:nvSpPr>
        <p:spPr>
          <a:xfrm>
            <a:off x="1" y="0"/>
            <a:ext cx="1763687" cy="49050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  <a:effectLst>
            <a:outerShdw blurRad="127000" dist="38100" dir="5400000" sx="103000" sy="103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/>
                </a:solidFill>
                <a:hlinkClick r:id="rId5" action="ppaction://hlinksldjump"/>
              </a:rPr>
              <a:t>Великие открытия 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151" name="Прямоугольник 150">
            <a:hlinkClick r:id="rId6" action="ppaction://hlinksldjump" tooltip="Устройство микроскопа и правила работы с ним"/>
          </p:cNvPr>
          <p:cNvSpPr/>
          <p:nvPr/>
        </p:nvSpPr>
        <p:spPr>
          <a:xfrm>
            <a:off x="1763688" y="0"/>
            <a:ext cx="1764196" cy="49050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  <a:effectLst>
            <a:outerShdw blurRad="127000" dist="38100" dir="5400000" sx="103000" sy="103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 smtClean="0">
                <a:solidFill>
                  <a:schemeClr val="bg1"/>
                </a:solidFill>
                <a:hlinkClick r:id="rId6" action="ppaction://hlinksldjump"/>
              </a:rPr>
              <a:t>Микроскоп</a:t>
            </a:r>
            <a:endParaRPr lang="ru-RU" b="1" u="sng" dirty="0">
              <a:solidFill>
                <a:schemeClr val="bg1"/>
              </a:solidFill>
            </a:endParaRPr>
          </a:p>
        </p:txBody>
      </p:sp>
      <p:sp>
        <p:nvSpPr>
          <p:cNvPr id="22" name="Полилиния 21"/>
          <p:cNvSpPr/>
          <p:nvPr/>
        </p:nvSpPr>
        <p:spPr>
          <a:xfrm>
            <a:off x="6048164" y="3399842"/>
            <a:ext cx="1234646" cy="668294"/>
          </a:xfrm>
          <a:custGeom>
            <a:avLst/>
            <a:gdLst>
              <a:gd name="connsiteX0" fmla="*/ 560173 w 1234646"/>
              <a:gd name="connsiteY0" fmla="*/ 187410 h 668294"/>
              <a:gd name="connsiteX1" fmla="*/ 442784 w 1234646"/>
              <a:gd name="connsiteY1" fmla="*/ 255372 h 668294"/>
              <a:gd name="connsiteX2" fmla="*/ 325394 w 1234646"/>
              <a:gd name="connsiteY2" fmla="*/ 286264 h 668294"/>
              <a:gd name="connsiteX3" fmla="*/ 84438 w 1234646"/>
              <a:gd name="connsiteY3" fmla="*/ 360405 h 668294"/>
              <a:gd name="connsiteX4" fmla="*/ 22654 w 1234646"/>
              <a:gd name="connsiteY4" fmla="*/ 391296 h 668294"/>
              <a:gd name="connsiteX5" fmla="*/ 4119 w 1234646"/>
              <a:gd name="connsiteY5" fmla="*/ 514864 h 668294"/>
              <a:gd name="connsiteX6" fmla="*/ 47367 w 1234646"/>
              <a:gd name="connsiteY6" fmla="*/ 607540 h 668294"/>
              <a:gd name="connsiteX7" fmla="*/ 90616 w 1234646"/>
              <a:gd name="connsiteY7" fmla="*/ 644610 h 668294"/>
              <a:gd name="connsiteX8" fmla="*/ 189470 w 1234646"/>
              <a:gd name="connsiteY8" fmla="*/ 656967 h 668294"/>
              <a:gd name="connsiteX9" fmla="*/ 374821 w 1234646"/>
              <a:gd name="connsiteY9" fmla="*/ 656967 h 668294"/>
              <a:gd name="connsiteX10" fmla="*/ 566351 w 1234646"/>
              <a:gd name="connsiteY10" fmla="*/ 589005 h 668294"/>
              <a:gd name="connsiteX11" fmla="*/ 757881 w 1234646"/>
              <a:gd name="connsiteY11" fmla="*/ 527221 h 668294"/>
              <a:gd name="connsiteX12" fmla="*/ 980303 w 1234646"/>
              <a:gd name="connsiteY12" fmla="*/ 440723 h 668294"/>
              <a:gd name="connsiteX13" fmla="*/ 1085335 w 1234646"/>
              <a:gd name="connsiteY13" fmla="*/ 366583 h 668294"/>
              <a:gd name="connsiteX14" fmla="*/ 1196546 w 1234646"/>
              <a:gd name="connsiteY14" fmla="*/ 292442 h 668294"/>
              <a:gd name="connsiteX15" fmla="*/ 1233616 w 1234646"/>
              <a:gd name="connsiteY15" fmla="*/ 193588 h 668294"/>
              <a:gd name="connsiteX16" fmla="*/ 1202724 w 1234646"/>
              <a:gd name="connsiteY16" fmla="*/ 94734 h 668294"/>
              <a:gd name="connsiteX17" fmla="*/ 1128584 w 1234646"/>
              <a:gd name="connsiteY17" fmla="*/ 26772 h 668294"/>
              <a:gd name="connsiteX18" fmla="*/ 998838 w 1234646"/>
              <a:gd name="connsiteY18" fmla="*/ 2059 h 668294"/>
              <a:gd name="connsiteX19" fmla="*/ 850557 w 1234646"/>
              <a:gd name="connsiteY19" fmla="*/ 39129 h 668294"/>
              <a:gd name="connsiteX20" fmla="*/ 739346 w 1234646"/>
              <a:gd name="connsiteY20" fmla="*/ 125626 h 668294"/>
              <a:gd name="connsiteX21" fmla="*/ 640492 w 1234646"/>
              <a:gd name="connsiteY21" fmla="*/ 168875 h 668294"/>
              <a:gd name="connsiteX22" fmla="*/ 560173 w 1234646"/>
              <a:gd name="connsiteY22" fmla="*/ 187410 h 6682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1234646" h="668294">
                <a:moveTo>
                  <a:pt x="560173" y="187410"/>
                </a:moveTo>
                <a:cubicBezTo>
                  <a:pt x="527222" y="201826"/>
                  <a:pt x="481914" y="238896"/>
                  <a:pt x="442784" y="255372"/>
                </a:cubicBezTo>
                <a:cubicBezTo>
                  <a:pt x="403654" y="271848"/>
                  <a:pt x="385118" y="268759"/>
                  <a:pt x="325394" y="286264"/>
                </a:cubicBezTo>
                <a:cubicBezTo>
                  <a:pt x="265670" y="303769"/>
                  <a:pt x="134895" y="342900"/>
                  <a:pt x="84438" y="360405"/>
                </a:cubicBezTo>
                <a:cubicBezTo>
                  <a:pt x="33981" y="377910"/>
                  <a:pt x="36040" y="365553"/>
                  <a:pt x="22654" y="391296"/>
                </a:cubicBezTo>
                <a:cubicBezTo>
                  <a:pt x="9268" y="417039"/>
                  <a:pt x="0" y="478823"/>
                  <a:pt x="4119" y="514864"/>
                </a:cubicBezTo>
                <a:cubicBezTo>
                  <a:pt x="8238" y="550905"/>
                  <a:pt x="32951" y="585916"/>
                  <a:pt x="47367" y="607540"/>
                </a:cubicBezTo>
                <a:cubicBezTo>
                  <a:pt x="61783" y="629164"/>
                  <a:pt x="66932" y="636372"/>
                  <a:pt x="90616" y="644610"/>
                </a:cubicBezTo>
                <a:cubicBezTo>
                  <a:pt x="114300" y="652848"/>
                  <a:pt x="142103" y="654908"/>
                  <a:pt x="189470" y="656967"/>
                </a:cubicBezTo>
                <a:cubicBezTo>
                  <a:pt x="236837" y="659026"/>
                  <a:pt x="312008" y="668294"/>
                  <a:pt x="374821" y="656967"/>
                </a:cubicBezTo>
                <a:cubicBezTo>
                  <a:pt x="437634" y="645640"/>
                  <a:pt x="502508" y="610629"/>
                  <a:pt x="566351" y="589005"/>
                </a:cubicBezTo>
                <a:cubicBezTo>
                  <a:pt x="630194" y="567381"/>
                  <a:pt x="688889" y="551935"/>
                  <a:pt x="757881" y="527221"/>
                </a:cubicBezTo>
                <a:cubicBezTo>
                  <a:pt x="826873" y="502507"/>
                  <a:pt x="925727" y="467496"/>
                  <a:pt x="980303" y="440723"/>
                </a:cubicBezTo>
                <a:cubicBezTo>
                  <a:pt x="1034879" y="413950"/>
                  <a:pt x="1049295" y="391296"/>
                  <a:pt x="1085335" y="366583"/>
                </a:cubicBezTo>
                <a:cubicBezTo>
                  <a:pt x="1121375" y="341870"/>
                  <a:pt x="1171833" y="321274"/>
                  <a:pt x="1196546" y="292442"/>
                </a:cubicBezTo>
                <a:cubicBezTo>
                  <a:pt x="1221259" y="263610"/>
                  <a:pt x="1232586" y="226539"/>
                  <a:pt x="1233616" y="193588"/>
                </a:cubicBezTo>
                <a:cubicBezTo>
                  <a:pt x="1234646" y="160637"/>
                  <a:pt x="1220229" y="122537"/>
                  <a:pt x="1202724" y="94734"/>
                </a:cubicBezTo>
                <a:cubicBezTo>
                  <a:pt x="1185219" y="66931"/>
                  <a:pt x="1162565" y="42218"/>
                  <a:pt x="1128584" y="26772"/>
                </a:cubicBezTo>
                <a:cubicBezTo>
                  <a:pt x="1094603" y="11326"/>
                  <a:pt x="1045176" y="0"/>
                  <a:pt x="998838" y="2059"/>
                </a:cubicBezTo>
                <a:cubicBezTo>
                  <a:pt x="952500" y="4118"/>
                  <a:pt x="893806" y="18535"/>
                  <a:pt x="850557" y="39129"/>
                </a:cubicBezTo>
                <a:cubicBezTo>
                  <a:pt x="807308" y="59724"/>
                  <a:pt x="774357" y="104002"/>
                  <a:pt x="739346" y="125626"/>
                </a:cubicBezTo>
                <a:cubicBezTo>
                  <a:pt x="704335" y="147250"/>
                  <a:pt x="667265" y="155489"/>
                  <a:pt x="640492" y="168875"/>
                </a:cubicBezTo>
                <a:cubicBezTo>
                  <a:pt x="613719" y="182261"/>
                  <a:pt x="593124" y="172994"/>
                  <a:pt x="560173" y="187410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Прямоугольник 23">
            <a:hlinkClick r:id="rId7" action="ppaction://hlinksldjump" tooltip="Устройство микроскопа и правила работы с ним"/>
          </p:cNvPr>
          <p:cNvSpPr/>
          <p:nvPr/>
        </p:nvSpPr>
        <p:spPr>
          <a:xfrm>
            <a:off x="0" y="519522"/>
            <a:ext cx="1727684" cy="504056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  <a:effectLst>
            <a:outerShdw blurRad="127000" dist="38100" dir="5400000" sx="103000" sy="103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/>
                </a:solidFill>
                <a:hlinkClick r:id="rId7" action="ppaction://hlinksldjump"/>
              </a:rPr>
              <a:t>Начало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28" name="Полилиния 27"/>
          <p:cNvSpPr/>
          <p:nvPr/>
        </p:nvSpPr>
        <p:spPr>
          <a:xfrm>
            <a:off x="6007100" y="1309688"/>
            <a:ext cx="1350963" cy="452437"/>
          </a:xfrm>
          <a:custGeom>
            <a:avLst/>
            <a:gdLst>
              <a:gd name="connsiteX0" fmla="*/ 60325 w 1350963"/>
              <a:gd name="connsiteY0" fmla="*/ 223837 h 452437"/>
              <a:gd name="connsiteX1" fmla="*/ 231775 w 1350963"/>
              <a:gd name="connsiteY1" fmla="*/ 138112 h 452437"/>
              <a:gd name="connsiteX2" fmla="*/ 317500 w 1350963"/>
              <a:gd name="connsiteY2" fmla="*/ 119062 h 452437"/>
              <a:gd name="connsiteX3" fmla="*/ 460375 w 1350963"/>
              <a:gd name="connsiteY3" fmla="*/ 80962 h 452437"/>
              <a:gd name="connsiteX4" fmla="*/ 688975 w 1350963"/>
              <a:gd name="connsiteY4" fmla="*/ 42862 h 452437"/>
              <a:gd name="connsiteX5" fmla="*/ 841375 w 1350963"/>
              <a:gd name="connsiteY5" fmla="*/ 4762 h 452437"/>
              <a:gd name="connsiteX6" fmla="*/ 1050925 w 1350963"/>
              <a:gd name="connsiteY6" fmla="*/ 14287 h 452437"/>
              <a:gd name="connsiteX7" fmla="*/ 1222375 w 1350963"/>
              <a:gd name="connsiteY7" fmla="*/ 42862 h 452437"/>
              <a:gd name="connsiteX8" fmla="*/ 1336675 w 1350963"/>
              <a:gd name="connsiteY8" fmla="*/ 80962 h 452437"/>
              <a:gd name="connsiteX9" fmla="*/ 1308100 w 1350963"/>
              <a:gd name="connsiteY9" fmla="*/ 233362 h 452437"/>
              <a:gd name="connsiteX10" fmla="*/ 1174750 w 1350963"/>
              <a:gd name="connsiteY10" fmla="*/ 261937 h 452437"/>
              <a:gd name="connsiteX11" fmla="*/ 1031875 w 1350963"/>
              <a:gd name="connsiteY11" fmla="*/ 280987 h 452437"/>
              <a:gd name="connsiteX12" fmla="*/ 879475 w 1350963"/>
              <a:gd name="connsiteY12" fmla="*/ 300037 h 452437"/>
              <a:gd name="connsiteX13" fmla="*/ 688975 w 1350963"/>
              <a:gd name="connsiteY13" fmla="*/ 338137 h 452437"/>
              <a:gd name="connsiteX14" fmla="*/ 479425 w 1350963"/>
              <a:gd name="connsiteY14" fmla="*/ 376237 h 452437"/>
              <a:gd name="connsiteX15" fmla="*/ 384175 w 1350963"/>
              <a:gd name="connsiteY15" fmla="*/ 433387 h 452437"/>
              <a:gd name="connsiteX16" fmla="*/ 117475 w 1350963"/>
              <a:gd name="connsiteY16" fmla="*/ 442912 h 452437"/>
              <a:gd name="connsiteX17" fmla="*/ 50800 w 1350963"/>
              <a:gd name="connsiteY17" fmla="*/ 433387 h 452437"/>
              <a:gd name="connsiteX18" fmla="*/ 3175 w 1350963"/>
              <a:gd name="connsiteY18" fmla="*/ 328612 h 452437"/>
              <a:gd name="connsiteX19" fmla="*/ 60325 w 1350963"/>
              <a:gd name="connsiteY19" fmla="*/ 223837 h 4524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1350963" h="452437">
                <a:moveTo>
                  <a:pt x="60325" y="223837"/>
                </a:moveTo>
                <a:cubicBezTo>
                  <a:pt x="98425" y="192087"/>
                  <a:pt x="188913" y="155574"/>
                  <a:pt x="231775" y="138112"/>
                </a:cubicBezTo>
                <a:cubicBezTo>
                  <a:pt x="274637" y="120650"/>
                  <a:pt x="279400" y="128587"/>
                  <a:pt x="317500" y="119062"/>
                </a:cubicBezTo>
                <a:cubicBezTo>
                  <a:pt x="355600" y="109537"/>
                  <a:pt x="398463" y="93662"/>
                  <a:pt x="460375" y="80962"/>
                </a:cubicBezTo>
                <a:cubicBezTo>
                  <a:pt x="522288" y="68262"/>
                  <a:pt x="625475" y="55562"/>
                  <a:pt x="688975" y="42862"/>
                </a:cubicBezTo>
                <a:cubicBezTo>
                  <a:pt x="752475" y="30162"/>
                  <a:pt x="781050" y="9525"/>
                  <a:pt x="841375" y="4762"/>
                </a:cubicBezTo>
                <a:cubicBezTo>
                  <a:pt x="901700" y="0"/>
                  <a:pt x="987425" y="7937"/>
                  <a:pt x="1050925" y="14287"/>
                </a:cubicBezTo>
                <a:cubicBezTo>
                  <a:pt x="1114425" y="20637"/>
                  <a:pt x="1174750" y="31750"/>
                  <a:pt x="1222375" y="42862"/>
                </a:cubicBezTo>
                <a:cubicBezTo>
                  <a:pt x="1270000" y="53974"/>
                  <a:pt x="1322388" y="49212"/>
                  <a:pt x="1336675" y="80962"/>
                </a:cubicBezTo>
                <a:cubicBezTo>
                  <a:pt x="1350963" y="112712"/>
                  <a:pt x="1335088" y="203200"/>
                  <a:pt x="1308100" y="233362"/>
                </a:cubicBezTo>
                <a:cubicBezTo>
                  <a:pt x="1281113" y="263525"/>
                  <a:pt x="1220787" y="254000"/>
                  <a:pt x="1174750" y="261937"/>
                </a:cubicBezTo>
                <a:cubicBezTo>
                  <a:pt x="1128713" y="269874"/>
                  <a:pt x="1031875" y="280987"/>
                  <a:pt x="1031875" y="280987"/>
                </a:cubicBezTo>
                <a:cubicBezTo>
                  <a:pt x="982662" y="287337"/>
                  <a:pt x="936625" y="290512"/>
                  <a:pt x="879475" y="300037"/>
                </a:cubicBezTo>
                <a:cubicBezTo>
                  <a:pt x="822325" y="309562"/>
                  <a:pt x="688975" y="338137"/>
                  <a:pt x="688975" y="338137"/>
                </a:cubicBezTo>
                <a:cubicBezTo>
                  <a:pt x="622300" y="350837"/>
                  <a:pt x="530225" y="360362"/>
                  <a:pt x="479425" y="376237"/>
                </a:cubicBezTo>
                <a:cubicBezTo>
                  <a:pt x="428625" y="392112"/>
                  <a:pt x="444500" y="422275"/>
                  <a:pt x="384175" y="433387"/>
                </a:cubicBezTo>
                <a:cubicBezTo>
                  <a:pt x="323850" y="444499"/>
                  <a:pt x="173037" y="442912"/>
                  <a:pt x="117475" y="442912"/>
                </a:cubicBezTo>
                <a:cubicBezTo>
                  <a:pt x="61913" y="442912"/>
                  <a:pt x="69850" y="452437"/>
                  <a:pt x="50800" y="433387"/>
                </a:cubicBezTo>
                <a:cubicBezTo>
                  <a:pt x="31750" y="414337"/>
                  <a:pt x="6350" y="357187"/>
                  <a:pt x="3175" y="328612"/>
                </a:cubicBezTo>
                <a:cubicBezTo>
                  <a:pt x="0" y="300037"/>
                  <a:pt x="22225" y="255587"/>
                  <a:pt x="60325" y="223837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Полилиния 28">
            <a:hlinkClick r:id="rId8" action="ppaction://hlinksldjump"/>
          </p:cNvPr>
          <p:cNvSpPr/>
          <p:nvPr/>
        </p:nvSpPr>
        <p:spPr>
          <a:xfrm>
            <a:off x="5894388" y="1301750"/>
            <a:ext cx="1501775" cy="457200"/>
          </a:xfrm>
          <a:custGeom>
            <a:avLst/>
            <a:gdLst>
              <a:gd name="connsiteX0" fmla="*/ 173037 w 1501775"/>
              <a:gd name="connsiteY0" fmla="*/ 260350 h 457200"/>
              <a:gd name="connsiteX1" fmla="*/ 392112 w 1501775"/>
              <a:gd name="connsiteY1" fmla="*/ 165100 h 457200"/>
              <a:gd name="connsiteX2" fmla="*/ 611187 w 1501775"/>
              <a:gd name="connsiteY2" fmla="*/ 127000 h 457200"/>
              <a:gd name="connsiteX3" fmla="*/ 839787 w 1501775"/>
              <a:gd name="connsiteY3" fmla="*/ 107950 h 457200"/>
              <a:gd name="connsiteX4" fmla="*/ 1058862 w 1501775"/>
              <a:gd name="connsiteY4" fmla="*/ 50800 h 457200"/>
              <a:gd name="connsiteX5" fmla="*/ 1230312 w 1501775"/>
              <a:gd name="connsiteY5" fmla="*/ 50800 h 457200"/>
              <a:gd name="connsiteX6" fmla="*/ 1363662 w 1501775"/>
              <a:gd name="connsiteY6" fmla="*/ 79375 h 457200"/>
              <a:gd name="connsiteX7" fmla="*/ 1163637 w 1501775"/>
              <a:gd name="connsiteY7" fmla="*/ 250825 h 457200"/>
              <a:gd name="connsiteX8" fmla="*/ 1325562 w 1501775"/>
              <a:gd name="connsiteY8" fmla="*/ 222250 h 457200"/>
              <a:gd name="connsiteX9" fmla="*/ 1011237 w 1501775"/>
              <a:gd name="connsiteY9" fmla="*/ 117475 h 457200"/>
              <a:gd name="connsiteX10" fmla="*/ 1068387 w 1501775"/>
              <a:gd name="connsiteY10" fmla="*/ 260350 h 457200"/>
              <a:gd name="connsiteX11" fmla="*/ 877887 w 1501775"/>
              <a:gd name="connsiteY11" fmla="*/ 298450 h 457200"/>
              <a:gd name="connsiteX12" fmla="*/ 687387 w 1501775"/>
              <a:gd name="connsiteY12" fmla="*/ 317500 h 457200"/>
              <a:gd name="connsiteX13" fmla="*/ 515937 w 1501775"/>
              <a:gd name="connsiteY13" fmla="*/ 317500 h 457200"/>
              <a:gd name="connsiteX14" fmla="*/ 354012 w 1501775"/>
              <a:gd name="connsiteY14" fmla="*/ 374650 h 457200"/>
              <a:gd name="connsiteX15" fmla="*/ 239712 w 1501775"/>
              <a:gd name="connsiteY15" fmla="*/ 307975 h 457200"/>
              <a:gd name="connsiteX16" fmla="*/ 506412 w 1501775"/>
              <a:gd name="connsiteY16" fmla="*/ 231775 h 457200"/>
              <a:gd name="connsiteX17" fmla="*/ 735012 w 1501775"/>
              <a:gd name="connsiteY17" fmla="*/ 203200 h 457200"/>
              <a:gd name="connsiteX18" fmla="*/ 992187 w 1501775"/>
              <a:gd name="connsiteY18" fmla="*/ 136525 h 457200"/>
              <a:gd name="connsiteX19" fmla="*/ 1268412 w 1501775"/>
              <a:gd name="connsiteY19" fmla="*/ 79375 h 457200"/>
              <a:gd name="connsiteX20" fmla="*/ 1306512 w 1501775"/>
              <a:gd name="connsiteY20" fmla="*/ 165100 h 457200"/>
              <a:gd name="connsiteX21" fmla="*/ 1020762 w 1501775"/>
              <a:gd name="connsiteY21" fmla="*/ 41275 h 457200"/>
              <a:gd name="connsiteX22" fmla="*/ 1135062 w 1501775"/>
              <a:gd name="connsiteY22" fmla="*/ 279400 h 457200"/>
              <a:gd name="connsiteX23" fmla="*/ 744537 w 1501775"/>
              <a:gd name="connsiteY23" fmla="*/ 98425 h 457200"/>
              <a:gd name="connsiteX24" fmla="*/ 735012 w 1501775"/>
              <a:gd name="connsiteY24" fmla="*/ 269875 h 457200"/>
              <a:gd name="connsiteX25" fmla="*/ 354012 w 1501775"/>
              <a:gd name="connsiteY25" fmla="*/ 107950 h 457200"/>
              <a:gd name="connsiteX26" fmla="*/ 534987 w 1501775"/>
              <a:gd name="connsiteY26" fmla="*/ 441325 h 457200"/>
              <a:gd name="connsiteX27" fmla="*/ 239712 w 1501775"/>
              <a:gd name="connsiteY27" fmla="*/ 203200 h 457200"/>
              <a:gd name="connsiteX28" fmla="*/ 192087 w 1501775"/>
              <a:gd name="connsiteY28" fmla="*/ 317500 h 457200"/>
              <a:gd name="connsiteX29" fmla="*/ 1392237 w 1501775"/>
              <a:gd name="connsiteY29" fmla="*/ 127000 h 457200"/>
              <a:gd name="connsiteX30" fmla="*/ 849312 w 1501775"/>
              <a:gd name="connsiteY30" fmla="*/ 222250 h 457200"/>
              <a:gd name="connsiteX31" fmla="*/ 363537 w 1501775"/>
              <a:gd name="connsiteY31" fmla="*/ 422275 h 457200"/>
              <a:gd name="connsiteX32" fmla="*/ 725487 w 1501775"/>
              <a:gd name="connsiteY32" fmla="*/ 60325 h 457200"/>
              <a:gd name="connsiteX33" fmla="*/ 963612 w 1501775"/>
              <a:gd name="connsiteY33" fmla="*/ 88900 h 457200"/>
              <a:gd name="connsiteX34" fmla="*/ 1316037 w 1501775"/>
              <a:gd name="connsiteY34" fmla="*/ 269875 h 457200"/>
              <a:gd name="connsiteX35" fmla="*/ 1439862 w 1501775"/>
              <a:gd name="connsiteY35" fmla="*/ 107950 h 457200"/>
              <a:gd name="connsiteX36" fmla="*/ 1401762 w 1501775"/>
              <a:gd name="connsiteY36" fmla="*/ 60325 h 457200"/>
              <a:gd name="connsiteX37" fmla="*/ 1220787 w 1501775"/>
              <a:gd name="connsiteY37" fmla="*/ 31750 h 457200"/>
              <a:gd name="connsiteX38" fmla="*/ 754062 w 1501775"/>
              <a:gd name="connsiteY38" fmla="*/ 12700 h 457200"/>
              <a:gd name="connsiteX39" fmla="*/ 468312 w 1501775"/>
              <a:gd name="connsiteY39" fmla="*/ 107950 h 457200"/>
              <a:gd name="connsiteX40" fmla="*/ 173037 w 1501775"/>
              <a:gd name="connsiteY40" fmla="*/ 260350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1501775" h="457200">
                <a:moveTo>
                  <a:pt x="173037" y="260350"/>
                </a:moveTo>
                <a:cubicBezTo>
                  <a:pt x="160337" y="269875"/>
                  <a:pt x="319087" y="187325"/>
                  <a:pt x="392112" y="165100"/>
                </a:cubicBezTo>
                <a:cubicBezTo>
                  <a:pt x="465137" y="142875"/>
                  <a:pt x="536575" y="136525"/>
                  <a:pt x="611187" y="127000"/>
                </a:cubicBezTo>
                <a:cubicBezTo>
                  <a:pt x="685799" y="117475"/>
                  <a:pt x="765175" y="120650"/>
                  <a:pt x="839787" y="107950"/>
                </a:cubicBezTo>
                <a:cubicBezTo>
                  <a:pt x="914399" y="95250"/>
                  <a:pt x="993775" y="60325"/>
                  <a:pt x="1058862" y="50800"/>
                </a:cubicBezTo>
                <a:cubicBezTo>
                  <a:pt x="1123949" y="41275"/>
                  <a:pt x="1179512" y="46038"/>
                  <a:pt x="1230312" y="50800"/>
                </a:cubicBezTo>
                <a:cubicBezTo>
                  <a:pt x="1281112" y="55562"/>
                  <a:pt x="1374774" y="46038"/>
                  <a:pt x="1363662" y="79375"/>
                </a:cubicBezTo>
                <a:cubicBezTo>
                  <a:pt x="1352550" y="112712"/>
                  <a:pt x="1169987" y="227013"/>
                  <a:pt x="1163637" y="250825"/>
                </a:cubicBezTo>
                <a:cubicBezTo>
                  <a:pt x="1157287" y="274637"/>
                  <a:pt x="1350962" y="244475"/>
                  <a:pt x="1325562" y="222250"/>
                </a:cubicBezTo>
                <a:cubicBezTo>
                  <a:pt x="1300162" y="200025"/>
                  <a:pt x="1054099" y="111125"/>
                  <a:pt x="1011237" y="117475"/>
                </a:cubicBezTo>
                <a:cubicBezTo>
                  <a:pt x="968375" y="123825"/>
                  <a:pt x="1090612" y="230188"/>
                  <a:pt x="1068387" y="260350"/>
                </a:cubicBezTo>
                <a:cubicBezTo>
                  <a:pt x="1046162" y="290512"/>
                  <a:pt x="941387" y="288925"/>
                  <a:pt x="877887" y="298450"/>
                </a:cubicBezTo>
                <a:cubicBezTo>
                  <a:pt x="814387" y="307975"/>
                  <a:pt x="747712" y="314325"/>
                  <a:pt x="687387" y="317500"/>
                </a:cubicBezTo>
                <a:cubicBezTo>
                  <a:pt x="627062" y="320675"/>
                  <a:pt x="571499" y="307975"/>
                  <a:pt x="515937" y="317500"/>
                </a:cubicBezTo>
                <a:cubicBezTo>
                  <a:pt x="460375" y="327025"/>
                  <a:pt x="400049" y="376237"/>
                  <a:pt x="354012" y="374650"/>
                </a:cubicBezTo>
                <a:cubicBezTo>
                  <a:pt x="307975" y="373063"/>
                  <a:pt x="214312" y="331788"/>
                  <a:pt x="239712" y="307975"/>
                </a:cubicBezTo>
                <a:cubicBezTo>
                  <a:pt x="265112" y="284163"/>
                  <a:pt x="423862" y="249237"/>
                  <a:pt x="506412" y="231775"/>
                </a:cubicBezTo>
                <a:cubicBezTo>
                  <a:pt x="588962" y="214313"/>
                  <a:pt x="654050" y="219075"/>
                  <a:pt x="735012" y="203200"/>
                </a:cubicBezTo>
                <a:cubicBezTo>
                  <a:pt x="815975" y="187325"/>
                  <a:pt x="903287" y="157162"/>
                  <a:pt x="992187" y="136525"/>
                </a:cubicBezTo>
                <a:cubicBezTo>
                  <a:pt x="1081087" y="115888"/>
                  <a:pt x="1216025" y="74613"/>
                  <a:pt x="1268412" y="79375"/>
                </a:cubicBezTo>
                <a:cubicBezTo>
                  <a:pt x="1320799" y="84137"/>
                  <a:pt x="1347787" y="171450"/>
                  <a:pt x="1306512" y="165100"/>
                </a:cubicBezTo>
                <a:cubicBezTo>
                  <a:pt x="1265237" y="158750"/>
                  <a:pt x="1049337" y="22225"/>
                  <a:pt x="1020762" y="41275"/>
                </a:cubicBezTo>
                <a:cubicBezTo>
                  <a:pt x="992187" y="60325"/>
                  <a:pt x="1181100" y="269875"/>
                  <a:pt x="1135062" y="279400"/>
                </a:cubicBezTo>
                <a:cubicBezTo>
                  <a:pt x="1089025" y="288925"/>
                  <a:pt x="811212" y="100012"/>
                  <a:pt x="744537" y="98425"/>
                </a:cubicBezTo>
                <a:cubicBezTo>
                  <a:pt x="677862" y="96838"/>
                  <a:pt x="800099" y="268288"/>
                  <a:pt x="735012" y="269875"/>
                </a:cubicBezTo>
                <a:cubicBezTo>
                  <a:pt x="669925" y="271462"/>
                  <a:pt x="387350" y="79375"/>
                  <a:pt x="354012" y="107950"/>
                </a:cubicBezTo>
                <a:cubicBezTo>
                  <a:pt x="320675" y="136525"/>
                  <a:pt x="554037" y="425450"/>
                  <a:pt x="534987" y="441325"/>
                </a:cubicBezTo>
                <a:cubicBezTo>
                  <a:pt x="515937" y="457200"/>
                  <a:pt x="296862" y="223837"/>
                  <a:pt x="239712" y="203200"/>
                </a:cubicBezTo>
                <a:cubicBezTo>
                  <a:pt x="182562" y="182563"/>
                  <a:pt x="0" y="330200"/>
                  <a:pt x="192087" y="317500"/>
                </a:cubicBezTo>
                <a:cubicBezTo>
                  <a:pt x="384174" y="304800"/>
                  <a:pt x="1282700" y="142875"/>
                  <a:pt x="1392237" y="127000"/>
                </a:cubicBezTo>
                <a:cubicBezTo>
                  <a:pt x="1501775" y="111125"/>
                  <a:pt x="1020762" y="173037"/>
                  <a:pt x="849312" y="222250"/>
                </a:cubicBezTo>
                <a:cubicBezTo>
                  <a:pt x="677862" y="271463"/>
                  <a:pt x="384175" y="449263"/>
                  <a:pt x="363537" y="422275"/>
                </a:cubicBezTo>
                <a:cubicBezTo>
                  <a:pt x="342899" y="395287"/>
                  <a:pt x="625475" y="115888"/>
                  <a:pt x="725487" y="60325"/>
                </a:cubicBezTo>
                <a:cubicBezTo>
                  <a:pt x="825500" y="4763"/>
                  <a:pt x="865187" y="53975"/>
                  <a:pt x="963612" y="88900"/>
                </a:cubicBezTo>
                <a:cubicBezTo>
                  <a:pt x="1062037" y="123825"/>
                  <a:pt x="1236662" y="266700"/>
                  <a:pt x="1316037" y="269875"/>
                </a:cubicBezTo>
                <a:cubicBezTo>
                  <a:pt x="1395412" y="273050"/>
                  <a:pt x="1425575" y="142875"/>
                  <a:pt x="1439862" y="107950"/>
                </a:cubicBezTo>
                <a:cubicBezTo>
                  <a:pt x="1454150" y="73025"/>
                  <a:pt x="1438275" y="73025"/>
                  <a:pt x="1401762" y="60325"/>
                </a:cubicBezTo>
                <a:cubicBezTo>
                  <a:pt x="1365250" y="47625"/>
                  <a:pt x="1328737" y="39688"/>
                  <a:pt x="1220787" y="31750"/>
                </a:cubicBezTo>
                <a:cubicBezTo>
                  <a:pt x="1112837" y="23813"/>
                  <a:pt x="879475" y="0"/>
                  <a:pt x="754062" y="12700"/>
                </a:cubicBezTo>
                <a:cubicBezTo>
                  <a:pt x="628650" y="25400"/>
                  <a:pt x="571499" y="63500"/>
                  <a:pt x="468312" y="107950"/>
                </a:cubicBezTo>
                <a:cubicBezTo>
                  <a:pt x="365125" y="152400"/>
                  <a:pt x="185737" y="250825"/>
                  <a:pt x="173037" y="260350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Полилиния 36">
            <a:hlinkClick r:id="rId9" action="ppaction://hlinksldjump"/>
          </p:cNvPr>
          <p:cNvSpPr/>
          <p:nvPr/>
        </p:nvSpPr>
        <p:spPr>
          <a:xfrm>
            <a:off x="5464175" y="2165350"/>
            <a:ext cx="587375" cy="434975"/>
          </a:xfrm>
          <a:custGeom>
            <a:avLst/>
            <a:gdLst>
              <a:gd name="connsiteX0" fmla="*/ 50800 w 587375"/>
              <a:gd name="connsiteY0" fmla="*/ 349250 h 434975"/>
              <a:gd name="connsiteX1" fmla="*/ 450850 w 587375"/>
              <a:gd name="connsiteY1" fmla="*/ 53975 h 434975"/>
              <a:gd name="connsiteX2" fmla="*/ 155575 w 587375"/>
              <a:gd name="connsiteY2" fmla="*/ 368300 h 434975"/>
              <a:gd name="connsiteX3" fmla="*/ 498475 w 587375"/>
              <a:gd name="connsiteY3" fmla="*/ 92075 h 434975"/>
              <a:gd name="connsiteX4" fmla="*/ 279400 w 587375"/>
              <a:gd name="connsiteY4" fmla="*/ 396875 h 434975"/>
              <a:gd name="connsiteX5" fmla="*/ 574675 w 587375"/>
              <a:gd name="connsiteY5" fmla="*/ 158750 h 434975"/>
              <a:gd name="connsiteX6" fmla="*/ 355600 w 587375"/>
              <a:gd name="connsiteY6" fmla="*/ 25400 h 434975"/>
              <a:gd name="connsiteX7" fmla="*/ 536575 w 587375"/>
              <a:gd name="connsiteY7" fmla="*/ 311150 h 434975"/>
              <a:gd name="connsiteX8" fmla="*/ 222250 w 587375"/>
              <a:gd name="connsiteY8" fmla="*/ 44450 h 434975"/>
              <a:gd name="connsiteX9" fmla="*/ 403225 w 587375"/>
              <a:gd name="connsiteY9" fmla="*/ 396875 h 434975"/>
              <a:gd name="connsiteX10" fmla="*/ 136525 w 587375"/>
              <a:gd name="connsiteY10" fmla="*/ 130175 h 434975"/>
              <a:gd name="connsiteX11" fmla="*/ 231775 w 587375"/>
              <a:gd name="connsiteY11" fmla="*/ 415925 h 434975"/>
              <a:gd name="connsiteX12" fmla="*/ 31750 w 587375"/>
              <a:gd name="connsiteY12" fmla="*/ 244475 h 434975"/>
              <a:gd name="connsiteX13" fmla="*/ 422275 w 587375"/>
              <a:gd name="connsiteY13" fmla="*/ 34925 h 434975"/>
              <a:gd name="connsiteX14" fmla="*/ 241300 w 587375"/>
              <a:gd name="connsiteY14" fmla="*/ 415925 h 434975"/>
              <a:gd name="connsiteX15" fmla="*/ 536575 w 587375"/>
              <a:gd name="connsiteY15" fmla="*/ 130175 h 434975"/>
              <a:gd name="connsiteX16" fmla="*/ 469900 w 587375"/>
              <a:gd name="connsiteY16" fmla="*/ 320675 h 434975"/>
              <a:gd name="connsiteX17" fmla="*/ 69850 w 587375"/>
              <a:gd name="connsiteY17" fmla="*/ 225425 h 434975"/>
              <a:gd name="connsiteX18" fmla="*/ 193675 w 587375"/>
              <a:gd name="connsiteY18" fmla="*/ 396875 h 434975"/>
              <a:gd name="connsiteX19" fmla="*/ 327025 w 587375"/>
              <a:gd name="connsiteY19" fmla="*/ 63500 h 434975"/>
              <a:gd name="connsiteX20" fmla="*/ 288925 w 587375"/>
              <a:gd name="connsiteY20" fmla="*/ 25400 h 434975"/>
              <a:gd name="connsiteX21" fmla="*/ 536575 w 587375"/>
              <a:gd name="connsiteY21" fmla="*/ 215900 h 434975"/>
              <a:gd name="connsiteX22" fmla="*/ 412750 w 587375"/>
              <a:gd name="connsiteY22" fmla="*/ 254000 h 434975"/>
              <a:gd name="connsiteX23" fmla="*/ 165100 w 587375"/>
              <a:gd name="connsiteY23" fmla="*/ 339725 h 434975"/>
              <a:gd name="connsiteX24" fmla="*/ 307975 w 587375"/>
              <a:gd name="connsiteY24" fmla="*/ 273050 h 4349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587375" h="434975">
                <a:moveTo>
                  <a:pt x="50800" y="349250"/>
                </a:moveTo>
                <a:cubicBezTo>
                  <a:pt x="242094" y="200025"/>
                  <a:pt x="433388" y="50800"/>
                  <a:pt x="450850" y="53975"/>
                </a:cubicBezTo>
                <a:cubicBezTo>
                  <a:pt x="468313" y="57150"/>
                  <a:pt x="147638" y="361950"/>
                  <a:pt x="155575" y="368300"/>
                </a:cubicBezTo>
                <a:cubicBezTo>
                  <a:pt x="163512" y="374650"/>
                  <a:pt x="477838" y="87313"/>
                  <a:pt x="498475" y="92075"/>
                </a:cubicBezTo>
                <a:cubicBezTo>
                  <a:pt x="519112" y="96837"/>
                  <a:pt x="266700" y="385763"/>
                  <a:pt x="279400" y="396875"/>
                </a:cubicBezTo>
                <a:cubicBezTo>
                  <a:pt x="292100" y="407987"/>
                  <a:pt x="561975" y="220663"/>
                  <a:pt x="574675" y="158750"/>
                </a:cubicBezTo>
                <a:cubicBezTo>
                  <a:pt x="587375" y="96838"/>
                  <a:pt x="361950" y="0"/>
                  <a:pt x="355600" y="25400"/>
                </a:cubicBezTo>
                <a:cubicBezTo>
                  <a:pt x="349250" y="50800"/>
                  <a:pt x="558800" y="307975"/>
                  <a:pt x="536575" y="311150"/>
                </a:cubicBezTo>
                <a:cubicBezTo>
                  <a:pt x="514350" y="314325"/>
                  <a:pt x="244475" y="30162"/>
                  <a:pt x="222250" y="44450"/>
                </a:cubicBezTo>
                <a:cubicBezTo>
                  <a:pt x="200025" y="58738"/>
                  <a:pt x="417512" y="382588"/>
                  <a:pt x="403225" y="396875"/>
                </a:cubicBezTo>
                <a:cubicBezTo>
                  <a:pt x="388938" y="411162"/>
                  <a:pt x="165100" y="127000"/>
                  <a:pt x="136525" y="130175"/>
                </a:cubicBezTo>
                <a:cubicBezTo>
                  <a:pt x="107950" y="133350"/>
                  <a:pt x="249237" y="396875"/>
                  <a:pt x="231775" y="415925"/>
                </a:cubicBezTo>
                <a:cubicBezTo>
                  <a:pt x="214313" y="434975"/>
                  <a:pt x="0" y="307975"/>
                  <a:pt x="31750" y="244475"/>
                </a:cubicBezTo>
                <a:cubicBezTo>
                  <a:pt x="63500" y="180975"/>
                  <a:pt x="387350" y="6350"/>
                  <a:pt x="422275" y="34925"/>
                </a:cubicBezTo>
                <a:cubicBezTo>
                  <a:pt x="457200" y="63500"/>
                  <a:pt x="222250" y="400050"/>
                  <a:pt x="241300" y="415925"/>
                </a:cubicBezTo>
                <a:cubicBezTo>
                  <a:pt x="260350" y="431800"/>
                  <a:pt x="498475" y="146050"/>
                  <a:pt x="536575" y="130175"/>
                </a:cubicBezTo>
                <a:cubicBezTo>
                  <a:pt x="574675" y="114300"/>
                  <a:pt x="547687" y="304800"/>
                  <a:pt x="469900" y="320675"/>
                </a:cubicBezTo>
                <a:cubicBezTo>
                  <a:pt x="392113" y="336550"/>
                  <a:pt x="115887" y="212725"/>
                  <a:pt x="69850" y="225425"/>
                </a:cubicBezTo>
                <a:cubicBezTo>
                  <a:pt x="23813" y="238125"/>
                  <a:pt x="150813" y="423862"/>
                  <a:pt x="193675" y="396875"/>
                </a:cubicBezTo>
                <a:cubicBezTo>
                  <a:pt x="236537" y="369888"/>
                  <a:pt x="311150" y="125413"/>
                  <a:pt x="327025" y="63500"/>
                </a:cubicBezTo>
                <a:cubicBezTo>
                  <a:pt x="342900" y="1588"/>
                  <a:pt x="254000" y="0"/>
                  <a:pt x="288925" y="25400"/>
                </a:cubicBezTo>
                <a:cubicBezTo>
                  <a:pt x="323850" y="50800"/>
                  <a:pt x="515938" y="177800"/>
                  <a:pt x="536575" y="215900"/>
                </a:cubicBezTo>
                <a:cubicBezTo>
                  <a:pt x="557212" y="254000"/>
                  <a:pt x="474662" y="233363"/>
                  <a:pt x="412750" y="254000"/>
                </a:cubicBezTo>
                <a:cubicBezTo>
                  <a:pt x="350838" y="274637"/>
                  <a:pt x="182563" y="336550"/>
                  <a:pt x="165100" y="339725"/>
                </a:cubicBezTo>
                <a:cubicBezTo>
                  <a:pt x="147638" y="342900"/>
                  <a:pt x="227806" y="307975"/>
                  <a:pt x="307975" y="273050"/>
                </a:cubicBezTo>
              </a:path>
            </a:pathLst>
          </a:custGeom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Полилиния 37">
            <a:hlinkClick r:id="rId10" action="ppaction://hlinksldjump"/>
          </p:cNvPr>
          <p:cNvSpPr/>
          <p:nvPr/>
        </p:nvSpPr>
        <p:spPr>
          <a:xfrm>
            <a:off x="6059488" y="2286000"/>
            <a:ext cx="301624" cy="339725"/>
          </a:xfrm>
          <a:custGeom>
            <a:avLst/>
            <a:gdLst>
              <a:gd name="connsiteX0" fmla="*/ 274637 w 301624"/>
              <a:gd name="connsiteY0" fmla="*/ 9525 h 339725"/>
              <a:gd name="connsiteX1" fmla="*/ 26987 w 301624"/>
              <a:gd name="connsiteY1" fmla="*/ 276225 h 339725"/>
              <a:gd name="connsiteX2" fmla="*/ 112712 w 301624"/>
              <a:gd name="connsiteY2" fmla="*/ 9525 h 339725"/>
              <a:gd name="connsiteX3" fmla="*/ 227012 w 301624"/>
              <a:gd name="connsiteY3" fmla="*/ 323850 h 339725"/>
              <a:gd name="connsiteX4" fmla="*/ 265112 w 301624"/>
              <a:gd name="connsiteY4" fmla="*/ 66675 h 339725"/>
              <a:gd name="connsiteX5" fmla="*/ 93662 w 301624"/>
              <a:gd name="connsiteY5" fmla="*/ 38100 h 339725"/>
              <a:gd name="connsiteX6" fmla="*/ 46037 w 301624"/>
              <a:gd name="connsiteY6" fmla="*/ 295275 h 339725"/>
              <a:gd name="connsiteX7" fmla="*/ 236537 w 301624"/>
              <a:gd name="connsiteY7" fmla="*/ 304800 h 339725"/>
              <a:gd name="connsiteX8" fmla="*/ 227012 w 301624"/>
              <a:gd name="connsiteY8" fmla="*/ 142875 h 339725"/>
              <a:gd name="connsiteX9" fmla="*/ 84137 w 301624"/>
              <a:gd name="connsiteY9" fmla="*/ 133350 h 339725"/>
              <a:gd name="connsiteX10" fmla="*/ 169862 w 301624"/>
              <a:gd name="connsiteY10" fmla="*/ 47625 h 339725"/>
              <a:gd name="connsiteX11" fmla="*/ 141287 w 301624"/>
              <a:gd name="connsiteY11" fmla="*/ 285750 h 339725"/>
              <a:gd name="connsiteX12" fmla="*/ 74612 w 301624"/>
              <a:gd name="connsiteY12" fmla="*/ 180975 h 339725"/>
              <a:gd name="connsiteX13" fmla="*/ 207962 w 301624"/>
              <a:gd name="connsiteY13" fmla="*/ 133350 h 339725"/>
              <a:gd name="connsiteX14" fmla="*/ 188912 w 301624"/>
              <a:gd name="connsiteY14" fmla="*/ 266700 h 339725"/>
              <a:gd name="connsiteX15" fmla="*/ 274637 w 301624"/>
              <a:gd name="connsiteY15" fmla="*/ 9525 h 339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301624" h="339725">
                <a:moveTo>
                  <a:pt x="274637" y="9525"/>
                </a:moveTo>
                <a:cubicBezTo>
                  <a:pt x="247650" y="11112"/>
                  <a:pt x="53974" y="276225"/>
                  <a:pt x="26987" y="276225"/>
                </a:cubicBezTo>
                <a:cubicBezTo>
                  <a:pt x="0" y="276225"/>
                  <a:pt x="79375" y="1588"/>
                  <a:pt x="112712" y="9525"/>
                </a:cubicBezTo>
                <a:cubicBezTo>
                  <a:pt x="146049" y="17462"/>
                  <a:pt x="201612" y="314325"/>
                  <a:pt x="227012" y="323850"/>
                </a:cubicBezTo>
                <a:cubicBezTo>
                  <a:pt x="252412" y="333375"/>
                  <a:pt x="287337" y="114300"/>
                  <a:pt x="265112" y="66675"/>
                </a:cubicBezTo>
                <a:cubicBezTo>
                  <a:pt x="242887" y="19050"/>
                  <a:pt x="130174" y="0"/>
                  <a:pt x="93662" y="38100"/>
                </a:cubicBezTo>
                <a:cubicBezTo>
                  <a:pt x="57150" y="76200"/>
                  <a:pt x="22225" y="250825"/>
                  <a:pt x="46037" y="295275"/>
                </a:cubicBezTo>
                <a:cubicBezTo>
                  <a:pt x="69849" y="339725"/>
                  <a:pt x="206374" y="330200"/>
                  <a:pt x="236537" y="304800"/>
                </a:cubicBezTo>
                <a:cubicBezTo>
                  <a:pt x="266700" y="279400"/>
                  <a:pt x="252412" y="171450"/>
                  <a:pt x="227012" y="142875"/>
                </a:cubicBezTo>
                <a:cubicBezTo>
                  <a:pt x="201612" y="114300"/>
                  <a:pt x="93662" y="149225"/>
                  <a:pt x="84137" y="133350"/>
                </a:cubicBezTo>
                <a:cubicBezTo>
                  <a:pt x="74612" y="117475"/>
                  <a:pt x="160337" y="22225"/>
                  <a:pt x="169862" y="47625"/>
                </a:cubicBezTo>
                <a:cubicBezTo>
                  <a:pt x="179387" y="73025"/>
                  <a:pt x="157162" y="263525"/>
                  <a:pt x="141287" y="285750"/>
                </a:cubicBezTo>
                <a:cubicBezTo>
                  <a:pt x="125412" y="307975"/>
                  <a:pt x="63500" y="206375"/>
                  <a:pt x="74612" y="180975"/>
                </a:cubicBezTo>
                <a:cubicBezTo>
                  <a:pt x="85724" y="155575"/>
                  <a:pt x="188912" y="119063"/>
                  <a:pt x="207962" y="133350"/>
                </a:cubicBezTo>
                <a:cubicBezTo>
                  <a:pt x="227012" y="147638"/>
                  <a:pt x="179387" y="280987"/>
                  <a:pt x="188912" y="266700"/>
                </a:cubicBezTo>
                <a:cubicBezTo>
                  <a:pt x="198437" y="252413"/>
                  <a:pt x="301624" y="7938"/>
                  <a:pt x="274637" y="9525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Полилиния 38">
            <a:hlinkClick r:id="rId10" action="ppaction://hlinksldjump"/>
          </p:cNvPr>
          <p:cNvSpPr/>
          <p:nvPr/>
        </p:nvSpPr>
        <p:spPr>
          <a:xfrm>
            <a:off x="5354638" y="2614613"/>
            <a:ext cx="661987" cy="123824"/>
          </a:xfrm>
          <a:custGeom>
            <a:avLst/>
            <a:gdLst>
              <a:gd name="connsiteX0" fmla="*/ 74612 w 661987"/>
              <a:gd name="connsiteY0" fmla="*/ 90487 h 123824"/>
              <a:gd name="connsiteX1" fmla="*/ 579437 w 661987"/>
              <a:gd name="connsiteY1" fmla="*/ 4762 h 123824"/>
              <a:gd name="connsiteX2" fmla="*/ 569912 w 661987"/>
              <a:gd name="connsiteY2" fmla="*/ 119062 h 123824"/>
              <a:gd name="connsiteX3" fmla="*/ 293687 w 661987"/>
              <a:gd name="connsiteY3" fmla="*/ 33337 h 123824"/>
              <a:gd name="connsiteX4" fmla="*/ 131762 w 661987"/>
              <a:gd name="connsiteY4" fmla="*/ 14287 h 123824"/>
              <a:gd name="connsiteX5" fmla="*/ 74612 w 661987"/>
              <a:gd name="connsiteY5" fmla="*/ 90487 h 1238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61987" h="123824">
                <a:moveTo>
                  <a:pt x="74612" y="90487"/>
                </a:moveTo>
                <a:cubicBezTo>
                  <a:pt x="149224" y="88900"/>
                  <a:pt x="496887" y="0"/>
                  <a:pt x="579437" y="4762"/>
                </a:cubicBezTo>
                <a:cubicBezTo>
                  <a:pt x="661987" y="9524"/>
                  <a:pt x="617537" y="114300"/>
                  <a:pt x="569912" y="119062"/>
                </a:cubicBezTo>
                <a:cubicBezTo>
                  <a:pt x="522287" y="123824"/>
                  <a:pt x="366712" y="50799"/>
                  <a:pt x="293687" y="33337"/>
                </a:cubicBezTo>
                <a:cubicBezTo>
                  <a:pt x="220662" y="15875"/>
                  <a:pt x="161924" y="4762"/>
                  <a:pt x="131762" y="14287"/>
                </a:cubicBezTo>
                <a:cubicBezTo>
                  <a:pt x="101600" y="23812"/>
                  <a:pt x="0" y="92074"/>
                  <a:pt x="74612" y="90487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" name="Полилиния 40">
            <a:hlinkClick r:id="rId10" action="ppaction://hlinksldjump"/>
          </p:cNvPr>
          <p:cNvSpPr/>
          <p:nvPr/>
        </p:nvSpPr>
        <p:spPr>
          <a:xfrm>
            <a:off x="5426075" y="2613025"/>
            <a:ext cx="550862" cy="155575"/>
          </a:xfrm>
          <a:custGeom>
            <a:avLst/>
            <a:gdLst>
              <a:gd name="connsiteX0" fmla="*/ 498475 w 550862"/>
              <a:gd name="connsiteY0" fmla="*/ 44450 h 155575"/>
              <a:gd name="connsiteX1" fmla="*/ 488950 w 550862"/>
              <a:gd name="connsiteY1" fmla="*/ 149225 h 155575"/>
              <a:gd name="connsiteX2" fmla="*/ 450850 w 550862"/>
              <a:gd name="connsiteY2" fmla="*/ 6350 h 155575"/>
              <a:gd name="connsiteX3" fmla="*/ 346075 w 550862"/>
              <a:gd name="connsiteY3" fmla="*/ 111125 h 155575"/>
              <a:gd name="connsiteX4" fmla="*/ 317500 w 550862"/>
              <a:gd name="connsiteY4" fmla="*/ 25400 h 155575"/>
              <a:gd name="connsiteX5" fmla="*/ 203200 w 550862"/>
              <a:gd name="connsiteY5" fmla="*/ 82550 h 155575"/>
              <a:gd name="connsiteX6" fmla="*/ 12700 w 550862"/>
              <a:gd name="connsiteY6" fmla="*/ 92075 h 155575"/>
              <a:gd name="connsiteX7" fmla="*/ 127000 w 550862"/>
              <a:gd name="connsiteY7" fmla="*/ 44450 h 155575"/>
              <a:gd name="connsiteX8" fmla="*/ 403225 w 550862"/>
              <a:gd name="connsiteY8" fmla="*/ 53975 h 155575"/>
              <a:gd name="connsiteX9" fmla="*/ 479425 w 550862"/>
              <a:gd name="connsiteY9" fmla="*/ 92075 h 155575"/>
              <a:gd name="connsiteX10" fmla="*/ 174625 w 550862"/>
              <a:gd name="connsiteY10" fmla="*/ 120650 h 155575"/>
              <a:gd name="connsiteX11" fmla="*/ 498475 w 550862"/>
              <a:gd name="connsiteY11" fmla="*/ 44450 h 1555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550862" h="155575">
                <a:moveTo>
                  <a:pt x="498475" y="44450"/>
                </a:moveTo>
                <a:cubicBezTo>
                  <a:pt x="550862" y="49212"/>
                  <a:pt x="496887" y="155575"/>
                  <a:pt x="488950" y="149225"/>
                </a:cubicBezTo>
                <a:cubicBezTo>
                  <a:pt x="481013" y="142875"/>
                  <a:pt x="474662" y="12700"/>
                  <a:pt x="450850" y="6350"/>
                </a:cubicBezTo>
                <a:cubicBezTo>
                  <a:pt x="427038" y="0"/>
                  <a:pt x="368300" y="107950"/>
                  <a:pt x="346075" y="111125"/>
                </a:cubicBezTo>
                <a:cubicBezTo>
                  <a:pt x="323850" y="114300"/>
                  <a:pt x="341312" y="30162"/>
                  <a:pt x="317500" y="25400"/>
                </a:cubicBezTo>
                <a:cubicBezTo>
                  <a:pt x="293688" y="20638"/>
                  <a:pt x="254000" y="71438"/>
                  <a:pt x="203200" y="82550"/>
                </a:cubicBezTo>
                <a:cubicBezTo>
                  <a:pt x="152400" y="93663"/>
                  <a:pt x="25400" y="98425"/>
                  <a:pt x="12700" y="92075"/>
                </a:cubicBezTo>
                <a:cubicBezTo>
                  <a:pt x="0" y="85725"/>
                  <a:pt x="61913" y="50800"/>
                  <a:pt x="127000" y="44450"/>
                </a:cubicBezTo>
                <a:cubicBezTo>
                  <a:pt x="192087" y="38100"/>
                  <a:pt x="344488" y="46038"/>
                  <a:pt x="403225" y="53975"/>
                </a:cubicBezTo>
                <a:cubicBezTo>
                  <a:pt x="461963" y="61913"/>
                  <a:pt x="517525" y="80963"/>
                  <a:pt x="479425" y="92075"/>
                </a:cubicBezTo>
                <a:cubicBezTo>
                  <a:pt x="441325" y="103187"/>
                  <a:pt x="173038" y="134937"/>
                  <a:pt x="174625" y="120650"/>
                </a:cubicBezTo>
                <a:cubicBezTo>
                  <a:pt x="176212" y="106363"/>
                  <a:pt x="446088" y="39688"/>
                  <a:pt x="498475" y="44450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Полилиния 44">
            <a:hlinkClick r:id="rId11" action="ppaction://hlinksldjump"/>
          </p:cNvPr>
          <p:cNvSpPr/>
          <p:nvPr/>
        </p:nvSpPr>
        <p:spPr>
          <a:xfrm>
            <a:off x="5221288" y="3832225"/>
            <a:ext cx="436562" cy="430212"/>
          </a:xfrm>
          <a:custGeom>
            <a:avLst/>
            <a:gdLst>
              <a:gd name="connsiteX0" fmla="*/ 46037 w 436562"/>
              <a:gd name="connsiteY0" fmla="*/ 139700 h 430212"/>
              <a:gd name="connsiteX1" fmla="*/ 236537 w 436562"/>
              <a:gd name="connsiteY1" fmla="*/ 63500 h 430212"/>
              <a:gd name="connsiteX2" fmla="*/ 407987 w 436562"/>
              <a:gd name="connsiteY2" fmla="*/ 120650 h 430212"/>
              <a:gd name="connsiteX3" fmla="*/ 407987 w 436562"/>
              <a:gd name="connsiteY3" fmla="*/ 282575 h 430212"/>
              <a:gd name="connsiteX4" fmla="*/ 341312 w 436562"/>
              <a:gd name="connsiteY4" fmla="*/ 368300 h 430212"/>
              <a:gd name="connsiteX5" fmla="*/ 188912 w 436562"/>
              <a:gd name="connsiteY5" fmla="*/ 425450 h 430212"/>
              <a:gd name="connsiteX6" fmla="*/ 36512 w 436562"/>
              <a:gd name="connsiteY6" fmla="*/ 339725 h 430212"/>
              <a:gd name="connsiteX7" fmla="*/ 7937 w 436562"/>
              <a:gd name="connsiteY7" fmla="*/ 196850 h 430212"/>
              <a:gd name="connsiteX8" fmla="*/ 84137 w 436562"/>
              <a:gd name="connsiteY8" fmla="*/ 63500 h 430212"/>
              <a:gd name="connsiteX9" fmla="*/ 217487 w 436562"/>
              <a:gd name="connsiteY9" fmla="*/ 53975 h 430212"/>
              <a:gd name="connsiteX10" fmla="*/ 207962 w 436562"/>
              <a:gd name="connsiteY10" fmla="*/ 387350 h 430212"/>
              <a:gd name="connsiteX11" fmla="*/ 331787 w 436562"/>
              <a:gd name="connsiteY11" fmla="*/ 82550 h 430212"/>
              <a:gd name="connsiteX12" fmla="*/ 274637 w 436562"/>
              <a:gd name="connsiteY12" fmla="*/ 330200 h 430212"/>
              <a:gd name="connsiteX13" fmla="*/ 388937 w 436562"/>
              <a:gd name="connsiteY13" fmla="*/ 196850 h 430212"/>
              <a:gd name="connsiteX14" fmla="*/ 46037 w 436562"/>
              <a:gd name="connsiteY14" fmla="*/ 139700 h 4302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436562" h="430212">
                <a:moveTo>
                  <a:pt x="46037" y="139700"/>
                </a:moveTo>
                <a:cubicBezTo>
                  <a:pt x="20637" y="117475"/>
                  <a:pt x="176212" y="66675"/>
                  <a:pt x="236537" y="63500"/>
                </a:cubicBezTo>
                <a:cubicBezTo>
                  <a:pt x="296862" y="60325"/>
                  <a:pt x="379412" y="84138"/>
                  <a:pt x="407987" y="120650"/>
                </a:cubicBezTo>
                <a:cubicBezTo>
                  <a:pt x="436562" y="157162"/>
                  <a:pt x="419099" y="241300"/>
                  <a:pt x="407987" y="282575"/>
                </a:cubicBezTo>
                <a:cubicBezTo>
                  <a:pt x="396875" y="323850"/>
                  <a:pt x="377824" y="344488"/>
                  <a:pt x="341312" y="368300"/>
                </a:cubicBezTo>
                <a:cubicBezTo>
                  <a:pt x="304800" y="392112"/>
                  <a:pt x="239712" y="430212"/>
                  <a:pt x="188912" y="425450"/>
                </a:cubicBezTo>
                <a:cubicBezTo>
                  <a:pt x="138112" y="420688"/>
                  <a:pt x="66674" y="377825"/>
                  <a:pt x="36512" y="339725"/>
                </a:cubicBezTo>
                <a:cubicBezTo>
                  <a:pt x="6350" y="301625"/>
                  <a:pt x="0" y="242887"/>
                  <a:pt x="7937" y="196850"/>
                </a:cubicBezTo>
                <a:cubicBezTo>
                  <a:pt x="15874" y="150813"/>
                  <a:pt x="49212" y="87312"/>
                  <a:pt x="84137" y="63500"/>
                </a:cubicBezTo>
                <a:cubicBezTo>
                  <a:pt x="119062" y="39688"/>
                  <a:pt x="196850" y="0"/>
                  <a:pt x="217487" y="53975"/>
                </a:cubicBezTo>
                <a:cubicBezTo>
                  <a:pt x="238125" y="107950"/>
                  <a:pt x="188912" y="382588"/>
                  <a:pt x="207962" y="387350"/>
                </a:cubicBezTo>
                <a:cubicBezTo>
                  <a:pt x="227012" y="392112"/>
                  <a:pt x="320675" y="92075"/>
                  <a:pt x="331787" y="82550"/>
                </a:cubicBezTo>
                <a:cubicBezTo>
                  <a:pt x="342900" y="73025"/>
                  <a:pt x="265112" y="311150"/>
                  <a:pt x="274637" y="330200"/>
                </a:cubicBezTo>
                <a:cubicBezTo>
                  <a:pt x="284162" y="349250"/>
                  <a:pt x="428625" y="223838"/>
                  <a:pt x="388937" y="196850"/>
                </a:cubicBezTo>
                <a:cubicBezTo>
                  <a:pt x="349250" y="169863"/>
                  <a:pt x="71437" y="161925"/>
                  <a:pt x="46037" y="139700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" name="Полилиния 45">
            <a:hlinkClick r:id="rId11" action="ppaction://hlinksldjump"/>
          </p:cNvPr>
          <p:cNvSpPr/>
          <p:nvPr/>
        </p:nvSpPr>
        <p:spPr>
          <a:xfrm>
            <a:off x="5246688" y="3913981"/>
            <a:ext cx="393700" cy="340519"/>
          </a:xfrm>
          <a:custGeom>
            <a:avLst/>
            <a:gdLst>
              <a:gd name="connsiteX0" fmla="*/ 58737 w 393700"/>
              <a:gd name="connsiteY0" fmla="*/ 794 h 340519"/>
              <a:gd name="connsiteX1" fmla="*/ 115887 w 393700"/>
              <a:gd name="connsiteY1" fmla="*/ 794 h 340519"/>
              <a:gd name="connsiteX2" fmla="*/ 325437 w 393700"/>
              <a:gd name="connsiteY2" fmla="*/ 10319 h 340519"/>
              <a:gd name="connsiteX3" fmla="*/ 11112 w 393700"/>
              <a:gd name="connsiteY3" fmla="*/ 124619 h 340519"/>
              <a:gd name="connsiteX4" fmla="*/ 392112 w 393700"/>
              <a:gd name="connsiteY4" fmla="*/ 143669 h 340519"/>
              <a:gd name="connsiteX5" fmla="*/ 20637 w 393700"/>
              <a:gd name="connsiteY5" fmla="*/ 181769 h 340519"/>
              <a:gd name="connsiteX6" fmla="*/ 354012 w 393700"/>
              <a:gd name="connsiteY6" fmla="*/ 238919 h 340519"/>
              <a:gd name="connsiteX7" fmla="*/ 77787 w 393700"/>
              <a:gd name="connsiteY7" fmla="*/ 305594 h 340519"/>
              <a:gd name="connsiteX8" fmla="*/ 58737 w 393700"/>
              <a:gd name="connsiteY8" fmla="*/ 794 h 3405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93700" h="340519">
                <a:moveTo>
                  <a:pt x="58737" y="794"/>
                </a:moveTo>
                <a:cubicBezTo>
                  <a:pt x="65087" y="0"/>
                  <a:pt x="115887" y="794"/>
                  <a:pt x="115887" y="794"/>
                </a:cubicBezTo>
                <a:lnTo>
                  <a:pt x="325437" y="10319"/>
                </a:lnTo>
                <a:cubicBezTo>
                  <a:pt x="307975" y="30956"/>
                  <a:pt x="0" y="102394"/>
                  <a:pt x="11112" y="124619"/>
                </a:cubicBezTo>
                <a:cubicBezTo>
                  <a:pt x="22224" y="146844"/>
                  <a:pt x="390525" y="134144"/>
                  <a:pt x="392112" y="143669"/>
                </a:cubicBezTo>
                <a:cubicBezTo>
                  <a:pt x="393700" y="153194"/>
                  <a:pt x="26987" y="165894"/>
                  <a:pt x="20637" y="181769"/>
                </a:cubicBezTo>
                <a:cubicBezTo>
                  <a:pt x="14287" y="197644"/>
                  <a:pt x="344487" y="218282"/>
                  <a:pt x="354012" y="238919"/>
                </a:cubicBezTo>
                <a:cubicBezTo>
                  <a:pt x="363537" y="259556"/>
                  <a:pt x="128587" y="340519"/>
                  <a:pt x="77787" y="305594"/>
                </a:cubicBezTo>
                <a:cubicBezTo>
                  <a:pt x="26987" y="270669"/>
                  <a:pt x="38099" y="150019"/>
                  <a:pt x="58737" y="794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8" name="Полилиния 47"/>
          <p:cNvSpPr/>
          <p:nvPr/>
        </p:nvSpPr>
        <p:spPr>
          <a:xfrm>
            <a:off x="7739063" y="2776538"/>
            <a:ext cx="393699" cy="355599"/>
          </a:xfrm>
          <a:custGeom>
            <a:avLst/>
            <a:gdLst>
              <a:gd name="connsiteX0" fmla="*/ 23812 w 393699"/>
              <a:gd name="connsiteY0" fmla="*/ 109537 h 355599"/>
              <a:gd name="connsiteX1" fmla="*/ 33337 w 393699"/>
              <a:gd name="connsiteY1" fmla="*/ 309562 h 355599"/>
              <a:gd name="connsiteX2" fmla="*/ 223837 w 393699"/>
              <a:gd name="connsiteY2" fmla="*/ 347662 h 355599"/>
              <a:gd name="connsiteX3" fmla="*/ 328612 w 393699"/>
              <a:gd name="connsiteY3" fmla="*/ 261937 h 355599"/>
              <a:gd name="connsiteX4" fmla="*/ 385762 w 393699"/>
              <a:gd name="connsiteY4" fmla="*/ 176212 h 355599"/>
              <a:gd name="connsiteX5" fmla="*/ 280987 w 393699"/>
              <a:gd name="connsiteY5" fmla="*/ 42862 h 355599"/>
              <a:gd name="connsiteX6" fmla="*/ 90487 w 393699"/>
              <a:gd name="connsiteY6" fmla="*/ 14287 h 355599"/>
              <a:gd name="connsiteX7" fmla="*/ 23812 w 393699"/>
              <a:gd name="connsiteY7" fmla="*/ 109537 h 3555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93699" h="355599">
                <a:moveTo>
                  <a:pt x="23812" y="109537"/>
                </a:moveTo>
                <a:cubicBezTo>
                  <a:pt x="14287" y="158750"/>
                  <a:pt x="0" y="269875"/>
                  <a:pt x="33337" y="309562"/>
                </a:cubicBezTo>
                <a:cubicBezTo>
                  <a:pt x="66674" y="349249"/>
                  <a:pt x="174625" y="355599"/>
                  <a:pt x="223837" y="347662"/>
                </a:cubicBezTo>
                <a:cubicBezTo>
                  <a:pt x="273049" y="339725"/>
                  <a:pt x="301625" y="290512"/>
                  <a:pt x="328612" y="261937"/>
                </a:cubicBezTo>
                <a:cubicBezTo>
                  <a:pt x="355600" y="233362"/>
                  <a:pt x="393699" y="212724"/>
                  <a:pt x="385762" y="176212"/>
                </a:cubicBezTo>
                <a:cubicBezTo>
                  <a:pt x="377825" y="139700"/>
                  <a:pt x="330199" y="69849"/>
                  <a:pt x="280987" y="42862"/>
                </a:cubicBezTo>
                <a:cubicBezTo>
                  <a:pt x="231775" y="15875"/>
                  <a:pt x="138112" y="0"/>
                  <a:pt x="90487" y="14287"/>
                </a:cubicBezTo>
                <a:cubicBezTo>
                  <a:pt x="42862" y="28574"/>
                  <a:pt x="33337" y="60324"/>
                  <a:pt x="23812" y="109537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0" name="Полилиния 49">
            <a:hlinkClick r:id="rId11" action="ppaction://hlinksldjump"/>
          </p:cNvPr>
          <p:cNvSpPr/>
          <p:nvPr/>
        </p:nvSpPr>
        <p:spPr>
          <a:xfrm>
            <a:off x="5969000" y="1166813"/>
            <a:ext cx="292100" cy="279399"/>
          </a:xfrm>
          <a:custGeom>
            <a:avLst/>
            <a:gdLst>
              <a:gd name="connsiteX0" fmla="*/ 31750 w 292100"/>
              <a:gd name="connsiteY0" fmla="*/ 61912 h 279399"/>
              <a:gd name="connsiteX1" fmla="*/ 12700 w 292100"/>
              <a:gd name="connsiteY1" fmla="*/ 157162 h 279399"/>
              <a:gd name="connsiteX2" fmla="*/ 107950 w 292100"/>
              <a:gd name="connsiteY2" fmla="*/ 261937 h 279399"/>
              <a:gd name="connsiteX3" fmla="*/ 241300 w 292100"/>
              <a:gd name="connsiteY3" fmla="*/ 261937 h 279399"/>
              <a:gd name="connsiteX4" fmla="*/ 288925 w 292100"/>
              <a:gd name="connsiteY4" fmla="*/ 185737 h 279399"/>
              <a:gd name="connsiteX5" fmla="*/ 260350 w 292100"/>
              <a:gd name="connsiteY5" fmla="*/ 61912 h 279399"/>
              <a:gd name="connsiteX6" fmla="*/ 222250 w 292100"/>
              <a:gd name="connsiteY6" fmla="*/ 14287 h 279399"/>
              <a:gd name="connsiteX7" fmla="*/ 117475 w 292100"/>
              <a:gd name="connsiteY7" fmla="*/ 4762 h 279399"/>
              <a:gd name="connsiteX8" fmla="*/ 31750 w 292100"/>
              <a:gd name="connsiteY8" fmla="*/ 61912 h 2793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92100" h="279399">
                <a:moveTo>
                  <a:pt x="31750" y="61912"/>
                </a:moveTo>
                <a:cubicBezTo>
                  <a:pt x="14287" y="87312"/>
                  <a:pt x="0" y="123825"/>
                  <a:pt x="12700" y="157162"/>
                </a:cubicBezTo>
                <a:cubicBezTo>
                  <a:pt x="25400" y="190500"/>
                  <a:pt x="69850" y="244475"/>
                  <a:pt x="107950" y="261937"/>
                </a:cubicBezTo>
                <a:cubicBezTo>
                  <a:pt x="146050" y="279399"/>
                  <a:pt x="211138" y="274637"/>
                  <a:pt x="241300" y="261937"/>
                </a:cubicBezTo>
                <a:cubicBezTo>
                  <a:pt x="271463" y="249237"/>
                  <a:pt x="285750" y="219074"/>
                  <a:pt x="288925" y="185737"/>
                </a:cubicBezTo>
                <a:cubicBezTo>
                  <a:pt x="292100" y="152400"/>
                  <a:pt x="271462" y="90487"/>
                  <a:pt x="260350" y="61912"/>
                </a:cubicBezTo>
                <a:cubicBezTo>
                  <a:pt x="249238" y="33337"/>
                  <a:pt x="246063" y="23812"/>
                  <a:pt x="222250" y="14287"/>
                </a:cubicBezTo>
                <a:cubicBezTo>
                  <a:pt x="198438" y="4762"/>
                  <a:pt x="142875" y="0"/>
                  <a:pt x="117475" y="4762"/>
                </a:cubicBezTo>
                <a:cubicBezTo>
                  <a:pt x="92075" y="9524"/>
                  <a:pt x="49213" y="36512"/>
                  <a:pt x="31750" y="61912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1" name="Полилиния 50">
            <a:hlinkClick r:id="rId11" action="ppaction://hlinksldjump"/>
          </p:cNvPr>
          <p:cNvSpPr/>
          <p:nvPr/>
        </p:nvSpPr>
        <p:spPr>
          <a:xfrm>
            <a:off x="6015037" y="1163638"/>
            <a:ext cx="228601" cy="257175"/>
          </a:xfrm>
          <a:custGeom>
            <a:avLst/>
            <a:gdLst>
              <a:gd name="connsiteX0" fmla="*/ 33338 w 228601"/>
              <a:gd name="connsiteY0" fmla="*/ 55562 h 257175"/>
              <a:gd name="connsiteX1" fmla="*/ 195263 w 228601"/>
              <a:gd name="connsiteY1" fmla="*/ 74612 h 257175"/>
              <a:gd name="connsiteX2" fmla="*/ 4763 w 228601"/>
              <a:gd name="connsiteY2" fmla="*/ 131762 h 257175"/>
              <a:gd name="connsiteX3" fmla="*/ 223838 w 228601"/>
              <a:gd name="connsiteY3" fmla="*/ 150812 h 257175"/>
              <a:gd name="connsiteX4" fmla="*/ 33338 w 228601"/>
              <a:gd name="connsiteY4" fmla="*/ 188912 h 257175"/>
              <a:gd name="connsiteX5" fmla="*/ 109538 w 228601"/>
              <a:gd name="connsiteY5" fmla="*/ 227012 h 257175"/>
              <a:gd name="connsiteX6" fmla="*/ 109538 w 228601"/>
              <a:gd name="connsiteY6" fmla="*/ 7937 h 257175"/>
              <a:gd name="connsiteX7" fmla="*/ 195263 w 228601"/>
              <a:gd name="connsiteY7" fmla="*/ 179387 h 257175"/>
              <a:gd name="connsiteX8" fmla="*/ 33338 w 228601"/>
              <a:gd name="connsiteY8" fmla="*/ 55562 h 257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28601" h="257175">
                <a:moveTo>
                  <a:pt x="33338" y="55562"/>
                </a:moveTo>
                <a:cubicBezTo>
                  <a:pt x="33338" y="38100"/>
                  <a:pt x="200026" y="61912"/>
                  <a:pt x="195263" y="74612"/>
                </a:cubicBezTo>
                <a:cubicBezTo>
                  <a:pt x="190500" y="87312"/>
                  <a:pt x="0" y="119062"/>
                  <a:pt x="4763" y="131762"/>
                </a:cubicBezTo>
                <a:cubicBezTo>
                  <a:pt x="9526" y="144462"/>
                  <a:pt x="219075" y="141287"/>
                  <a:pt x="223838" y="150812"/>
                </a:cubicBezTo>
                <a:cubicBezTo>
                  <a:pt x="228601" y="160337"/>
                  <a:pt x="52388" y="176212"/>
                  <a:pt x="33338" y="188912"/>
                </a:cubicBezTo>
                <a:cubicBezTo>
                  <a:pt x="14288" y="201612"/>
                  <a:pt x="96838" y="257175"/>
                  <a:pt x="109538" y="227012"/>
                </a:cubicBezTo>
                <a:cubicBezTo>
                  <a:pt x="122238" y="196850"/>
                  <a:pt x="95251" y="15874"/>
                  <a:pt x="109538" y="7937"/>
                </a:cubicBezTo>
                <a:cubicBezTo>
                  <a:pt x="123825" y="0"/>
                  <a:pt x="209550" y="169862"/>
                  <a:pt x="195263" y="179387"/>
                </a:cubicBezTo>
                <a:cubicBezTo>
                  <a:pt x="180976" y="188912"/>
                  <a:pt x="33338" y="73024"/>
                  <a:pt x="33338" y="55562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9" name="Полилиния 68">
            <a:hlinkClick r:id="rId12" action="ppaction://hlinksldjump"/>
          </p:cNvPr>
          <p:cNvSpPr/>
          <p:nvPr/>
        </p:nvSpPr>
        <p:spPr>
          <a:xfrm>
            <a:off x="6734175" y="2851150"/>
            <a:ext cx="303213" cy="481012"/>
          </a:xfrm>
          <a:custGeom>
            <a:avLst/>
            <a:gdLst>
              <a:gd name="connsiteX0" fmla="*/ 209550 w 303213"/>
              <a:gd name="connsiteY0" fmla="*/ 34925 h 481012"/>
              <a:gd name="connsiteX1" fmla="*/ 209550 w 303213"/>
              <a:gd name="connsiteY1" fmla="*/ 387350 h 481012"/>
              <a:gd name="connsiteX2" fmla="*/ 104775 w 303213"/>
              <a:gd name="connsiteY2" fmla="*/ 73025 h 481012"/>
              <a:gd name="connsiteX3" fmla="*/ 85725 w 303213"/>
              <a:gd name="connsiteY3" fmla="*/ 473075 h 481012"/>
              <a:gd name="connsiteX4" fmla="*/ 28575 w 303213"/>
              <a:gd name="connsiteY4" fmla="*/ 120650 h 481012"/>
              <a:gd name="connsiteX5" fmla="*/ 257175 w 303213"/>
              <a:gd name="connsiteY5" fmla="*/ 120650 h 481012"/>
              <a:gd name="connsiteX6" fmla="*/ 57150 w 303213"/>
              <a:gd name="connsiteY6" fmla="*/ 320675 h 481012"/>
              <a:gd name="connsiteX7" fmla="*/ 295275 w 303213"/>
              <a:gd name="connsiteY7" fmla="*/ 311150 h 481012"/>
              <a:gd name="connsiteX8" fmla="*/ 9525 w 303213"/>
              <a:gd name="connsiteY8" fmla="*/ 454025 h 481012"/>
              <a:gd name="connsiteX9" fmla="*/ 276225 w 303213"/>
              <a:gd name="connsiteY9" fmla="*/ 215900 h 481012"/>
              <a:gd name="connsiteX10" fmla="*/ 19050 w 303213"/>
              <a:gd name="connsiteY10" fmla="*/ 177800 h 481012"/>
              <a:gd name="connsiteX11" fmla="*/ 209550 w 303213"/>
              <a:gd name="connsiteY11" fmla="*/ 34925 h 4810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03213" h="481012">
                <a:moveTo>
                  <a:pt x="209550" y="34925"/>
                </a:moveTo>
                <a:cubicBezTo>
                  <a:pt x="241300" y="69850"/>
                  <a:pt x="227012" y="381000"/>
                  <a:pt x="209550" y="387350"/>
                </a:cubicBezTo>
                <a:cubicBezTo>
                  <a:pt x="192088" y="393700"/>
                  <a:pt x="125412" y="58738"/>
                  <a:pt x="104775" y="73025"/>
                </a:cubicBezTo>
                <a:cubicBezTo>
                  <a:pt x="84138" y="87312"/>
                  <a:pt x="98425" y="465138"/>
                  <a:pt x="85725" y="473075"/>
                </a:cubicBezTo>
                <a:cubicBezTo>
                  <a:pt x="73025" y="481012"/>
                  <a:pt x="0" y="179387"/>
                  <a:pt x="28575" y="120650"/>
                </a:cubicBezTo>
                <a:cubicBezTo>
                  <a:pt x="57150" y="61913"/>
                  <a:pt x="252413" y="87313"/>
                  <a:pt x="257175" y="120650"/>
                </a:cubicBezTo>
                <a:cubicBezTo>
                  <a:pt x="261937" y="153987"/>
                  <a:pt x="50800" y="288925"/>
                  <a:pt x="57150" y="320675"/>
                </a:cubicBezTo>
                <a:cubicBezTo>
                  <a:pt x="63500" y="352425"/>
                  <a:pt x="303213" y="288925"/>
                  <a:pt x="295275" y="311150"/>
                </a:cubicBezTo>
                <a:cubicBezTo>
                  <a:pt x="287338" y="333375"/>
                  <a:pt x="12700" y="469900"/>
                  <a:pt x="9525" y="454025"/>
                </a:cubicBezTo>
                <a:cubicBezTo>
                  <a:pt x="6350" y="438150"/>
                  <a:pt x="274638" y="261937"/>
                  <a:pt x="276225" y="215900"/>
                </a:cubicBezTo>
                <a:cubicBezTo>
                  <a:pt x="277812" y="169863"/>
                  <a:pt x="28575" y="204787"/>
                  <a:pt x="19050" y="177800"/>
                </a:cubicBezTo>
                <a:cubicBezTo>
                  <a:pt x="9525" y="150813"/>
                  <a:pt x="177800" y="0"/>
                  <a:pt x="209550" y="34925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074" name="Picture 2" descr="E:\картинки\6d4347a5ab4862c5be1bfd1143e0c039.jpg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06545" y="800671"/>
            <a:ext cx="2957513" cy="4100957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glow rad="228600">
              <a:schemeClr val="accent5">
                <a:satMod val="175000"/>
                <a:alpha val="40000"/>
              </a:schemeClr>
            </a:glow>
            <a:outerShdw blurRad="254000" algn="bl" rotWithShape="0">
              <a:srgbClr val="000000">
                <a:alpha val="43000"/>
              </a:srgbClr>
            </a:outerShdw>
          </a:effectLst>
          <a:scene3d>
            <a:camera prst="isometricOffAxis2Left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Скругленный прямоугольник 20"/>
          <p:cNvSpPr/>
          <p:nvPr/>
        </p:nvSpPr>
        <p:spPr>
          <a:xfrm>
            <a:off x="1475656" y="1134822"/>
            <a:ext cx="3454904" cy="571982"/>
          </a:xfrm>
          <a:prstGeom prst="roundRect">
            <a:avLst/>
          </a:prstGeom>
          <a:solidFill>
            <a:schemeClr val="bg1"/>
          </a:solidFill>
          <a:ln cmpd="dbl">
            <a:solidFill>
              <a:srgbClr val="0099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Задания повышенного  уровня сложности </a:t>
            </a:r>
            <a:endParaRPr lang="ru-RU" b="1" dirty="0">
              <a:solidFill>
                <a:schemeClr val="tx1"/>
              </a:solidFill>
            </a:endParaRPr>
          </a:p>
        </p:txBody>
      </p:sp>
      <p:pic>
        <p:nvPicPr>
          <p:cNvPr id="3075" name="Picture 3" descr="C:\Users\Учитель\Desktop\плакат потешина\картинки\vk82-8.jpg">
            <a:hlinkClick r:id="rId14" action="ppaction://hlinksldjump"/>
          </p:cNvPr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221" y="2374055"/>
            <a:ext cx="1620061" cy="2011363"/>
          </a:xfrm>
          <a:prstGeom prst="rect">
            <a:avLst/>
          </a:prstGeom>
          <a:noFill/>
          <a:ln>
            <a:solidFill>
              <a:srgbClr val="0099CC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3" descr="C:\Users\Учитель\Desktop\плакат потешина\картинки\vk82-8.jpg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3769" y="2954168"/>
            <a:ext cx="1620061" cy="2011363"/>
          </a:xfrm>
          <a:prstGeom prst="rect">
            <a:avLst/>
          </a:prstGeom>
          <a:noFill/>
          <a:ln>
            <a:solidFill>
              <a:srgbClr val="0099CC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3" descr="C:\Users\Учитель\Desktop\плакат потешина\картинки\vk82-8.jpg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03744" y="2362588"/>
            <a:ext cx="1620061" cy="2011363"/>
          </a:xfrm>
          <a:prstGeom prst="rect">
            <a:avLst/>
          </a:prstGeom>
          <a:noFill/>
          <a:ln>
            <a:solidFill>
              <a:srgbClr val="0099CC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триг СБРОС на первом"/>
          <p:cNvSpPr/>
          <p:nvPr/>
        </p:nvSpPr>
        <p:spPr>
          <a:xfrm>
            <a:off x="132307" y="1762125"/>
            <a:ext cx="1807891" cy="500140"/>
          </a:xfrm>
          <a:prstGeom prst="roundRect">
            <a:avLst>
              <a:gd name="adj" fmla="val 50000"/>
            </a:avLst>
          </a:prstGeom>
          <a:solidFill>
            <a:srgbClr val="00A4DE"/>
          </a:solidFill>
          <a:ln>
            <a:noFill/>
          </a:ln>
          <a:effectLst>
            <a:outerShdw blurRad="127000" dist="38100" dir="5400000" sx="104000" sy="104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 smtClean="0">
                <a:solidFill>
                  <a:schemeClr val="bg1"/>
                </a:solidFill>
              </a:rPr>
              <a:t>1</a:t>
            </a:r>
            <a:endParaRPr lang="ru-RU" b="1" u="sng" dirty="0">
              <a:solidFill>
                <a:schemeClr val="bg1"/>
              </a:solidFill>
            </a:endParaRPr>
          </a:p>
        </p:txBody>
      </p:sp>
      <p:sp>
        <p:nvSpPr>
          <p:cNvPr id="27" name="триг СБРОС на первом"/>
          <p:cNvSpPr/>
          <p:nvPr/>
        </p:nvSpPr>
        <p:spPr>
          <a:xfrm>
            <a:off x="2049855" y="2286000"/>
            <a:ext cx="1807891" cy="500140"/>
          </a:xfrm>
          <a:prstGeom prst="roundRect">
            <a:avLst>
              <a:gd name="adj" fmla="val 50000"/>
            </a:avLst>
          </a:prstGeom>
          <a:solidFill>
            <a:srgbClr val="0099CC"/>
          </a:solidFill>
          <a:ln>
            <a:noFill/>
          </a:ln>
          <a:effectLst>
            <a:outerShdw blurRad="127000" dist="38100" dir="5400000" sx="104000" sy="104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>
                <a:solidFill>
                  <a:schemeClr val="bg1"/>
                </a:solidFill>
              </a:rPr>
              <a:t>2</a:t>
            </a:r>
          </a:p>
        </p:txBody>
      </p:sp>
      <p:sp>
        <p:nvSpPr>
          <p:cNvPr id="30" name="триг СБРОС на первом"/>
          <p:cNvSpPr/>
          <p:nvPr/>
        </p:nvSpPr>
        <p:spPr>
          <a:xfrm>
            <a:off x="3857746" y="1816855"/>
            <a:ext cx="1807891" cy="500140"/>
          </a:xfrm>
          <a:prstGeom prst="roundRect">
            <a:avLst>
              <a:gd name="adj" fmla="val 50000"/>
            </a:avLst>
          </a:prstGeom>
          <a:solidFill>
            <a:srgbClr val="00A4DE"/>
          </a:solidFill>
          <a:ln>
            <a:noFill/>
          </a:ln>
          <a:effectLst>
            <a:outerShdw blurRad="127000" dist="38100" dir="5400000" sx="104000" sy="104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>
                <a:solidFill>
                  <a:schemeClr val="bg1"/>
                </a:solidFill>
              </a:rPr>
              <a:t>3</a:t>
            </a:r>
          </a:p>
        </p:txBody>
      </p:sp>
      <p:sp>
        <p:nvSpPr>
          <p:cNvPr id="31" name="триг СБРОС на первом">
            <a:hlinkClick r:id="rId16" action="ppaction://hlinksldjump"/>
          </p:cNvPr>
          <p:cNvSpPr/>
          <p:nvPr/>
        </p:nvSpPr>
        <p:spPr>
          <a:xfrm>
            <a:off x="173359" y="4530514"/>
            <a:ext cx="1212499" cy="506335"/>
          </a:xfrm>
          <a:prstGeom prst="ellipse">
            <a:avLst/>
          </a:prstGeom>
          <a:solidFill>
            <a:srgbClr val="00A4DE"/>
          </a:solidFill>
          <a:ln>
            <a:noFill/>
          </a:ln>
          <a:effectLst>
            <a:outerShdw blurRad="127000" dist="38100" dir="5400000" sx="104000" sy="104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 smtClean="0">
                <a:solidFill>
                  <a:schemeClr val="bg1"/>
                </a:solidFill>
              </a:rPr>
              <a:t>Назад </a:t>
            </a:r>
            <a:endParaRPr lang="ru-RU" b="1" u="sng" dirty="0">
              <a:solidFill>
                <a:schemeClr val="bg1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solidFill>
              <a:srgbClr val="0099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173359" y="3879083"/>
            <a:ext cx="6167194" cy="651431"/>
          </a:xfrm>
          <a:prstGeom prst="roundRect">
            <a:avLst/>
          </a:prstGeom>
          <a:solidFill>
            <a:schemeClr val="bg1"/>
          </a:solidFill>
          <a:ln>
            <a:solidFill>
              <a:srgbClr val="0099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   1                 2                 3                 4                 5                 6                                              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59" name="Блок-схема: узел 663"/>
          <p:cNvSpPr/>
          <p:nvPr/>
        </p:nvSpPr>
        <p:spPr>
          <a:xfrm>
            <a:off x="5476022" y="4048093"/>
            <a:ext cx="252028" cy="252028"/>
          </a:xfrm>
          <a:prstGeom prst="flowChartConnector">
            <a:avLst/>
          </a:prstGeom>
          <a:solidFill>
            <a:srgbClr val="FF0000"/>
          </a:solidFill>
          <a:ln>
            <a:solidFill>
              <a:srgbClr val="FF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8" name="Блок-схема: узел 66"/>
          <p:cNvSpPr/>
          <p:nvPr/>
        </p:nvSpPr>
        <p:spPr>
          <a:xfrm>
            <a:off x="1446616" y="4068136"/>
            <a:ext cx="252028" cy="252028"/>
          </a:xfrm>
          <a:prstGeom prst="flowChartConnector">
            <a:avLst/>
          </a:prstGeom>
          <a:solidFill>
            <a:srgbClr val="FF0000"/>
          </a:solidFill>
          <a:ln>
            <a:solidFill>
              <a:srgbClr val="FF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7" name="Блок-схема: узел 664"/>
          <p:cNvSpPr/>
          <p:nvPr/>
        </p:nvSpPr>
        <p:spPr>
          <a:xfrm>
            <a:off x="3439258" y="4047914"/>
            <a:ext cx="252028" cy="252028"/>
          </a:xfrm>
          <a:prstGeom prst="flowChartConnector">
            <a:avLst/>
          </a:prstGeom>
          <a:solidFill>
            <a:srgbClr val="FF0000"/>
          </a:solidFill>
          <a:ln>
            <a:solidFill>
              <a:srgbClr val="FF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6" name="Блок-схема: узел 665"/>
          <p:cNvSpPr/>
          <p:nvPr/>
        </p:nvSpPr>
        <p:spPr>
          <a:xfrm>
            <a:off x="432226" y="4053444"/>
            <a:ext cx="252028" cy="252028"/>
          </a:xfrm>
          <a:prstGeom prst="flowChartConnector">
            <a:avLst/>
          </a:prstGeom>
          <a:solidFill>
            <a:srgbClr val="FF0000"/>
          </a:solidFill>
          <a:ln>
            <a:solidFill>
              <a:srgbClr val="FF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5" name="Блок-схема: узел 666"/>
          <p:cNvSpPr/>
          <p:nvPr/>
        </p:nvSpPr>
        <p:spPr>
          <a:xfrm>
            <a:off x="4509663" y="4058225"/>
            <a:ext cx="252028" cy="252028"/>
          </a:xfrm>
          <a:prstGeom prst="flowChartConnector">
            <a:avLst/>
          </a:prstGeom>
          <a:solidFill>
            <a:srgbClr val="FF0000"/>
          </a:solidFill>
          <a:ln>
            <a:solidFill>
              <a:srgbClr val="FF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4" name="Блок-схема: узел 667"/>
          <p:cNvSpPr/>
          <p:nvPr/>
        </p:nvSpPr>
        <p:spPr>
          <a:xfrm>
            <a:off x="2488958" y="4049780"/>
            <a:ext cx="252028" cy="252028"/>
          </a:xfrm>
          <a:prstGeom prst="flowChartConnector">
            <a:avLst/>
          </a:prstGeom>
          <a:solidFill>
            <a:srgbClr val="FF0000"/>
          </a:solidFill>
          <a:ln>
            <a:solidFill>
              <a:srgbClr val="FF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2" name="1"/>
          <p:cNvSpPr/>
          <p:nvPr/>
        </p:nvSpPr>
        <p:spPr>
          <a:xfrm>
            <a:off x="1619672" y="4630650"/>
            <a:ext cx="1440160" cy="396044"/>
          </a:xfrm>
          <a:prstGeom prst="roundRect">
            <a:avLst>
              <a:gd name="adj" fmla="val 50000"/>
            </a:avLst>
          </a:prstGeom>
          <a:solidFill>
            <a:srgbClr val="C00000"/>
          </a:solidFill>
          <a:ln>
            <a:noFill/>
          </a:ln>
          <a:effectLst>
            <a:outerShdw blurRad="127000" dist="38100" dir="5400000" sx="104000" sy="104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 smtClean="0">
                <a:solidFill>
                  <a:schemeClr val="bg1"/>
                </a:solidFill>
              </a:rPr>
              <a:t>Правильно </a:t>
            </a:r>
            <a:endParaRPr lang="ru-RU" b="1" u="sng" dirty="0">
              <a:solidFill>
                <a:schemeClr val="bg1"/>
              </a:solidFill>
            </a:endParaRPr>
          </a:p>
        </p:txBody>
      </p:sp>
      <p:sp>
        <p:nvSpPr>
          <p:cNvPr id="63" name="триг СБРОС на первом223">
            <a:hlinkClick r:id="rId17" action="ppaction://hlinksldjump"/>
          </p:cNvPr>
          <p:cNvSpPr/>
          <p:nvPr/>
        </p:nvSpPr>
        <p:spPr>
          <a:xfrm>
            <a:off x="6665487" y="4601862"/>
            <a:ext cx="2311454" cy="396044"/>
          </a:xfrm>
          <a:prstGeom prst="roundRect">
            <a:avLst>
              <a:gd name="adj" fmla="val 50000"/>
            </a:avLst>
          </a:prstGeom>
          <a:solidFill>
            <a:srgbClr val="C00000"/>
          </a:solidFill>
          <a:ln>
            <a:noFill/>
          </a:ln>
          <a:effectLst>
            <a:outerShdw blurRad="127000" dist="38100" dir="5400000" sx="104000" sy="104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 smtClean="0">
                <a:solidFill>
                  <a:schemeClr val="bg1"/>
                </a:solidFill>
              </a:rPr>
              <a:t>Следующий вопрос </a:t>
            </a:r>
            <a:endParaRPr lang="ru-RU" b="1" u="sng" dirty="0">
              <a:solidFill>
                <a:schemeClr val="bg1"/>
              </a:solidFill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412765" y="529047"/>
            <a:ext cx="4305015" cy="772703"/>
          </a:xfrm>
          <a:prstGeom prst="roundRect">
            <a:avLst/>
          </a:prstGeom>
          <a:solidFill>
            <a:schemeClr val="bg1"/>
          </a:solidFill>
          <a:ln>
            <a:solidFill>
              <a:srgbClr val="00A4D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Какой органоид в составе клетки ученые обнаружили первым ?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65" name="триг СБРОС на первом">
            <a:hlinkClick r:id="rId16" action="ppaction://hlinksldjump"/>
          </p:cNvPr>
          <p:cNvSpPr/>
          <p:nvPr/>
        </p:nvSpPr>
        <p:spPr>
          <a:xfrm>
            <a:off x="103994" y="105083"/>
            <a:ext cx="1212499" cy="506335"/>
          </a:xfrm>
          <a:prstGeom prst="ellipse">
            <a:avLst/>
          </a:prstGeom>
          <a:solidFill>
            <a:srgbClr val="00A4DE"/>
          </a:solidFill>
          <a:ln>
            <a:noFill/>
          </a:ln>
          <a:effectLst>
            <a:outerShdw blurRad="127000" dist="38100" dir="5400000" sx="104000" sy="104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u="sng" dirty="0" smtClean="0">
                <a:solidFill>
                  <a:schemeClr val="bg1"/>
                </a:solidFill>
              </a:rPr>
              <a:t>4 </a:t>
            </a:r>
            <a:endParaRPr lang="ru-RU" sz="4000" b="1" u="sng" dirty="0">
              <a:solidFill>
                <a:schemeClr val="bg1"/>
              </a:solidFill>
            </a:endParaRPr>
          </a:p>
        </p:txBody>
      </p:sp>
      <p:grpSp>
        <p:nvGrpSpPr>
          <p:cNvPr id="7" name="Группа 6"/>
          <p:cNvGrpSpPr/>
          <p:nvPr/>
        </p:nvGrpSpPr>
        <p:grpSpPr>
          <a:xfrm>
            <a:off x="555309" y="1471347"/>
            <a:ext cx="1185362" cy="1117474"/>
            <a:chOff x="257145" y="1418596"/>
            <a:chExt cx="1185362" cy="1117474"/>
          </a:xfrm>
        </p:grpSpPr>
        <p:sp>
          <p:nvSpPr>
            <p:cNvPr id="3" name="Скругленный прямоугольник 2"/>
            <p:cNvSpPr/>
            <p:nvPr/>
          </p:nvSpPr>
          <p:spPr>
            <a:xfrm>
              <a:off x="257145" y="1418596"/>
              <a:ext cx="1185362" cy="1117474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00A4D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b="1" dirty="0" smtClean="0">
                <a:solidFill>
                  <a:schemeClr val="tx1"/>
                </a:solidFill>
              </a:endParaRPr>
            </a:p>
          </p:txBody>
        </p:sp>
        <p:pic>
          <p:nvPicPr>
            <p:cNvPr id="1028" name="Picture 4" descr="C:\Users\Учитель\Desktop\плакат потешина\картинки\male-female-scientists-illustration-62733739 - копия.jpg"/>
            <p:cNvPicPr>
              <a:picLocks noChangeAspect="1" noChangeArrowheads="1"/>
            </p:cNvPicPr>
            <p:nvPr/>
          </p:nvPicPr>
          <p:blipFill rotWithShape="1">
            <a:blip r:embed="rId1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924" b="44040"/>
            <a:stretch/>
          </p:blipFill>
          <p:spPr bwMode="auto">
            <a:xfrm>
              <a:off x="444810" y="1462985"/>
              <a:ext cx="871683" cy="103101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71" name="Группа 70"/>
          <p:cNvGrpSpPr/>
          <p:nvPr/>
        </p:nvGrpSpPr>
        <p:grpSpPr>
          <a:xfrm>
            <a:off x="578326" y="2666448"/>
            <a:ext cx="1185362" cy="1117474"/>
            <a:chOff x="257145" y="1418596"/>
            <a:chExt cx="1185362" cy="1117474"/>
          </a:xfrm>
        </p:grpSpPr>
        <p:sp>
          <p:nvSpPr>
            <p:cNvPr id="72" name="Скругленный прямоугольник 71"/>
            <p:cNvSpPr/>
            <p:nvPr/>
          </p:nvSpPr>
          <p:spPr>
            <a:xfrm>
              <a:off x="257145" y="1418596"/>
              <a:ext cx="1185362" cy="1117474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00A4D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b="1" dirty="0" smtClean="0">
                <a:solidFill>
                  <a:schemeClr val="tx1"/>
                </a:solidFill>
              </a:endParaRPr>
            </a:p>
          </p:txBody>
        </p:sp>
        <p:pic>
          <p:nvPicPr>
            <p:cNvPr id="73" name="Picture 4" descr="C:\Users\Учитель\Desktop\плакат потешина\картинки\male-female-scientists-illustration-62733739 - копия.jpg"/>
            <p:cNvPicPr>
              <a:picLocks noChangeAspect="1" noChangeArrowheads="1"/>
            </p:cNvPicPr>
            <p:nvPr/>
          </p:nvPicPr>
          <p:blipFill rotWithShape="1">
            <a:blip r:embed="rId1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924" b="44040"/>
            <a:stretch/>
          </p:blipFill>
          <p:spPr bwMode="auto">
            <a:xfrm>
              <a:off x="444810" y="1462985"/>
              <a:ext cx="871683" cy="103101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74" name="Группа 73"/>
          <p:cNvGrpSpPr/>
          <p:nvPr/>
        </p:nvGrpSpPr>
        <p:grpSpPr>
          <a:xfrm>
            <a:off x="2740986" y="2692541"/>
            <a:ext cx="1185362" cy="1117474"/>
            <a:chOff x="257145" y="1418596"/>
            <a:chExt cx="1185362" cy="1117474"/>
          </a:xfrm>
        </p:grpSpPr>
        <p:sp>
          <p:nvSpPr>
            <p:cNvPr id="75" name="Скругленный прямоугольник 74"/>
            <p:cNvSpPr/>
            <p:nvPr/>
          </p:nvSpPr>
          <p:spPr>
            <a:xfrm>
              <a:off x="257145" y="1418596"/>
              <a:ext cx="1185362" cy="1117474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00A4D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b="1" dirty="0" smtClean="0">
                <a:solidFill>
                  <a:schemeClr val="tx1"/>
                </a:solidFill>
              </a:endParaRPr>
            </a:p>
          </p:txBody>
        </p:sp>
        <p:pic>
          <p:nvPicPr>
            <p:cNvPr id="76" name="Picture 4" descr="C:\Users\Учитель\Desktop\плакат потешина\картинки\male-female-scientists-illustration-62733739 - копия.jpg"/>
            <p:cNvPicPr>
              <a:picLocks noChangeAspect="1" noChangeArrowheads="1"/>
            </p:cNvPicPr>
            <p:nvPr/>
          </p:nvPicPr>
          <p:blipFill rotWithShape="1">
            <a:blip r:embed="rId1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924" b="44040"/>
            <a:stretch/>
          </p:blipFill>
          <p:spPr bwMode="auto">
            <a:xfrm>
              <a:off x="444810" y="1462985"/>
              <a:ext cx="871683" cy="103101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77" name="Группа 76"/>
          <p:cNvGrpSpPr/>
          <p:nvPr/>
        </p:nvGrpSpPr>
        <p:grpSpPr>
          <a:xfrm>
            <a:off x="2776827" y="1447324"/>
            <a:ext cx="1185362" cy="1117474"/>
            <a:chOff x="257145" y="1418596"/>
            <a:chExt cx="1185362" cy="1117474"/>
          </a:xfrm>
        </p:grpSpPr>
        <p:sp>
          <p:nvSpPr>
            <p:cNvPr id="78" name="Скругленный прямоугольник 77"/>
            <p:cNvSpPr/>
            <p:nvPr/>
          </p:nvSpPr>
          <p:spPr>
            <a:xfrm>
              <a:off x="257145" y="1418596"/>
              <a:ext cx="1185362" cy="1117474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00A4D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b="1" dirty="0" smtClean="0">
                <a:solidFill>
                  <a:schemeClr val="tx1"/>
                </a:solidFill>
              </a:endParaRPr>
            </a:p>
          </p:txBody>
        </p:sp>
        <p:pic>
          <p:nvPicPr>
            <p:cNvPr id="79" name="Picture 4" descr="C:\Users\Учитель\Desktop\плакат потешина\картинки\male-female-scientists-illustration-62733739 - копия.jpg"/>
            <p:cNvPicPr>
              <a:picLocks noChangeAspect="1" noChangeArrowheads="1"/>
            </p:cNvPicPr>
            <p:nvPr/>
          </p:nvPicPr>
          <p:blipFill rotWithShape="1">
            <a:blip r:embed="rId1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924" b="44040"/>
            <a:stretch/>
          </p:blipFill>
          <p:spPr bwMode="auto">
            <a:xfrm>
              <a:off x="444810" y="1462985"/>
              <a:ext cx="871683" cy="103101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80" name="Группа 79"/>
          <p:cNvGrpSpPr/>
          <p:nvPr/>
        </p:nvGrpSpPr>
        <p:grpSpPr>
          <a:xfrm>
            <a:off x="4917987" y="2672302"/>
            <a:ext cx="1185362" cy="1117474"/>
            <a:chOff x="257145" y="1418596"/>
            <a:chExt cx="1185362" cy="1117474"/>
          </a:xfrm>
        </p:grpSpPr>
        <p:sp>
          <p:nvSpPr>
            <p:cNvPr id="81" name="Скругленный прямоугольник 80"/>
            <p:cNvSpPr/>
            <p:nvPr/>
          </p:nvSpPr>
          <p:spPr>
            <a:xfrm>
              <a:off x="257145" y="1418596"/>
              <a:ext cx="1185362" cy="1117474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00A4D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b="1" dirty="0" smtClean="0">
                <a:solidFill>
                  <a:schemeClr val="tx1"/>
                </a:solidFill>
              </a:endParaRPr>
            </a:p>
          </p:txBody>
        </p:sp>
        <p:pic>
          <p:nvPicPr>
            <p:cNvPr id="82" name="Picture 4" descr="C:\Users\Учитель\Desktop\плакат потешина\картинки\male-female-scientists-illustration-62733739 - копия.jpg"/>
            <p:cNvPicPr>
              <a:picLocks noChangeAspect="1" noChangeArrowheads="1"/>
            </p:cNvPicPr>
            <p:nvPr/>
          </p:nvPicPr>
          <p:blipFill rotWithShape="1">
            <a:blip r:embed="rId1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924" b="44040"/>
            <a:stretch/>
          </p:blipFill>
          <p:spPr bwMode="auto">
            <a:xfrm>
              <a:off x="444810" y="1462985"/>
              <a:ext cx="871683" cy="103101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83" name="Группа 82"/>
          <p:cNvGrpSpPr/>
          <p:nvPr/>
        </p:nvGrpSpPr>
        <p:grpSpPr>
          <a:xfrm>
            <a:off x="4917987" y="1428462"/>
            <a:ext cx="1185362" cy="1117474"/>
            <a:chOff x="257145" y="1418596"/>
            <a:chExt cx="1185362" cy="1117474"/>
          </a:xfrm>
        </p:grpSpPr>
        <p:sp>
          <p:nvSpPr>
            <p:cNvPr id="84" name="Скругленный прямоугольник 83"/>
            <p:cNvSpPr/>
            <p:nvPr/>
          </p:nvSpPr>
          <p:spPr>
            <a:xfrm>
              <a:off x="257145" y="1418596"/>
              <a:ext cx="1185362" cy="1117474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00A4D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b="1" dirty="0" smtClean="0">
                <a:solidFill>
                  <a:schemeClr val="tx1"/>
                </a:solidFill>
              </a:endParaRPr>
            </a:p>
          </p:txBody>
        </p:sp>
        <p:pic>
          <p:nvPicPr>
            <p:cNvPr id="85" name="Picture 4" descr="C:\Users\Учитель\Desktop\плакат потешина\картинки\male-female-scientists-illustration-62733739 - копия.jpg"/>
            <p:cNvPicPr>
              <a:picLocks noChangeAspect="1" noChangeArrowheads="1"/>
            </p:cNvPicPr>
            <p:nvPr/>
          </p:nvPicPr>
          <p:blipFill rotWithShape="1">
            <a:blip r:embed="rId1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924" b="44040"/>
            <a:stretch/>
          </p:blipFill>
          <p:spPr bwMode="auto">
            <a:xfrm>
              <a:off x="444810" y="1462985"/>
              <a:ext cx="871683" cy="103101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86" name="Выгнутая вправо стрелка 85"/>
          <p:cNvSpPr/>
          <p:nvPr/>
        </p:nvSpPr>
        <p:spPr>
          <a:xfrm rot="16801704">
            <a:off x="4555676" y="-1271683"/>
            <a:ext cx="623784" cy="3576039"/>
          </a:xfrm>
          <a:prstGeom prst="curvedLeftArrow">
            <a:avLst>
              <a:gd name="adj1" fmla="val 26644"/>
              <a:gd name="adj2" fmla="val 50000"/>
              <a:gd name="adj3" fmla="val 23283"/>
            </a:avLst>
          </a:prstGeom>
          <a:solidFill>
            <a:srgbClr val="00A4DE"/>
          </a:solidFill>
          <a:ln>
            <a:solidFill>
              <a:srgbClr val="0099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87" name="1"/>
          <p:cNvSpPr/>
          <p:nvPr/>
        </p:nvSpPr>
        <p:spPr>
          <a:xfrm>
            <a:off x="432228" y="1420813"/>
            <a:ext cx="1331460" cy="1179512"/>
          </a:xfrm>
          <a:prstGeom prst="roundRect">
            <a:avLst/>
          </a:prstGeom>
          <a:solidFill>
            <a:schemeClr val="bg1"/>
          </a:solidFill>
          <a:ln>
            <a:solidFill>
              <a:srgbClr val="00A4D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tx1"/>
                </a:solidFill>
              </a:rPr>
              <a:t>1</a:t>
            </a:r>
            <a:r>
              <a:rPr lang="ru-RU" dirty="0" smtClean="0">
                <a:solidFill>
                  <a:schemeClr val="tx1"/>
                </a:solidFill>
              </a:rPr>
              <a:t>. </a:t>
            </a:r>
          </a:p>
          <a:p>
            <a:pPr algn="ctr"/>
            <a:r>
              <a:rPr lang="ru-RU" sz="1700" dirty="0" smtClean="0">
                <a:solidFill>
                  <a:schemeClr val="tx1"/>
                </a:solidFill>
              </a:rPr>
              <a:t>Комплекс </a:t>
            </a:r>
            <a:r>
              <a:rPr lang="ru-RU" sz="1700" dirty="0" err="1" smtClean="0">
                <a:solidFill>
                  <a:schemeClr val="tx1"/>
                </a:solidFill>
              </a:rPr>
              <a:t>Гольджи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88" name="2"/>
          <p:cNvSpPr/>
          <p:nvPr/>
        </p:nvSpPr>
        <p:spPr>
          <a:xfrm>
            <a:off x="2697503" y="1437736"/>
            <a:ext cx="1333978" cy="1175289"/>
          </a:xfrm>
          <a:prstGeom prst="roundRect">
            <a:avLst/>
          </a:prstGeom>
          <a:solidFill>
            <a:schemeClr val="bg1"/>
          </a:solidFill>
          <a:ln>
            <a:solidFill>
              <a:srgbClr val="00A4D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dirty="0" smtClean="0">
              <a:solidFill>
                <a:schemeClr val="tx1"/>
              </a:solidFill>
            </a:endParaRPr>
          </a:p>
          <a:p>
            <a:pPr algn="ctr"/>
            <a:r>
              <a:rPr lang="ru-RU" b="1" dirty="0" smtClean="0">
                <a:solidFill>
                  <a:schemeClr val="tx1"/>
                </a:solidFill>
              </a:rPr>
              <a:t>2</a:t>
            </a:r>
            <a:r>
              <a:rPr lang="ru-RU" dirty="0">
                <a:solidFill>
                  <a:schemeClr val="tx1"/>
                </a:solidFill>
              </a:rPr>
              <a:t>. </a:t>
            </a:r>
            <a:endParaRPr lang="ru-RU" dirty="0" smtClean="0">
              <a:solidFill>
                <a:schemeClr val="tx1"/>
              </a:solidFill>
            </a:endParaRPr>
          </a:p>
          <a:p>
            <a:pPr algn="ctr"/>
            <a:r>
              <a:rPr lang="ru-RU" sz="1700" dirty="0" smtClean="0">
                <a:solidFill>
                  <a:schemeClr val="tx1"/>
                </a:solidFill>
              </a:rPr>
              <a:t>Клеточный</a:t>
            </a:r>
            <a:r>
              <a:rPr lang="ru-RU" dirty="0" smtClean="0">
                <a:solidFill>
                  <a:schemeClr val="tx1"/>
                </a:solidFill>
              </a:rPr>
              <a:t> центр</a:t>
            </a:r>
            <a:endParaRPr lang="ru-RU" dirty="0">
              <a:solidFill>
                <a:schemeClr val="tx1"/>
              </a:solidFill>
            </a:endParaRPr>
          </a:p>
          <a:p>
            <a:pPr algn="ctr"/>
            <a:r>
              <a:rPr lang="ru-RU" dirty="0" smtClean="0">
                <a:solidFill>
                  <a:schemeClr val="tx1"/>
                </a:solidFill>
              </a:rPr>
              <a:t> </a:t>
            </a:r>
          </a:p>
        </p:txBody>
      </p:sp>
      <p:sp>
        <p:nvSpPr>
          <p:cNvPr id="90" name="3"/>
          <p:cNvSpPr/>
          <p:nvPr/>
        </p:nvSpPr>
        <p:spPr>
          <a:xfrm>
            <a:off x="4867568" y="1437736"/>
            <a:ext cx="1319435" cy="1146344"/>
          </a:xfrm>
          <a:prstGeom prst="roundRect">
            <a:avLst/>
          </a:prstGeom>
          <a:solidFill>
            <a:schemeClr val="bg1"/>
          </a:solidFill>
          <a:ln>
            <a:solidFill>
              <a:srgbClr val="00A4D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tx1"/>
                </a:solidFill>
              </a:rPr>
              <a:t>3</a:t>
            </a:r>
            <a:r>
              <a:rPr lang="ru-RU" dirty="0">
                <a:solidFill>
                  <a:schemeClr val="tx1"/>
                </a:solidFill>
              </a:rPr>
              <a:t>. </a:t>
            </a:r>
            <a:endParaRPr lang="ru-RU" dirty="0" smtClean="0">
              <a:solidFill>
                <a:schemeClr val="tx1"/>
              </a:solidFill>
            </a:endParaRPr>
          </a:p>
          <a:p>
            <a:pPr algn="ctr"/>
            <a:r>
              <a:rPr lang="ru-RU" dirty="0" smtClean="0">
                <a:solidFill>
                  <a:schemeClr val="tx1"/>
                </a:solidFill>
              </a:rPr>
              <a:t>Ядро</a:t>
            </a:r>
            <a:endParaRPr lang="ru-RU" dirty="0">
              <a:solidFill>
                <a:schemeClr val="tx1"/>
              </a:solidFill>
            </a:endParaRPr>
          </a:p>
          <a:p>
            <a:pPr algn="ctr"/>
            <a:endParaRPr lang="ru-RU" dirty="0" smtClean="0">
              <a:solidFill>
                <a:schemeClr val="tx1"/>
              </a:solidFill>
            </a:endParaRPr>
          </a:p>
        </p:txBody>
      </p:sp>
      <p:sp>
        <p:nvSpPr>
          <p:cNvPr id="91" name="4"/>
          <p:cNvSpPr/>
          <p:nvPr/>
        </p:nvSpPr>
        <p:spPr>
          <a:xfrm>
            <a:off x="432226" y="2668637"/>
            <a:ext cx="1308445" cy="1146344"/>
          </a:xfrm>
          <a:prstGeom prst="roundRect">
            <a:avLst/>
          </a:prstGeom>
          <a:solidFill>
            <a:schemeClr val="bg1"/>
          </a:solidFill>
          <a:ln>
            <a:solidFill>
              <a:srgbClr val="00A4D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tx1"/>
                </a:solidFill>
              </a:rPr>
              <a:t>4</a:t>
            </a:r>
            <a:r>
              <a:rPr lang="ru-RU" dirty="0" smtClean="0">
                <a:solidFill>
                  <a:schemeClr val="tx1"/>
                </a:solidFill>
              </a:rPr>
              <a:t>. </a:t>
            </a:r>
          </a:p>
          <a:p>
            <a:pPr algn="ctr"/>
            <a:r>
              <a:rPr lang="ru-RU" dirty="0" smtClean="0">
                <a:solidFill>
                  <a:schemeClr val="tx1"/>
                </a:solidFill>
              </a:rPr>
              <a:t>ЭПС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92" name="5"/>
          <p:cNvSpPr/>
          <p:nvPr/>
        </p:nvSpPr>
        <p:spPr>
          <a:xfrm>
            <a:off x="2712844" y="2685881"/>
            <a:ext cx="1290900" cy="1146344"/>
          </a:xfrm>
          <a:prstGeom prst="roundRect">
            <a:avLst/>
          </a:prstGeom>
          <a:solidFill>
            <a:schemeClr val="bg1"/>
          </a:solidFill>
          <a:ln>
            <a:solidFill>
              <a:srgbClr val="00A4D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tx1"/>
                </a:solidFill>
              </a:rPr>
              <a:t>5</a:t>
            </a:r>
            <a:r>
              <a:rPr lang="ru-RU" dirty="0" smtClean="0">
                <a:solidFill>
                  <a:schemeClr val="tx1"/>
                </a:solidFill>
              </a:rPr>
              <a:t>. </a:t>
            </a:r>
          </a:p>
          <a:p>
            <a:pPr algn="ctr"/>
            <a:r>
              <a:rPr lang="ru-RU" dirty="0" smtClean="0">
                <a:solidFill>
                  <a:schemeClr val="tx1"/>
                </a:solidFill>
              </a:rPr>
              <a:t>Рибосому 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93" name="6"/>
          <p:cNvSpPr/>
          <p:nvPr/>
        </p:nvSpPr>
        <p:spPr>
          <a:xfrm>
            <a:off x="4867568" y="2648150"/>
            <a:ext cx="1319435" cy="1165777"/>
          </a:xfrm>
          <a:prstGeom prst="roundRect">
            <a:avLst/>
          </a:prstGeom>
          <a:solidFill>
            <a:schemeClr val="bg1"/>
          </a:solidFill>
          <a:ln>
            <a:solidFill>
              <a:srgbClr val="00A4D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tx1"/>
                </a:solidFill>
              </a:rPr>
              <a:t>6</a:t>
            </a:r>
            <a:r>
              <a:rPr lang="ru-RU" dirty="0" smtClean="0">
                <a:solidFill>
                  <a:schemeClr val="tx1"/>
                </a:solidFill>
              </a:rPr>
              <a:t>. </a:t>
            </a:r>
          </a:p>
          <a:p>
            <a:pPr algn="ctr"/>
            <a:r>
              <a:rPr lang="ru-RU" dirty="0" smtClean="0">
                <a:solidFill>
                  <a:schemeClr val="tx1"/>
                </a:solidFill>
              </a:rPr>
              <a:t>Лизосому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4101" name="Picture 5" descr="C:\Users\Учитель\Desktop\плакат потешина\картинки\cellfig10.jpg"/>
          <p:cNvPicPr>
            <a:picLocks noChangeAspect="1" noChangeArrowheads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94399" y="730390"/>
            <a:ext cx="1869659" cy="3367434"/>
          </a:xfrm>
          <a:prstGeom prst="rect">
            <a:avLst/>
          </a:prstGeom>
          <a:ln w="190500" cap="sq">
            <a:solidFill>
              <a:srgbClr val="0099CC">
                <a:alpha val="41000"/>
              </a:srgbClr>
            </a:solidFill>
            <a:prstDash val="solid"/>
            <a:miter lim="800000"/>
          </a:ln>
          <a:effectLst>
            <a:glow rad="228600">
              <a:schemeClr val="accent5">
                <a:satMod val="175000"/>
                <a:alpha val="40000"/>
              </a:schemeClr>
            </a:glow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/>
            <a:bevelB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C:\Users\Учитель\Desktop\плакат потешина\картинки\depositphotos_8738932-stock-illustration-black-and-whitevector-mouse-cursor.jpg"/>
          <p:cNvPicPr>
            <a:picLocks noChangeAspect="1" noChangeArrowheads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6625" y="4173835"/>
            <a:ext cx="263273" cy="26327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0" name="Picture 2" descr="C:\Users\Учитель\Desktop\плакат потешина\картинки\depositphotos_8738932-stock-illustration-black-and-whitevector-mouse-cursor.jpg"/>
          <p:cNvPicPr>
            <a:picLocks noChangeAspect="1" noChangeArrowheads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6577" y="4668247"/>
            <a:ext cx="263273" cy="26327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9" name="Picture 2" descr="C:\Users\Учитель\Desktop\плакат потешина\картинки\depositphotos_8738932-stock-illustration-black-and-whitevector-mouse-cursor.jpg"/>
          <p:cNvPicPr>
            <a:picLocks noChangeAspect="1" noChangeArrowheads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7674" y="2440113"/>
            <a:ext cx="263273" cy="26327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4" name="Picture 2" descr="C:\Users\Учитель\Desktop\плакат потешина\картинки\depositphotos_8738932-stock-illustration-black-and-whitevector-mouse-cursor.jpg"/>
          <p:cNvPicPr>
            <a:picLocks noChangeAspect="1" noChangeArrowheads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5548" y="3610214"/>
            <a:ext cx="263273" cy="26327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5" name="Picture 2" descr="C:\Users\Учитель\Desktop\плакат потешина\картинки\depositphotos_8738932-stock-illustration-black-and-whitevector-mouse-cursor.jpg"/>
          <p:cNvPicPr>
            <a:picLocks noChangeAspect="1" noChangeArrowheads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36175" y="2447564"/>
            <a:ext cx="263273" cy="26327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6" name="Picture 2" descr="C:\Users\Учитель\Desktop\плакат потешина\картинки\depositphotos_8738932-stock-illustration-black-and-whitevector-mouse-cursor.jpg"/>
          <p:cNvPicPr>
            <a:picLocks noChangeAspect="1" noChangeArrowheads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72107" y="3610214"/>
            <a:ext cx="263273" cy="26327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7" name="Picture 2" descr="C:\Users\Учитель\Desktop\плакат потешина\картинки\depositphotos_8738932-stock-illustration-black-and-whitevector-mouse-cursor.jpg"/>
          <p:cNvPicPr>
            <a:picLocks noChangeAspect="1" noChangeArrowheads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65810" y="2400298"/>
            <a:ext cx="263273" cy="26327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8" name="Picture 2" descr="C:\Users\Учитель\Desktop\плакат потешина\картинки\depositphotos_8738932-stock-illustration-black-and-whitevector-mouse-cursor.jpg"/>
          <p:cNvPicPr>
            <a:picLocks noChangeAspect="1" noChangeArrowheads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03304" y="3636307"/>
            <a:ext cx="263273" cy="26327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442795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>
        <p14:prism isContent="1" isInverted="1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5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4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4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5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6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6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4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2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3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4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25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7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5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4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0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31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32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33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8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5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4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39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40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41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9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4"/>
                  </p:tgtEl>
                </p:cond>
              </p:nextCondLst>
            </p:seq>
            <p:seq concurrent="1" nextAc="seek">
              <p:cTn id="49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0" fill="hold">
                      <p:stCondLst>
                        <p:cond delay="0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68" restart="whenNotActive" fill="hold" evtFilter="cancelBubble" nodeType="interactiveSeq">
                <p:stCondLst>
                  <p:cond evt="onClick" delay="0">
                    <p:tgtEl>
                      <p:spTgt spid="7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9" fill="hold">
                      <p:stCondLst>
                        <p:cond delay="0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7"/>
                  </p:tgtEl>
                </p:cond>
              </p:nextCondLst>
            </p:seq>
            <p:seq concurrent="1" nextAc="seek">
              <p:cTn id="87" restart="whenNotActive" fill="hold" evtFilter="cancelBubble" nodeType="interactiveSeq">
                <p:stCondLst>
                  <p:cond evt="onClick" delay="0">
                    <p:tgtEl>
                      <p:spTgt spid="8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8" fill="hold">
                      <p:stCondLst>
                        <p:cond delay="0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3"/>
                  </p:tgtEl>
                </p:cond>
              </p:nextCondLst>
            </p:seq>
            <p:seq concurrent="1" nextAc="seek">
              <p:cTn id="106" restart="whenNotActive" fill="hold" evtFilter="cancelBubble" nodeType="interactiveSeq">
                <p:stCondLst>
                  <p:cond evt="onClick" delay="0">
                    <p:tgtEl>
                      <p:spTgt spid="7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7" fill="hold">
                      <p:stCondLst>
                        <p:cond delay="0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1"/>
                  </p:tgtEl>
                </p:cond>
              </p:nextCondLst>
            </p:seq>
            <p:seq concurrent="1" nextAc="seek">
              <p:cTn id="125" restart="whenNotActive" fill="hold" evtFilter="cancelBubble" nodeType="interactiveSeq">
                <p:stCondLst>
                  <p:cond evt="onClick" delay="0">
                    <p:tgtEl>
                      <p:spTgt spid="7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6" fill="hold">
                      <p:stCondLst>
                        <p:cond delay="0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3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3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4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4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4"/>
                  </p:tgtEl>
                </p:cond>
              </p:nextCondLst>
            </p:seq>
            <p:seq concurrent="1" nextAc="seek">
              <p:cTn id="144" restart="whenNotActive" fill="hold" evtFilter="cancelBubble" nodeType="interactiveSeq">
                <p:stCondLst>
                  <p:cond evt="onClick" delay="0">
                    <p:tgtEl>
                      <p:spTgt spid="8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5" fill="hold">
                      <p:stCondLst>
                        <p:cond delay="0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5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5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6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6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0"/>
                  </p:tgtEl>
                </p:cond>
              </p:nextCondLst>
            </p:seq>
          </p:childTnLst>
        </p:cTn>
      </p:par>
    </p:tnLst>
    <p:bldLst>
      <p:bldP spid="59" grpId="0" animBg="1"/>
      <p:bldP spid="58" grpId="0" animBg="1"/>
      <p:bldP spid="57" grpId="0" animBg="1"/>
      <p:bldP spid="56" grpId="0" animBg="1"/>
      <p:bldP spid="55" grpId="0" animBg="1"/>
      <p:bldP spid="62" grpId="0" animBg="1"/>
      <p:bldP spid="87" grpId="0" animBg="1"/>
      <p:bldP spid="88" grpId="0" animBg="1"/>
      <p:bldP spid="90" grpId="0" animBg="1"/>
      <p:bldP spid="91" grpId="0" animBg="1"/>
      <p:bldP spid="92" grpId="0" animBg="1"/>
      <p:bldP spid="93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Прямоугольник 66">
            <a:hlinkClick r:id="rId3" action="ppaction://hlinksldjump" tooltip="Процессы жизнедеятельности в растительной клетке"/>
          </p:cNvPr>
          <p:cNvSpPr/>
          <p:nvPr/>
        </p:nvSpPr>
        <p:spPr>
          <a:xfrm>
            <a:off x="5400092" y="-1"/>
            <a:ext cx="2196244" cy="49050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  <a:effectLst>
            <a:outerShdw blurRad="127000" dist="38100" dir="5400000" sx="103000" sy="103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 smtClean="0">
                <a:solidFill>
                  <a:schemeClr val="bg1"/>
                </a:solidFill>
                <a:hlinkClick r:id="rId3" action="ppaction://hlinksldjump"/>
              </a:rPr>
              <a:t>Список заданий</a:t>
            </a:r>
            <a:endParaRPr lang="ru-RU" b="1" u="sng" dirty="0">
              <a:solidFill>
                <a:schemeClr val="bg1"/>
              </a:solidFill>
            </a:endParaRPr>
          </a:p>
        </p:txBody>
      </p:sp>
      <p:sp>
        <p:nvSpPr>
          <p:cNvPr id="143" name="Прямоугольник 142"/>
          <p:cNvSpPr/>
          <p:nvPr/>
        </p:nvSpPr>
        <p:spPr>
          <a:xfrm>
            <a:off x="3527884" y="0"/>
            <a:ext cx="1913023" cy="490509"/>
          </a:xfrm>
          <a:prstGeom prst="rect">
            <a:avLst/>
          </a:prstGeom>
          <a:solidFill>
            <a:srgbClr val="1C2F5A"/>
          </a:solidFill>
          <a:ln>
            <a:noFill/>
          </a:ln>
          <a:effectLst>
            <a:outerShdw blurRad="127000" dist="38100" dir="5400000" sx="103000" sy="103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Строение клетки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146" name="Прямоугольник 145">
            <a:hlinkClick r:id="rId4" action="ppaction://hlinksldjump" tooltip="Устройство микроскопа и правила работы с ним"/>
          </p:cNvPr>
          <p:cNvSpPr/>
          <p:nvPr/>
        </p:nvSpPr>
        <p:spPr>
          <a:xfrm>
            <a:off x="1" y="0"/>
            <a:ext cx="1763687" cy="49050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  <a:effectLst>
            <a:outerShdw blurRad="127000" dist="38100" dir="5400000" sx="103000" sy="103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/>
                </a:solidFill>
                <a:hlinkClick r:id="rId5" action="ppaction://hlinksldjump"/>
              </a:rPr>
              <a:t>Великие открытия 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151" name="Прямоугольник 150">
            <a:hlinkClick r:id="rId6" action="ppaction://hlinksldjump" tooltip="Устройство микроскопа и правила работы с ним"/>
          </p:cNvPr>
          <p:cNvSpPr/>
          <p:nvPr/>
        </p:nvSpPr>
        <p:spPr>
          <a:xfrm>
            <a:off x="1763688" y="0"/>
            <a:ext cx="1800200" cy="49050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  <a:effectLst>
            <a:outerShdw blurRad="127000" dist="38100" dir="5400000" sx="103000" sy="103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 smtClean="0">
                <a:solidFill>
                  <a:schemeClr val="bg1"/>
                </a:solidFill>
                <a:hlinkClick r:id="rId6" action="ppaction://hlinksldjump"/>
              </a:rPr>
              <a:t>Микроскоп</a:t>
            </a:r>
            <a:endParaRPr lang="ru-RU" b="1" u="sng" dirty="0">
              <a:solidFill>
                <a:schemeClr val="bg1"/>
              </a:solidFill>
            </a:endParaRPr>
          </a:p>
        </p:txBody>
      </p:sp>
      <p:sp>
        <p:nvSpPr>
          <p:cNvPr id="22" name="Полилиния 21"/>
          <p:cNvSpPr/>
          <p:nvPr/>
        </p:nvSpPr>
        <p:spPr>
          <a:xfrm>
            <a:off x="6048164" y="3399842"/>
            <a:ext cx="1234646" cy="668294"/>
          </a:xfrm>
          <a:custGeom>
            <a:avLst/>
            <a:gdLst>
              <a:gd name="connsiteX0" fmla="*/ 560173 w 1234646"/>
              <a:gd name="connsiteY0" fmla="*/ 187410 h 668294"/>
              <a:gd name="connsiteX1" fmla="*/ 442784 w 1234646"/>
              <a:gd name="connsiteY1" fmla="*/ 255372 h 668294"/>
              <a:gd name="connsiteX2" fmla="*/ 325394 w 1234646"/>
              <a:gd name="connsiteY2" fmla="*/ 286264 h 668294"/>
              <a:gd name="connsiteX3" fmla="*/ 84438 w 1234646"/>
              <a:gd name="connsiteY3" fmla="*/ 360405 h 668294"/>
              <a:gd name="connsiteX4" fmla="*/ 22654 w 1234646"/>
              <a:gd name="connsiteY4" fmla="*/ 391296 h 668294"/>
              <a:gd name="connsiteX5" fmla="*/ 4119 w 1234646"/>
              <a:gd name="connsiteY5" fmla="*/ 514864 h 668294"/>
              <a:gd name="connsiteX6" fmla="*/ 47367 w 1234646"/>
              <a:gd name="connsiteY6" fmla="*/ 607540 h 668294"/>
              <a:gd name="connsiteX7" fmla="*/ 90616 w 1234646"/>
              <a:gd name="connsiteY7" fmla="*/ 644610 h 668294"/>
              <a:gd name="connsiteX8" fmla="*/ 189470 w 1234646"/>
              <a:gd name="connsiteY8" fmla="*/ 656967 h 668294"/>
              <a:gd name="connsiteX9" fmla="*/ 374821 w 1234646"/>
              <a:gd name="connsiteY9" fmla="*/ 656967 h 668294"/>
              <a:gd name="connsiteX10" fmla="*/ 566351 w 1234646"/>
              <a:gd name="connsiteY10" fmla="*/ 589005 h 668294"/>
              <a:gd name="connsiteX11" fmla="*/ 757881 w 1234646"/>
              <a:gd name="connsiteY11" fmla="*/ 527221 h 668294"/>
              <a:gd name="connsiteX12" fmla="*/ 980303 w 1234646"/>
              <a:gd name="connsiteY12" fmla="*/ 440723 h 668294"/>
              <a:gd name="connsiteX13" fmla="*/ 1085335 w 1234646"/>
              <a:gd name="connsiteY13" fmla="*/ 366583 h 668294"/>
              <a:gd name="connsiteX14" fmla="*/ 1196546 w 1234646"/>
              <a:gd name="connsiteY14" fmla="*/ 292442 h 668294"/>
              <a:gd name="connsiteX15" fmla="*/ 1233616 w 1234646"/>
              <a:gd name="connsiteY15" fmla="*/ 193588 h 668294"/>
              <a:gd name="connsiteX16" fmla="*/ 1202724 w 1234646"/>
              <a:gd name="connsiteY16" fmla="*/ 94734 h 668294"/>
              <a:gd name="connsiteX17" fmla="*/ 1128584 w 1234646"/>
              <a:gd name="connsiteY17" fmla="*/ 26772 h 668294"/>
              <a:gd name="connsiteX18" fmla="*/ 998838 w 1234646"/>
              <a:gd name="connsiteY18" fmla="*/ 2059 h 668294"/>
              <a:gd name="connsiteX19" fmla="*/ 850557 w 1234646"/>
              <a:gd name="connsiteY19" fmla="*/ 39129 h 668294"/>
              <a:gd name="connsiteX20" fmla="*/ 739346 w 1234646"/>
              <a:gd name="connsiteY20" fmla="*/ 125626 h 668294"/>
              <a:gd name="connsiteX21" fmla="*/ 640492 w 1234646"/>
              <a:gd name="connsiteY21" fmla="*/ 168875 h 668294"/>
              <a:gd name="connsiteX22" fmla="*/ 560173 w 1234646"/>
              <a:gd name="connsiteY22" fmla="*/ 187410 h 6682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1234646" h="668294">
                <a:moveTo>
                  <a:pt x="560173" y="187410"/>
                </a:moveTo>
                <a:cubicBezTo>
                  <a:pt x="527222" y="201826"/>
                  <a:pt x="481914" y="238896"/>
                  <a:pt x="442784" y="255372"/>
                </a:cubicBezTo>
                <a:cubicBezTo>
                  <a:pt x="403654" y="271848"/>
                  <a:pt x="385118" y="268759"/>
                  <a:pt x="325394" y="286264"/>
                </a:cubicBezTo>
                <a:cubicBezTo>
                  <a:pt x="265670" y="303769"/>
                  <a:pt x="134895" y="342900"/>
                  <a:pt x="84438" y="360405"/>
                </a:cubicBezTo>
                <a:cubicBezTo>
                  <a:pt x="33981" y="377910"/>
                  <a:pt x="36040" y="365553"/>
                  <a:pt x="22654" y="391296"/>
                </a:cubicBezTo>
                <a:cubicBezTo>
                  <a:pt x="9268" y="417039"/>
                  <a:pt x="0" y="478823"/>
                  <a:pt x="4119" y="514864"/>
                </a:cubicBezTo>
                <a:cubicBezTo>
                  <a:pt x="8238" y="550905"/>
                  <a:pt x="32951" y="585916"/>
                  <a:pt x="47367" y="607540"/>
                </a:cubicBezTo>
                <a:cubicBezTo>
                  <a:pt x="61783" y="629164"/>
                  <a:pt x="66932" y="636372"/>
                  <a:pt x="90616" y="644610"/>
                </a:cubicBezTo>
                <a:cubicBezTo>
                  <a:pt x="114300" y="652848"/>
                  <a:pt x="142103" y="654908"/>
                  <a:pt x="189470" y="656967"/>
                </a:cubicBezTo>
                <a:cubicBezTo>
                  <a:pt x="236837" y="659026"/>
                  <a:pt x="312008" y="668294"/>
                  <a:pt x="374821" y="656967"/>
                </a:cubicBezTo>
                <a:cubicBezTo>
                  <a:pt x="437634" y="645640"/>
                  <a:pt x="502508" y="610629"/>
                  <a:pt x="566351" y="589005"/>
                </a:cubicBezTo>
                <a:cubicBezTo>
                  <a:pt x="630194" y="567381"/>
                  <a:pt x="688889" y="551935"/>
                  <a:pt x="757881" y="527221"/>
                </a:cubicBezTo>
                <a:cubicBezTo>
                  <a:pt x="826873" y="502507"/>
                  <a:pt x="925727" y="467496"/>
                  <a:pt x="980303" y="440723"/>
                </a:cubicBezTo>
                <a:cubicBezTo>
                  <a:pt x="1034879" y="413950"/>
                  <a:pt x="1049295" y="391296"/>
                  <a:pt x="1085335" y="366583"/>
                </a:cubicBezTo>
                <a:cubicBezTo>
                  <a:pt x="1121375" y="341870"/>
                  <a:pt x="1171833" y="321274"/>
                  <a:pt x="1196546" y="292442"/>
                </a:cubicBezTo>
                <a:cubicBezTo>
                  <a:pt x="1221259" y="263610"/>
                  <a:pt x="1232586" y="226539"/>
                  <a:pt x="1233616" y="193588"/>
                </a:cubicBezTo>
                <a:cubicBezTo>
                  <a:pt x="1234646" y="160637"/>
                  <a:pt x="1220229" y="122537"/>
                  <a:pt x="1202724" y="94734"/>
                </a:cubicBezTo>
                <a:cubicBezTo>
                  <a:pt x="1185219" y="66931"/>
                  <a:pt x="1162565" y="42218"/>
                  <a:pt x="1128584" y="26772"/>
                </a:cubicBezTo>
                <a:cubicBezTo>
                  <a:pt x="1094603" y="11326"/>
                  <a:pt x="1045176" y="0"/>
                  <a:pt x="998838" y="2059"/>
                </a:cubicBezTo>
                <a:cubicBezTo>
                  <a:pt x="952500" y="4118"/>
                  <a:pt x="893806" y="18535"/>
                  <a:pt x="850557" y="39129"/>
                </a:cubicBezTo>
                <a:cubicBezTo>
                  <a:pt x="807308" y="59724"/>
                  <a:pt x="774357" y="104002"/>
                  <a:pt x="739346" y="125626"/>
                </a:cubicBezTo>
                <a:cubicBezTo>
                  <a:pt x="704335" y="147250"/>
                  <a:pt x="667265" y="155489"/>
                  <a:pt x="640492" y="168875"/>
                </a:cubicBezTo>
                <a:cubicBezTo>
                  <a:pt x="613719" y="182261"/>
                  <a:pt x="593124" y="172994"/>
                  <a:pt x="560173" y="187410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Прямоугольник 23">
            <a:hlinkClick r:id="rId7" action="ppaction://hlinksldjump" tooltip="Устройство микроскопа и правила работы с ним"/>
          </p:cNvPr>
          <p:cNvSpPr/>
          <p:nvPr/>
        </p:nvSpPr>
        <p:spPr>
          <a:xfrm>
            <a:off x="0" y="519522"/>
            <a:ext cx="1727684" cy="504056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  <a:effectLst>
            <a:outerShdw blurRad="127000" dist="38100" dir="5400000" sx="103000" sy="103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/>
                </a:solidFill>
                <a:hlinkClick r:id="rId7" action="ppaction://hlinksldjump"/>
              </a:rPr>
              <a:t>Начало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28" name="Полилиния 27"/>
          <p:cNvSpPr/>
          <p:nvPr/>
        </p:nvSpPr>
        <p:spPr>
          <a:xfrm>
            <a:off x="6007100" y="1309688"/>
            <a:ext cx="1350963" cy="452437"/>
          </a:xfrm>
          <a:custGeom>
            <a:avLst/>
            <a:gdLst>
              <a:gd name="connsiteX0" fmla="*/ 60325 w 1350963"/>
              <a:gd name="connsiteY0" fmla="*/ 223837 h 452437"/>
              <a:gd name="connsiteX1" fmla="*/ 231775 w 1350963"/>
              <a:gd name="connsiteY1" fmla="*/ 138112 h 452437"/>
              <a:gd name="connsiteX2" fmla="*/ 317500 w 1350963"/>
              <a:gd name="connsiteY2" fmla="*/ 119062 h 452437"/>
              <a:gd name="connsiteX3" fmla="*/ 460375 w 1350963"/>
              <a:gd name="connsiteY3" fmla="*/ 80962 h 452437"/>
              <a:gd name="connsiteX4" fmla="*/ 688975 w 1350963"/>
              <a:gd name="connsiteY4" fmla="*/ 42862 h 452437"/>
              <a:gd name="connsiteX5" fmla="*/ 841375 w 1350963"/>
              <a:gd name="connsiteY5" fmla="*/ 4762 h 452437"/>
              <a:gd name="connsiteX6" fmla="*/ 1050925 w 1350963"/>
              <a:gd name="connsiteY6" fmla="*/ 14287 h 452437"/>
              <a:gd name="connsiteX7" fmla="*/ 1222375 w 1350963"/>
              <a:gd name="connsiteY7" fmla="*/ 42862 h 452437"/>
              <a:gd name="connsiteX8" fmla="*/ 1336675 w 1350963"/>
              <a:gd name="connsiteY8" fmla="*/ 80962 h 452437"/>
              <a:gd name="connsiteX9" fmla="*/ 1308100 w 1350963"/>
              <a:gd name="connsiteY9" fmla="*/ 233362 h 452437"/>
              <a:gd name="connsiteX10" fmla="*/ 1174750 w 1350963"/>
              <a:gd name="connsiteY10" fmla="*/ 261937 h 452437"/>
              <a:gd name="connsiteX11" fmla="*/ 1031875 w 1350963"/>
              <a:gd name="connsiteY11" fmla="*/ 280987 h 452437"/>
              <a:gd name="connsiteX12" fmla="*/ 879475 w 1350963"/>
              <a:gd name="connsiteY12" fmla="*/ 300037 h 452437"/>
              <a:gd name="connsiteX13" fmla="*/ 688975 w 1350963"/>
              <a:gd name="connsiteY13" fmla="*/ 338137 h 452437"/>
              <a:gd name="connsiteX14" fmla="*/ 479425 w 1350963"/>
              <a:gd name="connsiteY14" fmla="*/ 376237 h 452437"/>
              <a:gd name="connsiteX15" fmla="*/ 384175 w 1350963"/>
              <a:gd name="connsiteY15" fmla="*/ 433387 h 452437"/>
              <a:gd name="connsiteX16" fmla="*/ 117475 w 1350963"/>
              <a:gd name="connsiteY16" fmla="*/ 442912 h 452437"/>
              <a:gd name="connsiteX17" fmla="*/ 50800 w 1350963"/>
              <a:gd name="connsiteY17" fmla="*/ 433387 h 452437"/>
              <a:gd name="connsiteX18" fmla="*/ 3175 w 1350963"/>
              <a:gd name="connsiteY18" fmla="*/ 328612 h 452437"/>
              <a:gd name="connsiteX19" fmla="*/ 60325 w 1350963"/>
              <a:gd name="connsiteY19" fmla="*/ 223837 h 4524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1350963" h="452437">
                <a:moveTo>
                  <a:pt x="60325" y="223837"/>
                </a:moveTo>
                <a:cubicBezTo>
                  <a:pt x="98425" y="192087"/>
                  <a:pt x="188913" y="155574"/>
                  <a:pt x="231775" y="138112"/>
                </a:cubicBezTo>
                <a:cubicBezTo>
                  <a:pt x="274637" y="120650"/>
                  <a:pt x="279400" y="128587"/>
                  <a:pt x="317500" y="119062"/>
                </a:cubicBezTo>
                <a:cubicBezTo>
                  <a:pt x="355600" y="109537"/>
                  <a:pt x="398463" y="93662"/>
                  <a:pt x="460375" y="80962"/>
                </a:cubicBezTo>
                <a:cubicBezTo>
                  <a:pt x="522288" y="68262"/>
                  <a:pt x="625475" y="55562"/>
                  <a:pt x="688975" y="42862"/>
                </a:cubicBezTo>
                <a:cubicBezTo>
                  <a:pt x="752475" y="30162"/>
                  <a:pt x="781050" y="9525"/>
                  <a:pt x="841375" y="4762"/>
                </a:cubicBezTo>
                <a:cubicBezTo>
                  <a:pt x="901700" y="0"/>
                  <a:pt x="987425" y="7937"/>
                  <a:pt x="1050925" y="14287"/>
                </a:cubicBezTo>
                <a:cubicBezTo>
                  <a:pt x="1114425" y="20637"/>
                  <a:pt x="1174750" y="31750"/>
                  <a:pt x="1222375" y="42862"/>
                </a:cubicBezTo>
                <a:cubicBezTo>
                  <a:pt x="1270000" y="53974"/>
                  <a:pt x="1322388" y="49212"/>
                  <a:pt x="1336675" y="80962"/>
                </a:cubicBezTo>
                <a:cubicBezTo>
                  <a:pt x="1350963" y="112712"/>
                  <a:pt x="1335088" y="203200"/>
                  <a:pt x="1308100" y="233362"/>
                </a:cubicBezTo>
                <a:cubicBezTo>
                  <a:pt x="1281113" y="263525"/>
                  <a:pt x="1220787" y="254000"/>
                  <a:pt x="1174750" y="261937"/>
                </a:cubicBezTo>
                <a:cubicBezTo>
                  <a:pt x="1128713" y="269874"/>
                  <a:pt x="1031875" y="280987"/>
                  <a:pt x="1031875" y="280987"/>
                </a:cubicBezTo>
                <a:cubicBezTo>
                  <a:pt x="982662" y="287337"/>
                  <a:pt x="936625" y="290512"/>
                  <a:pt x="879475" y="300037"/>
                </a:cubicBezTo>
                <a:cubicBezTo>
                  <a:pt x="822325" y="309562"/>
                  <a:pt x="688975" y="338137"/>
                  <a:pt x="688975" y="338137"/>
                </a:cubicBezTo>
                <a:cubicBezTo>
                  <a:pt x="622300" y="350837"/>
                  <a:pt x="530225" y="360362"/>
                  <a:pt x="479425" y="376237"/>
                </a:cubicBezTo>
                <a:cubicBezTo>
                  <a:pt x="428625" y="392112"/>
                  <a:pt x="444500" y="422275"/>
                  <a:pt x="384175" y="433387"/>
                </a:cubicBezTo>
                <a:cubicBezTo>
                  <a:pt x="323850" y="444499"/>
                  <a:pt x="173037" y="442912"/>
                  <a:pt x="117475" y="442912"/>
                </a:cubicBezTo>
                <a:cubicBezTo>
                  <a:pt x="61913" y="442912"/>
                  <a:pt x="69850" y="452437"/>
                  <a:pt x="50800" y="433387"/>
                </a:cubicBezTo>
                <a:cubicBezTo>
                  <a:pt x="31750" y="414337"/>
                  <a:pt x="6350" y="357187"/>
                  <a:pt x="3175" y="328612"/>
                </a:cubicBezTo>
                <a:cubicBezTo>
                  <a:pt x="0" y="300037"/>
                  <a:pt x="22225" y="255587"/>
                  <a:pt x="60325" y="223837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Полилиния 28">
            <a:hlinkClick r:id="rId8" action="ppaction://hlinksldjump"/>
          </p:cNvPr>
          <p:cNvSpPr/>
          <p:nvPr/>
        </p:nvSpPr>
        <p:spPr>
          <a:xfrm>
            <a:off x="5894388" y="1301750"/>
            <a:ext cx="1501775" cy="457200"/>
          </a:xfrm>
          <a:custGeom>
            <a:avLst/>
            <a:gdLst>
              <a:gd name="connsiteX0" fmla="*/ 173037 w 1501775"/>
              <a:gd name="connsiteY0" fmla="*/ 260350 h 457200"/>
              <a:gd name="connsiteX1" fmla="*/ 392112 w 1501775"/>
              <a:gd name="connsiteY1" fmla="*/ 165100 h 457200"/>
              <a:gd name="connsiteX2" fmla="*/ 611187 w 1501775"/>
              <a:gd name="connsiteY2" fmla="*/ 127000 h 457200"/>
              <a:gd name="connsiteX3" fmla="*/ 839787 w 1501775"/>
              <a:gd name="connsiteY3" fmla="*/ 107950 h 457200"/>
              <a:gd name="connsiteX4" fmla="*/ 1058862 w 1501775"/>
              <a:gd name="connsiteY4" fmla="*/ 50800 h 457200"/>
              <a:gd name="connsiteX5" fmla="*/ 1230312 w 1501775"/>
              <a:gd name="connsiteY5" fmla="*/ 50800 h 457200"/>
              <a:gd name="connsiteX6" fmla="*/ 1363662 w 1501775"/>
              <a:gd name="connsiteY6" fmla="*/ 79375 h 457200"/>
              <a:gd name="connsiteX7" fmla="*/ 1163637 w 1501775"/>
              <a:gd name="connsiteY7" fmla="*/ 250825 h 457200"/>
              <a:gd name="connsiteX8" fmla="*/ 1325562 w 1501775"/>
              <a:gd name="connsiteY8" fmla="*/ 222250 h 457200"/>
              <a:gd name="connsiteX9" fmla="*/ 1011237 w 1501775"/>
              <a:gd name="connsiteY9" fmla="*/ 117475 h 457200"/>
              <a:gd name="connsiteX10" fmla="*/ 1068387 w 1501775"/>
              <a:gd name="connsiteY10" fmla="*/ 260350 h 457200"/>
              <a:gd name="connsiteX11" fmla="*/ 877887 w 1501775"/>
              <a:gd name="connsiteY11" fmla="*/ 298450 h 457200"/>
              <a:gd name="connsiteX12" fmla="*/ 687387 w 1501775"/>
              <a:gd name="connsiteY12" fmla="*/ 317500 h 457200"/>
              <a:gd name="connsiteX13" fmla="*/ 515937 w 1501775"/>
              <a:gd name="connsiteY13" fmla="*/ 317500 h 457200"/>
              <a:gd name="connsiteX14" fmla="*/ 354012 w 1501775"/>
              <a:gd name="connsiteY14" fmla="*/ 374650 h 457200"/>
              <a:gd name="connsiteX15" fmla="*/ 239712 w 1501775"/>
              <a:gd name="connsiteY15" fmla="*/ 307975 h 457200"/>
              <a:gd name="connsiteX16" fmla="*/ 506412 w 1501775"/>
              <a:gd name="connsiteY16" fmla="*/ 231775 h 457200"/>
              <a:gd name="connsiteX17" fmla="*/ 735012 w 1501775"/>
              <a:gd name="connsiteY17" fmla="*/ 203200 h 457200"/>
              <a:gd name="connsiteX18" fmla="*/ 992187 w 1501775"/>
              <a:gd name="connsiteY18" fmla="*/ 136525 h 457200"/>
              <a:gd name="connsiteX19" fmla="*/ 1268412 w 1501775"/>
              <a:gd name="connsiteY19" fmla="*/ 79375 h 457200"/>
              <a:gd name="connsiteX20" fmla="*/ 1306512 w 1501775"/>
              <a:gd name="connsiteY20" fmla="*/ 165100 h 457200"/>
              <a:gd name="connsiteX21" fmla="*/ 1020762 w 1501775"/>
              <a:gd name="connsiteY21" fmla="*/ 41275 h 457200"/>
              <a:gd name="connsiteX22" fmla="*/ 1135062 w 1501775"/>
              <a:gd name="connsiteY22" fmla="*/ 279400 h 457200"/>
              <a:gd name="connsiteX23" fmla="*/ 744537 w 1501775"/>
              <a:gd name="connsiteY23" fmla="*/ 98425 h 457200"/>
              <a:gd name="connsiteX24" fmla="*/ 735012 w 1501775"/>
              <a:gd name="connsiteY24" fmla="*/ 269875 h 457200"/>
              <a:gd name="connsiteX25" fmla="*/ 354012 w 1501775"/>
              <a:gd name="connsiteY25" fmla="*/ 107950 h 457200"/>
              <a:gd name="connsiteX26" fmla="*/ 534987 w 1501775"/>
              <a:gd name="connsiteY26" fmla="*/ 441325 h 457200"/>
              <a:gd name="connsiteX27" fmla="*/ 239712 w 1501775"/>
              <a:gd name="connsiteY27" fmla="*/ 203200 h 457200"/>
              <a:gd name="connsiteX28" fmla="*/ 192087 w 1501775"/>
              <a:gd name="connsiteY28" fmla="*/ 317500 h 457200"/>
              <a:gd name="connsiteX29" fmla="*/ 1392237 w 1501775"/>
              <a:gd name="connsiteY29" fmla="*/ 127000 h 457200"/>
              <a:gd name="connsiteX30" fmla="*/ 849312 w 1501775"/>
              <a:gd name="connsiteY30" fmla="*/ 222250 h 457200"/>
              <a:gd name="connsiteX31" fmla="*/ 363537 w 1501775"/>
              <a:gd name="connsiteY31" fmla="*/ 422275 h 457200"/>
              <a:gd name="connsiteX32" fmla="*/ 725487 w 1501775"/>
              <a:gd name="connsiteY32" fmla="*/ 60325 h 457200"/>
              <a:gd name="connsiteX33" fmla="*/ 963612 w 1501775"/>
              <a:gd name="connsiteY33" fmla="*/ 88900 h 457200"/>
              <a:gd name="connsiteX34" fmla="*/ 1316037 w 1501775"/>
              <a:gd name="connsiteY34" fmla="*/ 269875 h 457200"/>
              <a:gd name="connsiteX35" fmla="*/ 1439862 w 1501775"/>
              <a:gd name="connsiteY35" fmla="*/ 107950 h 457200"/>
              <a:gd name="connsiteX36" fmla="*/ 1401762 w 1501775"/>
              <a:gd name="connsiteY36" fmla="*/ 60325 h 457200"/>
              <a:gd name="connsiteX37" fmla="*/ 1220787 w 1501775"/>
              <a:gd name="connsiteY37" fmla="*/ 31750 h 457200"/>
              <a:gd name="connsiteX38" fmla="*/ 754062 w 1501775"/>
              <a:gd name="connsiteY38" fmla="*/ 12700 h 457200"/>
              <a:gd name="connsiteX39" fmla="*/ 468312 w 1501775"/>
              <a:gd name="connsiteY39" fmla="*/ 107950 h 457200"/>
              <a:gd name="connsiteX40" fmla="*/ 173037 w 1501775"/>
              <a:gd name="connsiteY40" fmla="*/ 260350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1501775" h="457200">
                <a:moveTo>
                  <a:pt x="173037" y="260350"/>
                </a:moveTo>
                <a:cubicBezTo>
                  <a:pt x="160337" y="269875"/>
                  <a:pt x="319087" y="187325"/>
                  <a:pt x="392112" y="165100"/>
                </a:cubicBezTo>
                <a:cubicBezTo>
                  <a:pt x="465137" y="142875"/>
                  <a:pt x="536575" y="136525"/>
                  <a:pt x="611187" y="127000"/>
                </a:cubicBezTo>
                <a:cubicBezTo>
                  <a:pt x="685799" y="117475"/>
                  <a:pt x="765175" y="120650"/>
                  <a:pt x="839787" y="107950"/>
                </a:cubicBezTo>
                <a:cubicBezTo>
                  <a:pt x="914399" y="95250"/>
                  <a:pt x="993775" y="60325"/>
                  <a:pt x="1058862" y="50800"/>
                </a:cubicBezTo>
                <a:cubicBezTo>
                  <a:pt x="1123949" y="41275"/>
                  <a:pt x="1179512" y="46038"/>
                  <a:pt x="1230312" y="50800"/>
                </a:cubicBezTo>
                <a:cubicBezTo>
                  <a:pt x="1281112" y="55562"/>
                  <a:pt x="1374774" y="46038"/>
                  <a:pt x="1363662" y="79375"/>
                </a:cubicBezTo>
                <a:cubicBezTo>
                  <a:pt x="1352550" y="112712"/>
                  <a:pt x="1169987" y="227013"/>
                  <a:pt x="1163637" y="250825"/>
                </a:cubicBezTo>
                <a:cubicBezTo>
                  <a:pt x="1157287" y="274637"/>
                  <a:pt x="1350962" y="244475"/>
                  <a:pt x="1325562" y="222250"/>
                </a:cubicBezTo>
                <a:cubicBezTo>
                  <a:pt x="1300162" y="200025"/>
                  <a:pt x="1054099" y="111125"/>
                  <a:pt x="1011237" y="117475"/>
                </a:cubicBezTo>
                <a:cubicBezTo>
                  <a:pt x="968375" y="123825"/>
                  <a:pt x="1090612" y="230188"/>
                  <a:pt x="1068387" y="260350"/>
                </a:cubicBezTo>
                <a:cubicBezTo>
                  <a:pt x="1046162" y="290512"/>
                  <a:pt x="941387" y="288925"/>
                  <a:pt x="877887" y="298450"/>
                </a:cubicBezTo>
                <a:cubicBezTo>
                  <a:pt x="814387" y="307975"/>
                  <a:pt x="747712" y="314325"/>
                  <a:pt x="687387" y="317500"/>
                </a:cubicBezTo>
                <a:cubicBezTo>
                  <a:pt x="627062" y="320675"/>
                  <a:pt x="571499" y="307975"/>
                  <a:pt x="515937" y="317500"/>
                </a:cubicBezTo>
                <a:cubicBezTo>
                  <a:pt x="460375" y="327025"/>
                  <a:pt x="400049" y="376237"/>
                  <a:pt x="354012" y="374650"/>
                </a:cubicBezTo>
                <a:cubicBezTo>
                  <a:pt x="307975" y="373063"/>
                  <a:pt x="214312" y="331788"/>
                  <a:pt x="239712" y="307975"/>
                </a:cubicBezTo>
                <a:cubicBezTo>
                  <a:pt x="265112" y="284163"/>
                  <a:pt x="423862" y="249237"/>
                  <a:pt x="506412" y="231775"/>
                </a:cubicBezTo>
                <a:cubicBezTo>
                  <a:pt x="588962" y="214313"/>
                  <a:pt x="654050" y="219075"/>
                  <a:pt x="735012" y="203200"/>
                </a:cubicBezTo>
                <a:cubicBezTo>
                  <a:pt x="815975" y="187325"/>
                  <a:pt x="903287" y="157162"/>
                  <a:pt x="992187" y="136525"/>
                </a:cubicBezTo>
                <a:cubicBezTo>
                  <a:pt x="1081087" y="115888"/>
                  <a:pt x="1216025" y="74613"/>
                  <a:pt x="1268412" y="79375"/>
                </a:cubicBezTo>
                <a:cubicBezTo>
                  <a:pt x="1320799" y="84137"/>
                  <a:pt x="1347787" y="171450"/>
                  <a:pt x="1306512" y="165100"/>
                </a:cubicBezTo>
                <a:cubicBezTo>
                  <a:pt x="1265237" y="158750"/>
                  <a:pt x="1049337" y="22225"/>
                  <a:pt x="1020762" y="41275"/>
                </a:cubicBezTo>
                <a:cubicBezTo>
                  <a:pt x="992187" y="60325"/>
                  <a:pt x="1181100" y="269875"/>
                  <a:pt x="1135062" y="279400"/>
                </a:cubicBezTo>
                <a:cubicBezTo>
                  <a:pt x="1089025" y="288925"/>
                  <a:pt x="811212" y="100012"/>
                  <a:pt x="744537" y="98425"/>
                </a:cubicBezTo>
                <a:cubicBezTo>
                  <a:pt x="677862" y="96838"/>
                  <a:pt x="800099" y="268288"/>
                  <a:pt x="735012" y="269875"/>
                </a:cubicBezTo>
                <a:cubicBezTo>
                  <a:pt x="669925" y="271462"/>
                  <a:pt x="387350" y="79375"/>
                  <a:pt x="354012" y="107950"/>
                </a:cubicBezTo>
                <a:cubicBezTo>
                  <a:pt x="320675" y="136525"/>
                  <a:pt x="554037" y="425450"/>
                  <a:pt x="534987" y="441325"/>
                </a:cubicBezTo>
                <a:cubicBezTo>
                  <a:pt x="515937" y="457200"/>
                  <a:pt x="296862" y="223837"/>
                  <a:pt x="239712" y="203200"/>
                </a:cubicBezTo>
                <a:cubicBezTo>
                  <a:pt x="182562" y="182563"/>
                  <a:pt x="0" y="330200"/>
                  <a:pt x="192087" y="317500"/>
                </a:cubicBezTo>
                <a:cubicBezTo>
                  <a:pt x="384174" y="304800"/>
                  <a:pt x="1282700" y="142875"/>
                  <a:pt x="1392237" y="127000"/>
                </a:cubicBezTo>
                <a:cubicBezTo>
                  <a:pt x="1501775" y="111125"/>
                  <a:pt x="1020762" y="173037"/>
                  <a:pt x="849312" y="222250"/>
                </a:cubicBezTo>
                <a:cubicBezTo>
                  <a:pt x="677862" y="271463"/>
                  <a:pt x="384175" y="449263"/>
                  <a:pt x="363537" y="422275"/>
                </a:cubicBezTo>
                <a:cubicBezTo>
                  <a:pt x="342899" y="395287"/>
                  <a:pt x="625475" y="115888"/>
                  <a:pt x="725487" y="60325"/>
                </a:cubicBezTo>
                <a:cubicBezTo>
                  <a:pt x="825500" y="4763"/>
                  <a:pt x="865187" y="53975"/>
                  <a:pt x="963612" y="88900"/>
                </a:cubicBezTo>
                <a:cubicBezTo>
                  <a:pt x="1062037" y="123825"/>
                  <a:pt x="1236662" y="266700"/>
                  <a:pt x="1316037" y="269875"/>
                </a:cubicBezTo>
                <a:cubicBezTo>
                  <a:pt x="1395412" y="273050"/>
                  <a:pt x="1425575" y="142875"/>
                  <a:pt x="1439862" y="107950"/>
                </a:cubicBezTo>
                <a:cubicBezTo>
                  <a:pt x="1454150" y="73025"/>
                  <a:pt x="1438275" y="73025"/>
                  <a:pt x="1401762" y="60325"/>
                </a:cubicBezTo>
                <a:cubicBezTo>
                  <a:pt x="1365250" y="47625"/>
                  <a:pt x="1328737" y="39688"/>
                  <a:pt x="1220787" y="31750"/>
                </a:cubicBezTo>
                <a:cubicBezTo>
                  <a:pt x="1112837" y="23813"/>
                  <a:pt x="879475" y="0"/>
                  <a:pt x="754062" y="12700"/>
                </a:cubicBezTo>
                <a:cubicBezTo>
                  <a:pt x="628650" y="25400"/>
                  <a:pt x="571499" y="63500"/>
                  <a:pt x="468312" y="107950"/>
                </a:cubicBezTo>
                <a:cubicBezTo>
                  <a:pt x="365125" y="152400"/>
                  <a:pt x="185737" y="250825"/>
                  <a:pt x="173037" y="260350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Полилиния 36">
            <a:hlinkClick r:id="rId9" action="ppaction://hlinksldjump"/>
          </p:cNvPr>
          <p:cNvSpPr/>
          <p:nvPr/>
        </p:nvSpPr>
        <p:spPr>
          <a:xfrm>
            <a:off x="5464175" y="2165350"/>
            <a:ext cx="587375" cy="434975"/>
          </a:xfrm>
          <a:custGeom>
            <a:avLst/>
            <a:gdLst>
              <a:gd name="connsiteX0" fmla="*/ 50800 w 587375"/>
              <a:gd name="connsiteY0" fmla="*/ 349250 h 434975"/>
              <a:gd name="connsiteX1" fmla="*/ 450850 w 587375"/>
              <a:gd name="connsiteY1" fmla="*/ 53975 h 434975"/>
              <a:gd name="connsiteX2" fmla="*/ 155575 w 587375"/>
              <a:gd name="connsiteY2" fmla="*/ 368300 h 434975"/>
              <a:gd name="connsiteX3" fmla="*/ 498475 w 587375"/>
              <a:gd name="connsiteY3" fmla="*/ 92075 h 434975"/>
              <a:gd name="connsiteX4" fmla="*/ 279400 w 587375"/>
              <a:gd name="connsiteY4" fmla="*/ 396875 h 434975"/>
              <a:gd name="connsiteX5" fmla="*/ 574675 w 587375"/>
              <a:gd name="connsiteY5" fmla="*/ 158750 h 434975"/>
              <a:gd name="connsiteX6" fmla="*/ 355600 w 587375"/>
              <a:gd name="connsiteY6" fmla="*/ 25400 h 434975"/>
              <a:gd name="connsiteX7" fmla="*/ 536575 w 587375"/>
              <a:gd name="connsiteY7" fmla="*/ 311150 h 434975"/>
              <a:gd name="connsiteX8" fmla="*/ 222250 w 587375"/>
              <a:gd name="connsiteY8" fmla="*/ 44450 h 434975"/>
              <a:gd name="connsiteX9" fmla="*/ 403225 w 587375"/>
              <a:gd name="connsiteY9" fmla="*/ 396875 h 434975"/>
              <a:gd name="connsiteX10" fmla="*/ 136525 w 587375"/>
              <a:gd name="connsiteY10" fmla="*/ 130175 h 434975"/>
              <a:gd name="connsiteX11" fmla="*/ 231775 w 587375"/>
              <a:gd name="connsiteY11" fmla="*/ 415925 h 434975"/>
              <a:gd name="connsiteX12" fmla="*/ 31750 w 587375"/>
              <a:gd name="connsiteY12" fmla="*/ 244475 h 434975"/>
              <a:gd name="connsiteX13" fmla="*/ 422275 w 587375"/>
              <a:gd name="connsiteY13" fmla="*/ 34925 h 434975"/>
              <a:gd name="connsiteX14" fmla="*/ 241300 w 587375"/>
              <a:gd name="connsiteY14" fmla="*/ 415925 h 434975"/>
              <a:gd name="connsiteX15" fmla="*/ 536575 w 587375"/>
              <a:gd name="connsiteY15" fmla="*/ 130175 h 434975"/>
              <a:gd name="connsiteX16" fmla="*/ 469900 w 587375"/>
              <a:gd name="connsiteY16" fmla="*/ 320675 h 434975"/>
              <a:gd name="connsiteX17" fmla="*/ 69850 w 587375"/>
              <a:gd name="connsiteY17" fmla="*/ 225425 h 434975"/>
              <a:gd name="connsiteX18" fmla="*/ 193675 w 587375"/>
              <a:gd name="connsiteY18" fmla="*/ 396875 h 434975"/>
              <a:gd name="connsiteX19" fmla="*/ 327025 w 587375"/>
              <a:gd name="connsiteY19" fmla="*/ 63500 h 434975"/>
              <a:gd name="connsiteX20" fmla="*/ 288925 w 587375"/>
              <a:gd name="connsiteY20" fmla="*/ 25400 h 434975"/>
              <a:gd name="connsiteX21" fmla="*/ 536575 w 587375"/>
              <a:gd name="connsiteY21" fmla="*/ 215900 h 434975"/>
              <a:gd name="connsiteX22" fmla="*/ 412750 w 587375"/>
              <a:gd name="connsiteY22" fmla="*/ 254000 h 434975"/>
              <a:gd name="connsiteX23" fmla="*/ 165100 w 587375"/>
              <a:gd name="connsiteY23" fmla="*/ 339725 h 434975"/>
              <a:gd name="connsiteX24" fmla="*/ 307975 w 587375"/>
              <a:gd name="connsiteY24" fmla="*/ 273050 h 4349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587375" h="434975">
                <a:moveTo>
                  <a:pt x="50800" y="349250"/>
                </a:moveTo>
                <a:cubicBezTo>
                  <a:pt x="242094" y="200025"/>
                  <a:pt x="433388" y="50800"/>
                  <a:pt x="450850" y="53975"/>
                </a:cubicBezTo>
                <a:cubicBezTo>
                  <a:pt x="468313" y="57150"/>
                  <a:pt x="147638" y="361950"/>
                  <a:pt x="155575" y="368300"/>
                </a:cubicBezTo>
                <a:cubicBezTo>
                  <a:pt x="163512" y="374650"/>
                  <a:pt x="477838" y="87313"/>
                  <a:pt x="498475" y="92075"/>
                </a:cubicBezTo>
                <a:cubicBezTo>
                  <a:pt x="519112" y="96837"/>
                  <a:pt x="266700" y="385763"/>
                  <a:pt x="279400" y="396875"/>
                </a:cubicBezTo>
                <a:cubicBezTo>
                  <a:pt x="292100" y="407987"/>
                  <a:pt x="561975" y="220663"/>
                  <a:pt x="574675" y="158750"/>
                </a:cubicBezTo>
                <a:cubicBezTo>
                  <a:pt x="587375" y="96838"/>
                  <a:pt x="361950" y="0"/>
                  <a:pt x="355600" y="25400"/>
                </a:cubicBezTo>
                <a:cubicBezTo>
                  <a:pt x="349250" y="50800"/>
                  <a:pt x="558800" y="307975"/>
                  <a:pt x="536575" y="311150"/>
                </a:cubicBezTo>
                <a:cubicBezTo>
                  <a:pt x="514350" y="314325"/>
                  <a:pt x="244475" y="30162"/>
                  <a:pt x="222250" y="44450"/>
                </a:cubicBezTo>
                <a:cubicBezTo>
                  <a:pt x="200025" y="58738"/>
                  <a:pt x="417512" y="382588"/>
                  <a:pt x="403225" y="396875"/>
                </a:cubicBezTo>
                <a:cubicBezTo>
                  <a:pt x="388938" y="411162"/>
                  <a:pt x="165100" y="127000"/>
                  <a:pt x="136525" y="130175"/>
                </a:cubicBezTo>
                <a:cubicBezTo>
                  <a:pt x="107950" y="133350"/>
                  <a:pt x="249237" y="396875"/>
                  <a:pt x="231775" y="415925"/>
                </a:cubicBezTo>
                <a:cubicBezTo>
                  <a:pt x="214313" y="434975"/>
                  <a:pt x="0" y="307975"/>
                  <a:pt x="31750" y="244475"/>
                </a:cubicBezTo>
                <a:cubicBezTo>
                  <a:pt x="63500" y="180975"/>
                  <a:pt x="387350" y="6350"/>
                  <a:pt x="422275" y="34925"/>
                </a:cubicBezTo>
                <a:cubicBezTo>
                  <a:pt x="457200" y="63500"/>
                  <a:pt x="222250" y="400050"/>
                  <a:pt x="241300" y="415925"/>
                </a:cubicBezTo>
                <a:cubicBezTo>
                  <a:pt x="260350" y="431800"/>
                  <a:pt x="498475" y="146050"/>
                  <a:pt x="536575" y="130175"/>
                </a:cubicBezTo>
                <a:cubicBezTo>
                  <a:pt x="574675" y="114300"/>
                  <a:pt x="547687" y="304800"/>
                  <a:pt x="469900" y="320675"/>
                </a:cubicBezTo>
                <a:cubicBezTo>
                  <a:pt x="392113" y="336550"/>
                  <a:pt x="115887" y="212725"/>
                  <a:pt x="69850" y="225425"/>
                </a:cubicBezTo>
                <a:cubicBezTo>
                  <a:pt x="23813" y="238125"/>
                  <a:pt x="150813" y="423862"/>
                  <a:pt x="193675" y="396875"/>
                </a:cubicBezTo>
                <a:cubicBezTo>
                  <a:pt x="236537" y="369888"/>
                  <a:pt x="311150" y="125413"/>
                  <a:pt x="327025" y="63500"/>
                </a:cubicBezTo>
                <a:cubicBezTo>
                  <a:pt x="342900" y="1588"/>
                  <a:pt x="254000" y="0"/>
                  <a:pt x="288925" y="25400"/>
                </a:cubicBezTo>
                <a:cubicBezTo>
                  <a:pt x="323850" y="50800"/>
                  <a:pt x="515938" y="177800"/>
                  <a:pt x="536575" y="215900"/>
                </a:cubicBezTo>
                <a:cubicBezTo>
                  <a:pt x="557212" y="254000"/>
                  <a:pt x="474662" y="233363"/>
                  <a:pt x="412750" y="254000"/>
                </a:cubicBezTo>
                <a:cubicBezTo>
                  <a:pt x="350838" y="274637"/>
                  <a:pt x="182563" y="336550"/>
                  <a:pt x="165100" y="339725"/>
                </a:cubicBezTo>
                <a:cubicBezTo>
                  <a:pt x="147638" y="342900"/>
                  <a:pt x="227806" y="307975"/>
                  <a:pt x="307975" y="273050"/>
                </a:cubicBezTo>
              </a:path>
            </a:pathLst>
          </a:custGeom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Полилиния 37">
            <a:hlinkClick r:id="rId10" action="ppaction://hlinksldjump"/>
          </p:cNvPr>
          <p:cNvSpPr/>
          <p:nvPr/>
        </p:nvSpPr>
        <p:spPr>
          <a:xfrm>
            <a:off x="6059488" y="2286000"/>
            <a:ext cx="301624" cy="339725"/>
          </a:xfrm>
          <a:custGeom>
            <a:avLst/>
            <a:gdLst>
              <a:gd name="connsiteX0" fmla="*/ 274637 w 301624"/>
              <a:gd name="connsiteY0" fmla="*/ 9525 h 339725"/>
              <a:gd name="connsiteX1" fmla="*/ 26987 w 301624"/>
              <a:gd name="connsiteY1" fmla="*/ 276225 h 339725"/>
              <a:gd name="connsiteX2" fmla="*/ 112712 w 301624"/>
              <a:gd name="connsiteY2" fmla="*/ 9525 h 339725"/>
              <a:gd name="connsiteX3" fmla="*/ 227012 w 301624"/>
              <a:gd name="connsiteY3" fmla="*/ 323850 h 339725"/>
              <a:gd name="connsiteX4" fmla="*/ 265112 w 301624"/>
              <a:gd name="connsiteY4" fmla="*/ 66675 h 339725"/>
              <a:gd name="connsiteX5" fmla="*/ 93662 w 301624"/>
              <a:gd name="connsiteY5" fmla="*/ 38100 h 339725"/>
              <a:gd name="connsiteX6" fmla="*/ 46037 w 301624"/>
              <a:gd name="connsiteY6" fmla="*/ 295275 h 339725"/>
              <a:gd name="connsiteX7" fmla="*/ 236537 w 301624"/>
              <a:gd name="connsiteY7" fmla="*/ 304800 h 339725"/>
              <a:gd name="connsiteX8" fmla="*/ 227012 w 301624"/>
              <a:gd name="connsiteY8" fmla="*/ 142875 h 339725"/>
              <a:gd name="connsiteX9" fmla="*/ 84137 w 301624"/>
              <a:gd name="connsiteY9" fmla="*/ 133350 h 339725"/>
              <a:gd name="connsiteX10" fmla="*/ 169862 w 301624"/>
              <a:gd name="connsiteY10" fmla="*/ 47625 h 339725"/>
              <a:gd name="connsiteX11" fmla="*/ 141287 w 301624"/>
              <a:gd name="connsiteY11" fmla="*/ 285750 h 339725"/>
              <a:gd name="connsiteX12" fmla="*/ 74612 w 301624"/>
              <a:gd name="connsiteY12" fmla="*/ 180975 h 339725"/>
              <a:gd name="connsiteX13" fmla="*/ 207962 w 301624"/>
              <a:gd name="connsiteY13" fmla="*/ 133350 h 339725"/>
              <a:gd name="connsiteX14" fmla="*/ 188912 w 301624"/>
              <a:gd name="connsiteY14" fmla="*/ 266700 h 339725"/>
              <a:gd name="connsiteX15" fmla="*/ 274637 w 301624"/>
              <a:gd name="connsiteY15" fmla="*/ 9525 h 339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301624" h="339725">
                <a:moveTo>
                  <a:pt x="274637" y="9525"/>
                </a:moveTo>
                <a:cubicBezTo>
                  <a:pt x="247650" y="11112"/>
                  <a:pt x="53974" y="276225"/>
                  <a:pt x="26987" y="276225"/>
                </a:cubicBezTo>
                <a:cubicBezTo>
                  <a:pt x="0" y="276225"/>
                  <a:pt x="79375" y="1588"/>
                  <a:pt x="112712" y="9525"/>
                </a:cubicBezTo>
                <a:cubicBezTo>
                  <a:pt x="146049" y="17462"/>
                  <a:pt x="201612" y="314325"/>
                  <a:pt x="227012" y="323850"/>
                </a:cubicBezTo>
                <a:cubicBezTo>
                  <a:pt x="252412" y="333375"/>
                  <a:pt x="287337" y="114300"/>
                  <a:pt x="265112" y="66675"/>
                </a:cubicBezTo>
                <a:cubicBezTo>
                  <a:pt x="242887" y="19050"/>
                  <a:pt x="130174" y="0"/>
                  <a:pt x="93662" y="38100"/>
                </a:cubicBezTo>
                <a:cubicBezTo>
                  <a:pt x="57150" y="76200"/>
                  <a:pt x="22225" y="250825"/>
                  <a:pt x="46037" y="295275"/>
                </a:cubicBezTo>
                <a:cubicBezTo>
                  <a:pt x="69849" y="339725"/>
                  <a:pt x="206374" y="330200"/>
                  <a:pt x="236537" y="304800"/>
                </a:cubicBezTo>
                <a:cubicBezTo>
                  <a:pt x="266700" y="279400"/>
                  <a:pt x="252412" y="171450"/>
                  <a:pt x="227012" y="142875"/>
                </a:cubicBezTo>
                <a:cubicBezTo>
                  <a:pt x="201612" y="114300"/>
                  <a:pt x="93662" y="149225"/>
                  <a:pt x="84137" y="133350"/>
                </a:cubicBezTo>
                <a:cubicBezTo>
                  <a:pt x="74612" y="117475"/>
                  <a:pt x="160337" y="22225"/>
                  <a:pt x="169862" y="47625"/>
                </a:cubicBezTo>
                <a:cubicBezTo>
                  <a:pt x="179387" y="73025"/>
                  <a:pt x="157162" y="263525"/>
                  <a:pt x="141287" y="285750"/>
                </a:cubicBezTo>
                <a:cubicBezTo>
                  <a:pt x="125412" y="307975"/>
                  <a:pt x="63500" y="206375"/>
                  <a:pt x="74612" y="180975"/>
                </a:cubicBezTo>
                <a:cubicBezTo>
                  <a:pt x="85724" y="155575"/>
                  <a:pt x="188912" y="119063"/>
                  <a:pt x="207962" y="133350"/>
                </a:cubicBezTo>
                <a:cubicBezTo>
                  <a:pt x="227012" y="147638"/>
                  <a:pt x="179387" y="280987"/>
                  <a:pt x="188912" y="266700"/>
                </a:cubicBezTo>
                <a:cubicBezTo>
                  <a:pt x="198437" y="252413"/>
                  <a:pt x="301624" y="7938"/>
                  <a:pt x="274637" y="9525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Полилиния 38">
            <a:hlinkClick r:id="rId10" action="ppaction://hlinksldjump"/>
          </p:cNvPr>
          <p:cNvSpPr/>
          <p:nvPr/>
        </p:nvSpPr>
        <p:spPr>
          <a:xfrm>
            <a:off x="5354638" y="2614613"/>
            <a:ext cx="661987" cy="123824"/>
          </a:xfrm>
          <a:custGeom>
            <a:avLst/>
            <a:gdLst>
              <a:gd name="connsiteX0" fmla="*/ 74612 w 661987"/>
              <a:gd name="connsiteY0" fmla="*/ 90487 h 123824"/>
              <a:gd name="connsiteX1" fmla="*/ 579437 w 661987"/>
              <a:gd name="connsiteY1" fmla="*/ 4762 h 123824"/>
              <a:gd name="connsiteX2" fmla="*/ 569912 w 661987"/>
              <a:gd name="connsiteY2" fmla="*/ 119062 h 123824"/>
              <a:gd name="connsiteX3" fmla="*/ 293687 w 661987"/>
              <a:gd name="connsiteY3" fmla="*/ 33337 h 123824"/>
              <a:gd name="connsiteX4" fmla="*/ 131762 w 661987"/>
              <a:gd name="connsiteY4" fmla="*/ 14287 h 123824"/>
              <a:gd name="connsiteX5" fmla="*/ 74612 w 661987"/>
              <a:gd name="connsiteY5" fmla="*/ 90487 h 1238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61987" h="123824">
                <a:moveTo>
                  <a:pt x="74612" y="90487"/>
                </a:moveTo>
                <a:cubicBezTo>
                  <a:pt x="149224" y="88900"/>
                  <a:pt x="496887" y="0"/>
                  <a:pt x="579437" y="4762"/>
                </a:cubicBezTo>
                <a:cubicBezTo>
                  <a:pt x="661987" y="9524"/>
                  <a:pt x="617537" y="114300"/>
                  <a:pt x="569912" y="119062"/>
                </a:cubicBezTo>
                <a:cubicBezTo>
                  <a:pt x="522287" y="123824"/>
                  <a:pt x="366712" y="50799"/>
                  <a:pt x="293687" y="33337"/>
                </a:cubicBezTo>
                <a:cubicBezTo>
                  <a:pt x="220662" y="15875"/>
                  <a:pt x="161924" y="4762"/>
                  <a:pt x="131762" y="14287"/>
                </a:cubicBezTo>
                <a:cubicBezTo>
                  <a:pt x="101600" y="23812"/>
                  <a:pt x="0" y="92074"/>
                  <a:pt x="74612" y="90487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" name="Полилиния 40">
            <a:hlinkClick r:id="rId10" action="ppaction://hlinksldjump"/>
          </p:cNvPr>
          <p:cNvSpPr/>
          <p:nvPr/>
        </p:nvSpPr>
        <p:spPr>
          <a:xfrm>
            <a:off x="5426075" y="2613025"/>
            <a:ext cx="550862" cy="155575"/>
          </a:xfrm>
          <a:custGeom>
            <a:avLst/>
            <a:gdLst>
              <a:gd name="connsiteX0" fmla="*/ 498475 w 550862"/>
              <a:gd name="connsiteY0" fmla="*/ 44450 h 155575"/>
              <a:gd name="connsiteX1" fmla="*/ 488950 w 550862"/>
              <a:gd name="connsiteY1" fmla="*/ 149225 h 155575"/>
              <a:gd name="connsiteX2" fmla="*/ 450850 w 550862"/>
              <a:gd name="connsiteY2" fmla="*/ 6350 h 155575"/>
              <a:gd name="connsiteX3" fmla="*/ 346075 w 550862"/>
              <a:gd name="connsiteY3" fmla="*/ 111125 h 155575"/>
              <a:gd name="connsiteX4" fmla="*/ 317500 w 550862"/>
              <a:gd name="connsiteY4" fmla="*/ 25400 h 155575"/>
              <a:gd name="connsiteX5" fmla="*/ 203200 w 550862"/>
              <a:gd name="connsiteY5" fmla="*/ 82550 h 155575"/>
              <a:gd name="connsiteX6" fmla="*/ 12700 w 550862"/>
              <a:gd name="connsiteY6" fmla="*/ 92075 h 155575"/>
              <a:gd name="connsiteX7" fmla="*/ 127000 w 550862"/>
              <a:gd name="connsiteY7" fmla="*/ 44450 h 155575"/>
              <a:gd name="connsiteX8" fmla="*/ 403225 w 550862"/>
              <a:gd name="connsiteY8" fmla="*/ 53975 h 155575"/>
              <a:gd name="connsiteX9" fmla="*/ 479425 w 550862"/>
              <a:gd name="connsiteY9" fmla="*/ 92075 h 155575"/>
              <a:gd name="connsiteX10" fmla="*/ 174625 w 550862"/>
              <a:gd name="connsiteY10" fmla="*/ 120650 h 155575"/>
              <a:gd name="connsiteX11" fmla="*/ 498475 w 550862"/>
              <a:gd name="connsiteY11" fmla="*/ 44450 h 1555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550862" h="155575">
                <a:moveTo>
                  <a:pt x="498475" y="44450"/>
                </a:moveTo>
                <a:cubicBezTo>
                  <a:pt x="550862" y="49212"/>
                  <a:pt x="496887" y="155575"/>
                  <a:pt x="488950" y="149225"/>
                </a:cubicBezTo>
                <a:cubicBezTo>
                  <a:pt x="481013" y="142875"/>
                  <a:pt x="474662" y="12700"/>
                  <a:pt x="450850" y="6350"/>
                </a:cubicBezTo>
                <a:cubicBezTo>
                  <a:pt x="427038" y="0"/>
                  <a:pt x="368300" y="107950"/>
                  <a:pt x="346075" y="111125"/>
                </a:cubicBezTo>
                <a:cubicBezTo>
                  <a:pt x="323850" y="114300"/>
                  <a:pt x="341312" y="30162"/>
                  <a:pt x="317500" y="25400"/>
                </a:cubicBezTo>
                <a:cubicBezTo>
                  <a:pt x="293688" y="20638"/>
                  <a:pt x="254000" y="71438"/>
                  <a:pt x="203200" y="82550"/>
                </a:cubicBezTo>
                <a:cubicBezTo>
                  <a:pt x="152400" y="93663"/>
                  <a:pt x="25400" y="98425"/>
                  <a:pt x="12700" y="92075"/>
                </a:cubicBezTo>
                <a:cubicBezTo>
                  <a:pt x="0" y="85725"/>
                  <a:pt x="61913" y="50800"/>
                  <a:pt x="127000" y="44450"/>
                </a:cubicBezTo>
                <a:cubicBezTo>
                  <a:pt x="192087" y="38100"/>
                  <a:pt x="344488" y="46038"/>
                  <a:pt x="403225" y="53975"/>
                </a:cubicBezTo>
                <a:cubicBezTo>
                  <a:pt x="461963" y="61913"/>
                  <a:pt x="517525" y="80963"/>
                  <a:pt x="479425" y="92075"/>
                </a:cubicBezTo>
                <a:cubicBezTo>
                  <a:pt x="441325" y="103187"/>
                  <a:pt x="173038" y="134937"/>
                  <a:pt x="174625" y="120650"/>
                </a:cubicBezTo>
                <a:cubicBezTo>
                  <a:pt x="176212" y="106363"/>
                  <a:pt x="446088" y="39688"/>
                  <a:pt x="498475" y="44450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Полилиния 44">
            <a:hlinkClick r:id="rId11" action="ppaction://hlinksldjump"/>
          </p:cNvPr>
          <p:cNvSpPr/>
          <p:nvPr/>
        </p:nvSpPr>
        <p:spPr>
          <a:xfrm>
            <a:off x="5221288" y="3832225"/>
            <a:ext cx="436562" cy="430212"/>
          </a:xfrm>
          <a:custGeom>
            <a:avLst/>
            <a:gdLst>
              <a:gd name="connsiteX0" fmla="*/ 46037 w 436562"/>
              <a:gd name="connsiteY0" fmla="*/ 139700 h 430212"/>
              <a:gd name="connsiteX1" fmla="*/ 236537 w 436562"/>
              <a:gd name="connsiteY1" fmla="*/ 63500 h 430212"/>
              <a:gd name="connsiteX2" fmla="*/ 407987 w 436562"/>
              <a:gd name="connsiteY2" fmla="*/ 120650 h 430212"/>
              <a:gd name="connsiteX3" fmla="*/ 407987 w 436562"/>
              <a:gd name="connsiteY3" fmla="*/ 282575 h 430212"/>
              <a:gd name="connsiteX4" fmla="*/ 341312 w 436562"/>
              <a:gd name="connsiteY4" fmla="*/ 368300 h 430212"/>
              <a:gd name="connsiteX5" fmla="*/ 188912 w 436562"/>
              <a:gd name="connsiteY5" fmla="*/ 425450 h 430212"/>
              <a:gd name="connsiteX6" fmla="*/ 36512 w 436562"/>
              <a:gd name="connsiteY6" fmla="*/ 339725 h 430212"/>
              <a:gd name="connsiteX7" fmla="*/ 7937 w 436562"/>
              <a:gd name="connsiteY7" fmla="*/ 196850 h 430212"/>
              <a:gd name="connsiteX8" fmla="*/ 84137 w 436562"/>
              <a:gd name="connsiteY8" fmla="*/ 63500 h 430212"/>
              <a:gd name="connsiteX9" fmla="*/ 217487 w 436562"/>
              <a:gd name="connsiteY9" fmla="*/ 53975 h 430212"/>
              <a:gd name="connsiteX10" fmla="*/ 207962 w 436562"/>
              <a:gd name="connsiteY10" fmla="*/ 387350 h 430212"/>
              <a:gd name="connsiteX11" fmla="*/ 331787 w 436562"/>
              <a:gd name="connsiteY11" fmla="*/ 82550 h 430212"/>
              <a:gd name="connsiteX12" fmla="*/ 274637 w 436562"/>
              <a:gd name="connsiteY12" fmla="*/ 330200 h 430212"/>
              <a:gd name="connsiteX13" fmla="*/ 388937 w 436562"/>
              <a:gd name="connsiteY13" fmla="*/ 196850 h 430212"/>
              <a:gd name="connsiteX14" fmla="*/ 46037 w 436562"/>
              <a:gd name="connsiteY14" fmla="*/ 139700 h 4302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436562" h="430212">
                <a:moveTo>
                  <a:pt x="46037" y="139700"/>
                </a:moveTo>
                <a:cubicBezTo>
                  <a:pt x="20637" y="117475"/>
                  <a:pt x="176212" y="66675"/>
                  <a:pt x="236537" y="63500"/>
                </a:cubicBezTo>
                <a:cubicBezTo>
                  <a:pt x="296862" y="60325"/>
                  <a:pt x="379412" y="84138"/>
                  <a:pt x="407987" y="120650"/>
                </a:cubicBezTo>
                <a:cubicBezTo>
                  <a:pt x="436562" y="157162"/>
                  <a:pt x="419099" y="241300"/>
                  <a:pt x="407987" y="282575"/>
                </a:cubicBezTo>
                <a:cubicBezTo>
                  <a:pt x="396875" y="323850"/>
                  <a:pt x="377824" y="344488"/>
                  <a:pt x="341312" y="368300"/>
                </a:cubicBezTo>
                <a:cubicBezTo>
                  <a:pt x="304800" y="392112"/>
                  <a:pt x="239712" y="430212"/>
                  <a:pt x="188912" y="425450"/>
                </a:cubicBezTo>
                <a:cubicBezTo>
                  <a:pt x="138112" y="420688"/>
                  <a:pt x="66674" y="377825"/>
                  <a:pt x="36512" y="339725"/>
                </a:cubicBezTo>
                <a:cubicBezTo>
                  <a:pt x="6350" y="301625"/>
                  <a:pt x="0" y="242887"/>
                  <a:pt x="7937" y="196850"/>
                </a:cubicBezTo>
                <a:cubicBezTo>
                  <a:pt x="15874" y="150813"/>
                  <a:pt x="49212" y="87312"/>
                  <a:pt x="84137" y="63500"/>
                </a:cubicBezTo>
                <a:cubicBezTo>
                  <a:pt x="119062" y="39688"/>
                  <a:pt x="196850" y="0"/>
                  <a:pt x="217487" y="53975"/>
                </a:cubicBezTo>
                <a:cubicBezTo>
                  <a:pt x="238125" y="107950"/>
                  <a:pt x="188912" y="382588"/>
                  <a:pt x="207962" y="387350"/>
                </a:cubicBezTo>
                <a:cubicBezTo>
                  <a:pt x="227012" y="392112"/>
                  <a:pt x="320675" y="92075"/>
                  <a:pt x="331787" y="82550"/>
                </a:cubicBezTo>
                <a:cubicBezTo>
                  <a:pt x="342900" y="73025"/>
                  <a:pt x="265112" y="311150"/>
                  <a:pt x="274637" y="330200"/>
                </a:cubicBezTo>
                <a:cubicBezTo>
                  <a:pt x="284162" y="349250"/>
                  <a:pt x="428625" y="223838"/>
                  <a:pt x="388937" y="196850"/>
                </a:cubicBezTo>
                <a:cubicBezTo>
                  <a:pt x="349250" y="169863"/>
                  <a:pt x="71437" y="161925"/>
                  <a:pt x="46037" y="139700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" name="Полилиния 45">
            <a:hlinkClick r:id="rId11" action="ppaction://hlinksldjump"/>
          </p:cNvPr>
          <p:cNvSpPr/>
          <p:nvPr/>
        </p:nvSpPr>
        <p:spPr>
          <a:xfrm>
            <a:off x="5246688" y="3913981"/>
            <a:ext cx="393700" cy="340519"/>
          </a:xfrm>
          <a:custGeom>
            <a:avLst/>
            <a:gdLst>
              <a:gd name="connsiteX0" fmla="*/ 58737 w 393700"/>
              <a:gd name="connsiteY0" fmla="*/ 794 h 340519"/>
              <a:gd name="connsiteX1" fmla="*/ 115887 w 393700"/>
              <a:gd name="connsiteY1" fmla="*/ 794 h 340519"/>
              <a:gd name="connsiteX2" fmla="*/ 325437 w 393700"/>
              <a:gd name="connsiteY2" fmla="*/ 10319 h 340519"/>
              <a:gd name="connsiteX3" fmla="*/ 11112 w 393700"/>
              <a:gd name="connsiteY3" fmla="*/ 124619 h 340519"/>
              <a:gd name="connsiteX4" fmla="*/ 392112 w 393700"/>
              <a:gd name="connsiteY4" fmla="*/ 143669 h 340519"/>
              <a:gd name="connsiteX5" fmla="*/ 20637 w 393700"/>
              <a:gd name="connsiteY5" fmla="*/ 181769 h 340519"/>
              <a:gd name="connsiteX6" fmla="*/ 354012 w 393700"/>
              <a:gd name="connsiteY6" fmla="*/ 238919 h 340519"/>
              <a:gd name="connsiteX7" fmla="*/ 77787 w 393700"/>
              <a:gd name="connsiteY7" fmla="*/ 305594 h 340519"/>
              <a:gd name="connsiteX8" fmla="*/ 58737 w 393700"/>
              <a:gd name="connsiteY8" fmla="*/ 794 h 3405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93700" h="340519">
                <a:moveTo>
                  <a:pt x="58737" y="794"/>
                </a:moveTo>
                <a:cubicBezTo>
                  <a:pt x="65087" y="0"/>
                  <a:pt x="115887" y="794"/>
                  <a:pt x="115887" y="794"/>
                </a:cubicBezTo>
                <a:lnTo>
                  <a:pt x="325437" y="10319"/>
                </a:lnTo>
                <a:cubicBezTo>
                  <a:pt x="307975" y="30956"/>
                  <a:pt x="0" y="102394"/>
                  <a:pt x="11112" y="124619"/>
                </a:cubicBezTo>
                <a:cubicBezTo>
                  <a:pt x="22224" y="146844"/>
                  <a:pt x="390525" y="134144"/>
                  <a:pt x="392112" y="143669"/>
                </a:cubicBezTo>
                <a:cubicBezTo>
                  <a:pt x="393700" y="153194"/>
                  <a:pt x="26987" y="165894"/>
                  <a:pt x="20637" y="181769"/>
                </a:cubicBezTo>
                <a:cubicBezTo>
                  <a:pt x="14287" y="197644"/>
                  <a:pt x="344487" y="218282"/>
                  <a:pt x="354012" y="238919"/>
                </a:cubicBezTo>
                <a:cubicBezTo>
                  <a:pt x="363537" y="259556"/>
                  <a:pt x="128587" y="340519"/>
                  <a:pt x="77787" y="305594"/>
                </a:cubicBezTo>
                <a:cubicBezTo>
                  <a:pt x="26987" y="270669"/>
                  <a:pt x="38099" y="150019"/>
                  <a:pt x="58737" y="794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8" name="Полилиния 47"/>
          <p:cNvSpPr/>
          <p:nvPr/>
        </p:nvSpPr>
        <p:spPr>
          <a:xfrm>
            <a:off x="7739063" y="2776538"/>
            <a:ext cx="393699" cy="355599"/>
          </a:xfrm>
          <a:custGeom>
            <a:avLst/>
            <a:gdLst>
              <a:gd name="connsiteX0" fmla="*/ 23812 w 393699"/>
              <a:gd name="connsiteY0" fmla="*/ 109537 h 355599"/>
              <a:gd name="connsiteX1" fmla="*/ 33337 w 393699"/>
              <a:gd name="connsiteY1" fmla="*/ 309562 h 355599"/>
              <a:gd name="connsiteX2" fmla="*/ 223837 w 393699"/>
              <a:gd name="connsiteY2" fmla="*/ 347662 h 355599"/>
              <a:gd name="connsiteX3" fmla="*/ 328612 w 393699"/>
              <a:gd name="connsiteY3" fmla="*/ 261937 h 355599"/>
              <a:gd name="connsiteX4" fmla="*/ 385762 w 393699"/>
              <a:gd name="connsiteY4" fmla="*/ 176212 h 355599"/>
              <a:gd name="connsiteX5" fmla="*/ 280987 w 393699"/>
              <a:gd name="connsiteY5" fmla="*/ 42862 h 355599"/>
              <a:gd name="connsiteX6" fmla="*/ 90487 w 393699"/>
              <a:gd name="connsiteY6" fmla="*/ 14287 h 355599"/>
              <a:gd name="connsiteX7" fmla="*/ 23812 w 393699"/>
              <a:gd name="connsiteY7" fmla="*/ 109537 h 3555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93699" h="355599">
                <a:moveTo>
                  <a:pt x="23812" y="109537"/>
                </a:moveTo>
                <a:cubicBezTo>
                  <a:pt x="14287" y="158750"/>
                  <a:pt x="0" y="269875"/>
                  <a:pt x="33337" y="309562"/>
                </a:cubicBezTo>
                <a:cubicBezTo>
                  <a:pt x="66674" y="349249"/>
                  <a:pt x="174625" y="355599"/>
                  <a:pt x="223837" y="347662"/>
                </a:cubicBezTo>
                <a:cubicBezTo>
                  <a:pt x="273049" y="339725"/>
                  <a:pt x="301625" y="290512"/>
                  <a:pt x="328612" y="261937"/>
                </a:cubicBezTo>
                <a:cubicBezTo>
                  <a:pt x="355600" y="233362"/>
                  <a:pt x="393699" y="212724"/>
                  <a:pt x="385762" y="176212"/>
                </a:cubicBezTo>
                <a:cubicBezTo>
                  <a:pt x="377825" y="139700"/>
                  <a:pt x="330199" y="69849"/>
                  <a:pt x="280987" y="42862"/>
                </a:cubicBezTo>
                <a:cubicBezTo>
                  <a:pt x="231775" y="15875"/>
                  <a:pt x="138112" y="0"/>
                  <a:pt x="90487" y="14287"/>
                </a:cubicBezTo>
                <a:cubicBezTo>
                  <a:pt x="42862" y="28574"/>
                  <a:pt x="33337" y="60324"/>
                  <a:pt x="23812" y="109537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0" name="Полилиния 49">
            <a:hlinkClick r:id="rId11" action="ppaction://hlinksldjump"/>
          </p:cNvPr>
          <p:cNvSpPr/>
          <p:nvPr/>
        </p:nvSpPr>
        <p:spPr>
          <a:xfrm>
            <a:off x="5969000" y="1166813"/>
            <a:ext cx="292100" cy="279399"/>
          </a:xfrm>
          <a:custGeom>
            <a:avLst/>
            <a:gdLst>
              <a:gd name="connsiteX0" fmla="*/ 31750 w 292100"/>
              <a:gd name="connsiteY0" fmla="*/ 61912 h 279399"/>
              <a:gd name="connsiteX1" fmla="*/ 12700 w 292100"/>
              <a:gd name="connsiteY1" fmla="*/ 157162 h 279399"/>
              <a:gd name="connsiteX2" fmla="*/ 107950 w 292100"/>
              <a:gd name="connsiteY2" fmla="*/ 261937 h 279399"/>
              <a:gd name="connsiteX3" fmla="*/ 241300 w 292100"/>
              <a:gd name="connsiteY3" fmla="*/ 261937 h 279399"/>
              <a:gd name="connsiteX4" fmla="*/ 288925 w 292100"/>
              <a:gd name="connsiteY4" fmla="*/ 185737 h 279399"/>
              <a:gd name="connsiteX5" fmla="*/ 260350 w 292100"/>
              <a:gd name="connsiteY5" fmla="*/ 61912 h 279399"/>
              <a:gd name="connsiteX6" fmla="*/ 222250 w 292100"/>
              <a:gd name="connsiteY6" fmla="*/ 14287 h 279399"/>
              <a:gd name="connsiteX7" fmla="*/ 117475 w 292100"/>
              <a:gd name="connsiteY7" fmla="*/ 4762 h 279399"/>
              <a:gd name="connsiteX8" fmla="*/ 31750 w 292100"/>
              <a:gd name="connsiteY8" fmla="*/ 61912 h 2793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92100" h="279399">
                <a:moveTo>
                  <a:pt x="31750" y="61912"/>
                </a:moveTo>
                <a:cubicBezTo>
                  <a:pt x="14287" y="87312"/>
                  <a:pt x="0" y="123825"/>
                  <a:pt x="12700" y="157162"/>
                </a:cubicBezTo>
                <a:cubicBezTo>
                  <a:pt x="25400" y="190500"/>
                  <a:pt x="69850" y="244475"/>
                  <a:pt x="107950" y="261937"/>
                </a:cubicBezTo>
                <a:cubicBezTo>
                  <a:pt x="146050" y="279399"/>
                  <a:pt x="211138" y="274637"/>
                  <a:pt x="241300" y="261937"/>
                </a:cubicBezTo>
                <a:cubicBezTo>
                  <a:pt x="271463" y="249237"/>
                  <a:pt x="285750" y="219074"/>
                  <a:pt x="288925" y="185737"/>
                </a:cubicBezTo>
                <a:cubicBezTo>
                  <a:pt x="292100" y="152400"/>
                  <a:pt x="271462" y="90487"/>
                  <a:pt x="260350" y="61912"/>
                </a:cubicBezTo>
                <a:cubicBezTo>
                  <a:pt x="249238" y="33337"/>
                  <a:pt x="246063" y="23812"/>
                  <a:pt x="222250" y="14287"/>
                </a:cubicBezTo>
                <a:cubicBezTo>
                  <a:pt x="198438" y="4762"/>
                  <a:pt x="142875" y="0"/>
                  <a:pt x="117475" y="4762"/>
                </a:cubicBezTo>
                <a:cubicBezTo>
                  <a:pt x="92075" y="9524"/>
                  <a:pt x="49213" y="36512"/>
                  <a:pt x="31750" y="61912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1" name="Полилиния 50">
            <a:hlinkClick r:id="rId11" action="ppaction://hlinksldjump"/>
          </p:cNvPr>
          <p:cNvSpPr/>
          <p:nvPr/>
        </p:nvSpPr>
        <p:spPr>
          <a:xfrm>
            <a:off x="6015037" y="1163638"/>
            <a:ext cx="228601" cy="257175"/>
          </a:xfrm>
          <a:custGeom>
            <a:avLst/>
            <a:gdLst>
              <a:gd name="connsiteX0" fmla="*/ 33338 w 228601"/>
              <a:gd name="connsiteY0" fmla="*/ 55562 h 257175"/>
              <a:gd name="connsiteX1" fmla="*/ 195263 w 228601"/>
              <a:gd name="connsiteY1" fmla="*/ 74612 h 257175"/>
              <a:gd name="connsiteX2" fmla="*/ 4763 w 228601"/>
              <a:gd name="connsiteY2" fmla="*/ 131762 h 257175"/>
              <a:gd name="connsiteX3" fmla="*/ 223838 w 228601"/>
              <a:gd name="connsiteY3" fmla="*/ 150812 h 257175"/>
              <a:gd name="connsiteX4" fmla="*/ 33338 w 228601"/>
              <a:gd name="connsiteY4" fmla="*/ 188912 h 257175"/>
              <a:gd name="connsiteX5" fmla="*/ 109538 w 228601"/>
              <a:gd name="connsiteY5" fmla="*/ 227012 h 257175"/>
              <a:gd name="connsiteX6" fmla="*/ 109538 w 228601"/>
              <a:gd name="connsiteY6" fmla="*/ 7937 h 257175"/>
              <a:gd name="connsiteX7" fmla="*/ 195263 w 228601"/>
              <a:gd name="connsiteY7" fmla="*/ 179387 h 257175"/>
              <a:gd name="connsiteX8" fmla="*/ 33338 w 228601"/>
              <a:gd name="connsiteY8" fmla="*/ 55562 h 257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28601" h="257175">
                <a:moveTo>
                  <a:pt x="33338" y="55562"/>
                </a:moveTo>
                <a:cubicBezTo>
                  <a:pt x="33338" y="38100"/>
                  <a:pt x="200026" y="61912"/>
                  <a:pt x="195263" y="74612"/>
                </a:cubicBezTo>
                <a:cubicBezTo>
                  <a:pt x="190500" y="87312"/>
                  <a:pt x="0" y="119062"/>
                  <a:pt x="4763" y="131762"/>
                </a:cubicBezTo>
                <a:cubicBezTo>
                  <a:pt x="9526" y="144462"/>
                  <a:pt x="219075" y="141287"/>
                  <a:pt x="223838" y="150812"/>
                </a:cubicBezTo>
                <a:cubicBezTo>
                  <a:pt x="228601" y="160337"/>
                  <a:pt x="52388" y="176212"/>
                  <a:pt x="33338" y="188912"/>
                </a:cubicBezTo>
                <a:cubicBezTo>
                  <a:pt x="14288" y="201612"/>
                  <a:pt x="96838" y="257175"/>
                  <a:pt x="109538" y="227012"/>
                </a:cubicBezTo>
                <a:cubicBezTo>
                  <a:pt x="122238" y="196850"/>
                  <a:pt x="95251" y="15874"/>
                  <a:pt x="109538" y="7937"/>
                </a:cubicBezTo>
                <a:cubicBezTo>
                  <a:pt x="123825" y="0"/>
                  <a:pt x="209550" y="169862"/>
                  <a:pt x="195263" y="179387"/>
                </a:cubicBezTo>
                <a:cubicBezTo>
                  <a:pt x="180976" y="188912"/>
                  <a:pt x="33338" y="73024"/>
                  <a:pt x="33338" y="55562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9" name="Полилиния 68">
            <a:hlinkClick r:id="rId12" action="ppaction://hlinksldjump"/>
          </p:cNvPr>
          <p:cNvSpPr/>
          <p:nvPr/>
        </p:nvSpPr>
        <p:spPr>
          <a:xfrm>
            <a:off x="6734175" y="2851150"/>
            <a:ext cx="303213" cy="481012"/>
          </a:xfrm>
          <a:custGeom>
            <a:avLst/>
            <a:gdLst>
              <a:gd name="connsiteX0" fmla="*/ 209550 w 303213"/>
              <a:gd name="connsiteY0" fmla="*/ 34925 h 481012"/>
              <a:gd name="connsiteX1" fmla="*/ 209550 w 303213"/>
              <a:gd name="connsiteY1" fmla="*/ 387350 h 481012"/>
              <a:gd name="connsiteX2" fmla="*/ 104775 w 303213"/>
              <a:gd name="connsiteY2" fmla="*/ 73025 h 481012"/>
              <a:gd name="connsiteX3" fmla="*/ 85725 w 303213"/>
              <a:gd name="connsiteY3" fmla="*/ 473075 h 481012"/>
              <a:gd name="connsiteX4" fmla="*/ 28575 w 303213"/>
              <a:gd name="connsiteY4" fmla="*/ 120650 h 481012"/>
              <a:gd name="connsiteX5" fmla="*/ 257175 w 303213"/>
              <a:gd name="connsiteY5" fmla="*/ 120650 h 481012"/>
              <a:gd name="connsiteX6" fmla="*/ 57150 w 303213"/>
              <a:gd name="connsiteY6" fmla="*/ 320675 h 481012"/>
              <a:gd name="connsiteX7" fmla="*/ 295275 w 303213"/>
              <a:gd name="connsiteY7" fmla="*/ 311150 h 481012"/>
              <a:gd name="connsiteX8" fmla="*/ 9525 w 303213"/>
              <a:gd name="connsiteY8" fmla="*/ 454025 h 481012"/>
              <a:gd name="connsiteX9" fmla="*/ 276225 w 303213"/>
              <a:gd name="connsiteY9" fmla="*/ 215900 h 481012"/>
              <a:gd name="connsiteX10" fmla="*/ 19050 w 303213"/>
              <a:gd name="connsiteY10" fmla="*/ 177800 h 481012"/>
              <a:gd name="connsiteX11" fmla="*/ 209550 w 303213"/>
              <a:gd name="connsiteY11" fmla="*/ 34925 h 4810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03213" h="481012">
                <a:moveTo>
                  <a:pt x="209550" y="34925"/>
                </a:moveTo>
                <a:cubicBezTo>
                  <a:pt x="241300" y="69850"/>
                  <a:pt x="227012" y="381000"/>
                  <a:pt x="209550" y="387350"/>
                </a:cubicBezTo>
                <a:cubicBezTo>
                  <a:pt x="192088" y="393700"/>
                  <a:pt x="125412" y="58738"/>
                  <a:pt x="104775" y="73025"/>
                </a:cubicBezTo>
                <a:cubicBezTo>
                  <a:pt x="84138" y="87312"/>
                  <a:pt x="98425" y="465138"/>
                  <a:pt x="85725" y="473075"/>
                </a:cubicBezTo>
                <a:cubicBezTo>
                  <a:pt x="73025" y="481012"/>
                  <a:pt x="0" y="179387"/>
                  <a:pt x="28575" y="120650"/>
                </a:cubicBezTo>
                <a:cubicBezTo>
                  <a:pt x="57150" y="61913"/>
                  <a:pt x="252413" y="87313"/>
                  <a:pt x="257175" y="120650"/>
                </a:cubicBezTo>
                <a:cubicBezTo>
                  <a:pt x="261937" y="153987"/>
                  <a:pt x="50800" y="288925"/>
                  <a:pt x="57150" y="320675"/>
                </a:cubicBezTo>
                <a:cubicBezTo>
                  <a:pt x="63500" y="352425"/>
                  <a:pt x="303213" y="288925"/>
                  <a:pt x="295275" y="311150"/>
                </a:cubicBezTo>
                <a:cubicBezTo>
                  <a:pt x="287338" y="333375"/>
                  <a:pt x="12700" y="469900"/>
                  <a:pt x="9525" y="454025"/>
                </a:cubicBezTo>
                <a:cubicBezTo>
                  <a:pt x="6350" y="438150"/>
                  <a:pt x="274638" y="261937"/>
                  <a:pt x="276225" y="215900"/>
                </a:cubicBezTo>
                <a:cubicBezTo>
                  <a:pt x="277812" y="169863"/>
                  <a:pt x="28575" y="204787"/>
                  <a:pt x="19050" y="177800"/>
                </a:cubicBezTo>
                <a:cubicBezTo>
                  <a:pt x="9525" y="150813"/>
                  <a:pt x="177800" y="0"/>
                  <a:pt x="209550" y="34925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074" name="Picture 2" descr="E:\картинки\6d4347a5ab4862c5be1bfd1143e0c039.jpg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06545" y="800671"/>
            <a:ext cx="2957513" cy="4100957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glow rad="228600">
              <a:schemeClr val="accent5">
                <a:satMod val="175000"/>
                <a:alpha val="40000"/>
              </a:schemeClr>
            </a:glow>
            <a:outerShdw blurRad="254000" algn="bl" rotWithShape="0">
              <a:srgbClr val="000000">
                <a:alpha val="43000"/>
              </a:srgbClr>
            </a:outerShdw>
          </a:effectLst>
          <a:scene3d>
            <a:camera prst="isometricOffAxis2Left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Скругленный прямоугольник 20"/>
          <p:cNvSpPr/>
          <p:nvPr/>
        </p:nvSpPr>
        <p:spPr>
          <a:xfrm>
            <a:off x="1475656" y="1134822"/>
            <a:ext cx="3454904" cy="571982"/>
          </a:xfrm>
          <a:prstGeom prst="roundRect">
            <a:avLst/>
          </a:prstGeom>
          <a:solidFill>
            <a:schemeClr val="bg1"/>
          </a:solidFill>
          <a:ln cmpd="dbl">
            <a:solidFill>
              <a:srgbClr val="0099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Задания повышенного  уровня сложности </a:t>
            </a:r>
            <a:endParaRPr lang="ru-RU" b="1" dirty="0">
              <a:solidFill>
                <a:schemeClr val="tx1"/>
              </a:solidFill>
            </a:endParaRPr>
          </a:p>
        </p:txBody>
      </p:sp>
      <p:pic>
        <p:nvPicPr>
          <p:cNvPr id="3075" name="Picture 3" descr="C:\Users\Учитель\Desktop\плакат потешина\картинки\vk82-8.jpg">
            <a:hlinkClick r:id="rId14" action="ppaction://hlinksldjump"/>
          </p:cNvPr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221" y="2374055"/>
            <a:ext cx="1620061" cy="2011363"/>
          </a:xfrm>
          <a:prstGeom prst="rect">
            <a:avLst/>
          </a:prstGeom>
          <a:noFill/>
          <a:ln>
            <a:solidFill>
              <a:srgbClr val="0099CC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3" descr="C:\Users\Учитель\Desktop\плакат потешина\картинки\vk82-8.jpg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3769" y="2954168"/>
            <a:ext cx="1620061" cy="2011363"/>
          </a:xfrm>
          <a:prstGeom prst="rect">
            <a:avLst/>
          </a:prstGeom>
          <a:noFill/>
          <a:ln>
            <a:solidFill>
              <a:srgbClr val="0099CC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3" descr="C:\Users\Учитель\Desktop\плакат потешина\картинки\vk82-8.jpg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03744" y="2362588"/>
            <a:ext cx="1620061" cy="2011363"/>
          </a:xfrm>
          <a:prstGeom prst="rect">
            <a:avLst/>
          </a:prstGeom>
          <a:noFill/>
          <a:ln>
            <a:solidFill>
              <a:srgbClr val="0099CC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триг СБРОС на первом"/>
          <p:cNvSpPr/>
          <p:nvPr/>
        </p:nvSpPr>
        <p:spPr>
          <a:xfrm>
            <a:off x="132307" y="1762125"/>
            <a:ext cx="1807891" cy="500140"/>
          </a:xfrm>
          <a:prstGeom prst="roundRect">
            <a:avLst>
              <a:gd name="adj" fmla="val 50000"/>
            </a:avLst>
          </a:prstGeom>
          <a:solidFill>
            <a:srgbClr val="00A4DE"/>
          </a:solidFill>
          <a:ln>
            <a:noFill/>
          </a:ln>
          <a:effectLst>
            <a:outerShdw blurRad="127000" dist="38100" dir="5400000" sx="104000" sy="104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 smtClean="0">
                <a:solidFill>
                  <a:schemeClr val="bg1"/>
                </a:solidFill>
              </a:rPr>
              <a:t>1</a:t>
            </a:r>
            <a:endParaRPr lang="ru-RU" b="1" u="sng" dirty="0">
              <a:solidFill>
                <a:schemeClr val="bg1"/>
              </a:solidFill>
            </a:endParaRPr>
          </a:p>
        </p:txBody>
      </p:sp>
      <p:sp>
        <p:nvSpPr>
          <p:cNvPr id="27" name="триг СБРОС на первом"/>
          <p:cNvSpPr/>
          <p:nvPr/>
        </p:nvSpPr>
        <p:spPr>
          <a:xfrm>
            <a:off x="2049855" y="2286000"/>
            <a:ext cx="1807891" cy="500140"/>
          </a:xfrm>
          <a:prstGeom prst="roundRect">
            <a:avLst>
              <a:gd name="adj" fmla="val 50000"/>
            </a:avLst>
          </a:prstGeom>
          <a:solidFill>
            <a:srgbClr val="0099CC"/>
          </a:solidFill>
          <a:ln>
            <a:noFill/>
          </a:ln>
          <a:effectLst>
            <a:outerShdw blurRad="127000" dist="38100" dir="5400000" sx="104000" sy="104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>
                <a:solidFill>
                  <a:schemeClr val="bg1"/>
                </a:solidFill>
              </a:rPr>
              <a:t>2</a:t>
            </a:r>
          </a:p>
        </p:txBody>
      </p:sp>
      <p:sp>
        <p:nvSpPr>
          <p:cNvPr id="30" name="триг СБРОС на первом"/>
          <p:cNvSpPr/>
          <p:nvPr/>
        </p:nvSpPr>
        <p:spPr>
          <a:xfrm>
            <a:off x="3857746" y="1816855"/>
            <a:ext cx="1807891" cy="500140"/>
          </a:xfrm>
          <a:prstGeom prst="roundRect">
            <a:avLst>
              <a:gd name="adj" fmla="val 50000"/>
            </a:avLst>
          </a:prstGeom>
          <a:solidFill>
            <a:srgbClr val="00A4DE"/>
          </a:solidFill>
          <a:ln>
            <a:noFill/>
          </a:ln>
          <a:effectLst>
            <a:outerShdw blurRad="127000" dist="38100" dir="5400000" sx="104000" sy="104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>
                <a:solidFill>
                  <a:schemeClr val="bg1"/>
                </a:solidFill>
              </a:rPr>
              <a:t>3</a:t>
            </a:r>
          </a:p>
        </p:txBody>
      </p:sp>
      <p:sp>
        <p:nvSpPr>
          <p:cNvPr id="31" name="триг СБРОС на первом">
            <a:hlinkClick r:id="rId16" action="ppaction://hlinksldjump"/>
          </p:cNvPr>
          <p:cNvSpPr/>
          <p:nvPr/>
        </p:nvSpPr>
        <p:spPr>
          <a:xfrm>
            <a:off x="173359" y="4530514"/>
            <a:ext cx="1212499" cy="506335"/>
          </a:xfrm>
          <a:prstGeom prst="ellipse">
            <a:avLst/>
          </a:prstGeom>
          <a:solidFill>
            <a:srgbClr val="00A4DE"/>
          </a:solidFill>
          <a:ln>
            <a:noFill/>
          </a:ln>
          <a:effectLst>
            <a:outerShdw blurRad="127000" dist="38100" dir="5400000" sx="104000" sy="104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 smtClean="0">
                <a:solidFill>
                  <a:schemeClr val="bg1"/>
                </a:solidFill>
              </a:rPr>
              <a:t>Назад </a:t>
            </a:r>
            <a:endParaRPr lang="ru-RU" b="1" u="sng" dirty="0">
              <a:solidFill>
                <a:schemeClr val="bg1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solidFill>
              <a:srgbClr val="0099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173359" y="3879083"/>
            <a:ext cx="6167194" cy="651431"/>
          </a:xfrm>
          <a:prstGeom prst="roundRect">
            <a:avLst/>
          </a:prstGeom>
          <a:solidFill>
            <a:schemeClr val="bg1"/>
          </a:solidFill>
          <a:ln>
            <a:solidFill>
              <a:srgbClr val="0099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   1                 2                 3                 4                 5                 6                                              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59" name="Блок-схема: узел 663"/>
          <p:cNvSpPr/>
          <p:nvPr/>
        </p:nvSpPr>
        <p:spPr>
          <a:xfrm>
            <a:off x="5476022" y="4048093"/>
            <a:ext cx="252028" cy="252028"/>
          </a:xfrm>
          <a:prstGeom prst="flowChartConnector">
            <a:avLst/>
          </a:prstGeom>
          <a:solidFill>
            <a:srgbClr val="FF0000"/>
          </a:solidFill>
          <a:ln>
            <a:solidFill>
              <a:srgbClr val="FF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8" name="Блок-схема: узел 66"/>
          <p:cNvSpPr/>
          <p:nvPr/>
        </p:nvSpPr>
        <p:spPr>
          <a:xfrm>
            <a:off x="1446616" y="4068136"/>
            <a:ext cx="252028" cy="252028"/>
          </a:xfrm>
          <a:prstGeom prst="flowChartConnector">
            <a:avLst/>
          </a:prstGeom>
          <a:solidFill>
            <a:srgbClr val="FF0000"/>
          </a:solidFill>
          <a:ln>
            <a:solidFill>
              <a:srgbClr val="FF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7" name="Блок-схема: узел 664"/>
          <p:cNvSpPr/>
          <p:nvPr/>
        </p:nvSpPr>
        <p:spPr>
          <a:xfrm>
            <a:off x="3439258" y="4047914"/>
            <a:ext cx="252028" cy="252028"/>
          </a:xfrm>
          <a:prstGeom prst="flowChartConnector">
            <a:avLst/>
          </a:prstGeom>
          <a:solidFill>
            <a:srgbClr val="FF0000"/>
          </a:solidFill>
          <a:ln>
            <a:solidFill>
              <a:srgbClr val="FF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6" name="Блок-схема: узел 665"/>
          <p:cNvSpPr/>
          <p:nvPr/>
        </p:nvSpPr>
        <p:spPr>
          <a:xfrm>
            <a:off x="432226" y="4053444"/>
            <a:ext cx="252028" cy="252028"/>
          </a:xfrm>
          <a:prstGeom prst="flowChartConnector">
            <a:avLst/>
          </a:prstGeom>
          <a:solidFill>
            <a:srgbClr val="FF0000"/>
          </a:solidFill>
          <a:ln>
            <a:solidFill>
              <a:srgbClr val="FF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5" name="Блок-схема: узел 666"/>
          <p:cNvSpPr/>
          <p:nvPr/>
        </p:nvSpPr>
        <p:spPr>
          <a:xfrm>
            <a:off x="4509663" y="4058225"/>
            <a:ext cx="252028" cy="252028"/>
          </a:xfrm>
          <a:prstGeom prst="flowChartConnector">
            <a:avLst/>
          </a:prstGeom>
          <a:solidFill>
            <a:srgbClr val="FF0000"/>
          </a:solidFill>
          <a:ln>
            <a:solidFill>
              <a:srgbClr val="FF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4" name="Блок-схема: узел 667"/>
          <p:cNvSpPr/>
          <p:nvPr/>
        </p:nvSpPr>
        <p:spPr>
          <a:xfrm>
            <a:off x="2488958" y="4049780"/>
            <a:ext cx="252028" cy="252028"/>
          </a:xfrm>
          <a:prstGeom prst="flowChartConnector">
            <a:avLst/>
          </a:prstGeom>
          <a:solidFill>
            <a:srgbClr val="FF0000"/>
          </a:solidFill>
          <a:ln>
            <a:solidFill>
              <a:srgbClr val="FF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2" name="1"/>
          <p:cNvSpPr/>
          <p:nvPr/>
        </p:nvSpPr>
        <p:spPr>
          <a:xfrm>
            <a:off x="1619672" y="4630650"/>
            <a:ext cx="1440160" cy="396044"/>
          </a:xfrm>
          <a:prstGeom prst="roundRect">
            <a:avLst>
              <a:gd name="adj" fmla="val 50000"/>
            </a:avLst>
          </a:prstGeom>
          <a:solidFill>
            <a:srgbClr val="C00000"/>
          </a:solidFill>
          <a:ln>
            <a:noFill/>
          </a:ln>
          <a:effectLst>
            <a:outerShdw blurRad="127000" dist="38100" dir="5400000" sx="104000" sy="104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 smtClean="0">
                <a:solidFill>
                  <a:schemeClr val="bg1"/>
                </a:solidFill>
              </a:rPr>
              <a:t>Правильно </a:t>
            </a:r>
            <a:endParaRPr lang="ru-RU" b="1" u="sng" dirty="0">
              <a:solidFill>
                <a:schemeClr val="bg1"/>
              </a:solidFill>
            </a:endParaRPr>
          </a:p>
        </p:txBody>
      </p:sp>
      <p:sp>
        <p:nvSpPr>
          <p:cNvPr id="63" name="триг СБРОС на первом223">
            <a:hlinkClick r:id="rId17" action="ppaction://hlinksldjump"/>
          </p:cNvPr>
          <p:cNvSpPr/>
          <p:nvPr/>
        </p:nvSpPr>
        <p:spPr>
          <a:xfrm>
            <a:off x="6948674" y="4601862"/>
            <a:ext cx="1580778" cy="396044"/>
          </a:xfrm>
          <a:prstGeom prst="roundRect">
            <a:avLst>
              <a:gd name="adj" fmla="val 50000"/>
            </a:avLst>
          </a:prstGeom>
          <a:solidFill>
            <a:srgbClr val="C00000"/>
          </a:solidFill>
          <a:ln>
            <a:noFill/>
          </a:ln>
          <a:effectLst>
            <a:outerShdw blurRad="127000" dist="38100" dir="5400000" sx="104000" sy="104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 smtClean="0">
                <a:solidFill>
                  <a:schemeClr val="bg1"/>
                </a:solidFill>
              </a:rPr>
              <a:t>Завершить</a:t>
            </a:r>
            <a:endParaRPr lang="ru-RU" b="1" u="sng" dirty="0">
              <a:solidFill>
                <a:schemeClr val="bg1"/>
              </a:solidFill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412765" y="490509"/>
            <a:ext cx="4305015" cy="811241"/>
          </a:xfrm>
          <a:prstGeom prst="roundRect">
            <a:avLst/>
          </a:prstGeom>
          <a:solidFill>
            <a:schemeClr val="bg1"/>
          </a:solidFill>
          <a:ln>
            <a:solidFill>
              <a:srgbClr val="00A4D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Как называется участок молекулы ДНК в котором закодирована генетическая информация?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65" name="триг СБРОС на первом">
            <a:hlinkClick r:id="rId16" action="ppaction://hlinksldjump"/>
          </p:cNvPr>
          <p:cNvSpPr/>
          <p:nvPr/>
        </p:nvSpPr>
        <p:spPr>
          <a:xfrm>
            <a:off x="103994" y="105083"/>
            <a:ext cx="1212499" cy="506335"/>
          </a:xfrm>
          <a:prstGeom prst="ellipse">
            <a:avLst/>
          </a:prstGeom>
          <a:solidFill>
            <a:srgbClr val="00A4DE"/>
          </a:solidFill>
          <a:ln>
            <a:noFill/>
          </a:ln>
          <a:effectLst>
            <a:outerShdw blurRad="127000" dist="38100" dir="5400000" sx="104000" sy="104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u="sng" dirty="0" smtClean="0">
                <a:solidFill>
                  <a:schemeClr val="bg1"/>
                </a:solidFill>
              </a:rPr>
              <a:t>5 </a:t>
            </a:r>
            <a:endParaRPr lang="ru-RU" sz="4000" b="1" u="sng" dirty="0">
              <a:solidFill>
                <a:schemeClr val="bg1"/>
              </a:solidFill>
            </a:endParaRPr>
          </a:p>
        </p:txBody>
      </p:sp>
      <p:grpSp>
        <p:nvGrpSpPr>
          <p:cNvPr id="7" name="Группа 6"/>
          <p:cNvGrpSpPr/>
          <p:nvPr/>
        </p:nvGrpSpPr>
        <p:grpSpPr>
          <a:xfrm>
            <a:off x="555309" y="1471347"/>
            <a:ext cx="1185362" cy="1117474"/>
            <a:chOff x="257145" y="1418596"/>
            <a:chExt cx="1185362" cy="1117474"/>
          </a:xfrm>
        </p:grpSpPr>
        <p:sp>
          <p:nvSpPr>
            <p:cNvPr id="3" name="Скругленный прямоугольник 2"/>
            <p:cNvSpPr/>
            <p:nvPr/>
          </p:nvSpPr>
          <p:spPr>
            <a:xfrm>
              <a:off x="257145" y="1418596"/>
              <a:ext cx="1185362" cy="1117474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00A4D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b="1" dirty="0" smtClean="0">
                <a:solidFill>
                  <a:schemeClr val="tx1"/>
                </a:solidFill>
              </a:endParaRPr>
            </a:p>
          </p:txBody>
        </p:sp>
        <p:pic>
          <p:nvPicPr>
            <p:cNvPr id="1028" name="Picture 4" descr="C:\Users\Учитель\Desktop\плакат потешина\картинки\male-female-scientists-illustration-62733739 - копия.jpg"/>
            <p:cNvPicPr>
              <a:picLocks noChangeAspect="1" noChangeArrowheads="1"/>
            </p:cNvPicPr>
            <p:nvPr/>
          </p:nvPicPr>
          <p:blipFill rotWithShape="1">
            <a:blip r:embed="rId1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924" b="44040"/>
            <a:stretch/>
          </p:blipFill>
          <p:spPr bwMode="auto">
            <a:xfrm>
              <a:off x="444810" y="1462985"/>
              <a:ext cx="871683" cy="103101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71" name="Группа 70"/>
          <p:cNvGrpSpPr/>
          <p:nvPr/>
        </p:nvGrpSpPr>
        <p:grpSpPr>
          <a:xfrm>
            <a:off x="578326" y="2666448"/>
            <a:ext cx="1185362" cy="1117474"/>
            <a:chOff x="257145" y="1418596"/>
            <a:chExt cx="1185362" cy="1117474"/>
          </a:xfrm>
        </p:grpSpPr>
        <p:sp>
          <p:nvSpPr>
            <p:cNvPr id="72" name="Скругленный прямоугольник 71"/>
            <p:cNvSpPr/>
            <p:nvPr/>
          </p:nvSpPr>
          <p:spPr>
            <a:xfrm>
              <a:off x="257145" y="1418596"/>
              <a:ext cx="1185362" cy="1117474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00A4D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b="1" dirty="0" smtClean="0">
                <a:solidFill>
                  <a:schemeClr val="tx1"/>
                </a:solidFill>
              </a:endParaRPr>
            </a:p>
          </p:txBody>
        </p:sp>
        <p:pic>
          <p:nvPicPr>
            <p:cNvPr id="73" name="Picture 4" descr="C:\Users\Учитель\Desktop\плакат потешина\картинки\male-female-scientists-illustration-62733739 - копия.jpg"/>
            <p:cNvPicPr>
              <a:picLocks noChangeAspect="1" noChangeArrowheads="1"/>
            </p:cNvPicPr>
            <p:nvPr/>
          </p:nvPicPr>
          <p:blipFill rotWithShape="1">
            <a:blip r:embed="rId1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924" b="44040"/>
            <a:stretch/>
          </p:blipFill>
          <p:spPr bwMode="auto">
            <a:xfrm>
              <a:off x="444810" y="1462985"/>
              <a:ext cx="871683" cy="103101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74" name="Группа 73"/>
          <p:cNvGrpSpPr/>
          <p:nvPr/>
        </p:nvGrpSpPr>
        <p:grpSpPr>
          <a:xfrm>
            <a:off x="2740986" y="2692541"/>
            <a:ext cx="1185362" cy="1117474"/>
            <a:chOff x="257145" y="1418596"/>
            <a:chExt cx="1185362" cy="1117474"/>
          </a:xfrm>
        </p:grpSpPr>
        <p:sp>
          <p:nvSpPr>
            <p:cNvPr id="75" name="Скругленный прямоугольник 74"/>
            <p:cNvSpPr/>
            <p:nvPr/>
          </p:nvSpPr>
          <p:spPr>
            <a:xfrm>
              <a:off x="257145" y="1418596"/>
              <a:ext cx="1185362" cy="1117474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00A4D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b="1" dirty="0" smtClean="0">
                <a:solidFill>
                  <a:schemeClr val="tx1"/>
                </a:solidFill>
              </a:endParaRPr>
            </a:p>
          </p:txBody>
        </p:sp>
        <p:pic>
          <p:nvPicPr>
            <p:cNvPr id="76" name="Picture 4" descr="C:\Users\Учитель\Desktop\плакат потешина\картинки\male-female-scientists-illustration-62733739 - копия.jpg"/>
            <p:cNvPicPr>
              <a:picLocks noChangeAspect="1" noChangeArrowheads="1"/>
            </p:cNvPicPr>
            <p:nvPr/>
          </p:nvPicPr>
          <p:blipFill rotWithShape="1">
            <a:blip r:embed="rId1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924" b="44040"/>
            <a:stretch/>
          </p:blipFill>
          <p:spPr bwMode="auto">
            <a:xfrm>
              <a:off x="444810" y="1462985"/>
              <a:ext cx="871683" cy="103101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77" name="Группа 76"/>
          <p:cNvGrpSpPr/>
          <p:nvPr/>
        </p:nvGrpSpPr>
        <p:grpSpPr>
          <a:xfrm>
            <a:off x="2776827" y="1447324"/>
            <a:ext cx="1185362" cy="1117474"/>
            <a:chOff x="257145" y="1418596"/>
            <a:chExt cx="1185362" cy="1117474"/>
          </a:xfrm>
        </p:grpSpPr>
        <p:sp>
          <p:nvSpPr>
            <p:cNvPr id="78" name="Скругленный прямоугольник 77"/>
            <p:cNvSpPr/>
            <p:nvPr/>
          </p:nvSpPr>
          <p:spPr>
            <a:xfrm>
              <a:off x="257145" y="1418596"/>
              <a:ext cx="1185362" cy="1117474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00A4D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b="1" dirty="0" smtClean="0">
                <a:solidFill>
                  <a:schemeClr val="tx1"/>
                </a:solidFill>
              </a:endParaRPr>
            </a:p>
          </p:txBody>
        </p:sp>
        <p:pic>
          <p:nvPicPr>
            <p:cNvPr id="79" name="Picture 4" descr="C:\Users\Учитель\Desktop\плакат потешина\картинки\male-female-scientists-illustration-62733739 - копия.jpg"/>
            <p:cNvPicPr>
              <a:picLocks noChangeAspect="1" noChangeArrowheads="1"/>
            </p:cNvPicPr>
            <p:nvPr/>
          </p:nvPicPr>
          <p:blipFill rotWithShape="1">
            <a:blip r:embed="rId1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924" b="44040"/>
            <a:stretch/>
          </p:blipFill>
          <p:spPr bwMode="auto">
            <a:xfrm>
              <a:off x="444810" y="1462985"/>
              <a:ext cx="871683" cy="103101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80" name="Группа 79"/>
          <p:cNvGrpSpPr/>
          <p:nvPr/>
        </p:nvGrpSpPr>
        <p:grpSpPr>
          <a:xfrm>
            <a:off x="4917987" y="2672302"/>
            <a:ext cx="1185362" cy="1117474"/>
            <a:chOff x="257145" y="1418596"/>
            <a:chExt cx="1185362" cy="1117474"/>
          </a:xfrm>
        </p:grpSpPr>
        <p:sp>
          <p:nvSpPr>
            <p:cNvPr id="81" name="Скругленный прямоугольник 80"/>
            <p:cNvSpPr/>
            <p:nvPr/>
          </p:nvSpPr>
          <p:spPr>
            <a:xfrm>
              <a:off x="257145" y="1418596"/>
              <a:ext cx="1185362" cy="1117474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00A4D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b="1" dirty="0" smtClean="0">
                <a:solidFill>
                  <a:schemeClr val="tx1"/>
                </a:solidFill>
              </a:endParaRPr>
            </a:p>
          </p:txBody>
        </p:sp>
        <p:pic>
          <p:nvPicPr>
            <p:cNvPr id="82" name="Picture 4" descr="C:\Users\Учитель\Desktop\плакат потешина\картинки\male-female-scientists-illustration-62733739 - копия.jpg"/>
            <p:cNvPicPr>
              <a:picLocks noChangeAspect="1" noChangeArrowheads="1"/>
            </p:cNvPicPr>
            <p:nvPr/>
          </p:nvPicPr>
          <p:blipFill rotWithShape="1">
            <a:blip r:embed="rId1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924" b="44040"/>
            <a:stretch/>
          </p:blipFill>
          <p:spPr bwMode="auto">
            <a:xfrm>
              <a:off x="444810" y="1462985"/>
              <a:ext cx="871683" cy="103101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83" name="Группа 82"/>
          <p:cNvGrpSpPr/>
          <p:nvPr/>
        </p:nvGrpSpPr>
        <p:grpSpPr>
          <a:xfrm>
            <a:off x="4917987" y="1428462"/>
            <a:ext cx="1185362" cy="1117474"/>
            <a:chOff x="257145" y="1418596"/>
            <a:chExt cx="1185362" cy="1117474"/>
          </a:xfrm>
        </p:grpSpPr>
        <p:sp>
          <p:nvSpPr>
            <p:cNvPr id="84" name="Скругленный прямоугольник 83"/>
            <p:cNvSpPr/>
            <p:nvPr/>
          </p:nvSpPr>
          <p:spPr>
            <a:xfrm>
              <a:off x="257145" y="1418596"/>
              <a:ext cx="1185362" cy="1117474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00A4D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b="1" dirty="0" smtClean="0">
                <a:solidFill>
                  <a:schemeClr val="tx1"/>
                </a:solidFill>
              </a:endParaRPr>
            </a:p>
          </p:txBody>
        </p:sp>
        <p:pic>
          <p:nvPicPr>
            <p:cNvPr id="85" name="Picture 4" descr="C:\Users\Учитель\Desktop\плакат потешина\картинки\male-female-scientists-illustration-62733739 - копия.jpg"/>
            <p:cNvPicPr>
              <a:picLocks noChangeAspect="1" noChangeArrowheads="1"/>
            </p:cNvPicPr>
            <p:nvPr/>
          </p:nvPicPr>
          <p:blipFill rotWithShape="1">
            <a:blip r:embed="rId1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924" b="44040"/>
            <a:stretch/>
          </p:blipFill>
          <p:spPr bwMode="auto">
            <a:xfrm>
              <a:off x="444810" y="1462985"/>
              <a:ext cx="871683" cy="103101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86" name="Выгнутая вправо стрелка 85"/>
          <p:cNvSpPr/>
          <p:nvPr/>
        </p:nvSpPr>
        <p:spPr>
          <a:xfrm rot="16801704">
            <a:off x="4583435" y="-1297511"/>
            <a:ext cx="623784" cy="3576039"/>
          </a:xfrm>
          <a:prstGeom prst="curvedLeftArrow">
            <a:avLst>
              <a:gd name="adj1" fmla="val 26644"/>
              <a:gd name="adj2" fmla="val 50000"/>
              <a:gd name="adj3" fmla="val 23283"/>
            </a:avLst>
          </a:prstGeom>
          <a:solidFill>
            <a:srgbClr val="00A4DE"/>
          </a:solidFill>
          <a:ln>
            <a:solidFill>
              <a:srgbClr val="0099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87" name="1"/>
          <p:cNvSpPr/>
          <p:nvPr/>
        </p:nvSpPr>
        <p:spPr>
          <a:xfrm>
            <a:off x="432228" y="1420813"/>
            <a:ext cx="1331460" cy="1179512"/>
          </a:xfrm>
          <a:prstGeom prst="roundRect">
            <a:avLst/>
          </a:prstGeom>
          <a:solidFill>
            <a:schemeClr val="bg1"/>
          </a:solidFill>
          <a:ln>
            <a:solidFill>
              <a:srgbClr val="00A4D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tx1"/>
                </a:solidFill>
              </a:rPr>
              <a:t>1</a:t>
            </a:r>
            <a:r>
              <a:rPr lang="ru-RU" dirty="0" smtClean="0">
                <a:solidFill>
                  <a:schemeClr val="tx1"/>
                </a:solidFill>
              </a:rPr>
              <a:t>. </a:t>
            </a:r>
          </a:p>
          <a:p>
            <a:pPr algn="ctr"/>
            <a:r>
              <a:rPr lang="ru-RU" dirty="0" smtClean="0">
                <a:solidFill>
                  <a:schemeClr val="tx1"/>
                </a:solidFill>
              </a:rPr>
              <a:t>Хроматид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88" name="2"/>
          <p:cNvSpPr/>
          <p:nvPr/>
        </p:nvSpPr>
        <p:spPr>
          <a:xfrm>
            <a:off x="2614972" y="1437736"/>
            <a:ext cx="1416509" cy="1175289"/>
          </a:xfrm>
          <a:prstGeom prst="roundRect">
            <a:avLst/>
          </a:prstGeom>
          <a:solidFill>
            <a:schemeClr val="bg1"/>
          </a:solidFill>
          <a:ln>
            <a:solidFill>
              <a:srgbClr val="00A4D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dirty="0" smtClean="0">
              <a:solidFill>
                <a:schemeClr val="tx1"/>
              </a:solidFill>
            </a:endParaRPr>
          </a:p>
          <a:p>
            <a:pPr algn="ctr"/>
            <a:r>
              <a:rPr lang="ru-RU" b="1" dirty="0" smtClean="0">
                <a:solidFill>
                  <a:schemeClr val="tx1"/>
                </a:solidFill>
              </a:rPr>
              <a:t>2</a:t>
            </a:r>
            <a:r>
              <a:rPr lang="ru-RU" dirty="0">
                <a:solidFill>
                  <a:schemeClr val="tx1"/>
                </a:solidFill>
              </a:rPr>
              <a:t>. </a:t>
            </a:r>
            <a:endParaRPr lang="ru-RU" dirty="0" smtClean="0">
              <a:solidFill>
                <a:schemeClr val="tx1"/>
              </a:solidFill>
            </a:endParaRPr>
          </a:p>
          <a:p>
            <a:pPr algn="ctr"/>
            <a:r>
              <a:rPr lang="ru-RU" dirty="0" smtClean="0">
                <a:solidFill>
                  <a:schemeClr val="tx1"/>
                </a:solidFill>
              </a:rPr>
              <a:t>Ген</a:t>
            </a:r>
            <a:endParaRPr lang="ru-RU" dirty="0">
              <a:solidFill>
                <a:schemeClr val="tx1"/>
              </a:solidFill>
            </a:endParaRPr>
          </a:p>
          <a:p>
            <a:pPr algn="ctr"/>
            <a:r>
              <a:rPr lang="ru-RU" dirty="0" smtClean="0">
                <a:solidFill>
                  <a:schemeClr val="tx1"/>
                </a:solidFill>
              </a:rPr>
              <a:t> </a:t>
            </a:r>
          </a:p>
        </p:txBody>
      </p:sp>
      <p:sp>
        <p:nvSpPr>
          <p:cNvPr id="90" name="3"/>
          <p:cNvSpPr/>
          <p:nvPr/>
        </p:nvSpPr>
        <p:spPr>
          <a:xfrm>
            <a:off x="4867568" y="1437736"/>
            <a:ext cx="1360261" cy="1146344"/>
          </a:xfrm>
          <a:prstGeom prst="roundRect">
            <a:avLst/>
          </a:prstGeom>
          <a:solidFill>
            <a:schemeClr val="bg1"/>
          </a:solidFill>
          <a:ln>
            <a:solidFill>
              <a:srgbClr val="00A4D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tx1"/>
                </a:solidFill>
              </a:rPr>
              <a:t>3</a:t>
            </a:r>
            <a:r>
              <a:rPr lang="ru-RU" dirty="0">
                <a:solidFill>
                  <a:schemeClr val="tx1"/>
                </a:solidFill>
              </a:rPr>
              <a:t>. </a:t>
            </a:r>
            <a:r>
              <a:rPr lang="ru-RU" sz="1600" dirty="0" smtClean="0">
                <a:solidFill>
                  <a:schemeClr val="tx1"/>
                </a:solidFill>
              </a:rPr>
              <a:t>Центросома</a:t>
            </a:r>
          </a:p>
          <a:p>
            <a:pPr algn="ctr"/>
            <a:endParaRPr lang="ru-RU" dirty="0" smtClean="0">
              <a:solidFill>
                <a:schemeClr val="tx1"/>
              </a:solidFill>
            </a:endParaRPr>
          </a:p>
        </p:txBody>
      </p:sp>
      <p:sp>
        <p:nvSpPr>
          <p:cNvPr id="91" name="4"/>
          <p:cNvSpPr/>
          <p:nvPr/>
        </p:nvSpPr>
        <p:spPr>
          <a:xfrm>
            <a:off x="432226" y="2668637"/>
            <a:ext cx="1308445" cy="1146344"/>
          </a:xfrm>
          <a:prstGeom prst="roundRect">
            <a:avLst/>
          </a:prstGeom>
          <a:solidFill>
            <a:schemeClr val="bg1"/>
          </a:solidFill>
          <a:ln>
            <a:solidFill>
              <a:srgbClr val="00A4D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tx1"/>
                </a:solidFill>
              </a:rPr>
              <a:t>4</a:t>
            </a:r>
            <a:r>
              <a:rPr lang="ru-RU" dirty="0" smtClean="0">
                <a:solidFill>
                  <a:schemeClr val="tx1"/>
                </a:solidFill>
              </a:rPr>
              <a:t>. </a:t>
            </a:r>
          </a:p>
          <a:p>
            <a:pPr algn="ctr"/>
            <a:r>
              <a:rPr lang="ru-RU" sz="1700" dirty="0" smtClean="0">
                <a:solidFill>
                  <a:schemeClr val="tx1"/>
                </a:solidFill>
              </a:rPr>
              <a:t>Центриоль</a:t>
            </a:r>
            <a:endParaRPr lang="ru-RU" sz="1700" dirty="0">
              <a:solidFill>
                <a:schemeClr val="tx1"/>
              </a:solidFill>
            </a:endParaRPr>
          </a:p>
        </p:txBody>
      </p:sp>
      <p:sp>
        <p:nvSpPr>
          <p:cNvPr id="92" name="5"/>
          <p:cNvSpPr/>
          <p:nvPr/>
        </p:nvSpPr>
        <p:spPr>
          <a:xfrm>
            <a:off x="2663788" y="2685881"/>
            <a:ext cx="1388771" cy="1146344"/>
          </a:xfrm>
          <a:prstGeom prst="roundRect">
            <a:avLst/>
          </a:prstGeom>
          <a:solidFill>
            <a:schemeClr val="bg1"/>
          </a:solidFill>
          <a:ln>
            <a:solidFill>
              <a:srgbClr val="00A4D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tx1"/>
                </a:solidFill>
              </a:rPr>
              <a:t>5</a:t>
            </a:r>
            <a:r>
              <a:rPr lang="ru-RU" dirty="0" smtClean="0">
                <a:solidFill>
                  <a:schemeClr val="tx1"/>
                </a:solidFill>
              </a:rPr>
              <a:t>. </a:t>
            </a:r>
          </a:p>
          <a:p>
            <a:pPr algn="ctr"/>
            <a:r>
              <a:rPr lang="ru-RU" sz="1700" dirty="0" smtClean="0">
                <a:solidFill>
                  <a:schemeClr val="tx1"/>
                </a:solidFill>
              </a:rPr>
              <a:t>Хромосома</a:t>
            </a:r>
            <a:endParaRPr lang="ru-RU" sz="1700" dirty="0">
              <a:solidFill>
                <a:schemeClr val="tx1"/>
              </a:solidFill>
            </a:endParaRPr>
          </a:p>
        </p:txBody>
      </p:sp>
      <p:sp>
        <p:nvSpPr>
          <p:cNvPr id="93" name="6"/>
          <p:cNvSpPr/>
          <p:nvPr/>
        </p:nvSpPr>
        <p:spPr>
          <a:xfrm>
            <a:off x="4867568" y="2648150"/>
            <a:ext cx="1319435" cy="1165777"/>
          </a:xfrm>
          <a:prstGeom prst="roundRect">
            <a:avLst/>
          </a:prstGeom>
          <a:solidFill>
            <a:schemeClr val="bg1"/>
          </a:solidFill>
          <a:ln>
            <a:solidFill>
              <a:srgbClr val="00A4D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tx1"/>
                </a:solidFill>
              </a:rPr>
              <a:t>6</a:t>
            </a:r>
            <a:r>
              <a:rPr lang="ru-RU" dirty="0" smtClean="0">
                <a:solidFill>
                  <a:schemeClr val="tx1"/>
                </a:solidFill>
              </a:rPr>
              <a:t>. </a:t>
            </a:r>
          </a:p>
          <a:p>
            <a:pPr algn="ctr"/>
            <a:r>
              <a:rPr lang="ru-RU" dirty="0" smtClean="0">
                <a:solidFill>
                  <a:schemeClr val="tx1"/>
                </a:solidFill>
              </a:rPr>
              <a:t>Код 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5122" name="Picture 2" descr="C:\Users\Учитель\Desktop\плакат потешина\картинки\V-chem-raznica-mezhdu-genom-i-allelem.jpg"/>
          <p:cNvPicPr>
            <a:picLocks noChangeAspect="1" noChangeArrowheads="1"/>
          </p:cNvPicPr>
          <p:nvPr/>
        </p:nvPicPr>
        <p:blipFill>
          <a:blip r:embed="rId19" cstate="print">
            <a:extLst>
              <a:ext uri="{BEBA8EAE-BF5A-486C-A8C5-ECC9F3942E4B}">
                <a14:imgProps xmlns:a14="http://schemas.microsoft.com/office/drawing/2010/main">
                  <a14:imgLayer r:embed="rId20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6046917" y="1458809"/>
            <a:ext cx="3412689" cy="2038170"/>
          </a:xfrm>
          <a:prstGeom prst="rect">
            <a:avLst/>
          </a:prstGeom>
          <a:ln w="190500" cap="sq">
            <a:solidFill>
              <a:srgbClr val="00A4DE">
                <a:alpha val="41000"/>
              </a:srgbClr>
            </a:solidFill>
            <a:prstDash val="solid"/>
            <a:miter lim="800000"/>
          </a:ln>
          <a:effectLst>
            <a:glow rad="228600">
              <a:schemeClr val="accent5">
                <a:satMod val="175000"/>
                <a:alpha val="40000"/>
              </a:schemeClr>
            </a:glow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/>
            <a:bevelB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C:\Users\Учитель\Desktop\плакат потешина\картинки\depositphotos_8738932-stock-illustration-black-and-whitevector-mouse-cursor.jpg"/>
          <p:cNvPicPr>
            <a:picLocks noChangeAspect="1" noChangeArrowheads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67007" y="2409029"/>
            <a:ext cx="263273" cy="26327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0" name="Picture 2" descr="C:\Users\Учитель\Desktop\плакат потешина\картинки\depositphotos_8738932-stock-illustration-black-and-whitevector-mouse-cursor.jpg"/>
          <p:cNvPicPr>
            <a:picLocks noChangeAspect="1" noChangeArrowheads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7674" y="3636307"/>
            <a:ext cx="263273" cy="26327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9" name="Picture 2" descr="C:\Users\Учитель\Desktop\плакат потешина\картинки\depositphotos_8738932-stock-illustration-black-and-whitevector-mouse-cursor.jpg"/>
          <p:cNvPicPr>
            <a:picLocks noChangeAspect="1" noChangeArrowheads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72107" y="2468688"/>
            <a:ext cx="263273" cy="26327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4" name="Picture 2" descr="C:\Users\Учитель\Desktop\плакат потешина\картинки\depositphotos_8738932-stock-illustration-black-and-whitevector-mouse-cursor.jpg"/>
          <p:cNvPicPr>
            <a:picLocks noChangeAspect="1" noChangeArrowheads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1531" y="3641977"/>
            <a:ext cx="263273" cy="26327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5" name="Picture 2" descr="C:\Users\Учитель\Desktop\плакат потешина\картинки\depositphotos_8738932-stock-illustration-black-and-whitevector-mouse-cursor.jpg"/>
          <p:cNvPicPr>
            <a:picLocks noChangeAspect="1" noChangeArrowheads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03349" y="2457184"/>
            <a:ext cx="263273" cy="26327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6" name="Picture 2" descr="C:\Users\Учитель\Desktop\плакат потешина\картинки\depositphotos_8738932-stock-illustration-black-and-whitevector-mouse-cursor.jpg"/>
          <p:cNvPicPr>
            <a:picLocks noChangeAspect="1" noChangeArrowheads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03348" y="3636306"/>
            <a:ext cx="263273" cy="26327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442795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>
        <p14:prism isContent="1" isInverted="1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5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4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4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5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6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6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4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2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3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4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25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7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5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4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0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31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32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33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8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5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4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39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40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41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9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4"/>
                  </p:tgtEl>
                </p:cond>
              </p:nextCondLst>
            </p:seq>
            <p:seq concurrent="1" nextAc="seek">
              <p:cTn id="49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0" fill="hold">
                      <p:stCondLst>
                        <p:cond delay="0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68" restart="whenNotActive" fill="hold" evtFilter="cancelBubble" nodeType="interactiveSeq">
                <p:stCondLst>
                  <p:cond evt="onClick" delay="0">
                    <p:tgtEl>
                      <p:spTgt spid="7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9" fill="hold">
                      <p:stCondLst>
                        <p:cond delay="0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7"/>
                  </p:tgtEl>
                </p:cond>
              </p:nextCondLst>
            </p:seq>
            <p:seq concurrent="1" nextAc="seek">
              <p:cTn id="87" restart="whenNotActive" fill="hold" evtFilter="cancelBubble" nodeType="interactiveSeq">
                <p:stCondLst>
                  <p:cond evt="onClick" delay="0">
                    <p:tgtEl>
                      <p:spTgt spid="8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8" fill="hold">
                      <p:stCondLst>
                        <p:cond delay="0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3"/>
                  </p:tgtEl>
                </p:cond>
              </p:nextCondLst>
            </p:seq>
            <p:seq concurrent="1" nextAc="seek">
              <p:cTn id="106" restart="whenNotActive" fill="hold" evtFilter="cancelBubble" nodeType="interactiveSeq">
                <p:stCondLst>
                  <p:cond evt="onClick" delay="0">
                    <p:tgtEl>
                      <p:spTgt spid="7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7" fill="hold">
                      <p:stCondLst>
                        <p:cond delay="0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1"/>
                  </p:tgtEl>
                </p:cond>
              </p:nextCondLst>
            </p:seq>
            <p:seq concurrent="1" nextAc="seek">
              <p:cTn id="125" restart="whenNotActive" fill="hold" evtFilter="cancelBubble" nodeType="interactiveSeq">
                <p:stCondLst>
                  <p:cond evt="onClick" delay="0">
                    <p:tgtEl>
                      <p:spTgt spid="7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6" fill="hold">
                      <p:stCondLst>
                        <p:cond delay="0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3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3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4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4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4"/>
                  </p:tgtEl>
                </p:cond>
              </p:nextCondLst>
            </p:seq>
            <p:seq concurrent="1" nextAc="seek">
              <p:cTn id="144" restart="whenNotActive" fill="hold" evtFilter="cancelBubble" nodeType="interactiveSeq">
                <p:stCondLst>
                  <p:cond evt="onClick" delay="0">
                    <p:tgtEl>
                      <p:spTgt spid="8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5" fill="hold">
                      <p:stCondLst>
                        <p:cond delay="0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5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5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6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6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0"/>
                  </p:tgtEl>
                </p:cond>
              </p:nextCondLst>
            </p:seq>
          </p:childTnLst>
        </p:cTn>
      </p:par>
    </p:tnLst>
    <p:bldLst>
      <p:bldP spid="59" grpId="0" animBg="1"/>
      <p:bldP spid="58" grpId="0" animBg="1"/>
      <p:bldP spid="57" grpId="0" animBg="1"/>
      <p:bldP spid="56" grpId="0" animBg="1"/>
      <p:bldP spid="55" grpId="0" animBg="1"/>
      <p:bldP spid="62" grpId="0" animBg="1"/>
      <p:bldP spid="87" grpId="0" animBg="1"/>
      <p:bldP spid="88" grpId="0" animBg="1"/>
      <p:bldP spid="90" grpId="0" animBg="1"/>
      <p:bldP spid="91" grpId="0" animBg="1"/>
      <p:bldP spid="92" grpId="0" animBg="1"/>
      <p:bldP spid="93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/>
          <p:cNvGrpSpPr/>
          <p:nvPr/>
        </p:nvGrpSpPr>
        <p:grpSpPr>
          <a:xfrm>
            <a:off x="6192180" y="915566"/>
            <a:ext cx="2571779" cy="3672408"/>
            <a:chOff x="6192180" y="915566"/>
            <a:chExt cx="2571779" cy="3672408"/>
          </a:xfrm>
        </p:grpSpPr>
        <p:pic>
          <p:nvPicPr>
            <p:cNvPr id="2053" name="Picture 5" descr="C:\Users\1\Desktop\плакат потешина\картинки\9622c3fde0c396e00664ef1c26e875f7--cell-model-animal-cell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6192180" y="915566"/>
              <a:ext cx="2571779" cy="3672408"/>
            </a:xfrm>
            <a:prstGeom prst="rect">
              <a:avLst/>
            </a:prstGeom>
            <a:ln w="190500" cap="sq">
              <a:solidFill>
                <a:srgbClr val="C8C6BD"/>
              </a:solidFill>
              <a:prstDash val="solid"/>
              <a:miter lim="800000"/>
            </a:ln>
            <a:effectLst>
              <a:glow rad="228600">
                <a:srgbClr val="00B050">
                  <a:alpha val="40000"/>
                </a:srgbClr>
              </a:glow>
              <a:outerShdw blurRad="254000" algn="bl" rotWithShape="0">
                <a:srgbClr val="000000">
                  <a:alpha val="43000"/>
                </a:srgbClr>
              </a:outerShdw>
            </a:effectLst>
            <a:scene3d>
              <a:camera prst="perspectiveLeft"/>
              <a:lightRig rig="threePt" dir="t">
                <a:rot lat="0" lon="0" rev="2100000"/>
              </a:lightRig>
            </a:scene3d>
            <a:sp3d extrusionH="25400">
              <a:bevelT w="304800" h="152400"/>
              <a:extrusionClr>
                <a:srgbClr val="000000"/>
              </a:extrusionClr>
            </a:sp3d>
          </p:spPr>
        </p:pic>
        <p:pic>
          <p:nvPicPr>
            <p:cNvPr id="36" name="Picture 2" descr="C:\Users\Учитель\Desktop\плакат потешина\картинки\depositphotos_8738932-stock-illustration-black-and-whitevector-mouse-cursor.jp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498214" y="4143897"/>
              <a:ext cx="263273" cy="263273"/>
            </a:xfrm>
            <a:prstGeom prst="roundRect">
              <a:avLst>
                <a:gd name="adj" fmla="val 16667"/>
              </a:avLst>
            </a:prstGeom>
            <a:ln>
              <a:noFill/>
            </a:ln>
            <a:effectLst>
              <a:outerShdw blurRad="152400" dist="12000" dir="900000" sy="98000" kx="110000" ky="200000" algn="tl" rotWithShape="0">
                <a:srgbClr val="000000">
                  <a:alpha val="30000"/>
                </a:srgbClr>
              </a:outerShdw>
            </a:effectLst>
            <a:scene3d>
              <a:camera prst="perspectiveRelaxed">
                <a:rot lat="19800000" lon="1200000" rev="20820000"/>
              </a:camera>
              <a:lightRig rig="threePt" dir="t"/>
            </a:scene3d>
            <a:sp3d contourW="6350" prstMaterial="matte">
              <a:bevelT w="101600" h="101600"/>
              <a:contourClr>
                <a:srgbClr val="969696"/>
              </a:contourClr>
            </a:sp3d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5" name="Группа 4"/>
          <p:cNvGrpSpPr/>
          <p:nvPr/>
        </p:nvGrpSpPr>
        <p:grpSpPr>
          <a:xfrm>
            <a:off x="4067944" y="2463738"/>
            <a:ext cx="1631147" cy="1811796"/>
            <a:chOff x="4067944" y="2463738"/>
            <a:chExt cx="1631147" cy="1811796"/>
          </a:xfrm>
        </p:grpSpPr>
        <p:pic>
          <p:nvPicPr>
            <p:cNvPr id="34" name="Picture 2" descr="C:\Users\1\Desktop\плакат потешина\картинки\depositphotos_39109609-stock-illustration-professor-holding-frog.jpg">
              <a:hlinkClick r:id="rId5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4067944" y="2463738"/>
              <a:ext cx="1631147" cy="1811796"/>
            </a:xfrm>
            <a:prstGeom prst="rect">
              <a:avLst/>
            </a:prstGeom>
            <a:noFill/>
            <a:ln>
              <a:solidFill>
                <a:srgbClr val="00B050"/>
              </a:solidFill>
            </a:ln>
          </p:spPr>
        </p:pic>
        <p:pic>
          <p:nvPicPr>
            <p:cNvPr id="44" name="Picture 2" descr="C:\Users\Учитель\Desktop\плакат потешина\картинки\depositphotos_8738932-stock-illustration-black-and-whitevector-mouse-cursor.jp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77115" y="3964732"/>
              <a:ext cx="263273" cy="263273"/>
            </a:xfrm>
            <a:prstGeom prst="roundRect">
              <a:avLst>
                <a:gd name="adj" fmla="val 16667"/>
              </a:avLst>
            </a:prstGeom>
            <a:ln>
              <a:noFill/>
            </a:ln>
            <a:effectLst>
              <a:outerShdw blurRad="152400" dist="12000" dir="900000" sy="98000" kx="110000" ky="200000" algn="tl" rotWithShape="0">
                <a:srgbClr val="000000">
                  <a:alpha val="30000"/>
                </a:srgbClr>
              </a:outerShdw>
            </a:effectLst>
            <a:scene3d>
              <a:camera prst="perspectiveRelaxed">
                <a:rot lat="19800000" lon="1200000" rev="20820000"/>
              </a:camera>
              <a:lightRig rig="threePt" dir="t"/>
            </a:scene3d>
            <a:sp3d contourW="6350" prstMaterial="matte">
              <a:bevelT w="101600" h="101600"/>
              <a:contourClr>
                <a:srgbClr val="969696"/>
              </a:contourClr>
            </a:sp3d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4" name="Группа 3"/>
          <p:cNvGrpSpPr/>
          <p:nvPr/>
        </p:nvGrpSpPr>
        <p:grpSpPr>
          <a:xfrm>
            <a:off x="2159732" y="2859782"/>
            <a:ext cx="1631147" cy="1811796"/>
            <a:chOff x="2159732" y="2859782"/>
            <a:chExt cx="1631147" cy="1811796"/>
          </a:xfrm>
        </p:grpSpPr>
        <p:pic>
          <p:nvPicPr>
            <p:cNvPr id="33" name="Picture 2" descr="C:\Users\1\Desktop\плакат потешина\картинки\depositphotos_39109609-stock-illustration-professor-holding-frog.jpg">
              <a:hlinkClick r:id="rId7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2159732" y="2859782"/>
              <a:ext cx="1631147" cy="1811796"/>
            </a:xfrm>
            <a:prstGeom prst="rect">
              <a:avLst/>
            </a:prstGeom>
            <a:noFill/>
            <a:ln>
              <a:solidFill>
                <a:srgbClr val="00B050"/>
              </a:solidFill>
            </a:ln>
          </p:spPr>
        </p:pic>
        <p:pic>
          <p:nvPicPr>
            <p:cNvPr id="43" name="Picture 2" descr="C:\Users\Учитель\Desktop\плакат потешина\картинки\depositphotos_8738932-stock-illustration-black-and-whitevector-mouse-cursor.jp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32250" y="4352145"/>
              <a:ext cx="263273" cy="263273"/>
            </a:xfrm>
            <a:prstGeom prst="roundRect">
              <a:avLst>
                <a:gd name="adj" fmla="val 16667"/>
              </a:avLst>
            </a:prstGeom>
            <a:ln>
              <a:noFill/>
            </a:ln>
            <a:effectLst>
              <a:outerShdw blurRad="152400" dist="12000" dir="900000" sy="98000" kx="110000" ky="200000" algn="tl" rotWithShape="0">
                <a:srgbClr val="000000">
                  <a:alpha val="30000"/>
                </a:srgbClr>
              </a:outerShdw>
            </a:effectLst>
            <a:scene3d>
              <a:camera prst="perspectiveRelaxed">
                <a:rot lat="19800000" lon="1200000" rev="20820000"/>
              </a:camera>
              <a:lightRig rig="threePt" dir="t"/>
            </a:scene3d>
            <a:sp3d contourW="6350" prstMaterial="matte">
              <a:bevelT w="101600" h="101600"/>
              <a:contourClr>
                <a:srgbClr val="969696"/>
              </a:contourClr>
            </a:sp3d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3" name="Группа 2"/>
          <p:cNvGrpSpPr/>
          <p:nvPr/>
        </p:nvGrpSpPr>
        <p:grpSpPr>
          <a:xfrm>
            <a:off x="251520" y="2391730"/>
            <a:ext cx="1631147" cy="1811796"/>
            <a:chOff x="251520" y="2391730"/>
            <a:chExt cx="1631147" cy="1811796"/>
          </a:xfrm>
        </p:grpSpPr>
        <p:pic>
          <p:nvPicPr>
            <p:cNvPr id="2050" name="Picture 2" descr="C:\Users\1\Desktop\плакат потешина\картинки\depositphotos_39109609-stock-illustration-professor-holding-frog.jpg">
              <a:hlinkClick r:id="rId8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251520" y="2391730"/>
              <a:ext cx="1631147" cy="1811796"/>
            </a:xfrm>
            <a:prstGeom prst="rect">
              <a:avLst/>
            </a:prstGeom>
            <a:noFill/>
            <a:ln>
              <a:solidFill>
                <a:srgbClr val="00B050"/>
              </a:solidFill>
            </a:ln>
          </p:spPr>
        </p:pic>
        <p:pic>
          <p:nvPicPr>
            <p:cNvPr id="42" name="Picture 2" descr="C:\Users\Учитель\Desktop\плакат потешина\картинки\depositphotos_8738932-stock-illustration-black-and-whitevector-mouse-cursor.jp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73977" y="3880624"/>
              <a:ext cx="263273" cy="263273"/>
            </a:xfrm>
            <a:prstGeom prst="roundRect">
              <a:avLst>
                <a:gd name="adj" fmla="val 16667"/>
              </a:avLst>
            </a:prstGeom>
            <a:ln>
              <a:noFill/>
            </a:ln>
            <a:effectLst>
              <a:outerShdw blurRad="152400" dist="12000" dir="900000" sy="98000" kx="110000" ky="200000" algn="tl" rotWithShape="0">
                <a:srgbClr val="000000">
                  <a:alpha val="30000"/>
                </a:srgbClr>
              </a:outerShdw>
            </a:effectLst>
            <a:scene3d>
              <a:camera prst="perspectiveRelaxed">
                <a:rot lat="19800000" lon="1200000" rev="20820000"/>
              </a:camera>
              <a:lightRig rig="threePt" dir="t"/>
            </a:scene3d>
            <a:sp3d contourW="6350" prstMaterial="matte">
              <a:bevelT w="101600" h="101600"/>
              <a:contourClr>
                <a:srgbClr val="969696"/>
              </a:contourClr>
            </a:sp3d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35" name="Прямоугольник 34">
            <a:hlinkClick r:id="rId9" action="ppaction://hlinksldjump" tooltip="Процессы жизнедеятельности в растительной клетке"/>
          </p:cNvPr>
          <p:cNvSpPr/>
          <p:nvPr/>
        </p:nvSpPr>
        <p:spPr>
          <a:xfrm>
            <a:off x="5400092" y="-1"/>
            <a:ext cx="2196244" cy="49050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  <a:effectLst>
            <a:outerShdw blurRad="127000" dist="38100" dir="5400000" sx="103000" sy="103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 smtClean="0">
                <a:solidFill>
                  <a:schemeClr val="bg1"/>
                </a:solidFill>
                <a:hlinkClick r:id="rId9" action="ppaction://hlinksldjump"/>
              </a:rPr>
              <a:t>Список заданий</a:t>
            </a:r>
            <a:endParaRPr lang="ru-RU" b="1" u="sng" dirty="0">
              <a:solidFill>
                <a:schemeClr val="bg1"/>
              </a:solidFill>
            </a:endParaRPr>
          </a:p>
        </p:txBody>
      </p:sp>
      <p:sp>
        <p:nvSpPr>
          <p:cNvPr id="32" name="триг СБРОС на первом">
            <a:hlinkClick r:id="rId10" action="ppaction://hlinksldjump"/>
          </p:cNvPr>
          <p:cNvSpPr/>
          <p:nvPr/>
        </p:nvSpPr>
        <p:spPr>
          <a:xfrm>
            <a:off x="4347774" y="4524696"/>
            <a:ext cx="1212499" cy="506335"/>
          </a:xfrm>
          <a:prstGeom prst="ellipse">
            <a:avLst/>
          </a:prstGeom>
          <a:solidFill>
            <a:srgbClr val="00B050"/>
          </a:solidFill>
          <a:ln>
            <a:noFill/>
          </a:ln>
          <a:effectLst>
            <a:outerShdw blurRad="127000" dist="38100" dir="5400000" sx="104000" sy="104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 smtClean="0">
                <a:solidFill>
                  <a:schemeClr val="bg1"/>
                </a:solidFill>
              </a:rPr>
              <a:t>Далее </a:t>
            </a:r>
            <a:endParaRPr lang="ru-RU" b="1" u="sng" dirty="0">
              <a:solidFill>
                <a:schemeClr val="bg1"/>
              </a:solidFill>
            </a:endParaRPr>
          </a:p>
        </p:txBody>
      </p:sp>
      <p:sp>
        <p:nvSpPr>
          <p:cNvPr id="22" name="Полилиния 21"/>
          <p:cNvSpPr/>
          <p:nvPr/>
        </p:nvSpPr>
        <p:spPr>
          <a:xfrm>
            <a:off x="6048164" y="3399842"/>
            <a:ext cx="1234646" cy="668294"/>
          </a:xfrm>
          <a:custGeom>
            <a:avLst/>
            <a:gdLst>
              <a:gd name="connsiteX0" fmla="*/ 560173 w 1234646"/>
              <a:gd name="connsiteY0" fmla="*/ 187410 h 668294"/>
              <a:gd name="connsiteX1" fmla="*/ 442784 w 1234646"/>
              <a:gd name="connsiteY1" fmla="*/ 255372 h 668294"/>
              <a:gd name="connsiteX2" fmla="*/ 325394 w 1234646"/>
              <a:gd name="connsiteY2" fmla="*/ 286264 h 668294"/>
              <a:gd name="connsiteX3" fmla="*/ 84438 w 1234646"/>
              <a:gd name="connsiteY3" fmla="*/ 360405 h 668294"/>
              <a:gd name="connsiteX4" fmla="*/ 22654 w 1234646"/>
              <a:gd name="connsiteY4" fmla="*/ 391296 h 668294"/>
              <a:gd name="connsiteX5" fmla="*/ 4119 w 1234646"/>
              <a:gd name="connsiteY5" fmla="*/ 514864 h 668294"/>
              <a:gd name="connsiteX6" fmla="*/ 47367 w 1234646"/>
              <a:gd name="connsiteY6" fmla="*/ 607540 h 668294"/>
              <a:gd name="connsiteX7" fmla="*/ 90616 w 1234646"/>
              <a:gd name="connsiteY7" fmla="*/ 644610 h 668294"/>
              <a:gd name="connsiteX8" fmla="*/ 189470 w 1234646"/>
              <a:gd name="connsiteY8" fmla="*/ 656967 h 668294"/>
              <a:gd name="connsiteX9" fmla="*/ 374821 w 1234646"/>
              <a:gd name="connsiteY9" fmla="*/ 656967 h 668294"/>
              <a:gd name="connsiteX10" fmla="*/ 566351 w 1234646"/>
              <a:gd name="connsiteY10" fmla="*/ 589005 h 668294"/>
              <a:gd name="connsiteX11" fmla="*/ 757881 w 1234646"/>
              <a:gd name="connsiteY11" fmla="*/ 527221 h 668294"/>
              <a:gd name="connsiteX12" fmla="*/ 980303 w 1234646"/>
              <a:gd name="connsiteY12" fmla="*/ 440723 h 668294"/>
              <a:gd name="connsiteX13" fmla="*/ 1085335 w 1234646"/>
              <a:gd name="connsiteY13" fmla="*/ 366583 h 668294"/>
              <a:gd name="connsiteX14" fmla="*/ 1196546 w 1234646"/>
              <a:gd name="connsiteY14" fmla="*/ 292442 h 668294"/>
              <a:gd name="connsiteX15" fmla="*/ 1233616 w 1234646"/>
              <a:gd name="connsiteY15" fmla="*/ 193588 h 668294"/>
              <a:gd name="connsiteX16" fmla="*/ 1202724 w 1234646"/>
              <a:gd name="connsiteY16" fmla="*/ 94734 h 668294"/>
              <a:gd name="connsiteX17" fmla="*/ 1128584 w 1234646"/>
              <a:gd name="connsiteY17" fmla="*/ 26772 h 668294"/>
              <a:gd name="connsiteX18" fmla="*/ 998838 w 1234646"/>
              <a:gd name="connsiteY18" fmla="*/ 2059 h 668294"/>
              <a:gd name="connsiteX19" fmla="*/ 850557 w 1234646"/>
              <a:gd name="connsiteY19" fmla="*/ 39129 h 668294"/>
              <a:gd name="connsiteX20" fmla="*/ 739346 w 1234646"/>
              <a:gd name="connsiteY20" fmla="*/ 125626 h 668294"/>
              <a:gd name="connsiteX21" fmla="*/ 640492 w 1234646"/>
              <a:gd name="connsiteY21" fmla="*/ 168875 h 668294"/>
              <a:gd name="connsiteX22" fmla="*/ 560173 w 1234646"/>
              <a:gd name="connsiteY22" fmla="*/ 187410 h 6682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1234646" h="668294">
                <a:moveTo>
                  <a:pt x="560173" y="187410"/>
                </a:moveTo>
                <a:cubicBezTo>
                  <a:pt x="527222" y="201826"/>
                  <a:pt x="481914" y="238896"/>
                  <a:pt x="442784" y="255372"/>
                </a:cubicBezTo>
                <a:cubicBezTo>
                  <a:pt x="403654" y="271848"/>
                  <a:pt x="385118" y="268759"/>
                  <a:pt x="325394" y="286264"/>
                </a:cubicBezTo>
                <a:cubicBezTo>
                  <a:pt x="265670" y="303769"/>
                  <a:pt x="134895" y="342900"/>
                  <a:pt x="84438" y="360405"/>
                </a:cubicBezTo>
                <a:cubicBezTo>
                  <a:pt x="33981" y="377910"/>
                  <a:pt x="36040" y="365553"/>
                  <a:pt x="22654" y="391296"/>
                </a:cubicBezTo>
                <a:cubicBezTo>
                  <a:pt x="9268" y="417039"/>
                  <a:pt x="0" y="478823"/>
                  <a:pt x="4119" y="514864"/>
                </a:cubicBezTo>
                <a:cubicBezTo>
                  <a:pt x="8238" y="550905"/>
                  <a:pt x="32951" y="585916"/>
                  <a:pt x="47367" y="607540"/>
                </a:cubicBezTo>
                <a:cubicBezTo>
                  <a:pt x="61783" y="629164"/>
                  <a:pt x="66932" y="636372"/>
                  <a:pt x="90616" y="644610"/>
                </a:cubicBezTo>
                <a:cubicBezTo>
                  <a:pt x="114300" y="652848"/>
                  <a:pt x="142103" y="654908"/>
                  <a:pt x="189470" y="656967"/>
                </a:cubicBezTo>
                <a:cubicBezTo>
                  <a:pt x="236837" y="659026"/>
                  <a:pt x="312008" y="668294"/>
                  <a:pt x="374821" y="656967"/>
                </a:cubicBezTo>
                <a:cubicBezTo>
                  <a:pt x="437634" y="645640"/>
                  <a:pt x="502508" y="610629"/>
                  <a:pt x="566351" y="589005"/>
                </a:cubicBezTo>
                <a:cubicBezTo>
                  <a:pt x="630194" y="567381"/>
                  <a:pt x="688889" y="551935"/>
                  <a:pt x="757881" y="527221"/>
                </a:cubicBezTo>
                <a:cubicBezTo>
                  <a:pt x="826873" y="502507"/>
                  <a:pt x="925727" y="467496"/>
                  <a:pt x="980303" y="440723"/>
                </a:cubicBezTo>
                <a:cubicBezTo>
                  <a:pt x="1034879" y="413950"/>
                  <a:pt x="1049295" y="391296"/>
                  <a:pt x="1085335" y="366583"/>
                </a:cubicBezTo>
                <a:cubicBezTo>
                  <a:pt x="1121375" y="341870"/>
                  <a:pt x="1171833" y="321274"/>
                  <a:pt x="1196546" y="292442"/>
                </a:cubicBezTo>
                <a:cubicBezTo>
                  <a:pt x="1221259" y="263610"/>
                  <a:pt x="1232586" y="226539"/>
                  <a:pt x="1233616" y="193588"/>
                </a:cubicBezTo>
                <a:cubicBezTo>
                  <a:pt x="1234646" y="160637"/>
                  <a:pt x="1220229" y="122537"/>
                  <a:pt x="1202724" y="94734"/>
                </a:cubicBezTo>
                <a:cubicBezTo>
                  <a:pt x="1185219" y="66931"/>
                  <a:pt x="1162565" y="42218"/>
                  <a:pt x="1128584" y="26772"/>
                </a:cubicBezTo>
                <a:cubicBezTo>
                  <a:pt x="1094603" y="11326"/>
                  <a:pt x="1045176" y="0"/>
                  <a:pt x="998838" y="2059"/>
                </a:cubicBezTo>
                <a:cubicBezTo>
                  <a:pt x="952500" y="4118"/>
                  <a:pt x="893806" y="18535"/>
                  <a:pt x="850557" y="39129"/>
                </a:cubicBezTo>
                <a:cubicBezTo>
                  <a:pt x="807308" y="59724"/>
                  <a:pt x="774357" y="104002"/>
                  <a:pt x="739346" y="125626"/>
                </a:cubicBezTo>
                <a:cubicBezTo>
                  <a:pt x="704335" y="147250"/>
                  <a:pt x="667265" y="155489"/>
                  <a:pt x="640492" y="168875"/>
                </a:cubicBezTo>
                <a:cubicBezTo>
                  <a:pt x="613719" y="182261"/>
                  <a:pt x="593124" y="172994"/>
                  <a:pt x="560173" y="187410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Полилиния 27"/>
          <p:cNvSpPr/>
          <p:nvPr/>
        </p:nvSpPr>
        <p:spPr>
          <a:xfrm>
            <a:off x="6007100" y="1309688"/>
            <a:ext cx="1350963" cy="452437"/>
          </a:xfrm>
          <a:custGeom>
            <a:avLst/>
            <a:gdLst>
              <a:gd name="connsiteX0" fmla="*/ 60325 w 1350963"/>
              <a:gd name="connsiteY0" fmla="*/ 223837 h 452437"/>
              <a:gd name="connsiteX1" fmla="*/ 231775 w 1350963"/>
              <a:gd name="connsiteY1" fmla="*/ 138112 h 452437"/>
              <a:gd name="connsiteX2" fmla="*/ 317500 w 1350963"/>
              <a:gd name="connsiteY2" fmla="*/ 119062 h 452437"/>
              <a:gd name="connsiteX3" fmla="*/ 460375 w 1350963"/>
              <a:gd name="connsiteY3" fmla="*/ 80962 h 452437"/>
              <a:gd name="connsiteX4" fmla="*/ 688975 w 1350963"/>
              <a:gd name="connsiteY4" fmla="*/ 42862 h 452437"/>
              <a:gd name="connsiteX5" fmla="*/ 841375 w 1350963"/>
              <a:gd name="connsiteY5" fmla="*/ 4762 h 452437"/>
              <a:gd name="connsiteX6" fmla="*/ 1050925 w 1350963"/>
              <a:gd name="connsiteY6" fmla="*/ 14287 h 452437"/>
              <a:gd name="connsiteX7" fmla="*/ 1222375 w 1350963"/>
              <a:gd name="connsiteY7" fmla="*/ 42862 h 452437"/>
              <a:gd name="connsiteX8" fmla="*/ 1336675 w 1350963"/>
              <a:gd name="connsiteY8" fmla="*/ 80962 h 452437"/>
              <a:gd name="connsiteX9" fmla="*/ 1308100 w 1350963"/>
              <a:gd name="connsiteY9" fmla="*/ 233362 h 452437"/>
              <a:gd name="connsiteX10" fmla="*/ 1174750 w 1350963"/>
              <a:gd name="connsiteY10" fmla="*/ 261937 h 452437"/>
              <a:gd name="connsiteX11" fmla="*/ 1031875 w 1350963"/>
              <a:gd name="connsiteY11" fmla="*/ 280987 h 452437"/>
              <a:gd name="connsiteX12" fmla="*/ 879475 w 1350963"/>
              <a:gd name="connsiteY12" fmla="*/ 300037 h 452437"/>
              <a:gd name="connsiteX13" fmla="*/ 688975 w 1350963"/>
              <a:gd name="connsiteY13" fmla="*/ 338137 h 452437"/>
              <a:gd name="connsiteX14" fmla="*/ 479425 w 1350963"/>
              <a:gd name="connsiteY14" fmla="*/ 376237 h 452437"/>
              <a:gd name="connsiteX15" fmla="*/ 384175 w 1350963"/>
              <a:gd name="connsiteY15" fmla="*/ 433387 h 452437"/>
              <a:gd name="connsiteX16" fmla="*/ 117475 w 1350963"/>
              <a:gd name="connsiteY16" fmla="*/ 442912 h 452437"/>
              <a:gd name="connsiteX17" fmla="*/ 50800 w 1350963"/>
              <a:gd name="connsiteY17" fmla="*/ 433387 h 452437"/>
              <a:gd name="connsiteX18" fmla="*/ 3175 w 1350963"/>
              <a:gd name="connsiteY18" fmla="*/ 328612 h 452437"/>
              <a:gd name="connsiteX19" fmla="*/ 60325 w 1350963"/>
              <a:gd name="connsiteY19" fmla="*/ 223837 h 4524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1350963" h="452437">
                <a:moveTo>
                  <a:pt x="60325" y="223837"/>
                </a:moveTo>
                <a:cubicBezTo>
                  <a:pt x="98425" y="192087"/>
                  <a:pt x="188913" y="155574"/>
                  <a:pt x="231775" y="138112"/>
                </a:cubicBezTo>
                <a:cubicBezTo>
                  <a:pt x="274637" y="120650"/>
                  <a:pt x="279400" y="128587"/>
                  <a:pt x="317500" y="119062"/>
                </a:cubicBezTo>
                <a:cubicBezTo>
                  <a:pt x="355600" y="109537"/>
                  <a:pt x="398463" y="93662"/>
                  <a:pt x="460375" y="80962"/>
                </a:cubicBezTo>
                <a:cubicBezTo>
                  <a:pt x="522288" y="68262"/>
                  <a:pt x="625475" y="55562"/>
                  <a:pt x="688975" y="42862"/>
                </a:cubicBezTo>
                <a:cubicBezTo>
                  <a:pt x="752475" y="30162"/>
                  <a:pt x="781050" y="9525"/>
                  <a:pt x="841375" y="4762"/>
                </a:cubicBezTo>
                <a:cubicBezTo>
                  <a:pt x="901700" y="0"/>
                  <a:pt x="987425" y="7937"/>
                  <a:pt x="1050925" y="14287"/>
                </a:cubicBezTo>
                <a:cubicBezTo>
                  <a:pt x="1114425" y="20637"/>
                  <a:pt x="1174750" y="31750"/>
                  <a:pt x="1222375" y="42862"/>
                </a:cubicBezTo>
                <a:cubicBezTo>
                  <a:pt x="1270000" y="53974"/>
                  <a:pt x="1322388" y="49212"/>
                  <a:pt x="1336675" y="80962"/>
                </a:cubicBezTo>
                <a:cubicBezTo>
                  <a:pt x="1350963" y="112712"/>
                  <a:pt x="1335088" y="203200"/>
                  <a:pt x="1308100" y="233362"/>
                </a:cubicBezTo>
                <a:cubicBezTo>
                  <a:pt x="1281113" y="263525"/>
                  <a:pt x="1220787" y="254000"/>
                  <a:pt x="1174750" y="261937"/>
                </a:cubicBezTo>
                <a:cubicBezTo>
                  <a:pt x="1128713" y="269874"/>
                  <a:pt x="1031875" y="280987"/>
                  <a:pt x="1031875" y="280987"/>
                </a:cubicBezTo>
                <a:cubicBezTo>
                  <a:pt x="982662" y="287337"/>
                  <a:pt x="936625" y="290512"/>
                  <a:pt x="879475" y="300037"/>
                </a:cubicBezTo>
                <a:cubicBezTo>
                  <a:pt x="822325" y="309562"/>
                  <a:pt x="688975" y="338137"/>
                  <a:pt x="688975" y="338137"/>
                </a:cubicBezTo>
                <a:cubicBezTo>
                  <a:pt x="622300" y="350837"/>
                  <a:pt x="530225" y="360362"/>
                  <a:pt x="479425" y="376237"/>
                </a:cubicBezTo>
                <a:cubicBezTo>
                  <a:pt x="428625" y="392112"/>
                  <a:pt x="444500" y="422275"/>
                  <a:pt x="384175" y="433387"/>
                </a:cubicBezTo>
                <a:cubicBezTo>
                  <a:pt x="323850" y="444499"/>
                  <a:pt x="173037" y="442912"/>
                  <a:pt x="117475" y="442912"/>
                </a:cubicBezTo>
                <a:cubicBezTo>
                  <a:pt x="61913" y="442912"/>
                  <a:pt x="69850" y="452437"/>
                  <a:pt x="50800" y="433387"/>
                </a:cubicBezTo>
                <a:cubicBezTo>
                  <a:pt x="31750" y="414337"/>
                  <a:pt x="6350" y="357187"/>
                  <a:pt x="3175" y="328612"/>
                </a:cubicBezTo>
                <a:cubicBezTo>
                  <a:pt x="0" y="300037"/>
                  <a:pt x="22225" y="255587"/>
                  <a:pt x="60325" y="223837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Полилиния 28">
            <a:hlinkClick r:id="rId11" action="ppaction://hlinksldjump"/>
          </p:cNvPr>
          <p:cNvSpPr/>
          <p:nvPr/>
        </p:nvSpPr>
        <p:spPr>
          <a:xfrm>
            <a:off x="5894388" y="1301750"/>
            <a:ext cx="1501775" cy="457200"/>
          </a:xfrm>
          <a:custGeom>
            <a:avLst/>
            <a:gdLst>
              <a:gd name="connsiteX0" fmla="*/ 173037 w 1501775"/>
              <a:gd name="connsiteY0" fmla="*/ 260350 h 457200"/>
              <a:gd name="connsiteX1" fmla="*/ 392112 w 1501775"/>
              <a:gd name="connsiteY1" fmla="*/ 165100 h 457200"/>
              <a:gd name="connsiteX2" fmla="*/ 611187 w 1501775"/>
              <a:gd name="connsiteY2" fmla="*/ 127000 h 457200"/>
              <a:gd name="connsiteX3" fmla="*/ 839787 w 1501775"/>
              <a:gd name="connsiteY3" fmla="*/ 107950 h 457200"/>
              <a:gd name="connsiteX4" fmla="*/ 1058862 w 1501775"/>
              <a:gd name="connsiteY4" fmla="*/ 50800 h 457200"/>
              <a:gd name="connsiteX5" fmla="*/ 1230312 w 1501775"/>
              <a:gd name="connsiteY5" fmla="*/ 50800 h 457200"/>
              <a:gd name="connsiteX6" fmla="*/ 1363662 w 1501775"/>
              <a:gd name="connsiteY6" fmla="*/ 79375 h 457200"/>
              <a:gd name="connsiteX7" fmla="*/ 1163637 w 1501775"/>
              <a:gd name="connsiteY7" fmla="*/ 250825 h 457200"/>
              <a:gd name="connsiteX8" fmla="*/ 1325562 w 1501775"/>
              <a:gd name="connsiteY8" fmla="*/ 222250 h 457200"/>
              <a:gd name="connsiteX9" fmla="*/ 1011237 w 1501775"/>
              <a:gd name="connsiteY9" fmla="*/ 117475 h 457200"/>
              <a:gd name="connsiteX10" fmla="*/ 1068387 w 1501775"/>
              <a:gd name="connsiteY10" fmla="*/ 260350 h 457200"/>
              <a:gd name="connsiteX11" fmla="*/ 877887 w 1501775"/>
              <a:gd name="connsiteY11" fmla="*/ 298450 h 457200"/>
              <a:gd name="connsiteX12" fmla="*/ 687387 w 1501775"/>
              <a:gd name="connsiteY12" fmla="*/ 317500 h 457200"/>
              <a:gd name="connsiteX13" fmla="*/ 515937 w 1501775"/>
              <a:gd name="connsiteY13" fmla="*/ 317500 h 457200"/>
              <a:gd name="connsiteX14" fmla="*/ 354012 w 1501775"/>
              <a:gd name="connsiteY14" fmla="*/ 374650 h 457200"/>
              <a:gd name="connsiteX15" fmla="*/ 239712 w 1501775"/>
              <a:gd name="connsiteY15" fmla="*/ 307975 h 457200"/>
              <a:gd name="connsiteX16" fmla="*/ 506412 w 1501775"/>
              <a:gd name="connsiteY16" fmla="*/ 231775 h 457200"/>
              <a:gd name="connsiteX17" fmla="*/ 735012 w 1501775"/>
              <a:gd name="connsiteY17" fmla="*/ 203200 h 457200"/>
              <a:gd name="connsiteX18" fmla="*/ 992187 w 1501775"/>
              <a:gd name="connsiteY18" fmla="*/ 136525 h 457200"/>
              <a:gd name="connsiteX19" fmla="*/ 1268412 w 1501775"/>
              <a:gd name="connsiteY19" fmla="*/ 79375 h 457200"/>
              <a:gd name="connsiteX20" fmla="*/ 1306512 w 1501775"/>
              <a:gd name="connsiteY20" fmla="*/ 165100 h 457200"/>
              <a:gd name="connsiteX21" fmla="*/ 1020762 w 1501775"/>
              <a:gd name="connsiteY21" fmla="*/ 41275 h 457200"/>
              <a:gd name="connsiteX22" fmla="*/ 1135062 w 1501775"/>
              <a:gd name="connsiteY22" fmla="*/ 279400 h 457200"/>
              <a:gd name="connsiteX23" fmla="*/ 744537 w 1501775"/>
              <a:gd name="connsiteY23" fmla="*/ 98425 h 457200"/>
              <a:gd name="connsiteX24" fmla="*/ 735012 w 1501775"/>
              <a:gd name="connsiteY24" fmla="*/ 269875 h 457200"/>
              <a:gd name="connsiteX25" fmla="*/ 354012 w 1501775"/>
              <a:gd name="connsiteY25" fmla="*/ 107950 h 457200"/>
              <a:gd name="connsiteX26" fmla="*/ 534987 w 1501775"/>
              <a:gd name="connsiteY26" fmla="*/ 441325 h 457200"/>
              <a:gd name="connsiteX27" fmla="*/ 239712 w 1501775"/>
              <a:gd name="connsiteY27" fmla="*/ 203200 h 457200"/>
              <a:gd name="connsiteX28" fmla="*/ 192087 w 1501775"/>
              <a:gd name="connsiteY28" fmla="*/ 317500 h 457200"/>
              <a:gd name="connsiteX29" fmla="*/ 1392237 w 1501775"/>
              <a:gd name="connsiteY29" fmla="*/ 127000 h 457200"/>
              <a:gd name="connsiteX30" fmla="*/ 849312 w 1501775"/>
              <a:gd name="connsiteY30" fmla="*/ 222250 h 457200"/>
              <a:gd name="connsiteX31" fmla="*/ 363537 w 1501775"/>
              <a:gd name="connsiteY31" fmla="*/ 422275 h 457200"/>
              <a:gd name="connsiteX32" fmla="*/ 725487 w 1501775"/>
              <a:gd name="connsiteY32" fmla="*/ 60325 h 457200"/>
              <a:gd name="connsiteX33" fmla="*/ 963612 w 1501775"/>
              <a:gd name="connsiteY33" fmla="*/ 88900 h 457200"/>
              <a:gd name="connsiteX34" fmla="*/ 1316037 w 1501775"/>
              <a:gd name="connsiteY34" fmla="*/ 269875 h 457200"/>
              <a:gd name="connsiteX35" fmla="*/ 1439862 w 1501775"/>
              <a:gd name="connsiteY35" fmla="*/ 107950 h 457200"/>
              <a:gd name="connsiteX36" fmla="*/ 1401762 w 1501775"/>
              <a:gd name="connsiteY36" fmla="*/ 60325 h 457200"/>
              <a:gd name="connsiteX37" fmla="*/ 1220787 w 1501775"/>
              <a:gd name="connsiteY37" fmla="*/ 31750 h 457200"/>
              <a:gd name="connsiteX38" fmla="*/ 754062 w 1501775"/>
              <a:gd name="connsiteY38" fmla="*/ 12700 h 457200"/>
              <a:gd name="connsiteX39" fmla="*/ 468312 w 1501775"/>
              <a:gd name="connsiteY39" fmla="*/ 107950 h 457200"/>
              <a:gd name="connsiteX40" fmla="*/ 173037 w 1501775"/>
              <a:gd name="connsiteY40" fmla="*/ 260350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1501775" h="457200">
                <a:moveTo>
                  <a:pt x="173037" y="260350"/>
                </a:moveTo>
                <a:cubicBezTo>
                  <a:pt x="160337" y="269875"/>
                  <a:pt x="319087" y="187325"/>
                  <a:pt x="392112" y="165100"/>
                </a:cubicBezTo>
                <a:cubicBezTo>
                  <a:pt x="465137" y="142875"/>
                  <a:pt x="536575" y="136525"/>
                  <a:pt x="611187" y="127000"/>
                </a:cubicBezTo>
                <a:cubicBezTo>
                  <a:pt x="685799" y="117475"/>
                  <a:pt x="765175" y="120650"/>
                  <a:pt x="839787" y="107950"/>
                </a:cubicBezTo>
                <a:cubicBezTo>
                  <a:pt x="914399" y="95250"/>
                  <a:pt x="993775" y="60325"/>
                  <a:pt x="1058862" y="50800"/>
                </a:cubicBezTo>
                <a:cubicBezTo>
                  <a:pt x="1123949" y="41275"/>
                  <a:pt x="1179512" y="46038"/>
                  <a:pt x="1230312" y="50800"/>
                </a:cubicBezTo>
                <a:cubicBezTo>
                  <a:pt x="1281112" y="55562"/>
                  <a:pt x="1374774" y="46038"/>
                  <a:pt x="1363662" y="79375"/>
                </a:cubicBezTo>
                <a:cubicBezTo>
                  <a:pt x="1352550" y="112712"/>
                  <a:pt x="1169987" y="227013"/>
                  <a:pt x="1163637" y="250825"/>
                </a:cubicBezTo>
                <a:cubicBezTo>
                  <a:pt x="1157287" y="274637"/>
                  <a:pt x="1350962" y="244475"/>
                  <a:pt x="1325562" y="222250"/>
                </a:cubicBezTo>
                <a:cubicBezTo>
                  <a:pt x="1300162" y="200025"/>
                  <a:pt x="1054099" y="111125"/>
                  <a:pt x="1011237" y="117475"/>
                </a:cubicBezTo>
                <a:cubicBezTo>
                  <a:pt x="968375" y="123825"/>
                  <a:pt x="1090612" y="230188"/>
                  <a:pt x="1068387" y="260350"/>
                </a:cubicBezTo>
                <a:cubicBezTo>
                  <a:pt x="1046162" y="290512"/>
                  <a:pt x="941387" y="288925"/>
                  <a:pt x="877887" y="298450"/>
                </a:cubicBezTo>
                <a:cubicBezTo>
                  <a:pt x="814387" y="307975"/>
                  <a:pt x="747712" y="314325"/>
                  <a:pt x="687387" y="317500"/>
                </a:cubicBezTo>
                <a:cubicBezTo>
                  <a:pt x="627062" y="320675"/>
                  <a:pt x="571499" y="307975"/>
                  <a:pt x="515937" y="317500"/>
                </a:cubicBezTo>
                <a:cubicBezTo>
                  <a:pt x="460375" y="327025"/>
                  <a:pt x="400049" y="376237"/>
                  <a:pt x="354012" y="374650"/>
                </a:cubicBezTo>
                <a:cubicBezTo>
                  <a:pt x="307975" y="373063"/>
                  <a:pt x="214312" y="331788"/>
                  <a:pt x="239712" y="307975"/>
                </a:cubicBezTo>
                <a:cubicBezTo>
                  <a:pt x="265112" y="284163"/>
                  <a:pt x="423862" y="249237"/>
                  <a:pt x="506412" y="231775"/>
                </a:cubicBezTo>
                <a:cubicBezTo>
                  <a:pt x="588962" y="214313"/>
                  <a:pt x="654050" y="219075"/>
                  <a:pt x="735012" y="203200"/>
                </a:cubicBezTo>
                <a:cubicBezTo>
                  <a:pt x="815975" y="187325"/>
                  <a:pt x="903287" y="157162"/>
                  <a:pt x="992187" y="136525"/>
                </a:cubicBezTo>
                <a:cubicBezTo>
                  <a:pt x="1081087" y="115888"/>
                  <a:pt x="1216025" y="74613"/>
                  <a:pt x="1268412" y="79375"/>
                </a:cubicBezTo>
                <a:cubicBezTo>
                  <a:pt x="1320799" y="84137"/>
                  <a:pt x="1347787" y="171450"/>
                  <a:pt x="1306512" y="165100"/>
                </a:cubicBezTo>
                <a:cubicBezTo>
                  <a:pt x="1265237" y="158750"/>
                  <a:pt x="1049337" y="22225"/>
                  <a:pt x="1020762" y="41275"/>
                </a:cubicBezTo>
                <a:cubicBezTo>
                  <a:pt x="992187" y="60325"/>
                  <a:pt x="1181100" y="269875"/>
                  <a:pt x="1135062" y="279400"/>
                </a:cubicBezTo>
                <a:cubicBezTo>
                  <a:pt x="1089025" y="288925"/>
                  <a:pt x="811212" y="100012"/>
                  <a:pt x="744537" y="98425"/>
                </a:cubicBezTo>
                <a:cubicBezTo>
                  <a:pt x="677862" y="96838"/>
                  <a:pt x="800099" y="268288"/>
                  <a:pt x="735012" y="269875"/>
                </a:cubicBezTo>
                <a:cubicBezTo>
                  <a:pt x="669925" y="271462"/>
                  <a:pt x="387350" y="79375"/>
                  <a:pt x="354012" y="107950"/>
                </a:cubicBezTo>
                <a:cubicBezTo>
                  <a:pt x="320675" y="136525"/>
                  <a:pt x="554037" y="425450"/>
                  <a:pt x="534987" y="441325"/>
                </a:cubicBezTo>
                <a:cubicBezTo>
                  <a:pt x="515937" y="457200"/>
                  <a:pt x="296862" y="223837"/>
                  <a:pt x="239712" y="203200"/>
                </a:cubicBezTo>
                <a:cubicBezTo>
                  <a:pt x="182562" y="182563"/>
                  <a:pt x="0" y="330200"/>
                  <a:pt x="192087" y="317500"/>
                </a:cubicBezTo>
                <a:cubicBezTo>
                  <a:pt x="384174" y="304800"/>
                  <a:pt x="1282700" y="142875"/>
                  <a:pt x="1392237" y="127000"/>
                </a:cubicBezTo>
                <a:cubicBezTo>
                  <a:pt x="1501775" y="111125"/>
                  <a:pt x="1020762" y="173037"/>
                  <a:pt x="849312" y="222250"/>
                </a:cubicBezTo>
                <a:cubicBezTo>
                  <a:pt x="677862" y="271463"/>
                  <a:pt x="384175" y="449263"/>
                  <a:pt x="363537" y="422275"/>
                </a:cubicBezTo>
                <a:cubicBezTo>
                  <a:pt x="342899" y="395287"/>
                  <a:pt x="625475" y="115888"/>
                  <a:pt x="725487" y="60325"/>
                </a:cubicBezTo>
                <a:cubicBezTo>
                  <a:pt x="825500" y="4763"/>
                  <a:pt x="865187" y="53975"/>
                  <a:pt x="963612" y="88900"/>
                </a:cubicBezTo>
                <a:cubicBezTo>
                  <a:pt x="1062037" y="123825"/>
                  <a:pt x="1236662" y="266700"/>
                  <a:pt x="1316037" y="269875"/>
                </a:cubicBezTo>
                <a:cubicBezTo>
                  <a:pt x="1395412" y="273050"/>
                  <a:pt x="1425575" y="142875"/>
                  <a:pt x="1439862" y="107950"/>
                </a:cubicBezTo>
                <a:cubicBezTo>
                  <a:pt x="1454150" y="73025"/>
                  <a:pt x="1438275" y="73025"/>
                  <a:pt x="1401762" y="60325"/>
                </a:cubicBezTo>
                <a:cubicBezTo>
                  <a:pt x="1365250" y="47625"/>
                  <a:pt x="1328737" y="39688"/>
                  <a:pt x="1220787" y="31750"/>
                </a:cubicBezTo>
                <a:cubicBezTo>
                  <a:pt x="1112837" y="23813"/>
                  <a:pt x="879475" y="0"/>
                  <a:pt x="754062" y="12700"/>
                </a:cubicBezTo>
                <a:cubicBezTo>
                  <a:pt x="628650" y="25400"/>
                  <a:pt x="571499" y="63500"/>
                  <a:pt x="468312" y="107950"/>
                </a:cubicBezTo>
                <a:cubicBezTo>
                  <a:pt x="365125" y="152400"/>
                  <a:pt x="185737" y="250825"/>
                  <a:pt x="173037" y="260350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Полилиния 36">
            <a:hlinkClick r:id="rId12" action="ppaction://hlinksldjump"/>
          </p:cNvPr>
          <p:cNvSpPr/>
          <p:nvPr/>
        </p:nvSpPr>
        <p:spPr>
          <a:xfrm>
            <a:off x="5464175" y="2165350"/>
            <a:ext cx="587375" cy="434975"/>
          </a:xfrm>
          <a:custGeom>
            <a:avLst/>
            <a:gdLst>
              <a:gd name="connsiteX0" fmla="*/ 50800 w 587375"/>
              <a:gd name="connsiteY0" fmla="*/ 349250 h 434975"/>
              <a:gd name="connsiteX1" fmla="*/ 450850 w 587375"/>
              <a:gd name="connsiteY1" fmla="*/ 53975 h 434975"/>
              <a:gd name="connsiteX2" fmla="*/ 155575 w 587375"/>
              <a:gd name="connsiteY2" fmla="*/ 368300 h 434975"/>
              <a:gd name="connsiteX3" fmla="*/ 498475 w 587375"/>
              <a:gd name="connsiteY3" fmla="*/ 92075 h 434975"/>
              <a:gd name="connsiteX4" fmla="*/ 279400 w 587375"/>
              <a:gd name="connsiteY4" fmla="*/ 396875 h 434975"/>
              <a:gd name="connsiteX5" fmla="*/ 574675 w 587375"/>
              <a:gd name="connsiteY5" fmla="*/ 158750 h 434975"/>
              <a:gd name="connsiteX6" fmla="*/ 355600 w 587375"/>
              <a:gd name="connsiteY6" fmla="*/ 25400 h 434975"/>
              <a:gd name="connsiteX7" fmla="*/ 536575 w 587375"/>
              <a:gd name="connsiteY7" fmla="*/ 311150 h 434975"/>
              <a:gd name="connsiteX8" fmla="*/ 222250 w 587375"/>
              <a:gd name="connsiteY8" fmla="*/ 44450 h 434975"/>
              <a:gd name="connsiteX9" fmla="*/ 403225 w 587375"/>
              <a:gd name="connsiteY9" fmla="*/ 396875 h 434975"/>
              <a:gd name="connsiteX10" fmla="*/ 136525 w 587375"/>
              <a:gd name="connsiteY10" fmla="*/ 130175 h 434975"/>
              <a:gd name="connsiteX11" fmla="*/ 231775 w 587375"/>
              <a:gd name="connsiteY11" fmla="*/ 415925 h 434975"/>
              <a:gd name="connsiteX12" fmla="*/ 31750 w 587375"/>
              <a:gd name="connsiteY12" fmla="*/ 244475 h 434975"/>
              <a:gd name="connsiteX13" fmla="*/ 422275 w 587375"/>
              <a:gd name="connsiteY13" fmla="*/ 34925 h 434975"/>
              <a:gd name="connsiteX14" fmla="*/ 241300 w 587375"/>
              <a:gd name="connsiteY14" fmla="*/ 415925 h 434975"/>
              <a:gd name="connsiteX15" fmla="*/ 536575 w 587375"/>
              <a:gd name="connsiteY15" fmla="*/ 130175 h 434975"/>
              <a:gd name="connsiteX16" fmla="*/ 469900 w 587375"/>
              <a:gd name="connsiteY16" fmla="*/ 320675 h 434975"/>
              <a:gd name="connsiteX17" fmla="*/ 69850 w 587375"/>
              <a:gd name="connsiteY17" fmla="*/ 225425 h 434975"/>
              <a:gd name="connsiteX18" fmla="*/ 193675 w 587375"/>
              <a:gd name="connsiteY18" fmla="*/ 396875 h 434975"/>
              <a:gd name="connsiteX19" fmla="*/ 327025 w 587375"/>
              <a:gd name="connsiteY19" fmla="*/ 63500 h 434975"/>
              <a:gd name="connsiteX20" fmla="*/ 288925 w 587375"/>
              <a:gd name="connsiteY20" fmla="*/ 25400 h 434975"/>
              <a:gd name="connsiteX21" fmla="*/ 536575 w 587375"/>
              <a:gd name="connsiteY21" fmla="*/ 215900 h 434975"/>
              <a:gd name="connsiteX22" fmla="*/ 412750 w 587375"/>
              <a:gd name="connsiteY22" fmla="*/ 254000 h 434975"/>
              <a:gd name="connsiteX23" fmla="*/ 165100 w 587375"/>
              <a:gd name="connsiteY23" fmla="*/ 339725 h 434975"/>
              <a:gd name="connsiteX24" fmla="*/ 307975 w 587375"/>
              <a:gd name="connsiteY24" fmla="*/ 273050 h 4349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587375" h="434975">
                <a:moveTo>
                  <a:pt x="50800" y="349250"/>
                </a:moveTo>
                <a:cubicBezTo>
                  <a:pt x="242094" y="200025"/>
                  <a:pt x="433388" y="50800"/>
                  <a:pt x="450850" y="53975"/>
                </a:cubicBezTo>
                <a:cubicBezTo>
                  <a:pt x="468313" y="57150"/>
                  <a:pt x="147638" y="361950"/>
                  <a:pt x="155575" y="368300"/>
                </a:cubicBezTo>
                <a:cubicBezTo>
                  <a:pt x="163512" y="374650"/>
                  <a:pt x="477838" y="87313"/>
                  <a:pt x="498475" y="92075"/>
                </a:cubicBezTo>
                <a:cubicBezTo>
                  <a:pt x="519112" y="96837"/>
                  <a:pt x="266700" y="385763"/>
                  <a:pt x="279400" y="396875"/>
                </a:cubicBezTo>
                <a:cubicBezTo>
                  <a:pt x="292100" y="407987"/>
                  <a:pt x="561975" y="220663"/>
                  <a:pt x="574675" y="158750"/>
                </a:cubicBezTo>
                <a:cubicBezTo>
                  <a:pt x="587375" y="96838"/>
                  <a:pt x="361950" y="0"/>
                  <a:pt x="355600" y="25400"/>
                </a:cubicBezTo>
                <a:cubicBezTo>
                  <a:pt x="349250" y="50800"/>
                  <a:pt x="558800" y="307975"/>
                  <a:pt x="536575" y="311150"/>
                </a:cubicBezTo>
                <a:cubicBezTo>
                  <a:pt x="514350" y="314325"/>
                  <a:pt x="244475" y="30162"/>
                  <a:pt x="222250" y="44450"/>
                </a:cubicBezTo>
                <a:cubicBezTo>
                  <a:pt x="200025" y="58738"/>
                  <a:pt x="417512" y="382588"/>
                  <a:pt x="403225" y="396875"/>
                </a:cubicBezTo>
                <a:cubicBezTo>
                  <a:pt x="388938" y="411162"/>
                  <a:pt x="165100" y="127000"/>
                  <a:pt x="136525" y="130175"/>
                </a:cubicBezTo>
                <a:cubicBezTo>
                  <a:pt x="107950" y="133350"/>
                  <a:pt x="249237" y="396875"/>
                  <a:pt x="231775" y="415925"/>
                </a:cubicBezTo>
                <a:cubicBezTo>
                  <a:pt x="214313" y="434975"/>
                  <a:pt x="0" y="307975"/>
                  <a:pt x="31750" y="244475"/>
                </a:cubicBezTo>
                <a:cubicBezTo>
                  <a:pt x="63500" y="180975"/>
                  <a:pt x="387350" y="6350"/>
                  <a:pt x="422275" y="34925"/>
                </a:cubicBezTo>
                <a:cubicBezTo>
                  <a:pt x="457200" y="63500"/>
                  <a:pt x="222250" y="400050"/>
                  <a:pt x="241300" y="415925"/>
                </a:cubicBezTo>
                <a:cubicBezTo>
                  <a:pt x="260350" y="431800"/>
                  <a:pt x="498475" y="146050"/>
                  <a:pt x="536575" y="130175"/>
                </a:cubicBezTo>
                <a:cubicBezTo>
                  <a:pt x="574675" y="114300"/>
                  <a:pt x="547687" y="304800"/>
                  <a:pt x="469900" y="320675"/>
                </a:cubicBezTo>
                <a:cubicBezTo>
                  <a:pt x="392113" y="336550"/>
                  <a:pt x="115887" y="212725"/>
                  <a:pt x="69850" y="225425"/>
                </a:cubicBezTo>
                <a:cubicBezTo>
                  <a:pt x="23813" y="238125"/>
                  <a:pt x="150813" y="423862"/>
                  <a:pt x="193675" y="396875"/>
                </a:cubicBezTo>
                <a:cubicBezTo>
                  <a:pt x="236537" y="369888"/>
                  <a:pt x="311150" y="125413"/>
                  <a:pt x="327025" y="63500"/>
                </a:cubicBezTo>
                <a:cubicBezTo>
                  <a:pt x="342900" y="1588"/>
                  <a:pt x="254000" y="0"/>
                  <a:pt x="288925" y="25400"/>
                </a:cubicBezTo>
                <a:cubicBezTo>
                  <a:pt x="323850" y="50800"/>
                  <a:pt x="515938" y="177800"/>
                  <a:pt x="536575" y="215900"/>
                </a:cubicBezTo>
                <a:cubicBezTo>
                  <a:pt x="557212" y="254000"/>
                  <a:pt x="474662" y="233363"/>
                  <a:pt x="412750" y="254000"/>
                </a:cubicBezTo>
                <a:cubicBezTo>
                  <a:pt x="350838" y="274637"/>
                  <a:pt x="182563" y="336550"/>
                  <a:pt x="165100" y="339725"/>
                </a:cubicBezTo>
                <a:cubicBezTo>
                  <a:pt x="147638" y="342900"/>
                  <a:pt x="227806" y="307975"/>
                  <a:pt x="307975" y="273050"/>
                </a:cubicBezTo>
              </a:path>
            </a:pathLst>
          </a:custGeom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Полилиния 37">
            <a:hlinkClick r:id="rId13" action="ppaction://hlinksldjump"/>
          </p:cNvPr>
          <p:cNvSpPr/>
          <p:nvPr/>
        </p:nvSpPr>
        <p:spPr>
          <a:xfrm>
            <a:off x="6059488" y="2286000"/>
            <a:ext cx="301624" cy="339725"/>
          </a:xfrm>
          <a:custGeom>
            <a:avLst/>
            <a:gdLst>
              <a:gd name="connsiteX0" fmla="*/ 274637 w 301624"/>
              <a:gd name="connsiteY0" fmla="*/ 9525 h 339725"/>
              <a:gd name="connsiteX1" fmla="*/ 26987 w 301624"/>
              <a:gd name="connsiteY1" fmla="*/ 276225 h 339725"/>
              <a:gd name="connsiteX2" fmla="*/ 112712 w 301624"/>
              <a:gd name="connsiteY2" fmla="*/ 9525 h 339725"/>
              <a:gd name="connsiteX3" fmla="*/ 227012 w 301624"/>
              <a:gd name="connsiteY3" fmla="*/ 323850 h 339725"/>
              <a:gd name="connsiteX4" fmla="*/ 265112 w 301624"/>
              <a:gd name="connsiteY4" fmla="*/ 66675 h 339725"/>
              <a:gd name="connsiteX5" fmla="*/ 93662 w 301624"/>
              <a:gd name="connsiteY5" fmla="*/ 38100 h 339725"/>
              <a:gd name="connsiteX6" fmla="*/ 46037 w 301624"/>
              <a:gd name="connsiteY6" fmla="*/ 295275 h 339725"/>
              <a:gd name="connsiteX7" fmla="*/ 236537 w 301624"/>
              <a:gd name="connsiteY7" fmla="*/ 304800 h 339725"/>
              <a:gd name="connsiteX8" fmla="*/ 227012 w 301624"/>
              <a:gd name="connsiteY8" fmla="*/ 142875 h 339725"/>
              <a:gd name="connsiteX9" fmla="*/ 84137 w 301624"/>
              <a:gd name="connsiteY9" fmla="*/ 133350 h 339725"/>
              <a:gd name="connsiteX10" fmla="*/ 169862 w 301624"/>
              <a:gd name="connsiteY10" fmla="*/ 47625 h 339725"/>
              <a:gd name="connsiteX11" fmla="*/ 141287 w 301624"/>
              <a:gd name="connsiteY11" fmla="*/ 285750 h 339725"/>
              <a:gd name="connsiteX12" fmla="*/ 74612 w 301624"/>
              <a:gd name="connsiteY12" fmla="*/ 180975 h 339725"/>
              <a:gd name="connsiteX13" fmla="*/ 207962 w 301624"/>
              <a:gd name="connsiteY13" fmla="*/ 133350 h 339725"/>
              <a:gd name="connsiteX14" fmla="*/ 188912 w 301624"/>
              <a:gd name="connsiteY14" fmla="*/ 266700 h 339725"/>
              <a:gd name="connsiteX15" fmla="*/ 274637 w 301624"/>
              <a:gd name="connsiteY15" fmla="*/ 9525 h 339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301624" h="339725">
                <a:moveTo>
                  <a:pt x="274637" y="9525"/>
                </a:moveTo>
                <a:cubicBezTo>
                  <a:pt x="247650" y="11112"/>
                  <a:pt x="53974" y="276225"/>
                  <a:pt x="26987" y="276225"/>
                </a:cubicBezTo>
                <a:cubicBezTo>
                  <a:pt x="0" y="276225"/>
                  <a:pt x="79375" y="1588"/>
                  <a:pt x="112712" y="9525"/>
                </a:cubicBezTo>
                <a:cubicBezTo>
                  <a:pt x="146049" y="17462"/>
                  <a:pt x="201612" y="314325"/>
                  <a:pt x="227012" y="323850"/>
                </a:cubicBezTo>
                <a:cubicBezTo>
                  <a:pt x="252412" y="333375"/>
                  <a:pt x="287337" y="114300"/>
                  <a:pt x="265112" y="66675"/>
                </a:cubicBezTo>
                <a:cubicBezTo>
                  <a:pt x="242887" y="19050"/>
                  <a:pt x="130174" y="0"/>
                  <a:pt x="93662" y="38100"/>
                </a:cubicBezTo>
                <a:cubicBezTo>
                  <a:pt x="57150" y="76200"/>
                  <a:pt x="22225" y="250825"/>
                  <a:pt x="46037" y="295275"/>
                </a:cubicBezTo>
                <a:cubicBezTo>
                  <a:pt x="69849" y="339725"/>
                  <a:pt x="206374" y="330200"/>
                  <a:pt x="236537" y="304800"/>
                </a:cubicBezTo>
                <a:cubicBezTo>
                  <a:pt x="266700" y="279400"/>
                  <a:pt x="252412" y="171450"/>
                  <a:pt x="227012" y="142875"/>
                </a:cubicBezTo>
                <a:cubicBezTo>
                  <a:pt x="201612" y="114300"/>
                  <a:pt x="93662" y="149225"/>
                  <a:pt x="84137" y="133350"/>
                </a:cubicBezTo>
                <a:cubicBezTo>
                  <a:pt x="74612" y="117475"/>
                  <a:pt x="160337" y="22225"/>
                  <a:pt x="169862" y="47625"/>
                </a:cubicBezTo>
                <a:cubicBezTo>
                  <a:pt x="179387" y="73025"/>
                  <a:pt x="157162" y="263525"/>
                  <a:pt x="141287" y="285750"/>
                </a:cubicBezTo>
                <a:cubicBezTo>
                  <a:pt x="125412" y="307975"/>
                  <a:pt x="63500" y="206375"/>
                  <a:pt x="74612" y="180975"/>
                </a:cubicBezTo>
                <a:cubicBezTo>
                  <a:pt x="85724" y="155575"/>
                  <a:pt x="188912" y="119063"/>
                  <a:pt x="207962" y="133350"/>
                </a:cubicBezTo>
                <a:cubicBezTo>
                  <a:pt x="227012" y="147638"/>
                  <a:pt x="179387" y="280987"/>
                  <a:pt x="188912" y="266700"/>
                </a:cubicBezTo>
                <a:cubicBezTo>
                  <a:pt x="198437" y="252413"/>
                  <a:pt x="301624" y="7938"/>
                  <a:pt x="274637" y="9525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Полилиния 38">
            <a:hlinkClick r:id="rId13" action="ppaction://hlinksldjump"/>
          </p:cNvPr>
          <p:cNvSpPr/>
          <p:nvPr/>
        </p:nvSpPr>
        <p:spPr>
          <a:xfrm>
            <a:off x="5354638" y="2614613"/>
            <a:ext cx="661987" cy="123824"/>
          </a:xfrm>
          <a:custGeom>
            <a:avLst/>
            <a:gdLst>
              <a:gd name="connsiteX0" fmla="*/ 74612 w 661987"/>
              <a:gd name="connsiteY0" fmla="*/ 90487 h 123824"/>
              <a:gd name="connsiteX1" fmla="*/ 579437 w 661987"/>
              <a:gd name="connsiteY1" fmla="*/ 4762 h 123824"/>
              <a:gd name="connsiteX2" fmla="*/ 569912 w 661987"/>
              <a:gd name="connsiteY2" fmla="*/ 119062 h 123824"/>
              <a:gd name="connsiteX3" fmla="*/ 293687 w 661987"/>
              <a:gd name="connsiteY3" fmla="*/ 33337 h 123824"/>
              <a:gd name="connsiteX4" fmla="*/ 131762 w 661987"/>
              <a:gd name="connsiteY4" fmla="*/ 14287 h 123824"/>
              <a:gd name="connsiteX5" fmla="*/ 74612 w 661987"/>
              <a:gd name="connsiteY5" fmla="*/ 90487 h 1238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61987" h="123824">
                <a:moveTo>
                  <a:pt x="74612" y="90487"/>
                </a:moveTo>
                <a:cubicBezTo>
                  <a:pt x="149224" y="88900"/>
                  <a:pt x="496887" y="0"/>
                  <a:pt x="579437" y="4762"/>
                </a:cubicBezTo>
                <a:cubicBezTo>
                  <a:pt x="661987" y="9524"/>
                  <a:pt x="617537" y="114300"/>
                  <a:pt x="569912" y="119062"/>
                </a:cubicBezTo>
                <a:cubicBezTo>
                  <a:pt x="522287" y="123824"/>
                  <a:pt x="366712" y="50799"/>
                  <a:pt x="293687" y="33337"/>
                </a:cubicBezTo>
                <a:cubicBezTo>
                  <a:pt x="220662" y="15875"/>
                  <a:pt x="161924" y="4762"/>
                  <a:pt x="131762" y="14287"/>
                </a:cubicBezTo>
                <a:cubicBezTo>
                  <a:pt x="101600" y="23812"/>
                  <a:pt x="0" y="92074"/>
                  <a:pt x="74612" y="90487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" name="Полилиния 40">
            <a:hlinkClick r:id="rId13" action="ppaction://hlinksldjump"/>
          </p:cNvPr>
          <p:cNvSpPr/>
          <p:nvPr/>
        </p:nvSpPr>
        <p:spPr>
          <a:xfrm>
            <a:off x="5426075" y="2613025"/>
            <a:ext cx="550862" cy="155575"/>
          </a:xfrm>
          <a:custGeom>
            <a:avLst/>
            <a:gdLst>
              <a:gd name="connsiteX0" fmla="*/ 498475 w 550862"/>
              <a:gd name="connsiteY0" fmla="*/ 44450 h 155575"/>
              <a:gd name="connsiteX1" fmla="*/ 488950 w 550862"/>
              <a:gd name="connsiteY1" fmla="*/ 149225 h 155575"/>
              <a:gd name="connsiteX2" fmla="*/ 450850 w 550862"/>
              <a:gd name="connsiteY2" fmla="*/ 6350 h 155575"/>
              <a:gd name="connsiteX3" fmla="*/ 346075 w 550862"/>
              <a:gd name="connsiteY3" fmla="*/ 111125 h 155575"/>
              <a:gd name="connsiteX4" fmla="*/ 317500 w 550862"/>
              <a:gd name="connsiteY4" fmla="*/ 25400 h 155575"/>
              <a:gd name="connsiteX5" fmla="*/ 203200 w 550862"/>
              <a:gd name="connsiteY5" fmla="*/ 82550 h 155575"/>
              <a:gd name="connsiteX6" fmla="*/ 12700 w 550862"/>
              <a:gd name="connsiteY6" fmla="*/ 92075 h 155575"/>
              <a:gd name="connsiteX7" fmla="*/ 127000 w 550862"/>
              <a:gd name="connsiteY7" fmla="*/ 44450 h 155575"/>
              <a:gd name="connsiteX8" fmla="*/ 403225 w 550862"/>
              <a:gd name="connsiteY8" fmla="*/ 53975 h 155575"/>
              <a:gd name="connsiteX9" fmla="*/ 479425 w 550862"/>
              <a:gd name="connsiteY9" fmla="*/ 92075 h 155575"/>
              <a:gd name="connsiteX10" fmla="*/ 174625 w 550862"/>
              <a:gd name="connsiteY10" fmla="*/ 120650 h 155575"/>
              <a:gd name="connsiteX11" fmla="*/ 498475 w 550862"/>
              <a:gd name="connsiteY11" fmla="*/ 44450 h 1555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550862" h="155575">
                <a:moveTo>
                  <a:pt x="498475" y="44450"/>
                </a:moveTo>
                <a:cubicBezTo>
                  <a:pt x="550862" y="49212"/>
                  <a:pt x="496887" y="155575"/>
                  <a:pt x="488950" y="149225"/>
                </a:cubicBezTo>
                <a:cubicBezTo>
                  <a:pt x="481013" y="142875"/>
                  <a:pt x="474662" y="12700"/>
                  <a:pt x="450850" y="6350"/>
                </a:cubicBezTo>
                <a:cubicBezTo>
                  <a:pt x="427038" y="0"/>
                  <a:pt x="368300" y="107950"/>
                  <a:pt x="346075" y="111125"/>
                </a:cubicBezTo>
                <a:cubicBezTo>
                  <a:pt x="323850" y="114300"/>
                  <a:pt x="341312" y="30162"/>
                  <a:pt x="317500" y="25400"/>
                </a:cubicBezTo>
                <a:cubicBezTo>
                  <a:pt x="293688" y="20638"/>
                  <a:pt x="254000" y="71438"/>
                  <a:pt x="203200" y="82550"/>
                </a:cubicBezTo>
                <a:cubicBezTo>
                  <a:pt x="152400" y="93663"/>
                  <a:pt x="25400" y="98425"/>
                  <a:pt x="12700" y="92075"/>
                </a:cubicBezTo>
                <a:cubicBezTo>
                  <a:pt x="0" y="85725"/>
                  <a:pt x="61913" y="50800"/>
                  <a:pt x="127000" y="44450"/>
                </a:cubicBezTo>
                <a:cubicBezTo>
                  <a:pt x="192087" y="38100"/>
                  <a:pt x="344488" y="46038"/>
                  <a:pt x="403225" y="53975"/>
                </a:cubicBezTo>
                <a:cubicBezTo>
                  <a:pt x="461963" y="61913"/>
                  <a:pt x="517525" y="80963"/>
                  <a:pt x="479425" y="92075"/>
                </a:cubicBezTo>
                <a:cubicBezTo>
                  <a:pt x="441325" y="103187"/>
                  <a:pt x="173038" y="134937"/>
                  <a:pt x="174625" y="120650"/>
                </a:cubicBezTo>
                <a:cubicBezTo>
                  <a:pt x="176212" y="106363"/>
                  <a:pt x="446088" y="39688"/>
                  <a:pt x="498475" y="44450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Полилиния 44">
            <a:hlinkClick r:id="rId14" action="ppaction://hlinksldjump"/>
          </p:cNvPr>
          <p:cNvSpPr/>
          <p:nvPr/>
        </p:nvSpPr>
        <p:spPr>
          <a:xfrm>
            <a:off x="5221288" y="3832225"/>
            <a:ext cx="436562" cy="430212"/>
          </a:xfrm>
          <a:custGeom>
            <a:avLst/>
            <a:gdLst>
              <a:gd name="connsiteX0" fmla="*/ 46037 w 436562"/>
              <a:gd name="connsiteY0" fmla="*/ 139700 h 430212"/>
              <a:gd name="connsiteX1" fmla="*/ 236537 w 436562"/>
              <a:gd name="connsiteY1" fmla="*/ 63500 h 430212"/>
              <a:gd name="connsiteX2" fmla="*/ 407987 w 436562"/>
              <a:gd name="connsiteY2" fmla="*/ 120650 h 430212"/>
              <a:gd name="connsiteX3" fmla="*/ 407987 w 436562"/>
              <a:gd name="connsiteY3" fmla="*/ 282575 h 430212"/>
              <a:gd name="connsiteX4" fmla="*/ 341312 w 436562"/>
              <a:gd name="connsiteY4" fmla="*/ 368300 h 430212"/>
              <a:gd name="connsiteX5" fmla="*/ 188912 w 436562"/>
              <a:gd name="connsiteY5" fmla="*/ 425450 h 430212"/>
              <a:gd name="connsiteX6" fmla="*/ 36512 w 436562"/>
              <a:gd name="connsiteY6" fmla="*/ 339725 h 430212"/>
              <a:gd name="connsiteX7" fmla="*/ 7937 w 436562"/>
              <a:gd name="connsiteY7" fmla="*/ 196850 h 430212"/>
              <a:gd name="connsiteX8" fmla="*/ 84137 w 436562"/>
              <a:gd name="connsiteY8" fmla="*/ 63500 h 430212"/>
              <a:gd name="connsiteX9" fmla="*/ 217487 w 436562"/>
              <a:gd name="connsiteY9" fmla="*/ 53975 h 430212"/>
              <a:gd name="connsiteX10" fmla="*/ 207962 w 436562"/>
              <a:gd name="connsiteY10" fmla="*/ 387350 h 430212"/>
              <a:gd name="connsiteX11" fmla="*/ 331787 w 436562"/>
              <a:gd name="connsiteY11" fmla="*/ 82550 h 430212"/>
              <a:gd name="connsiteX12" fmla="*/ 274637 w 436562"/>
              <a:gd name="connsiteY12" fmla="*/ 330200 h 430212"/>
              <a:gd name="connsiteX13" fmla="*/ 388937 w 436562"/>
              <a:gd name="connsiteY13" fmla="*/ 196850 h 430212"/>
              <a:gd name="connsiteX14" fmla="*/ 46037 w 436562"/>
              <a:gd name="connsiteY14" fmla="*/ 139700 h 4302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436562" h="430212">
                <a:moveTo>
                  <a:pt x="46037" y="139700"/>
                </a:moveTo>
                <a:cubicBezTo>
                  <a:pt x="20637" y="117475"/>
                  <a:pt x="176212" y="66675"/>
                  <a:pt x="236537" y="63500"/>
                </a:cubicBezTo>
                <a:cubicBezTo>
                  <a:pt x="296862" y="60325"/>
                  <a:pt x="379412" y="84138"/>
                  <a:pt x="407987" y="120650"/>
                </a:cubicBezTo>
                <a:cubicBezTo>
                  <a:pt x="436562" y="157162"/>
                  <a:pt x="419099" y="241300"/>
                  <a:pt x="407987" y="282575"/>
                </a:cubicBezTo>
                <a:cubicBezTo>
                  <a:pt x="396875" y="323850"/>
                  <a:pt x="377824" y="344488"/>
                  <a:pt x="341312" y="368300"/>
                </a:cubicBezTo>
                <a:cubicBezTo>
                  <a:pt x="304800" y="392112"/>
                  <a:pt x="239712" y="430212"/>
                  <a:pt x="188912" y="425450"/>
                </a:cubicBezTo>
                <a:cubicBezTo>
                  <a:pt x="138112" y="420688"/>
                  <a:pt x="66674" y="377825"/>
                  <a:pt x="36512" y="339725"/>
                </a:cubicBezTo>
                <a:cubicBezTo>
                  <a:pt x="6350" y="301625"/>
                  <a:pt x="0" y="242887"/>
                  <a:pt x="7937" y="196850"/>
                </a:cubicBezTo>
                <a:cubicBezTo>
                  <a:pt x="15874" y="150813"/>
                  <a:pt x="49212" y="87312"/>
                  <a:pt x="84137" y="63500"/>
                </a:cubicBezTo>
                <a:cubicBezTo>
                  <a:pt x="119062" y="39688"/>
                  <a:pt x="196850" y="0"/>
                  <a:pt x="217487" y="53975"/>
                </a:cubicBezTo>
                <a:cubicBezTo>
                  <a:pt x="238125" y="107950"/>
                  <a:pt x="188912" y="382588"/>
                  <a:pt x="207962" y="387350"/>
                </a:cubicBezTo>
                <a:cubicBezTo>
                  <a:pt x="227012" y="392112"/>
                  <a:pt x="320675" y="92075"/>
                  <a:pt x="331787" y="82550"/>
                </a:cubicBezTo>
                <a:cubicBezTo>
                  <a:pt x="342900" y="73025"/>
                  <a:pt x="265112" y="311150"/>
                  <a:pt x="274637" y="330200"/>
                </a:cubicBezTo>
                <a:cubicBezTo>
                  <a:pt x="284162" y="349250"/>
                  <a:pt x="428625" y="223838"/>
                  <a:pt x="388937" y="196850"/>
                </a:cubicBezTo>
                <a:cubicBezTo>
                  <a:pt x="349250" y="169863"/>
                  <a:pt x="71437" y="161925"/>
                  <a:pt x="46037" y="139700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" name="Полилиния 45">
            <a:hlinkClick r:id="rId14" action="ppaction://hlinksldjump"/>
          </p:cNvPr>
          <p:cNvSpPr/>
          <p:nvPr/>
        </p:nvSpPr>
        <p:spPr>
          <a:xfrm>
            <a:off x="5246688" y="3913981"/>
            <a:ext cx="393700" cy="340519"/>
          </a:xfrm>
          <a:custGeom>
            <a:avLst/>
            <a:gdLst>
              <a:gd name="connsiteX0" fmla="*/ 58737 w 393700"/>
              <a:gd name="connsiteY0" fmla="*/ 794 h 340519"/>
              <a:gd name="connsiteX1" fmla="*/ 115887 w 393700"/>
              <a:gd name="connsiteY1" fmla="*/ 794 h 340519"/>
              <a:gd name="connsiteX2" fmla="*/ 325437 w 393700"/>
              <a:gd name="connsiteY2" fmla="*/ 10319 h 340519"/>
              <a:gd name="connsiteX3" fmla="*/ 11112 w 393700"/>
              <a:gd name="connsiteY3" fmla="*/ 124619 h 340519"/>
              <a:gd name="connsiteX4" fmla="*/ 392112 w 393700"/>
              <a:gd name="connsiteY4" fmla="*/ 143669 h 340519"/>
              <a:gd name="connsiteX5" fmla="*/ 20637 w 393700"/>
              <a:gd name="connsiteY5" fmla="*/ 181769 h 340519"/>
              <a:gd name="connsiteX6" fmla="*/ 354012 w 393700"/>
              <a:gd name="connsiteY6" fmla="*/ 238919 h 340519"/>
              <a:gd name="connsiteX7" fmla="*/ 77787 w 393700"/>
              <a:gd name="connsiteY7" fmla="*/ 305594 h 340519"/>
              <a:gd name="connsiteX8" fmla="*/ 58737 w 393700"/>
              <a:gd name="connsiteY8" fmla="*/ 794 h 3405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93700" h="340519">
                <a:moveTo>
                  <a:pt x="58737" y="794"/>
                </a:moveTo>
                <a:cubicBezTo>
                  <a:pt x="65087" y="0"/>
                  <a:pt x="115887" y="794"/>
                  <a:pt x="115887" y="794"/>
                </a:cubicBezTo>
                <a:lnTo>
                  <a:pt x="325437" y="10319"/>
                </a:lnTo>
                <a:cubicBezTo>
                  <a:pt x="307975" y="30956"/>
                  <a:pt x="0" y="102394"/>
                  <a:pt x="11112" y="124619"/>
                </a:cubicBezTo>
                <a:cubicBezTo>
                  <a:pt x="22224" y="146844"/>
                  <a:pt x="390525" y="134144"/>
                  <a:pt x="392112" y="143669"/>
                </a:cubicBezTo>
                <a:cubicBezTo>
                  <a:pt x="393700" y="153194"/>
                  <a:pt x="26987" y="165894"/>
                  <a:pt x="20637" y="181769"/>
                </a:cubicBezTo>
                <a:cubicBezTo>
                  <a:pt x="14287" y="197644"/>
                  <a:pt x="344487" y="218282"/>
                  <a:pt x="354012" y="238919"/>
                </a:cubicBezTo>
                <a:cubicBezTo>
                  <a:pt x="363537" y="259556"/>
                  <a:pt x="128587" y="340519"/>
                  <a:pt x="77787" y="305594"/>
                </a:cubicBezTo>
                <a:cubicBezTo>
                  <a:pt x="26987" y="270669"/>
                  <a:pt x="38099" y="150019"/>
                  <a:pt x="58737" y="794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8" name="Полилиния 47"/>
          <p:cNvSpPr/>
          <p:nvPr/>
        </p:nvSpPr>
        <p:spPr>
          <a:xfrm>
            <a:off x="7739063" y="2776538"/>
            <a:ext cx="393699" cy="355599"/>
          </a:xfrm>
          <a:custGeom>
            <a:avLst/>
            <a:gdLst>
              <a:gd name="connsiteX0" fmla="*/ 23812 w 393699"/>
              <a:gd name="connsiteY0" fmla="*/ 109537 h 355599"/>
              <a:gd name="connsiteX1" fmla="*/ 33337 w 393699"/>
              <a:gd name="connsiteY1" fmla="*/ 309562 h 355599"/>
              <a:gd name="connsiteX2" fmla="*/ 223837 w 393699"/>
              <a:gd name="connsiteY2" fmla="*/ 347662 h 355599"/>
              <a:gd name="connsiteX3" fmla="*/ 328612 w 393699"/>
              <a:gd name="connsiteY3" fmla="*/ 261937 h 355599"/>
              <a:gd name="connsiteX4" fmla="*/ 385762 w 393699"/>
              <a:gd name="connsiteY4" fmla="*/ 176212 h 355599"/>
              <a:gd name="connsiteX5" fmla="*/ 280987 w 393699"/>
              <a:gd name="connsiteY5" fmla="*/ 42862 h 355599"/>
              <a:gd name="connsiteX6" fmla="*/ 90487 w 393699"/>
              <a:gd name="connsiteY6" fmla="*/ 14287 h 355599"/>
              <a:gd name="connsiteX7" fmla="*/ 23812 w 393699"/>
              <a:gd name="connsiteY7" fmla="*/ 109537 h 3555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93699" h="355599">
                <a:moveTo>
                  <a:pt x="23812" y="109537"/>
                </a:moveTo>
                <a:cubicBezTo>
                  <a:pt x="14287" y="158750"/>
                  <a:pt x="0" y="269875"/>
                  <a:pt x="33337" y="309562"/>
                </a:cubicBezTo>
                <a:cubicBezTo>
                  <a:pt x="66674" y="349249"/>
                  <a:pt x="174625" y="355599"/>
                  <a:pt x="223837" y="347662"/>
                </a:cubicBezTo>
                <a:cubicBezTo>
                  <a:pt x="273049" y="339725"/>
                  <a:pt x="301625" y="290512"/>
                  <a:pt x="328612" y="261937"/>
                </a:cubicBezTo>
                <a:cubicBezTo>
                  <a:pt x="355600" y="233362"/>
                  <a:pt x="393699" y="212724"/>
                  <a:pt x="385762" y="176212"/>
                </a:cubicBezTo>
                <a:cubicBezTo>
                  <a:pt x="377825" y="139700"/>
                  <a:pt x="330199" y="69849"/>
                  <a:pt x="280987" y="42862"/>
                </a:cubicBezTo>
                <a:cubicBezTo>
                  <a:pt x="231775" y="15875"/>
                  <a:pt x="138112" y="0"/>
                  <a:pt x="90487" y="14287"/>
                </a:cubicBezTo>
                <a:cubicBezTo>
                  <a:pt x="42862" y="28574"/>
                  <a:pt x="33337" y="60324"/>
                  <a:pt x="23812" y="109537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0" name="Полилиния 49">
            <a:hlinkClick r:id="rId14" action="ppaction://hlinksldjump"/>
          </p:cNvPr>
          <p:cNvSpPr/>
          <p:nvPr/>
        </p:nvSpPr>
        <p:spPr>
          <a:xfrm>
            <a:off x="5969000" y="1166813"/>
            <a:ext cx="292100" cy="279399"/>
          </a:xfrm>
          <a:custGeom>
            <a:avLst/>
            <a:gdLst>
              <a:gd name="connsiteX0" fmla="*/ 31750 w 292100"/>
              <a:gd name="connsiteY0" fmla="*/ 61912 h 279399"/>
              <a:gd name="connsiteX1" fmla="*/ 12700 w 292100"/>
              <a:gd name="connsiteY1" fmla="*/ 157162 h 279399"/>
              <a:gd name="connsiteX2" fmla="*/ 107950 w 292100"/>
              <a:gd name="connsiteY2" fmla="*/ 261937 h 279399"/>
              <a:gd name="connsiteX3" fmla="*/ 241300 w 292100"/>
              <a:gd name="connsiteY3" fmla="*/ 261937 h 279399"/>
              <a:gd name="connsiteX4" fmla="*/ 288925 w 292100"/>
              <a:gd name="connsiteY4" fmla="*/ 185737 h 279399"/>
              <a:gd name="connsiteX5" fmla="*/ 260350 w 292100"/>
              <a:gd name="connsiteY5" fmla="*/ 61912 h 279399"/>
              <a:gd name="connsiteX6" fmla="*/ 222250 w 292100"/>
              <a:gd name="connsiteY6" fmla="*/ 14287 h 279399"/>
              <a:gd name="connsiteX7" fmla="*/ 117475 w 292100"/>
              <a:gd name="connsiteY7" fmla="*/ 4762 h 279399"/>
              <a:gd name="connsiteX8" fmla="*/ 31750 w 292100"/>
              <a:gd name="connsiteY8" fmla="*/ 61912 h 2793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92100" h="279399">
                <a:moveTo>
                  <a:pt x="31750" y="61912"/>
                </a:moveTo>
                <a:cubicBezTo>
                  <a:pt x="14287" y="87312"/>
                  <a:pt x="0" y="123825"/>
                  <a:pt x="12700" y="157162"/>
                </a:cubicBezTo>
                <a:cubicBezTo>
                  <a:pt x="25400" y="190500"/>
                  <a:pt x="69850" y="244475"/>
                  <a:pt x="107950" y="261937"/>
                </a:cubicBezTo>
                <a:cubicBezTo>
                  <a:pt x="146050" y="279399"/>
                  <a:pt x="211138" y="274637"/>
                  <a:pt x="241300" y="261937"/>
                </a:cubicBezTo>
                <a:cubicBezTo>
                  <a:pt x="271463" y="249237"/>
                  <a:pt x="285750" y="219074"/>
                  <a:pt x="288925" y="185737"/>
                </a:cubicBezTo>
                <a:cubicBezTo>
                  <a:pt x="292100" y="152400"/>
                  <a:pt x="271462" y="90487"/>
                  <a:pt x="260350" y="61912"/>
                </a:cubicBezTo>
                <a:cubicBezTo>
                  <a:pt x="249238" y="33337"/>
                  <a:pt x="246063" y="23812"/>
                  <a:pt x="222250" y="14287"/>
                </a:cubicBezTo>
                <a:cubicBezTo>
                  <a:pt x="198438" y="4762"/>
                  <a:pt x="142875" y="0"/>
                  <a:pt x="117475" y="4762"/>
                </a:cubicBezTo>
                <a:cubicBezTo>
                  <a:pt x="92075" y="9524"/>
                  <a:pt x="49213" y="36512"/>
                  <a:pt x="31750" y="61912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1" name="Полилиния 50">
            <a:hlinkClick r:id="rId14" action="ppaction://hlinksldjump"/>
          </p:cNvPr>
          <p:cNvSpPr/>
          <p:nvPr/>
        </p:nvSpPr>
        <p:spPr>
          <a:xfrm>
            <a:off x="6015037" y="1163638"/>
            <a:ext cx="228601" cy="257175"/>
          </a:xfrm>
          <a:custGeom>
            <a:avLst/>
            <a:gdLst>
              <a:gd name="connsiteX0" fmla="*/ 33338 w 228601"/>
              <a:gd name="connsiteY0" fmla="*/ 55562 h 257175"/>
              <a:gd name="connsiteX1" fmla="*/ 195263 w 228601"/>
              <a:gd name="connsiteY1" fmla="*/ 74612 h 257175"/>
              <a:gd name="connsiteX2" fmla="*/ 4763 w 228601"/>
              <a:gd name="connsiteY2" fmla="*/ 131762 h 257175"/>
              <a:gd name="connsiteX3" fmla="*/ 223838 w 228601"/>
              <a:gd name="connsiteY3" fmla="*/ 150812 h 257175"/>
              <a:gd name="connsiteX4" fmla="*/ 33338 w 228601"/>
              <a:gd name="connsiteY4" fmla="*/ 188912 h 257175"/>
              <a:gd name="connsiteX5" fmla="*/ 109538 w 228601"/>
              <a:gd name="connsiteY5" fmla="*/ 227012 h 257175"/>
              <a:gd name="connsiteX6" fmla="*/ 109538 w 228601"/>
              <a:gd name="connsiteY6" fmla="*/ 7937 h 257175"/>
              <a:gd name="connsiteX7" fmla="*/ 195263 w 228601"/>
              <a:gd name="connsiteY7" fmla="*/ 179387 h 257175"/>
              <a:gd name="connsiteX8" fmla="*/ 33338 w 228601"/>
              <a:gd name="connsiteY8" fmla="*/ 55562 h 257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28601" h="257175">
                <a:moveTo>
                  <a:pt x="33338" y="55562"/>
                </a:moveTo>
                <a:cubicBezTo>
                  <a:pt x="33338" y="38100"/>
                  <a:pt x="200026" y="61912"/>
                  <a:pt x="195263" y="74612"/>
                </a:cubicBezTo>
                <a:cubicBezTo>
                  <a:pt x="190500" y="87312"/>
                  <a:pt x="0" y="119062"/>
                  <a:pt x="4763" y="131762"/>
                </a:cubicBezTo>
                <a:cubicBezTo>
                  <a:pt x="9526" y="144462"/>
                  <a:pt x="219075" y="141287"/>
                  <a:pt x="223838" y="150812"/>
                </a:cubicBezTo>
                <a:cubicBezTo>
                  <a:pt x="228601" y="160337"/>
                  <a:pt x="52388" y="176212"/>
                  <a:pt x="33338" y="188912"/>
                </a:cubicBezTo>
                <a:cubicBezTo>
                  <a:pt x="14288" y="201612"/>
                  <a:pt x="96838" y="257175"/>
                  <a:pt x="109538" y="227012"/>
                </a:cubicBezTo>
                <a:cubicBezTo>
                  <a:pt x="122238" y="196850"/>
                  <a:pt x="95251" y="15874"/>
                  <a:pt x="109538" y="7937"/>
                </a:cubicBezTo>
                <a:cubicBezTo>
                  <a:pt x="123825" y="0"/>
                  <a:pt x="209550" y="169862"/>
                  <a:pt x="195263" y="179387"/>
                </a:cubicBezTo>
                <a:cubicBezTo>
                  <a:pt x="180976" y="188912"/>
                  <a:pt x="33338" y="73024"/>
                  <a:pt x="33338" y="55562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триг СБРОС на первом"/>
          <p:cNvSpPr/>
          <p:nvPr/>
        </p:nvSpPr>
        <p:spPr>
          <a:xfrm>
            <a:off x="3954421" y="1784843"/>
            <a:ext cx="1750108" cy="477422"/>
          </a:xfrm>
          <a:prstGeom prst="roundRect">
            <a:avLst>
              <a:gd name="adj" fmla="val 50000"/>
            </a:avLst>
          </a:prstGeom>
          <a:solidFill>
            <a:srgbClr val="00B050"/>
          </a:solidFill>
          <a:ln>
            <a:noFill/>
          </a:ln>
          <a:effectLst>
            <a:outerShdw blurRad="127000" dist="38100" dir="5400000" sx="104000" sy="104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 smtClean="0">
                <a:solidFill>
                  <a:schemeClr val="bg1"/>
                </a:solidFill>
              </a:rPr>
              <a:t>3</a:t>
            </a:r>
            <a:endParaRPr lang="ru-RU" b="1" u="sng" dirty="0">
              <a:solidFill>
                <a:schemeClr val="bg1"/>
              </a:solidFill>
            </a:endParaRPr>
          </a:p>
        </p:txBody>
      </p:sp>
      <p:sp>
        <p:nvSpPr>
          <p:cNvPr id="143" name="Прямоугольник 142"/>
          <p:cNvSpPr/>
          <p:nvPr/>
        </p:nvSpPr>
        <p:spPr>
          <a:xfrm>
            <a:off x="3527884" y="0"/>
            <a:ext cx="1913023" cy="490509"/>
          </a:xfrm>
          <a:prstGeom prst="rect">
            <a:avLst/>
          </a:prstGeom>
          <a:solidFill>
            <a:srgbClr val="1C2F5A"/>
          </a:solidFill>
          <a:ln>
            <a:noFill/>
          </a:ln>
          <a:effectLst>
            <a:outerShdw blurRad="127000" dist="38100" dir="5400000" sx="103000" sy="103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Строение клетки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1385858" y="1099669"/>
            <a:ext cx="3454904" cy="571982"/>
          </a:xfrm>
          <a:prstGeom prst="roundRect">
            <a:avLst/>
          </a:prstGeom>
          <a:solidFill>
            <a:schemeClr val="bg1"/>
          </a:solidFill>
          <a:ln cmpd="dbl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Задания высокого  уровня сложности 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151" name="Прямоугольник 150">
            <a:hlinkClick r:id="rId15" action="ppaction://hlinksldjump" tooltip="Устройство микроскопа и правила работы с ним"/>
          </p:cNvPr>
          <p:cNvSpPr/>
          <p:nvPr/>
        </p:nvSpPr>
        <p:spPr>
          <a:xfrm>
            <a:off x="1756824" y="0"/>
            <a:ext cx="1807063" cy="49050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  <a:effectLst>
            <a:outerShdw blurRad="127000" dist="38100" dir="5400000" sx="103000" sy="103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 smtClean="0">
                <a:solidFill>
                  <a:schemeClr val="bg1"/>
                </a:solidFill>
                <a:hlinkClick r:id="rId15" action="ppaction://hlinksldjump"/>
              </a:rPr>
              <a:t>Микроскоп</a:t>
            </a:r>
            <a:endParaRPr lang="ru-RU" b="1" u="sng" dirty="0">
              <a:solidFill>
                <a:schemeClr val="bg1"/>
              </a:solidFill>
            </a:endParaRPr>
          </a:p>
        </p:txBody>
      </p:sp>
      <p:sp>
        <p:nvSpPr>
          <p:cNvPr id="146" name="Прямоугольник 145">
            <a:hlinkClick r:id="rId16" action="ppaction://hlinksldjump" tooltip="Устройство микроскопа и правила работы с ним"/>
          </p:cNvPr>
          <p:cNvSpPr/>
          <p:nvPr/>
        </p:nvSpPr>
        <p:spPr>
          <a:xfrm>
            <a:off x="-6862" y="0"/>
            <a:ext cx="1763687" cy="49050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  <a:effectLst>
            <a:outerShdw blurRad="127000" dist="38100" dir="5400000" sx="103000" sy="103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/>
                </a:solidFill>
                <a:hlinkClick r:id="rId17" action="ppaction://hlinksldjump"/>
              </a:rPr>
              <a:t>Великие открытия 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24" name="Прямоугольник 23">
            <a:hlinkClick r:id="rId18" action="ppaction://hlinksldjump" tooltip="Устройство микроскопа и правила работы с ним"/>
          </p:cNvPr>
          <p:cNvSpPr/>
          <p:nvPr/>
        </p:nvSpPr>
        <p:spPr>
          <a:xfrm>
            <a:off x="12593" y="508123"/>
            <a:ext cx="1727684" cy="504056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  <a:effectLst>
            <a:outerShdw blurRad="127000" dist="38100" dir="5400000" sx="103000" sy="103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/>
                </a:solidFill>
                <a:hlinkClick r:id="rId18" action="ppaction://hlinksldjump"/>
              </a:rPr>
              <a:t>Начало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23" name="триг СБРОС на первом"/>
          <p:cNvSpPr/>
          <p:nvPr/>
        </p:nvSpPr>
        <p:spPr>
          <a:xfrm>
            <a:off x="132307" y="1762125"/>
            <a:ext cx="1807891" cy="500140"/>
          </a:xfrm>
          <a:prstGeom prst="roundRect">
            <a:avLst>
              <a:gd name="adj" fmla="val 50000"/>
            </a:avLst>
          </a:prstGeom>
          <a:solidFill>
            <a:srgbClr val="00B050"/>
          </a:solidFill>
          <a:ln>
            <a:noFill/>
          </a:ln>
          <a:effectLst>
            <a:outerShdw blurRad="127000" dist="38100" dir="5400000" sx="104000" sy="104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 smtClean="0">
                <a:solidFill>
                  <a:schemeClr val="bg1"/>
                </a:solidFill>
              </a:rPr>
              <a:t>1</a:t>
            </a:r>
            <a:endParaRPr lang="ru-RU" b="1" u="sng" dirty="0">
              <a:solidFill>
                <a:schemeClr val="bg1"/>
              </a:solidFill>
            </a:endParaRPr>
          </a:p>
        </p:txBody>
      </p:sp>
      <p:sp>
        <p:nvSpPr>
          <p:cNvPr id="40" name="триг СБРОС на первом"/>
          <p:cNvSpPr/>
          <p:nvPr/>
        </p:nvSpPr>
        <p:spPr>
          <a:xfrm>
            <a:off x="2032217" y="2262264"/>
            <a:ext cx="1908212" cy="506335"/>
          </a:xfrm>
          <a:prstGeom prst="roundRect">
            <a:avLst>
              <a:gd name="adj" fmla="val 50000"/>
            </a:avLst>
          </a:prstGeom>
          <a:solidFill>
            <a:srgbClr val="00B050"/>
          </a:solidFill>
          <a:ln>
            <a:noFill/>
          </a:ln>
          <a:effectLst>
            <a:outerShdw blurRad="127000" dist="38100" dir="5400000" sx="104000" sy="104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 smtClean="0">
                <a:solidFill>
                  <a:schemeClr val="bg1"/>
                </a:solidFill>
              </a:rPr>
              <a:t>2</a:t>
            </a:r>
            <a:endParaRPr lang="ru-RU" b="1" u="sng" dirty="0">
              <a:solidFill>
                <a:schemeClr val="bg1"/>
              </a:solidFill>
            </a:endParaRPr>
          </a:p>
        </p:txBody>
      </p:sp>
      <p:sp>
        <p:nvSpPr>
          <p:cNvPr id="47" name="триг СБРОС на первом">
            <a:hlinkClick r:id="rId19" action="ppaction://hlinksldjump"/>
          </p:cNvPr>
          <p:cNvSpPr/>
          <p:nvPr/>
        </p:nvSpPr>
        <p:spPr>
          <a:xfrm>
            <a:off x="173359" y="4530514"/>
            <a:ext cx="1212499" cy="506335"/>
          </a:xfrm>
          <a:prstGeom prst="ellipse">
            <a:avLst/>
          </a:prstGeom>
          <a:solidFill>
            <a:srgbClr val="00B050"/>
          </a:solidFill>
          <a:ln>
            <a:noFill/>
          </a:ln>
          <a:effectLst>
            <a:outerShdw blurRad="127000" dist="38100" dir="5400000" sx="104000" sy="104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 smtClean="0">
                <a:solidFill>
                  <a:schemeClr val="bg1"/>
                </a:solidFill>
              </a:rPr>
              <a:t>Назад </a:t>
            </a:r>
            <a:endParaRPr lang="ru-RU" b="1" u="sng" dirty="0">
              <a:solidFill>
                <a:schemeClr val="bg1"/>
              </a:solidFill>
            </a:endParaRPr>
          </a:p>
        </p:txBody>
      </p:sp>
      <p:grpSp>
        <p:nvGrpSpPr>
          <p:cNvPr id="54" name="Группа 53"/>
          <p:cNvGrpSpPr/>
          <p:nvPr/>
        </p:nvGrpSpPr>
        <p:grpSpPr>
          <a:xfrm>
            <a:off x="12593" y="0"/>
            <a:ext cx="9144000" cy="5143500"/>
            <a:chOff x="0" y="0"/>
            <a:chExt cx="9144000" cy="5143500"/>
          </a:xfrm>
        </p:grpSpPr>
        <p:sp>
          <p:nvSpPr>
            <p:cNvPr id="55" name="Прямоугольник 54"/>
            <p:cNvSpPr/>
            <p:nvPr/>
          </p:nvSpPr>
          <p:spPr>
            <a:xfrm>
              <a:off x="0" y="0"/>
              <a:ext cx="9144000" cy="5143500"/>
            </a:xfrm>
            <a:prstGeom prst="rect">
              <a:avLst/>
            </a:prstGeom>
            <a:solidFill>
              <a:schemeClr val="bg1">
                <a:alpha val="80000"/>
              </a:schemeClr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56" name="Picture 2" descr="C:\Users\1\Desktop\плакат потешина\картинки\2964036.jpeg"/>
            <p:cNvPicPr>
              <a:picLocks noChangeAspect="1" noChangeArrowheads="1"/>
            </p:cNvPicPr>
            <p:nvPr/>
          </p:nvPicPr>
          <p:blipFill>
            <a:blip r:embed="rId20" cstate="print"/>
            <a:srcRect/>
            <a:stretch>
              <a:fillRect/>
            </a:stretch>
          </p:blipFill>
          <p:spPr bwMode="auto">
            <a:xfrm>
              <a:off x="1151620" y="195485"/>
              <a:ext cx="6840760" cy="4797167"/>
            </a:xfrm>
            <a:prstGeom prst="rect">
              <a:avLst/>
            </a:prstGeom>
            <a:noFill/>
            <a:ln w="25400" cmpd="dbl">
              <a:solidFill>
                <a:srgbClr val="00B050"/>
              </a:solidFill>
            </a:ln>
          </p:spPr>
        </p:pic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4"/>
                  </p:tgtEl>
                </p:cond>
              </p:nextCondLst>
            </p:seq>
          </p:childTnLst>
        </p:cTn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Прямоугольник 72">
            <a:hlinkClick r:id="rId3" action="ppaction://hlinksldjump" tooltip="Процессы жизнедеятельности в растительной клетке"/>
          </p:cNvPr>
          <p:cNvSpPr/>
          <p:nvPr/>
        </p:nvSpPr>
        <p:spPr>
          <a:xfrm>
            <a:off x="5400092" y="-1"/>
            <a:ext cx="2196244" cy="49050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  <a:effectLst>
            <a:outerShdw blurRad="127000" dist="38100" dir="5400000" sx="103000" sy="103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 smtClean="0">
                <a:solidFill>
                  <a:schemeClr val="bg1"/>
                </a:solidFill>
                <a:hlinkClick r:id="rId3" action="ppaction://hlinksldjump"/>
              </a:rPr>
              <a:t>Список заданий</a:t>
            </a:r>
            <a:endParaRPr lang="ru-RU" b="1" u="sng" dirty="0">
              <a:solidFill>
                <a:schemeClr val="bg1"/>
              </a:solidFill>
            </a:endParaRPr>
          </a:p>
        </p:txBody>
      </p:sp>
      <p:sp>
        <p:nvSpPr>
          <p:cNvPr id="32" name="триг СБРОС на первом">
            <a:hlinkClick r:id="rId4" action="ppaction://hlinksldjump"/>
          </p:cNvPr>
          <p:cNvSpPr/>
          <p:nvPr/>
        </p:nvSpPr>
        <p:spPr>
          <a:xfrm>
            <a:off x="4347774" y="4524696"/>
            <a:ext cx="1212499" cy="506335"/>
          </a:xfrm>
          <a:prstGeom prst="ellipse">
            <a:avLst/>
          </a:prstGeom>
          <a:solidFill>
            <a:srgbClr val="00B050"/>
          </a:solidFill>
          <a:ln>
            <a:noFill/>
          </a:ln>
          <a:effectLst>
            <a:outerShdw blurRad="127000" dist="38100" dir="5400000" sx="104000" sy="104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 smtClean="0">
                <a:solidFill>
                  <a:schemeClr val="bg1"/>
                </a:solidFill>
              </a:rPr>
              <a:t>Далее </a:t>
            </a:r>
            <a:endParaRPr lang="ru-RU" b="1" u="sng" dirty="0">
              <a:solidFill>
                <a:schemeClr val="bg1"/>
              </a:solidFill>
            </a:endParaRPr>
          </a:p>
        </p:txBody>
      </p:sp>
      <p:sp>
        <p:nvSpPr>
          <p:cNvPr id="22" name="Полилиния 21"/>
          <p:cNvSpPr/>
          <p:nvPr/>
        </p:nvSpPr>
        <p:spPr>
          <a:xfrm>
            <a:off x="6048164" y="3399842"/>
            <a:ext cx="1234646" cy="668294"/>
          </a:xfrm>
          <a:custGeom>
            <a:avLst/>
            <a:gdLst>
              <a:gd name="connsiteX0" fmla="*/ 560173 w 1234646"/>
              <a:gd name="connsiteY0" fmla="*/ 187410 h 668294"/>
              <a:gd name="connsiteX1" fmla="*/ 442784 w 1234646"/>
              <a:gd name="connsiteY1" fmla="*/ 255372 h 668294"/>
              <a:gd name="connsiteX2" fmla="*/ 325394 w 1234646"/>
              <a:gd name="connsiteY2" fmla="*/ 286264 h 668294"/>
              <a:gd name="connsiteX3" fmla="*/ 84438 w 1234646"/>
              <a:gd name="connsiteY3" fmla="*/ 360405 h 668294"/>
              <a:gd name="connsiteX4" fmla="*/ 22654 w 1234646"/>
              <a:gd name="connsiteY4" fmla="*/ 391296 h 668294"/>
              <a:gd name="connsiteX5" fmla="*/ 4119 w 1234646"/>
              <a:gd name="connsiteY5" fmla="*/ 514864 h 668294"/>
              <a:gd name="connsiteX6" fmla="*/ 47367 w 1234646"/>
              <a:gd name="connsiteY6" fmla="*/ 607540 h 668294"/>
              <a:gd name="connsiteX7" fmla="*/ 90616 w 1234646"/>
              <a:gd name="connsiteY7" fmla="*/ 644610 h 668294"/>
              <a:gd name="connsiteX8" fmla="*/ 189470 w 1234646"/>
              <a:gd name="connsiteY8" fmla="*/ 656967 h 668294"/>
              <a:gd name="connsiteX9" fmla="*/ 374821 w 1234646"/>
              <a:gd name="connsiteY9" fmla="*/ 656967 h 668294"/>
              <a:gd name="connsiteX10" fmla="*/ 566351 w 1234646"/>
              <a:gd name="connsiteY10" fmla="*/ 589005 h 668294"/>
              <a:gd name="connsiteX11" fmla="*/ 757881 w 1234646"/>
              <a:gd name="connsiteY11" fmla="*/ 527221 h 668294"/>
              <a:gd name="connsiteX12" fmla="*/ 980303 w 1234646"/>
              <a:gd name="connsiteY12" fmla="*/ 440723 h 668294"/>
              <a:gd name="connsiteX13" fmla="*/ 1085335 w 1234646"/>
              <a:gd name="connsiteY13" fmla="*/ 366583 h 668294"/>
              <a:gd name="connsiteX14" fmla="*/ 1196546 w 1234646"/>
              <a:gd name="connsiteY14" fmla="*/ 292442 h 668294"/>
              <a:gd name="connsiteX15" fmla="*/ 1233616 w 1234646"/>
              <a:gd name="connsiteY15" fmla="*/ 193588 h 668294"/>
              <a:gd name="connsiteX16" fmla="*/ 1202724 w 1234646"/>
              <a:gd name="connsiteY16" fmla="*/ 94734 h 668294"/>
              <a:gd name="connsiteX17" fmla="*/ 1128584 w 1234646"/>
              <a:gd name="connsiteY17" fmla="*/ 26772 h 668294"/>
              <a:gd name="connsiteX18" fmla="*/ 998838 w 1234646"/>
              <a:gd name="connsiteY18" fmla="*/ 2059 h 668294"/>
              <a:gd name="connsiteX19" fmla="*/ 850557 w 1234646"/>
              <a:gd name="connsiteY19" fmla="*/ 39129 h 668294"/>
              <a:gd name="connsiteX20" fmla="*/ 739346 w 1234646"/>
              <a:gd name="connsiteY20" fmla="*/ 125626 h 668294"/>
              <a:gd name="connsiteX21" fmla="*/ 640492 w 1234646"/>
              <a:gd name="connsiteY21" fmla="*/ 168875 h 668294"/>
              <a:gd name="connsiteX22" fmla="*/ 560173 w 1234646"/>
              <a:gd name="connsiteY22" fmla="*/ 187410 h 6682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1234646" h="668294">
                <a:moveTo>
                  <a:pt x="560173" y="187410"/>
                </a:moveTo>
                <a:cubicBezTo>
                  <a:pt x="527222" y="201826"/>
                  <a:pt x="481914" y="238896"/>
                  <a:pt x="442784" y="255372"/>
                </a:cubicBezTo>
                <a:cubicBezTo>
                  <a:pt x="403654" y="271848"/>
                  <a:pt x="385118" y="268759"/>
                  <a:pt x="325394" y="286264"/>
                </a:cubicBezTo>
                <a:cubicBezTo>
                  <a:pt x="265670" y="303769"/>
                  <a:pt x="134895" y="342900"/>
                  <a:pt x="84438" y="360405"/>
                </a:cubicBezTo>
                <a:cubicBezTo>
                  <a:pt x="33981" y="377910"/>
                  <a:pt x="36040" y="365553"/>
                  <a:pt x="22654" y="391296"/>
                </a:cubicBezTo>
                <a:cubicBezTo>
                  <a:pt x="9268" y="417039"/>
                  <a:pt x="0" y="478823"/>
                  <a:pt x="4119" y="514864"/>
                </a:cubicBezTo>
                <a:cubicBezTo>
                  <a:pt x="8238" y="550905"/>
                  <a:pt x="32951" y="585916"/>
                  <a:pt x="47367" y="607540"/>
                </a:cubicBezTo>
                <a:cubicBezTo>
                  <a:pt x="61783" y="629164"/>
                  <a:pt x="66932" y="636372"/>
                  <a:pt x="90616" y="644610"/>
                </a:cubicBezTo>
                <a:cubicBezTo>
                  <a:pt x="114300" y="652848"/>
                  <a:pt x="142103" y="654908"/>
                  <a:pt x="189470" y="656967"/>
                </a:cubicBezTo>
                <a:cubicBezTo>
                  <a:pt x="236837" y="659026"/>
                  <a:pt x="312008" y="668294"/>
                  <a:pt x="374821" y="656967"/>
                </a:cubicBezTo>
                <a:cubicBezTo>
                  <a:pt x="437634" y="645640"/>
                  <a:pt x="502508" y="610629"/>
                  <a:pt x="566351" y="589005"/>
                </a:cubicBezTo>
                <a:cubicBezTo>
                  <a:pt x="630194" y="567381"/>
                  <a:pt x="688889" y="551935"/>
                  <a:pt x="757881" y="527221"/>
                </a:cubicBezTo>
                <a:cubicBezTo>
                  <a:pt x="826873" y="502507"/>
                  <a:pt x="925727" y="467496"/>
                  <a:pt x="980303" y="440723"/>
                </a:cubicBezTo>
                <a:cubicBezTo>
                  <a:pt x="1034879" y="413950"/>
                  <a:pt x="1049295" y="391296"/>
                  <a:pt x="1085335" y="366583"/>
                </a:cubicBezTo>
                <a:cubicBezTo>
                  <a:pt x="1121375" y="341870"/>
                  <a:pt x="1171833" y="321274"/>
                  <a:pt x="1196546" y="292442"/>
                </a:cubicBezTo>
                <a:cubicBezTo>
                  <a:pt x="1221259" y="263610"/>
                  <a:pt x="1232586" y="226539"/>
                  <a:pt x="1233616" y="193588"/>
                </a:cubicBezTo>
                <a:cubicBezTo>
                  <a:pt x="1234646" y="160637"/>
                  <a:pt x="1220229" y="122537"/>
                  <a:pt x="1202724" y="94734"/>
                </a:cubicBezTo>
                <a:cubicBezTo>
                  <a:pt x="1185219" y="66931"/>
                  <a:pt x="1162565" y="42218"/>
                  <a:pt x="1128584" y="26772"/>
                </a:cubicBezTo>
                <a:cubicBezTo>
                  <a:pt x="1094603" y="11326"/>
                  <a:pt x="1045176" y="0"/>
                  <a:pt x="998838" y="2059"/>
                </a:cubicBezTo>
                <a:cubicBezTo>
                  <a:pt x="952500" y="4118"/>
                  <a:pt x="893806" y="18535"/>
                  <a:pt x="850557" y="39129"/>
                </a:cubicBezTo>
                <a:cubicBezTo>
                  <a:pt x="807308" y="59724"/>
                  <a:pt x="774357" y="104002"/>
                  <a:pt x="739346" y="125626"/>
                </a:cubicBezTo>
                <a:cubicBezTo>
                  <a:pt x="704335" y="147250"/>
                  <a:pt x="667265" y="155489"/>
                  <a:pt x="640492" y="168875"/>
                </a:cubicBezTo>
                <a:cubicBezTo>
                  <a:pt x="613719" y="182261"/>
                  <a:pt x="593124" y="172994"/>
                  <a:pt x="560173" y="187410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Полилиния 27"/>
          <p:cNvSpPr/>
          <p:nvPr/>
        </p:nvSpPr>
        <p:spPr>
          <a:xfrm>
            <a:off x="6007100" y="1309688"/>
            <a:ext cx="1350963" cy="452437"/>
          </a:xfrm>
          <a:custGeom>
            <a:avLst/>
            <a:gdLst>
              <a:gd name="connsiteX0" fmla="*/ 60325 w 1350963"/>
              <a:gd name="connsiteY0" fmla="*/ 223837 h 452437"/>
              <a:gd name="connsiteX1" fmla="*/ 231775 w 1350963"/>
              <a:gd name="connsiteY1" fmla="*/ 138112 h 452437"/>
              <a:gd name="connsiteX2" fmla="*/ 317500 w 1350963"/>
              <a:gd name="connsiteY2" fmla="*/ 119062 h 452437"/>
              <a:gd name="connsiteX3" fmla="*/ 460375 w 1350963"/>
              <a:gd name="connsiteY3" fmla="*/ 80962 h 452437"/>
              <a:gd name="connsiteX4" fmla="*/ 688975 w 1350963"/>
              <a:gd name="connsiteY4" fmla="*/ 42862 h 452437"/>
              <a:gd name="connsiteX5" fmla="*/ 841375 w 1350963"/>
              <a:gd name="connsiteY5" fmla="*/ 4762 h 452437"/>
              <a:gd name="connsiteX6" fmla="*/ 1050925 w 1350963"/>
              <a:gd name="connsiteY6" fmla="*/ 14287 h 452437"/>
              <a:gd name="connsiteX7" fmla="*/ 1222375 w 1350963"/>
              <a:gd name="connsiteY7" fmla="*/ 42862 h 452437"/>
              <a:gd name="connsiteX8" fmla="*/ 1336675 w 1350963"/>
              <a:gd name="connsiteY8" fmla="*/ 80962 h 452437"/>
              <a:gd name="connsiteX9" fmla="*/ 1308100 w 1350963"/>
              <a:gd name="connsiteY9" fmla="*/ 233362 h 452437"/>
              <a:gd name="connsiteX10" fmla="*/ 1174750 w 1350963"/>
              <a:gd name="connsiteY10" fmla="*/ 261937 h 452437"/>
              <a:gd name="connsiteX11" fmla="*/ 1031875 w 1350963"/>
              <a:gd name="connsiteY11" fmla="*/ 280987 h 452437"/>
              <a:gd name="connsiteX12" fmla="*/ 879475 w 1350963"/>
              <a:gd name="connsiteY12" fmla="*/ 300037 h 452437"/>
              <a:gd name="connsiteX13" fmla="*/ 688975 w 1350963"/>
              <a:gd name="connsiteY13" fmla="*/ 338137 h 452437"/>
              <a:gd name="connsiteX14" fmla="*/ 479425 w 1350963"/>
              <a:gd name="connsiteY14" fmla="*/ 376237 h 452437"/>
              <a:gd name="connsiteX15" fmla="*/ 384175 w 1350963"/>
              <a:gd name="connsiteY15" fmla="*/ 433387 h 452437"/>
              <a:gd name="connsiteX16" fmla="*/ 117475 w 1350963"/>
              <a:gd name="connsiteY16" fmla="*/ 442912 h 452437"/>
              <a:gd name="connsiteX17" fmla="*/ 50800 w 1350963"/>
              <a:gd name="connsiteY17" fmla="*/ 433387 h 452437"/>
              <a:gd name="connsiteX18" fmla="*/ 3175 w 1350963"/>
              <a:gd name="connsiteY18" fmla="*/ 328612 h 452437"/>
              <a:gd name="connsiteX19" fmla="*/ 60325 w 1350963"/>
              <a:gd name="connsiteY19" fmla="*/ 223837 h 4524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1350963" h="452437">
                <a:moveTo>
                  <a:pt x="60325" y="223837"/>
                </a:moveTo>
                <a:cubicBezTo>
                  <a:pt x="98425" y="192087"/>
                  <a:pt x="188913" y="155574"/>
                  <a:pt x="231775" y="138112"/>
                </a:cubicBezTo>
                <a:cubicBezTo>
                  <a:pt x="274637" y="120650"/>
                  <a:pt x="279400" y="128587"/>
                  <a:pt x="317500" y="119062"/>
                </a:cubicBezTo>
                <a:cubicBezTo>
                  <a:pt x="355600" y="109537"/>
                  <a:pt x="398463" y="93662"/>
                  <a:pt x="460375" y="80962"/>
                </a:cubicBezTo>
                <a:cubicBezTo>
                  <a:pt x="522288" y="68262"/>
                  <a:pt x="625475" y="55562"/>
                  <a:pt x="688975" y="42862"/>
                </a:cubicBezTo>
                <a:cubicBezTo>
                  <a:pt x="752475" y="30162"/>
                  <a:pt x="781050" y="9525"/>
                  <a:pt x="841375" y="4762"/>
                </a:cubicBezTo>
                <a:cubicBezTo>
                  <a:pt x="901700" y="0"/>
                  <a:pt x="987425" y="7937"/>
                  <a:pt x="1050925" y="14287"/>
                </a:cubicBezTo>
                <a:cubicBezTo>
                  <a:pt x="1114425" y="20637"/>
                  <a:pt x="1174750" y="31750"/>
                  <a:pt x="1222375" y="42862"/>
                </a:cubicBezTo>
                <a:cubicBezTo>
                  <a:pt x="1270000" y="53974"/>
                  <a:pt x="1322388" y="49212"/>
                  <a:pt x="1336675" y="80962"/>
                </a:cubicBezTo>
                <a:cubicBezTo>
                  <a:pt x="1350963" y="112712"/>
                  <a:pt x="1335088" y="203200"/>
                  <a:pt x="1308100" y="233362"/>
                </a:cubicBezTo>
                <a:cubicBezTo>
                  <a:pt x="1281113" y="263525"/>
                  <a:pt x="1220787" y="254000"/>
                  <a:pt x="1174750" y="261937"/>
                </a:cubicBezTo>
                <a:cubicBezTo>
                  <a:pt x="1128713" y="269874"/>
                  <a:pt x="1031875" y="280987"/>
                  <a:pt x="1031875" y="280987"/>
                </a:cubicBezTo>
                <a:cubicBezTo>
                  <a:pt x="982662" y="287337"/>
                  <a:pt x="936625" y="290512"/>
                  <a:pt x="879475" y="300037"/>
                </a:cubicBezTo>
                <a:cubicBezTo>
                  <a:pt x="822325" y="309562"/>
                  <a:pt x="688975" y="338137"/>
                  <a:pt x="688975" y="338137"/>
                </a:cubicBezTo>
                <a:cubicBezTo>
                  <a:pt x="622300" y="350837"/>
                  <a:pt x="530225" y="360362"/>
                  <a:pt x="479425" y="376237"/>
                </a:cubicBezTo>
                <a:cubicBezTo>
                  <a:pt x="428625" y="392112"/>
                  <a:pt x="444500" y="422275"/>
                  <a:pt x="384175" y="433387"/>
                </a:cubicBezTo>
                <a:cubicBezTo>
                  <a:pt x="323850" y="444499"/>
                  <a:pt x="173037" y="442912"/>
                  <a:pt x="117475" y="442912"/>
                </a:cubicBezTo>
                <a:cubicBezTo>
                  <a:pt x="61913" y="442912"/>
                  <a:pt x="69850" y="452437"/>
                  <a:pt x="50800" y="433387"/>
                </a:cubicBezTo>
                <a:cubicBezTo>
                  <a:pt x="31750" y="414337"/>
                  <a:pt x="6350" y="357187"/>
                  <a:pt x="3175" y="328612"/>
                </a:cubicBezTo>
                <a:cubicBezTo>
                  <a:pt x="0" y="300037"/>
                  <a:pt x="22225" y="255587"/>
                  <a:pt x="60325" y="223837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Полилиния 28">
            <a:hlinkClick r:id="rId5" action="ppaction://hlinksldjump"/>
          </p:cNvPr>
          <p:cNvSpPr/>
          <p:nvPr/>
        </p:nvSpPr>
        <p:spPr>
          <a:xfrm>
            <a:off x="5894388" y="1301750"/>
            <a:ext cx="1501775" cy="457200"/>
          </a:xfrm>
          <a:custGeom>
            <a:avLst/>
            <a:gdLst>
              <a:gd name="connsiteX0" fmla="*/ 173037 w 1501775"/>
              <a:gd name="connsiteY0" fmla="*/ 260350 h 457200"/>
              <a:gd name="connsiteX1" fmla="*/ 392112 w 1501775"/>
              <a:gd name="connsiteY1" fmla="*/ 165100 h 457200"/>
              <a:gd name="connsiteX2" fmla="*/ 611187 w 1501775"/>
              <a:gd name="connsiteY2" fmla="*/ 127000 h 457200"/>
              <a:gd name="connsiteX3" fmla="*/ 839787 w 1501775"/>
              <a:gd name="connsiteY3" fmla="*/ 107950 h 457200"/>
              <a:gd name="connsiteX4" fmla="*/ 1058862 w 1501775"/>
              <a:gd name="connsiteY4" fmla="*/ 50800 h 457200"/>
              <a:gd name="connsiteX5" fmla="*/ 1230312 w 1501775"/>
              <a:gd name="connsiteY5" fmla="*/ 50800 h 457200"/>
              <a:gd name="connsiteX6" fmla="*/ 1363662 w 1501775"/>
              <a:gd name="connsiteY6" fmla="*/ 79375 h 457200"/>
              <a:gd name="connsiteX7" fmla="*/ 1163637 w 1501775"/>
              <a:gd name="connsiteY7" fmla="*/ 250825 h 457200"/>
              <a:gd name="connsiteX8" fmla="*/ 1325562 w 1501775"/>
              <a:gd name="connsiteY8" fmla="*/ 222250 h 457200"/>
              <a:gd name="connsiteX9" fmla="*/ 1011237 w 1501775"/>
              <a:gd name="connsiteY9" fmla="*/ 117475 h 457200"/>
              <a:gd name="connsiteX10" fmla="*/ 1068387 w 1501775"/>
              <a:gd name="connsiteY10" fmla="*/ 260350 h 457200"/>
              <a:gd name="connsiteX11" fmla="*/ 877887 w 1501775"/>
              <a:gd name="connsiteY11" fmla="*/ 298450 h 457200"/>
              <a:gd name="connsiteX12" fmla="*/ 687387 w 1501775"/>
              <a:gd name="connsiteY12" fmla="*/ 317500 h 457200"/>
              <a:gd name="connsiteX13" fmla="*/ 515937 w 1501775"/>
              <a:gd name="connsiteY13" fmla="*/ 317500 h 457200"/>
              <a:gd name="connsiteX14" fmla="*/ 354012 w 1501775"/>
              <a:gd name="connsiteY14" fmla="*/ 374650 h 457200"/>
              <a:gd name="connsiteX15" fmla="*/ 239712 w 1501775"/>
              <a:gd name="connsiteY15" fmla="*/ 307975 h 457200"/>
              <a:gd name="connsiteX16" fmla="*/ 506412 w 1501775"/>
              <a:gd name="connsiteY16" fmla="*/ 231775 h 457200"/>
              <a:gd name="connsiteX17" fmla="*/ 735012 w 1501775"/>
              <a:gd name="connsiteY17" fmla="*/ 203200 h 457200"/>
              <a:gd name="connsiteX18" fmla="*/ 992187 w 1501775"/>
              <a:gd name="connsiteY18" fmla="*/ 136525 h 457200"/>
              <a:gd name="connsiteX19" fmla="*/ 1268412 w 1501775"/>
              <a:gd name="connsiteY19" fmla="*/ 79375 h 457200"/>
              <a:gd name="connsiteX20" fmla="*/ 1306512 w 1501775"/>
              <a:gd name="connsiteY20" fmla="*/ 165100 h 457200"/>
              <a:gd name="connsiteX21" fmla="*/ 1020762 w 1501775"/>
              <a:gd name="connsiteY21" fmla="*/ 41275 h 457200"/>
              <a:gd name="connsiteX22" fmla="*/ 1135062 w 1501775"/>
              <a:gd name="connsiteY22" fmla="*/ 279400 h 457200"/>
              <a:gd name="connsiteX23" fmla="*/ 744537 w 1501775"/>
              <a:gd name="connsiteY23" fmla="*/ 98425 h 457200"/>
              <a:gd name="connsiteX24" fmla="*/ 735012 w 1501775"/>
              <a:gd name="connsiteY24" fmla="*/ 269875 h 457200"/>
              <a:gd name="connsiteX25" fmla="*/ 354012 w 1501775"/>
              <a:gd name="connsiteY25" fmla="*/ 107950 h 457200"/>
              <a:gd name="connsiteX26" fmla="*/ 534987 w 1501775"/>
              <a:gd name="connsiteY26" fmla="*/ 441325 h 457200"/>
              <a:gd name="connsiteX27" fmla="*/ 239712 w 1501775"/>
              <a:gd name="connsiteY27" fmla="*/ 203200 h 457200"/>
              <a:gd name="connsiteX28" fmla="*/ 192087 w 1501775"/>
              <a:gd name="connsiteY28" fmla="*/ 317500 h 457200"/>
              <a:gd name="connsiteX29" fmla="*/ 1392237 w 1501775"/>
              <a:gd name="connsiteY29" fmla="*/ 127000 h 457200"/>
              <a:gd name="connsiteX30" fmla="*/ 849312 w 1501775"/>
              <a:gd name="connsiteY30" fmla="*/ 222250 h 457200"/>
              <a:gd name="connsiteX31" fmla="*/ 363537 w 1501775"/>
              <a:gd name="connsiteY31" fmla="*/ 422275 h 457200"/>
              <a:gd name="connsiteX32" fmla="*/ 725487 w 1501775"/>
              <a:gd name="connsiteY32" fmla="*/ 60325 h 457200"/>
              <a:gd name="connsiteX33" fmla="*/ 963612 w 1501775"/>
              <a:gd name="connsiteY33" fmla="*/ 88900 h 457200"/>
              <a:gd name="connsiteX34" fmla="*/ 1316037 w 1501775"/>
              <a:gd name="connsiteY34" fmla="*/ 269875 h 457200"/>
              <a:gd name="connsiteX35" fmla="*/ 1439862 w 1501775"/>
              <a:gd name="connsiteY35" fmla="*/ 107950 h 457200"/>
              <a:gd name="connsiteX36" fmla="*/ 1401762 w 1501775"/>
              <a:gd name="connsiteY36" fmla="*/ 60325 h 457200"/>
              <a:gd name="connsiteX37" fmla="*/ 1220787 w 1501775"/>
              <a:gd name="connsiteY37" fmla="*/ 31750 h 457200"/>
              <a:gd name="connsiteX38" fmla="*/ 754062 w 1501775"/>
              <a:gd name="connsiteY38" fmla="*/ 12700 h 457200"/>
              <a:gd name="connsiteX39" fmla="*/ 468312 w 1501775"/>
              <a:gd name="connsiteY39" fmla="*/ 107950 h 457200"/>
              <a:gd name="connsiteX40" fmla="*/ 173037 w 1501775"/>
              <a:gd name="connsiteY40" fmla="*/ 260350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1501775" h="457200">
                <a:moveTo>
                  <a:pt x="173037" y="260350"/>
                </a:moveTo>
                <a:cubicBezTo>
                  <a:pt x="160337" y="269875"/>
                  <a:pt x="319087" y="187325"/>
                  <a:pt x="392112" y="165100"/>
                </a:cubicBezTo>
                <a:cubicBezTo>
                  <a:pt x="465137" y="142875"/>
                  <a:pt x="536575" y="136525"/>
                  <a:pt x="611187" y="127000"/>
                </a:cubicBezTo>
                <a:cubicBezTo>
                  <a:pt x="685799" y="117475"/>
                  <a:pt x="765175" y="120650"/>
                  <a:pt x="839787" y="107950"/>
                </a:cubicBezTo>
                <a:cubicBezTo>
                  <a:pt x="914399" y="95250"/>
                  <a:pt x="993775" y="60325"/>
                  <a:pt x="1058862" y="50800"/>
                </a:cubicBezTo>
                <a:cubicBezTo>
                  <a:pt x="1123949" y="41275"/>
                  <a:pt x="1179512" y="46038"/>
                  <a:pt x="1230312" y="50800"/>
                </a:cubicBezTo>
                <a:cubicBezTo>
                  <a:pt x="1281112" y="55562"/>
                  <a:pt x="1374774" y="46038"/>
                  <a:pt x="1363662" y="79375"/>
                </a:cubicBezTo>
                <a:cubicBezTo>
                  <a:pt x="1352550" y="112712"/>
                  <a:pt x="1169987" y="227013"/>
                  <a:pt x="1163637" y="250825"/>
                </a:cubicBezTo>
                <a:cubicBezTo>
                  <a:pt x="1157287" y="274637"/>
                  <a:pt x="1350962" y="244475"/>
                  <a:pt x="1325562" y="222250"/>
                </a:cubicBezTo>
                <a:cubicBezTo>
                  <a:pt x="1300162" y="200025"/>
                  <a:pt x="1054099" y="111125"/>
                  <a:pt x="1011237" y="117475"/>
                </a:cubicBezTo>
                <a:cubicBezTo>
                  <a:pt x="968375" y="123825"/>
                  <a:pt x="1090612" y="230188"/>
                  <a:pt x="1068387" y="260350"/>
                </a:cubicBezTo>
                <a:cubicBezTo>
                  <a:pt x="1046162" y="290512"/>
                  <a:pt x="941387" y="288925"/>
                  <a:pt x="877887" y="298450"/>
                </a:cubicBezTo>
                <a:cubicBezTo>
                  <a:pt x="814387" y="307975"/>
                  <a:pt x="747712" y="314325"/>
                  <a:pt x="687387" y="317500"/>
                </a:cubicBezTo>
                <a:cubicBezTo>
                  <a:pt x="627062" y="320675"/>
                  <a:pt x="571499" y="307975"/>
                  <a:pt x="515937" y="317500"/>
                </a:cubicBezTo>
                <a:cubicBezTo>
                  <a:pt x="460375" y="327025"/>
                  <a:pt x="400049" y="376237"/>
                  <a:pt x="354012" y="374650"/>
                </a:cubicBezTo>
                <a:cubicBezTo>
                  <a:pt x="307975" y="373063"/>
                  <a:pt x="214312" y="331788"/>
                  <a:pt x="239712" y="307975"/>
                </a:cubicBezTo>
                <a:cubicBezTo>
                  <a:pt x="265112" y="284163"/>
                  <a:pt x="423862" y="249237"/>
                  <a:pt x="506412" y="231775"/>
                </a:cubicBezTo>
                <a:cubicBezTo>
                  <a:pt x="588962" y="214313"/>
                  <a:pt x="654050" y="219075"/>
                  <a:pt x="735012" y="203200"/>
                </a:cubicBezTo>
                <a:cubicBezTo>
                  <a:pt x="815975" y="187325"/>
                  <a:pt x="903287" y="157162"/>
                  <a:pt x="992187" y="136525"/>
                </a:cubicBezTo>
                <a:cubicBezTo>
                  <a:pt x="1081087" y="115888"/>
                  <a:pt x="1216025" y="74613"/>
                  <a:pt x="1268412" y="79375"/>
                </a:cubicBezTo>
                <a:cubicBezTo>
                  <a:pt x="1320799" y="84137"/>
                  <a:pt x="1347787" y="171450"/>
                  <a:pt x="1306512" y="165100"/>
                </a:cubicBezTo>
                <a:cubicBezTo>
                  <a:pt x="1265237" y="158750"/>
                  <a:pt x="1049337" y="22225"/>
                  <a:pt x="1020762" y="41275"/>
                </a:cubicBezTo>
                <a:cubicBezTo>
                  <a:pt x="992187" y="60325"/>
                  <a:pt x="1181100" y="269875"/>
                  <a:pt x="1135062" y="279400"/>
                </a:cubicBezTo>
                <a:cubicBezTo>
                  <a:pt x="1089025" y="288925"/>
                  <a:pt x="811212" y="100012"/>
                  <a:pt x="744537" y="98425"/>
                </a:cubicBezTo>
                <a:cubicBezTo>
                  <a:pt x="677862" y="96838"/>
                  <a:pt x="800099" y="268288"/>
                  <a:pt x="735012" y="269875"/>
                </a:cubicBezTo>
                <a:cubicBezTo>
                  <a:pt x="669925" y="271462"/>
                  <a:pt x="387350" y="79375"/>
                  <a:pt x="354012" y="107950"/>
                </a:cubicBezTo>
                <a:cubicBezTo>
                  <a:pt x="320675" y="136525"/>
                  <a:pt x="554037" y="425450"/>
                  <a:pt x="534987" y="441325"/>
                </a:cubicBezTo>
                <a:cubicBezTo>
                  <a:pt x="515937" y="457200"/>
                  <a:pt x="296862" y="223837"/>
                  <a:pt x="239712" y="203200"/>
                </a:cubicBezTo>
                <a:cubicBezTo>
                  <a:pt x="182562" y="182563"/>
                  <a:pt x="0" y="330200"/>
                  <a:pt x="192087" y="317500"/>
                </a:cubicBezTo>
                <a:cubicBezTo>
                  <a:pt x="384174" y="304800"/>
                  <a:pt x="1282700" y="142875"/>
                  <a:pt x="1392237" y="127000"/>
                </a:cubicBezTo>
                <a:cubicBezTo>
                  <a:pt x="1501775" y="111125"/>
                  <a:pt x="1020762" y="173037"/>
                  <a:pt x="849312" y="222250"/>
                </a:cubicBezTo>
                <a:cubicBezTo>
                  <a:pt x="677862" y="271463"/>
                  <a:pt x="384175" y="449263"/>
                  <a:pt x="363537" y="422275"/>
                </a:cubicBezTo>
                <a:cubicBezTo>
                  <a:pt x="342899" y="395287"/>
                  <a:pt x="625475" y="115888"/>
                  <a:pt x="725487" y="60325"/>
                </a:cubicBezTo>
                <a:cubicBezTo>
                  <a:pt x="825500" y="4763"/>
                  <a:pt x="865187" y="53975"/>
                  <a:pt x="963612" y="88900"/>
                </a:cubicBezTo>
                <a:cubicBezTo>
                  <a:pt x="1062037" y="123825"/>
                  <a:pt x="1236662" y="266700"/>
                  <a:pt x="1316037" y="269875"/>
                </a:cubicBezTo>
                <a:cubicBezTo>
                  <a:pt x="1395412" y="273050"/>
                  <a:pt x="1425575" y="142875"/>
                  <a:pt x="1439862" y="107950"/>
                </a:cubicBezTo>
                <a:cubicBezTo>
                  <a:pt x="1454150" y="73025"/>
                  <a:pt x="1438275" y="73025"/>
                  <a:pt x="1401762" y="60325"/>
                </a:cubicBezTo>
                <a:cubicBezTo>
                  <a:pt x="1365250" y="47625"/>
                  <a:pt x="1328737" y="39688"/>
                  <a:pt x="1220787" y="31750"/>
                </a:cubicBezTo>
                <a:cubicBezTo>
                  <a:pt x="1112837" y="23813"/>
                  <a:pt x="879475" y="0"/>
                  <a:pt x="754062" y="12700"/>
                </a:cubicBezTo>
                <a:cubicBezTo>
                  <a:pt x="628650" y="25400"/>
                  <a:pt x="571499" y="63500"/>
                  <a:pt x="468312" y="107950"/>
                </a:cubicBezTo>
                <a:cubicBezTo>
                  <a:pt x="365125" y="152400"/>
                  <a:pt x="185737" y="250825"/>
                  <a:pt x="173037" y="260350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Полилиния 36">
            <a:hlinkClick r:id="rId6" action="ppaction://hlinksldjump"/>
          </p:cNvPr>
          <p:cNvSpPr/>
          <p:nvPr/>
        </p:nvSpPr>
        <p:spPr>
          <a:xfrm>
            <a:off x="5464175" y="2165350"/>
            <a:ext cx="587375" cy="434975"/>
          </a:xfrm>
          <a:custGeom>
            <a:avLst/>
            <a:gdLst>
              <a:gd name="connsiteX0" fmla="*/ 50800 w 587375"/>
              <a:gd name="connsiteY0" fmla="*/ 349250 h 434975"/>
              <a:gd name="connsiteX1" fmla="*/ 450850 w 587375"/>
              <a:gd name="connsiteY1" fmla="*/ 53975 h 434975"/>
              <a:gd name="connsiteX2" fmla="*/ 155575 w 587375"/>
              <a:gd name="connsiteY2" fmla="*/ 368300 h 434975"/>
              <a:gd name="connsiteX3" fmla="*/ 498475 w 587375"/>
              <a:gd name="connsiteY3" fmla="*/ 92075 h 434975"/>
              <a:gd name="connsiteX4" fmla="*/ 279400 w 587375"/>
              <a:gd name="connsiteY4" fmla="*/ 396875 h 434975"/>
              <a:gd name="connsiteX5" fmla="*/ 574675 w 587375"/>
              <a:gd name="connsiteY5" fmla="*/ 158750 h 434975"/>
              <a:gd name="connsiteX6" fmla="*/ 355600 w 587375"/>
              <a:gd name="connsiteY6" fmla="*/ 25400 h 434975"/>
              <a:gd name="connsiteX7" fmla="*/ 536575 w 587375"/>
              <a:gd name="connsiteY7" fmla="*/ 311150 h 434975"/>
              <a:gd name="connsiteX8" fmla="*/ 222250 w 587375"/>
              <a:gd name="connsiteY8" fmla="*/ 44450 h 434975"/>
              <a:gd name="connsiteX9" fmla="*/ 403225 w 587375"/>
              <a:gd name="connsiteY9" fmla="*/ 396875 h 434975"/>
              <a:gd name="connsiteX10" fmla="*/ 136525 w 587375"/>
              <a:gd name="connsiteY10" fmla="*/ 130175 h 434975"/>
              <a:gd name="connsiteX11" fmla="*/ 231775 w 587375"/>
              <a:gd name="connsiteY11" fmla="*/ 415925 h 434975"/>
              <a:gd name="connsiteX12" fmla="*/ 31750 w 587375"/>
              <a:gd name="connsiteY12" fmla="*/ 244475 h 434975"/>
              <a:gd name="connsiteX13" fmla="*/ 422275 w 587375"/>
              <a:gd name="connsiteY13" fmla="*/ 34925 h 434975"/>
              <a:gd name="connsiteX14" fmla="*/ 241300 w 587375"/>
              <a:gd name="connsiteY14" fmla="*/ 415925 h 434975"/>
              <a:gd name="connsiteX15" fmla="*/ 536575 w 587375"/>
              <a:gd name="connsiteY15" fmla="*/ 130175 h 434975"/>
              <a:gd name="connsiteX16" fmla="*/ 469900 w 587375"/>
              <a:gd name="connsiteY16" fmla="*/ 320675 h 434975"/>
              <a:gd name="connsiteX17" fmla="*/ 69850 w 587375"/>
              <a:gd name="connsiteY17" fmla="*/ 225425 h 434975"/>
              <a:gd name="connsiteX18" fmla="*/ 193675 w 587375"/>
              <a:gd name="connsiteY18" fmla="*/ 396875 h 434975"/>
              <a:gd name="connsiteX19" fmla="*/ 327025 w 587375"/>
              <a:gd name="connsiteY19" fmla="*/ 63500 h 434975"/>
              <a:gd name="connsiteX20" fmla="*/ 288925 w 587375"/>
              <a:gd name="connsiteY20" fmla="*/ 25400 h 434975"/>
              <a:gd name="connsiteX21" fmla="*/ 536575 w 587375"/>
              <a:gd name="connsiteY21" fmla="*/ 215900 h 434975"/>
              <a:gd name="connsiteX22" fmla="*/ 412750 w 587375"/>
              <a:gd name="connsiteY22" fmla="*/ 254000 h 434975"/>
              <a:gd name="connsiteX23" fmla="*/ 165100 w 587375"/>
              <a:gd name="connsiteY23" fmla="*/ 339725 h 434975"/>
              <a:gd name="connsiteX24" fmla="*/ 307975 w 587375"/>
              <a:gd name="connsiteY24" fmla="*/ 273050 h 4349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587375" h="434975">
                <a:moveTo>
                  <a:pt x="50800" y="349250"/>
                </a:moveTo>
                <a:cubicBezTo>
                  <a:pt x="242094" y="200025"/>
                  <a:pt x="433388" y="50800"/>
                  <a:pt x="450850" y="53975"/>
                </a:cubicBezTo>
                <a:cubicBezTo>
                  <a:pt x="468313" y="57150"/>
                  <a:pt x="147638" y="361950"/>
                  <a:pt x="155575" y="368300"/>
                </a:cubicBezTo>
                <a:cubicBezTo>
                  <a:pt x="163512" y="374650"/>
                  <a:pt x="477838" y="87313"/>
                  <a:pt x="498475" y="92075"/>
                </a:cubicBezTo>
                <a:cubicBezTo>
                  <a:pt x="519112" y="96837"/>
                  <a:pt x="266700" y="385763"/>
                  <a:pt x="279400" y="396875"/>
                </a:cubicBezTo>
                <a:cubicBezTo>
                  <a:pt x="292100" y="407987"/>
                  <a:pt x="561975" y="220663"/>
                  <a:pt x="574675" y="158750"/>
                </a:cubicBezTo>
                <a:cubicBezTo>
                  <a:pt x="587375" y="96838"/>
                  <a:pt x="361950" y="0"/>
                  <a:pt x="355600" y="25400"/>
                </a:cubicBezTo>
                <a:cubicBezTo>
                  <a:pt x="349250" y="50800"/>
                  <a:pt x="558800" y="307975"/>
                  <a:pt x="536575" y="311150"/>
                </a:cubicBezTo>
                <a:cubicBezTo>
                  <a:pt x="514350" y="314325"/>
                  <a:pt x="244475" y="30162"/>
                  <a:pt x="222250" y="44450"/>
                </a:cubicBezTo>
                <a:cubicBezTo>
                  <a:pt x="200025" y="58738"/>
                  <a:pt x="417512" y="382588"/>
                  <a:pt x="403225" y="396875"/>
                </a:cubicBezTo>
                <a:cubicBezTo>
                  <a:pt x="388938" y="411162"/>
                  <a:pt x="165100" y="127000"/>
                  <a:pt x="136525" y="130175"/>
                </a:cubicBezTo>
                <a:cubicBezTo>
                  <a:pt x="107950" y="133350"/>
                  <a:pt x="249237" y="396875"/>
                  <a:pt x="231775" y="415925"/>
                </a:cubicBezTo>
                <a:cubicBezTo>
                  <a:pt x="214313" y="434975"/>
                  <a:pt x="0" y="307975"/>
                  <a:pt x="31750" y="244475"/>
                </a:cubicBezTo>
                <a:cubicBezTo>
                  <a:pt x="63500" y="180975"/>
                  <a:pt x="387350" y="6350"/>
                  <a:pt x="422275" y="34925"/>
                </a:cubicBezTo>
                <a:cubicBezTo>
                  <a:pt x="457200" y="63500"/>
                  <a:pt x="222250" y="400050"/>
                  <a:pt x="241300" y="415925"/>
                </a:cubicBezTo>
                <a:cubicBezTo>
                  <a:pt x="260350" y="431800"/>
                  <a:pt x="498475" y="146050"/>
                  <a:pt x="536575" y="130175"/>
                </a:cubicBezTo>
                <a:cubicBezTo>
                  <a:pt x="574675" y="114300"/>
                  <a:pt x="547687" y="304800"/>
                  <a:pt x="469900" y="320675"/>
                </a:cubicBezTo>
                <a:cubicBezTo>
                  <a:pt x="392113" y="336550"/>
                  <a:pt x="115887" y="212725"/>
                  <a:pt x="69850" y="225425"/>
                </a:cubicBezTo>
                <a:cubicBezTo>
                  <a:pt x="23813" y="238125"/>
                  <a:pt x="150813" y="423862"/>
                  <a:pt x="193675" y="396875"/>
                </a:cubicBezTo>
                <a:cubicBezTo>
                  <a:pt x="236537" y="369888"/>
                  <a:pt x="311150" y="125413"/>
                  <a:pt x="327025" y="63500"/>
                </a:cubicBezTo>
                <a:cubicBezTo>
                  <a:pt x="342900" y="1588"/>
                  <a:pt x="254000" y="0"/>
                  <a:pt x="288925" y="25400"/>
                </a:cubicBezTo>
                <a:cubicBezTo>
                  <a:pt x="323850" y="50800"/>
                  <a:pt x="515938" y="177800"/>
                  <a:pt x="536575" y="215900"/>
                </a:cubicBezTo>
                <a:cubicBezTo>
                  <a:pt x="557212" y="254000"/>
                  <a:pt x="474662" y="233363"/>
                  <a:pt x="412750" y="254000"/>
                </a:cubicBezTo>
                <a:cubicBezTo>
                  <a:pt x="350838" y="274637"/>
                  <a:pt x="182563" y="336550"/>
                  <a:pt x="165100" y="339725"/>
                </a:cubicBezTo>
                <a:cubicBezTo>
                  <a:pt x="147638" y="342900"/>
                  <a:pt x="227806" y="307975"/>
                  <a:pt x="307975" y="273050"/>
                </a:cubicBezTo>
              </a:path>
            </a:pathLst>
          </a:custGeom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Полилиния 37">
            <a:hlinkClick r:id="rId7" action="ppaction://hlinksldjump"/>
          </p:cNvPr>
          <p:cNvSpPr/>
          <p:nvPr/>
        </p:nvSpPr>
        <p:spPr>
          <a:xfrm>
            <a:off x="6059488" y="2286000"/>
            <a:ext cx="301624" cy="339725"/>
          </a:xfrm>
          <a:custGeom>
            <a:avLst/>
            <a:gdLst>
              <a:gd name="connsiteX0" fmla="*/ 274637 w 301624"/>
              <a:gd name="connsiteY0" fmla="*/ 9525 h 339725"/>
              <a:gd name="connsiteX1" fmla="*/ 26987 w 301624"/>
              <a:gd name="connsiteY1" fmla="*/ 276225 h 339725"/>
              <a:gd name="connsiteX2" fmla="*/ 112712 w 301624"/>
              <a:gd name="connsiteY2" fmla="*/ 9525 h 339725"/>
              <a:gd name="connsiteX3" fmla="*/ 227012 w 301624"/>
              <a:gd name="connsiteY3" fmla="*/ 323850 h 339725"/>
              <a:gd name="connsiteX4" fmla="*/ 265112 w 301624"/>
              <a:gd name="connsiteY4" fmla="*/ 66675 h 339725"/>
              <a:gd name="connsiteX5" fmla="*/ 93662 w 301624"/>
              <a:gd name="connsiteY5" fmla="*/ 38100 h 339725"/>
              <a:gd name="connsiteX6" fmla="*/ 46037 w 301624"/>
              <a:gd name="connsiteY6" fmla="*/ 295275 h 339725"/>
              <a:gd name="connsiteX7" fmla="*/ 236537 w 301624"/>
              <a:gd name="connsiteY7" fmla="*/ 304800 h 339725"/>
              <a:gd name="connsiteX8" fmla="*/ 227012 w 301624"/>
              <a:gd name="connsiteY8" fmla="*/ 142875 h 339725"/>
              <a:gd name="connsiteX9" fmla="*/ 84137 w 301624"/>
              <a:gd name="connsiteY9" fmla="*/ 133350 h 339725"/>
              <a:gd name="connsiteX10" fmla="*/ 169862 w 301624"/>
              <a:gd name="connsiteY10" fmla="*/ 47625 h 339725"/>
              <a:gd name="connsiteX11" fmla="*/ 141287 w 301624"/>
              <a:gd name="connsiteY11" fmla="*/ 285750 h 339725"/>
              <a:gd name="connsiteX12" fmla="*/ 74612 w 301624"/>
              <a:gd name="connsiteY12" fmla="*/ 180975 h 339725"/>
              <a:gd name="connsiteX13" fmla="*/ 207962 w 301624"/>
              <a:gd name="connsiteY13" fmla="*/ 133350 h 339725"/>
              <a:gd name="connsiteX14" fmla="*/ 188912 w 301624"/>
              <a:gd name="connsiteY14" fmla="*/ 266700 h 339725"/>
              <a:gd name="connsiteX15" fmla="*/ 274637 w 301624"/>
              <a:gd name="connsiteY15" fmla="*/ 9525 h 339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301624" h="339725">
                <a:moveTo>
                  <a:pt x="274637" y="9525"/>
                </a:moveTo>
                <a:cubicBezTo>
                  <a:pt x="247650" y="11112"/>
                  <a:pt x="53974" y="276225"/>
                  <a:pt x="26987" y="276225"/>
                </a:cubicBezTo>
                <a:cubicBezTo>
                  <a:pt x="0" y="276225"/>
                  <a:pt x="79375" y="1588"/>
                  <a:pt x="112712" y="9525"/>
                </a:cubicBezTo>
                <a:cubicBezTo>
                  <a:pt x="146049" y="17462"/>
                  <a:pt x="201612" y="314325"/>
                  <a:pt x="227012" y="323850"/>
                </a:cubicBezTo>
                <a:cubicBezTo>
                  <a:pt x="252412" y="333375"/>
                  <a:pt x="287337" y="114300"/>
                  <a:pt x="265112" y="66675"/>
                </a:cubicBezTo>
                <a:cubicBezTo>
                  <a:pt x="242887" y="19050"/>
                  <a:pt x="130174" y="0"/>
                  <a:pt x="93662" y="38100"/>
                </a:cubicBezTo>
                <a:cubicBezTo>
                  <a:pt x="57150" y="76200"/>
                  <a:pt x="22225" y="250825"/>
                  <a:pt x="46037" y="295275"/>
                </a:cubicBezTo>
                <a:cubicBezTo>
                  <a:pt x="69849" y="339725"/>
                  <a:pt x="206374" y="330200"/>
                  <a:pt x="236537" y="304800"/>
                </a:cubicBezTo>
                <a:cubicBezTo>
                  <a:pt x="266700" y="279400"/>
                  <a:pt x="252412" y="171450"/>
                  <a:pt x="227012" y="142875"/>
                </a:cubicBezTo>
                <a:cubicBezTo>
                  <a:pt x="201612" y="114300"/>
                  <a:pt x="93662" y="149225"/>
                  <a:pt x="84137" y="133350"/>
                </a:cubicBezTo>
                <a:cubicBezTo>
                  <a:pt x="74612" y="117475"/>
                  <a:pt x="160337" y="22225"/>
                  <a:pt x="169862" y="47625"/>
                </a:cubicBezTo>
                <a:cubicBezTo>
                  <a:pt x="179387" y="73025"/>
                  <a:pt x="157162" y="263525"/>
                  <a:pt x="141287" y="285750"/>
                </a:cubicBezTo>
                <a:cubicBezTo>
                  <a:pt x="125412" y="307975"/>
                  <a:pt x="63500" y="206375"/>
                  <a:pt x="74612" y="180975"/>
                </a:cubicBezTo>
                <a:cubicBezTo>
                  <a:pt x="85724" y="155575"/>
                  <a:pt x="188912" y="119063"/>
                  <a:pt x="207962" y="133350"/>
                </a:cubicBezTo>
                <a:cubicBezTo>
                  <a:pt x="227012" y="147638"/>
                  <a:pt x="179387" y="280987"/>
                  <a:pt x="188912" y="266700"/>
                </a:cubicBezTo>
                <a:cubicBezTo>
                  <a:pt x="198437" y="252413"/>
                  <a:pt x="301624" y="7938"/>
                  <a:pt x="274637" y="9525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Полилиния 38">
            <a:hlinkClick r:id="rId7" action="ppaction://hlinksldjump"/>
          </p:cNvPr>
          <p:cNvSpPr/>
          <p:nvPr/>
        </p:nvSpPr>
        <p:spPr>
          <a:xfrm>
            <a:off x="5354638" y="2614613"/>
            <a:ext cx="661987" cy="123824"/>
          </a:xfrm>
          <a:custGeom>
            <a:avLst/>
            <a:gdLst>
              <a:gd name="connsiteX0" fmla="*/ 74612 w 661987"/>
              <a:gd name="connsiteY0" fmla="*/ 90487 h 123824"/>
              <a:gd name="connsiteX1" fmla="*/ 579437 w 661987"/>
              <a:gd name="connsiteY1" fmla="*/ 4762 h 123824"/>
              <a:gd name="connsiteX2" fmla="*/ 569912 w 661987"/>
              <a:gd name="connsiteY2" fmla="*/ 119062 h 123824"/>
              <a:gd name="connsiteX3" fmla="*/ 293687 w 661987"/>
              <a:gd name="connsiteY3" fmla="*/ 33337 h 123824"/>
              <a:gd name="connsiteX4" fmla="*/ 131762 w 661987"/>
              <a:gd name="connsiteY4" fmla="*/ 14287 h 123824"/>
              <a:gd name="connsiteX5" fmla="*/ 74612 w 661987"/>
              <a:gd name="connsiteY5" fmla="*/ 90487 h 1238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61987" h="123824">
                <a:moveTo>
                  <a:pt x="74612" y="90487"/>
                </a:moveTo>
                <a:cubicBezTo>
                  <a:pt x="149224" y="88900"/>
                  <a:pt x="496887" y="0"/>
                  <a:pt x="579437" y="4762"/>
                </a:cubicBezTo>
                <a:cubicBezTo>
                  <a:pt x="661987" y="9524"/>
                  <a:pt x="617537" y="114300"/>
                  <a:pt x="569912" y="119062"/>
                </a:cubicBezTo>
                <a:cubicBezTo>
                  <a:pt x="522287" y="123824"/>
                  <a:pt x="366712" y="50799"/>
                  <a:pt x="293687" y="33337"/>
                </a:cubicBezTo>
                <a:cubicBezTo>
                  <a:pt x="220662" y="15875"/>
                  <a:pt x="161924" y="4762"/>
                  <a:pt x="131762" y="14287"/>
                </a:cubicBezTo>
                <a:cubicBezTo>
                  <a:pt x="101600" y="23812"/>
                  <a:pt x="0" y="92074"/>
                  <a:pt x="74612" y="90487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" name="Полилиния 40">
            <a:hlinkClick r:id="rId7" action="ppaction://hlinksldjump"/>
          </p:cNvPr>
          <p:cNvSpPr/>
          <p:nvPr/>
        </p:nvSpPr>
        <p:spPr>
          <a:xfrm>
            <a:off x="5426075" y="2613025"/>
            <a:ext cx="550862" cy="155575"/>
          </a:xfrm>
          <a:custGeom>
            <a:avLst/>
            <a:gdLst>
              <a:gd name="connsiteX0" fmla="*/ 498475 w 550862"/>
              <a:gd name="connsiteY0" fmla="*/ 44450 h 155575"/>
              <a:gd name="connsiteX1" fmla="*/ 488950 w 550862"/>
              <a:gd name="connsiteY1" fmla="*/ 149225 h 155575"/>
              <a:gd name="connsiteX2" fmla="*/ 450850 w 550862"/>
              <a:gd name="connsiteY2" fmla="*/ 6350 h 155575"/>
              <a:gd name="connsiteX3" fmla="*/ 346075 w 550862"/>
              <a:gd name="connsiteY3" fmla="*/ 111125 h 155575"/>
              <a:gd name="connsiteX4" fmla="*/ 317500 w 550862"/>
              <a:gd name="connsiteY4" fmla="*/ 25400 h 155575"/>
              <a:gd name="connsiteX5" fmla="*/ 203200 w 550862"/>
              <a:gd name="connsiteY5" fmla="*/ 82550 h 155575"/>
              <a:gd name="connsiteX6" fmla="*/ 12700 w 550862"/>
              <a:gd name="connsiteY6" fmla="*/ 92075 h 155575"/>
              <a:gd name="connsiteX7" fmla="*/ 127000 w 550862"/>
              <a:gd name="connsiteY7" fmla="*/ 44450 h 155575"/>
              <a:gd name="connsiteX8" fmla="*/ 403225 w 550862"/>
              <a:gd name="connsiteY8" fmla="*/ 53975 h 155575"/>
              <a:gd name="connsiteX9" fmla="*/ 479425 w 550862"/>
              <a:gd name="connsiteY9" fmla="*/ 92075 h 155575"/>
              <a:gd name="connsiteX10" fmla="*/ 174625 w 550862"/>
              <a:gd name="connsiteY10" fmla="*/ 120650 h 155575"/>
              <a:gd name="connsiteX11" fmla="*/ 498475 w 550862"/>
              <a:gd name="connsiteY11" fmla="*/ 44450 h 1555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550862" h="155575">
                <a:moveTo>
                  <a:pt x="498475" y="44450"/>
                </a:moveTo>
                <a:cubicBezTo>
                  <a:pt x="550862" y="49212"/>
                  <a:pt x="496887" y="155575"/>
                  <a:pt x="488950" y="149225"/>
                </a:cubicBezTo>
                <a:cubicBezTo>
                  <a:pt x="481013" y="142875"/>
                  <a:pt x="474662" y="12700"/>
                  <a:pt x="450850" y="6350"/>
                </a:cubicBezTo>
                <a:cubicBezTo>
                  <a:pt x="427038" y="0"/>
                  <a:pt x="368300" y="107950"/>
                  <a:pt x="346075" y="111125"/>
                </a:cubicBezTo>
                <a:cubicBezTo>
                  <a:pt x="323850" y="114300"/>
                  <a:pt x="341312" y="30162"/>
                  <a:pt x="317500" y="25400"/>
                </a:cubicBezTo>
                <a:cubicBezTo>
                  <a:pt x="293688" y="20638"/>
                  <a:pt x="254000" y="71438"/>
                  <a:pt x="203200" y="82550"/>
                </a:cubicBezTo>
                <a:cubicBezTo>
                  <a:pt x="152400" y="93663"/>
                  <a:pt x="25400" y="98425"/>
                  <a:pt x="12700" y="92075"/>
                </a:cubicBezTo>
                <a:cubicBezTo>
                  <a:pt x="0" y="85725"/>
                  <a:pt x="61913" y="50800"/>
                  <a:pt x="127000" y="44450"/>
                </a:cubicBezTo>
                <a:cubicBezTo>
                  <a:pt x="192087" y="38100"/>
                  <a:pt x="344488" y="46038"/>
                  <a:pt x="403225" y="53975"/>
                </a:cubicBezTo>
                <a:cubicBezTo>
                  <a:pt x="461963" y="61913"/>
                  <a:pt x="517525" y="80963"/>
                  <a:pt x="479425" y="92075"/>
                </a:cubicBezTo>
                <a:cubicBezTo>
                  <a:pt x="441325" y="103187"/>
                  <a:pt x="173038" y="134937"/>
                  <a:pt x="174625" y="120650"/>
                </a:cubicBezTo>
                <a:cubicBezTo>
                  <a:pt x="176212" y="106363"/>
                  <a:pt x="446088" y="39688"/>
                  <a:pt x="498475" y="44450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Полилиния 44">
            <a:hlinkClick r:id="rId8" action="ppaction://hlinksldjump"/>
          </p:cNvPr>
          <p:cNvSpPr/>
          <p:nvPr/>
        </p:nvSpPr>
        <p:spPr>
          <a:xfrm>
            <a:off x="5221288" y="3832225"/>
            <a:ext cx="436562" cy="430212"/>
          </a:xfrm>
          <a:custGeom>
            <a:avLst/>
            <a:gdLst>
              <a:gd name="connsiteX0" fmla="*/ 46037 w 436562"/>
              <a:gd name="connsiteY0" fmla="*/ 139700 h 430212"/>
              <a:gd name="connsiteX1" fmla="*/ 236537 w 436562"/>
              <a:gd name="connsiteY1" fmla="*/ 63500 h 430212"/>
              <a:gd name="connsiteX2" fmla="*/ 407987 w 436562"/>
              <a:gd name="connsiteY2" fmla="*/ 120650 h 430212"/>
              <a:gd name="connsiteX3" fmla="*/ 407987 w 436562"/>
              <a:gd name="connsiteY3" fmla="*/ 282575 h 430212"/>
              <a:gd name="connsiteX4" fmla="*/ 341312 w 436562"/>
              <a:gd name="connsiteY4" fmla="*/ 368300 h 430212"/>
              <a:gd name="connsiteX5" fmla="*/ 188912 w 436562"/>
              <a:gd name="connsiteY5" fmla="*/ 425450 h 430212"/>
              <a:gd name="connsiteX6" fmla="*/ 36512 w 436562"/>
              <a:gd name="connsiteY6" fmla="*/ 339725 h 430212"/>
              <a:gd name="connsiteX7" fmla="*/ 7937 w 436562"/>
              <a:gd name="connsiteY7" fmla="*/ 196850 h 430212"/>
              <a:gd name="connsiteX8" fmla="*/ 84137 w 436562"/>
              <a:gd name="connsiteY8" fmla="*/ 63500 h 430212"/>
              <a:gd name="connsiteX9" fmla="*/ 217487 w 436562"/>
              <a:gd name="connsiteY9" fmla="*/ 53975 h 430212"/>
              <a:gd name="connsiteX10" fmla="*/ 207962 w 436562"/>
              <a:gd name="connsiteY10" fmla="*/ 387350 h 430212"/>
              <a:gd name="connsiteX11" fmla="*/ 331787 w 436562"/>
              <a:gd name="connsiteY11" fmla="*/ 82550 h 430212"/>
              <a:gd name="connsiteX12" fmla="*/ 274637 w 436562"/>
              <a:gd name="connsiteY12" fmla="*/ 330200 h 430212"/>
              <a:gd name="connsiteX13" fmla="*/ 388937 w 436562"/>
              <a:gd name="connsiteY13" fmla="*/ 196850 h 430212"/>
              <a:gd name="connsiteX14" fmla="*/ 46037 w 436562"/>
              <a:gd name="connsiteY14" fmla="*/ 139700 h 4302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436562" h="430212">
                <a:moveTo>
                  <a:pt x="46037" y="139700"/>
                </a:moveTo>
                <a:cubicBezTo>
                  <a:pt x="20637" y="117475"/>
                  <a:pt x="176212" y="66675"/>
                  <a:pt x="236537" y="63500"/>
                </a:cubicBezTo>
                <a:cubicBezTo>
                  <a:pt x="296862" y="60325"/>
                  <a:pt x="379412" y="84138"/>
                  <a:pt x="407987" y="120650"/>
                </a:cubicBezTo>
                <a:cubicBezTo>
                  <a:pt x="436562" y="157162"/>
                  <a:pt x="419099" y="241300"/>
                  <a:pt x="407987" y="282575"/>
                </a:cubicBezTo>
                <a:cubicBezTo>
                  <a:pt x="396875" y="323850"/>
                  <a:pt x="377824" y="344488"/>
                  <a:pt x="341312" y="368300"/>
                </a:cubicBezTo>
                <a:cubicBezTo>
                  <a:pt x="304800" y="392112"/>
                  <a:pt x="239712" y="430212"/>
                  <a:pt x="188912" y="425450"/>
                </a:cubicBezTo>
                <a:cubicBezTo>
                  <a:pt x="138112" y="420688"/>
                  <a:pt x="66674" y="377825"/>
                  <a:pt x="36512" y="339725"/>
                </a:cubicBezTo>
                <a:cubicBezTo>
                  <a:pt x="6350" y="301625"/>
                  <a:pt x="0" y="242887"/>
                  <a:pt x="7937" y="196850"/>
                </a:cubicBezTo>
                <a:cubicBezTo>
                  <a:pt x="15874" y="150813"/>
                  <a:pt x="49212" y="87312"/>
                  <a:pt x="84137" y="63500"/>
                </a:cubicBezTo>
                <a:cubicBezTo>
                  <a:pt x="119062" y="39688"/>
                  <a:pt x="196850" y="0"/>
                  <a:pt x="217487" y="53975"/>
                </a:cubicBezTo>
                <a:cubicBezTo>
                  <a:pt x="238125" y="107950"/>
                  <a:pt x="188912" y="382588"/>
                  <a:pt x="207962" y="387350"/>
                </a:cubicBezTo>
                <a:cubicBezTo>
                  <a:pt x="227012" y="392112"/>
                  <a:pt x="320675" y="92075"/>
                  <a:pt x="331787" y="82550"/>
                </a:cubicBezTo>
                <a:cubicBezTo>
                  <a:pt x="342900" y="73025"/>
                  <a:pt x="265112" y="311150"/>
                  <a:pt x="274637" y="330200"/>
                </a:cubicBezTo>
                <a:cubicBezTo>
                  <a:pt x="284162" y="349250"/>
                  <a:pt x="428625" y="223838"/>
                  <a:pt x="388937" y="196850"/>
                </a:cubicBezTo>
                <a:cubicBezTo>
                  <a:pt x="349250" y="169863"/>
                  <a:pt x="71437" y="161925"/>
                  <a:pt x="46037" y="139700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" name="Полилиния 45">
            <a:hlinkClick r:id="rId8" action="ppaction://hlinksldjump"/>
          </p:cNvPr>
          <p:cNvSpPr/>
          <p:nvPr/>
        </p:nvSpPr>
        <p:spPr>
          <a:xfrm>
            <a:off x="5246688" y="3913981"/>
            <a:ext cx="393700" cy="340519"/>
          </a:xfrm>
          <a:custGeom>
            <a:avLst/>
            <a:gdLst>
              <a:gd name="connsiteX0" fmla="*/ 58737 w 393700"/>
              <a:gd name="connsiteY0" fmla="*/ 794 h 340519"/>
              <a:gd name="connsiteX1" fmla="*/ 115887 w 393700"/>
              <a:gd name="connsiteY1" fmla="*/ 794 h 340519"/>
              <a:gd name="connsiteX2" fmla="*/ 325437 w 393700"/>
              <a:gd name="connsiteY2" fmla="*/ 10319 h 340519"/>
              <a:gd name="connsiteX3" fmla="*/ 11112 w 393700"/>
              <a:gd name="connsiteY3" fmla="*/ 124619 h 340519"/>
              <a:gd name="connsiteX4" fmla="*/ 392112 w 393700"/>
              <a:gd name="connsiteY4" fmla="*/ 143669 h 340519"/>
              <a:gd name="connsiteX5" fmla="*/ 20637 w 393700"/>
              <a:gd name="connsiteY5" fmla="*/ 181769 h 340519"/>
              <a:gd name="connsiteX6" fmla="*/ 354012 w 393700"/>
              <a:gd name="connsiteY6" fmla="*/ 238919 h 340519"/>
              <a:gd name="connsiteX7" fmla="*/ 77787 w 393700"/>
              <a:gd name="connsiteY7" fmla="*/ 305594 h 340519"/>
              <a:gd name="connsiteX8" fmla="*/ 58737 w 393700"/>
              <a:gd name="connsiteY8" fmla="*/ 794 h 3405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93700" h="340519">
                <a:moveTo>
                  <a:pt x="58737" y="794"/>
                </a:moveTo>
                <a:cubicBezTo>
                  <a:pt x="65087" y="0"/>
                  <a:pt x="115887" y="794"/>
                  <a:pt x="115887" y="794"/>
                </a:cubicBezTo>
                <a:lnTo>
                  <a:pt x="325437" y="10319"/>
                </a:lnTo>
                <a:cubicBezTo>
                  <a:pt x="307975" y="30956"/>
                  <a:pt x="0" y="102394"/>
                  <a:pt x="11112" y="124619"/>
                </a:cubicBezTo>
                <a:cubicBezTo>
                  <a:pt x="22224" y="146844"/>
                  <a:pt x="390525" y="134144"/>
                  <a:pt x="392112" y="143669"/>
                </a:cubicBezTo>
                <a:cubicBezTo>
                  <a:pt x="393700" y="153194"/>
                  <a:pt x="26987" y="165894"/>
                  <a:pt x="20637" y="181769"/>
                </a:cubicBezTo>
                <a:cubicBezTo>
                  <a:pt x="14287" y="197644"/>
                  <a:pt x="344487" y="218282"/>
                  <a:pt x="354012" y="238919"/>
                </a:cubicBezTo>
                <a:cubicBezTo>
                  <a:pt x="363537" y="259556"/>
                  <a:pt x="128587" y="340519"/>
                  <a:pt x="77787" y="305594"/>
                </a:cubicBezTo>
                <a:cubicBezTo>
                  <a:pt x="26987" y="270669"/>
                  <a:pt x="38099" y="150019"/>
                  <a:pt x="58737" y="794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8" name="Полилиния 47"/>
          <p:cNvSpPr/>
          <p:nvPr/>
        </p:nvSpPr>
        <p:spPr>
          <a:xfrm>
            <a:off x="7739063" y="2776538"/>
            <a:ext cx="393699" cy="355599"/>
          </a:xfrm>
          <a:custGeom>
            <a:avLst/>
            <a:gdLst>
              <a:gd name="connsiteX0" fmla="*/ 23812 w 393699"/>
              <a:gd name="connsiteY0" fmla="*/ 109537 h 355599"/>
              <a:gd name="connsiteX1" fmla="*/ 33337 w 393699"/>
              <a:gd name="connsiteY1" fmla="*/ 309562 h 355599"/>
              <a:gd name="connsiteX2" fmla="*/ 223837 w 393699"/>
              <a:gd name="connsiteY2" fmla="*/ 347662 h 355599"/>
              <a:gd name="connsiteX3" fmla="*/ 328612 w 393699"/>
              <a:gd name="connsiteY3" fmla="*/ 261937 h 355599"/>
              <a:gd name="connsiteX4" fmla="*/ 385762 w 393699"/>
              <a:gd name="connsiteY4" fmla="*/ 176212 h 355599"/>
              <a:gd name="connsiteX5" fmla="*/ 280987 w 393699"/>
              <a:gd name="connsiteY5" fmla="*/ 42862 h 355599"/>
              <a:gd name="connsiteX6" fmla="*/ 90487 w 393699"/>
              <a:gd name="connsiteY6" fmla="*/ 14287 h 355599"/>
              <a:gd name="connsiteX7" fmla="*/ 23812 w 393699"/>
              <a:gd name="connsiteY7" fmla="*/ 109537 h 3555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93699" h="355599">
                <a:moveTo>
                  <a:pt x="23812" y="109537"/>
                </a:moveTo>
                <a:cubicBezTo>
                  <a:pt x="14287" y="158750"/>
                  <a:pt x="0" y="269875"/>
                  <a:pt x="33337" y="309562"/>
                </a:cubicBezTo>
                <a:cubicBezTo>
                  <a:pt x="66674" y="349249"/>
                  <a:pt x="174625" y="355599"/>
                  <a:pt x="223837" y="347662"/>
                </a:cubicBezTo>
                <a:cubicBezTo>
                  <a:pt x="273049" y="339725"/>
                  <a:pt x="301625" y="290512"/>
                  <a:pt x="328612" y="261937"/>
                </a:cubicBezTo>
                <a:cubicBezTo>
                  <a:pt x="355600" y="233362"/>
                  <a:pt x="393699" y="212724"/>
                  <a:pt x="385762" y="176212"/>
                </a:cubicBezTo>
                <a:cubicBezTo>
                  <a:pt x="377825" y="139700"/>
                  <a:pt x="330199" y="69849"/>
                  <a:pt x="280987" y="42862"/>
                </a:cubicBezTo>
                <a:cubicBezTo>
                  <a:pt x="231775" y="15875"/>
                  <a:pt x="138112" y="0"/>
                  <a:pt x="90487" y="14287"/>
                </a:cubicBezTo>
                <a:cubicBezTo>
                  <a:pt x="42862" y="28574"/>
                  <a:pt x="33337" y="60324"/>
                  <a:pt x="23812" y="109537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0" name="Полилиния 49">
            <a:hlinkClick r:id="rId8" action="ppaction://hlinksldjump"/>
          </p:cNvPr>
          <p:cNvSpPr/>
          <p:nvPr/>
        </p:nvSpPr>
        <p:spPr>
          <a:xfrm>
            <a:off x="5969000" y="1166813"/>
            <a:ext cx="292100" cy="279399"/>
          </a:xfrm>
          <a:custGeom>
            <a:avLst/>
            <a:gdLst>
              <a:gd name="connsiteX0" fmla="*/ 31750 w 292100"/>
              <a:gd name="connsiteY0" fmla="*/ 61912 h 279399"/>
              <a:gd name="connsiteX1" fmla="*/ 12700 w 292100"/>
              <a:gd name="connsiteY1" fmla="*/ 157162 h 279399"/>
              <a:gd name="connsiteX2" fmla="*/ 107950 w 292100"/>
              <a:gd name="connsiteY2" fmla="*/ 261937 h 279399"/>
              <a:gd name="connsiteX3" fmla="*/ 241300 w 292100"/>
              <a:gd name="connsiteY3" fmla="*/ 261937 h 279399"/>
              <a:gd name="connsiteX4" fmla="*/ 288925 w 292100"/>
              <a:gd name="connsiteY4" fmla="*/ 185737 h 279399"/>
              <a:gd name="connsiteX5" fmla="*/ 260350 w 292100"/>
              <a:gd name="connsiteY5" fmla="*/ 61912 h 279399"/>
              <a:gd name="connsiteX6" fmla="*/ 222250 w 292100"/>
              <a:gd name="connsiteY6" fmla="*/ 14287 h 279399"/>
              <a:gd name="connsiteX7" fmla="*/ 117475 w 292100"/>
              <a:gd name="connsiteY7" fmla="*/ 4762 h 279399"/>
              <a:gd name="connsiteX8" fmla="*/ 31750 w 292100"/>
              <a:gd name="connsiteY8" fmla="*/ 61912 h 2793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92100" h="279399">
                <a:moveTo>
                  <a:pt x="31750" y="61912"/>
                </a:moveTo>
                <a:cubicBezTo>
                  <a:pt x="14287" y="87312"/>
                  <a:pt x="0" y="123825"/>
                  <a:pt x="12700" y="157162"/>
                </a:cubicBezTo>
                <a:cubicBezTo>
                  <a:pt x="25400" y="190500"/>
                  <a:pt x="69850" y="244475"/>
                  <a:pt x="107950" y="261937"/>
                </a:cubicBezTo>
                <a:cubicBezTo>
                  <a:pt x="146050" y="279399"/>
                  <a:pt x="211138" y="274637"/>
                  <a:pt x="241300" y="261937"/>
                </a:cubicBezTo>
                <a:cubicBezTo>
                  <a:pt x="271463" y="249237"/>
                  <a:pt x="285750" y="219074"/>
                  <a:pt x="288925" y="185737"/>
                </a:cubicBezTo>
                <a:cubicBezTo>
                  <a:pt x="292100" y="152400"/>
                  <a:pt x="271462" y="90487"/>
                  <a:pt x="260350" y="61912"/>
                </a:cubicBezTo>
                <a:cubicBezTo>
                  <a:pt x="249238" y="33337"/>
                  <a:pt x="246063" y="23812"/>
                  <a:pt x="222250" y="14287"/>
                </a:cubicBezTo>
                <a:cubicBezTo>
                  <a:pt x="198438" y="4762"/>
                  <a:pt x="142875" y="0"/>
                  <a:pt x="117475" y="4762"/>
                </a:cubicBezTo>
                <a:cubicBezTo>
                  <a:pt x="92075" y="9524"/>
                  <a:pt x="49213" y="36512"/>
                  <a:pt x="31750" y="61912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1" name="Полилиния 50">
            <a:hlinkClick r:id="rId8" action="ppaction://hlinksldjump"/>
          </p:cNvPr>
          <p:cNvSpPr/>
          <p:nvPr/>
        </p:nvSpPr>
        <p:spPr>
          <a:xfrm>
            <a:off x="6015037" y="1163638"/>
            <a:ext cx="228601" cy="257175"/>
          </a:xfrm>
          <a:custGeom>
            <a:avLst/>
            <a:gdLst>
              <a:gd name="connsiteX0" fmla="*/ 33338 w 228601"/>
              <a:gd name="connsiteY0" fmla="*/ 55562 h 257175"/>
              <a:gd name="connsiteX1" fmla="*/ 195263 w 228601"/>
              <a:gd name="connsiteY1" fmla="*/ 74612 h 257175"/>
              <a:gd name="connsiteX2" fmla="*/ 4763 w 228601"/>
              <a:gd name="connsiteY2" fmla="*/ 131762 h 257175"/>
              <a:gd name="connsiteX3" fmla="*/ 223838 w 228601"/>
              <a:gd name="connsiteY3" fmla="*/ 150812 h 257175"/>
              <a:gd name="connsiteX4" fmla="*/ 33338 w 228601"/>
              <a:gd name="connsiteY4" fmla="*/ 188912 h 257175"/>
              <a:gd name="connsiteX5" fmla="*/ 109538 w 228601"/>
              <a:gd name="connsiteY5" fmla="*/ 227012 h 257175"/>
              <a:gd name="connsiteX6" fmla="*/ 109538 w 228601"/>
              <a:gd name="connsiteY6" fmla="*/ 7937 h 257175"/>
              <a:gd name="connsiteX7" fmla="*/ 195263 w 228601"/>
              <a:gd name="connsiteY7" fmla="*/ 179387 h 257175"/>
              <a:gd name="connsiteX8" fmla="*/ 33338 w 228601"/>
              <a:gd name="connsiteY8" fmla="*/ 55562 h 257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28601" h="257175">
                <a:moveTo>
                  <a:pt x="33338" y="55562"/>
                </a:moveTo>
                <a:cubicBezTo>
                  <a:pt x="33338" y="38100"/>
                  <a:pt x="200026" y="61912"/>
                  <a:pt x="195263" y="74612"/>
                </a:cubicBezTo>
                <a:cubicBezTo>
                  <a:pt x="190500" y="87312"/>
                  <a:pt x="0" y="119062"/>
                  <a:pt x="4763" y="131762"/>
                </a:cubicBezTo>
                <a:cubicBezTo>
                  <a:pt x="9526" y="144462"/>
                  <a:pt x="219075" y="141287"/>
                  <a:pt x="223838" y="150812"/>
                </a:cubicBezTo>
                <a:cubicBezTo>
                  <a:pt x="228601" y="160337"/>
                  <a:pt x="52388" y="176212"/>
                  <a:pt x="33338" y="188912"/>
                </a:cubicBezTo>
                <a:cubicBezTo>
                  <a:pt x="14288" y="201612"/>
                  <a:pt x="96838" y="257175"/>
                  <a:pt x="109538" y="227012"/>
                </a:cubicBezTo>
                <a:cubicBezTo>
                  <a:pt x="122238" y="196850"/>
                  <a:pt x="95251" y="15874"/>
                  <a:pt x="109538" y="7937"/>
                </a:cubicBezTo>
                <a:cubicBezTo>
                  <a:pt x="123825" y="0"/>
                  <a:pt x="209550" y="169862"/>
                  <a:pt x="195263" y="179387"/>
                </a:cubicBezTo>
                <a:cubicBezTo>
                  <a:pt x="180976" y="188912"/>
                  <a:pt x="33338" y="73024"/>
                  <a:pt x="33338" y="55562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триг СБРОС на первом"/>
          <p:cNvSpPr/>
          <p:nvPr/>
        </p:nvSpPr>
        <p:spPr>
          <a:xfrm>
            <a:off x="3954421" y="1784843"/>
            <a:ext cx="1750108" cy="477422"/>
          </a:xfrm>
          <a:prstGeom prst="roundRect">
            <a:avLst>
              <a:gd name="adj" fmla="val 50000"/>
            </a:avLst>
          </a:prstGeom>
          <a:solidFill>
            <a:srgbClr val="00B050"/>
          </a:solidFill>
          <a:ln>
            <a:noFill/>
          </a:ln>
          <a:effectLst>
            <a:outerShdw blurRad="127000" dist="38100" dir="5400000" sx="104000" sy="104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 smtClean="0">
                <a:solidFill>
                  <a:schemeClr val="bg1"/>
                </a:solidFill>
              </a:rPr>
              <a:t>3</a:t>
            </a:r>
            <a:endParaRPr lang="ru-RU" b="1" u="sng" dirty="0">
              <a:solidFill>
                <a:schemeClr val="bg1"/>
              </a:solidFill>
            </a:endParaRPr>
          </a:p>
        </p:txBody>
      </p:sp>
      <p:sp>
        <p:nvSpPr>
          <p:cNvPr id="143" name="Прямоугольник 142"/>
          <p:cNvSpPr/>
          <p:nvPr/>
        </p:nvSpPr>
        <p:spPr>
          <a:xfrm>
            <a:off x="3599892" y="0"/>
            <a:ext cx="1913023" cy="490509"/>
          </a:xfrm>
          <a:prstGeom prst="rect">
            <a:avLst/>
          </a:prstGeom>
          <a:solidFill>
            <a:srgbClr val="1C2F5A"/>
          </a:solidFill>
          <a:ln>
            <a:noFill/>
          </a:ln>
          <a:effectLst>
            <a:outerShdw blurRad="127000" dist="38100" dir="5400000" sx="103000" sy="103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Строение клетки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1385858" y="1099669"/>
            <a:ext cx="3454904" cy="571982"/>
          </a:xfrm>
          <a:prstGeom prst="roundRect">
            <a:avLst/>
          </a:prstGeom>
          <a:solidFill>
            <a:schemeClr val="bg1"/>
          </a:solidFill>
          <a:ln cmpd="dbl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Задания высокого  уровня сложности 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151" name="Прямоугольник 150">
            <a:hlinkClick r:id="rId9" action="ppaction://hlinksldjump" tooltip="Устройство микроскопа и правила работы с ним"/>
          </p:cNvPr>
          <p:cNvSpPr/>
          <p:nvPr/>
        </p:nvSpPr>
        <p:spPr>
          <a:xfrm>
            <a:off x="1756824" y="0"/>
            <a:ext cx="1879071" cy="49050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  <a:effectLst>
            <a:outerShdw blurRad="127000" dist="38100" dir="5400000" sx="103000" sy="103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 smtClean="0">
                <a:solidFill>
                  <a:schemeClr val="bg1"/>
                </a:solidFill>
                <a:hlinkClick r:id="rId9" action="ppaction://hlinksldjump"/>
              </a:rPr>
              <a:t>Микроскоп</a:t>
            </a:r>
            <a:endParaRPr lang="ru-RU" b="1" u="sng" dirty="0">
              <a:solidFill>
                <a:schemeClr val="bg1"/>
              </a:solidFill>
            </a:endParaRPr>
          </a:p>
        </p:txBody>
      </p:sp>
      <p:sp>
        <p:nvSpPr>
          <p:cNvPr id="146" name="Прямоугольник 145">
            <a:hlinkClick r:id="rId10" action="ppaction://hlinksldjump" tooltip="Устройство микроскопа и правила работы с ним"/>
          </p:cNvPr>
          <p:cNvSpPr/>
          <p:nvPr/>
        </p:nvSpPr>
        <p:spPr>
          <a:xfrm>
            <a:off x="-6862" y="0"/>
            <a:ext cx="1763687" cy="49050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  <a:effectLst>
            <a:outerShdw blurRad="127000" dist="38100" dir="5400000" sx="103000" sy="103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/>
                </a:solidFill>
                <a:hlinkClick r:id="rId11" action="ppaction://hlinksldjump"/>
              </a:rPr>
              <a:t>Великие открытия 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24" name="Прямоугольник 23">
            <a:hlinkClick r:id="rId12" action="ppaction://hlinksldjump" tooltip="Устройство микроскопа и правила работы с ним"/>
          </p:cNvPr>
          <p:cNvSpPr/>
          <p:nvPr/>
        </p:nvSpPr>
        <p:spPr>
          <a:xfrm>
            <a:off x="12593" y="508123"/>
            <a:ext cx="1727684" cy="504056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  <a:effectLst>
            <a:outerShdw blurRad="127000" dist="38100" dir="5400000" sx="103000" sy="103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/>
                </a:solidFill>
                <a:hlinkClick r:id="rId12" action="ppaction://hlinksldjump"/>
              </a:rPr>
              <a:t>Начало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23" name="триг СБРОС на первом"/>
          <p:cNvSpPr/>
          <p:nvPr/>
        </p:nvSpPr>
        <p:spPr>
          <a:xfrm>
            <a:off x="132307" y="1762125"/>
            <a:ext cx="1807891" cy="500140"/>
          </a:xfrm>
          <a:prstGeom prst="roundRect">
            <a:avLst>
              <a:gd name="adj" fmla="val 50000"/>
            </a:avLst>
          </a:prstGeom>
          <a:solidFill>
            <a:srgbClr val="00B050"/>
          </a:solidFill>
          <a:ln>
            <a:noFill/>
          </a:ln>
          <a:effectLst>
            <a:outerShdw blurRad="127000" dist="38100" dir="5400000" sx="104000" sy="104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 smtClean="0">
                <a:solidFill>
                  <a:schemeClr val="bg1"/>
                </a:solidFill>
              </a:rPr>
              <a:t>1</a:t>
            </a:r>
            <a:endParaRPr lang="ru-RU" b="1" u="sng" dirty="0">
              <a:solidFill>
                <a:schemeClr val="bg1"/>
              </a:solidFill>
            </a:endParaRPr>
          </a:p>
        </p:txBody>
      </p:sp>
      <p:sp>
        <p:nvSpPr>
          <p:cNvPr id="40" name="триг СБРОС на первом"/>
          <p:cNvSpPr/>
          <p:nvPr/>
        </p:nvSpPr>
        <p:spPr>
          <a:xfrm>
            <a:off x="2032217" y="2262264"/>
            <a:ext cx="1908212" cy="506335"/>
          </a:xfrm>
          <a:prstGeom prst="roundRect">
            <a:avLst>
              <a:gd name="adj" fmla="val 50000"/>
            </a:avLst>
          </a:prstGeom>
          <a:solidFill>
            <a:srgbClr val="00B050"/>
          </a:solidFill>
          <a:ln>
            <a:noFill/>
          </a:ln>
          <a:effectLst>
            <a:outerShdw blurRad="127000" dist="38100" dir="5400000" sx="104000" sy="104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 smtClean="0">
                <a:solidFill>
                  <a:schemeClr val="bg1"/>
                </a:solidFill>
              </a:rPr>
              <a:t>2</a:t>
            </a:r>
            <a:endParaRPr lang="ru-RU" b="1" u="sng" dirty="0">
              <a:solidFill>
                <a:schemeClr val="bg1"/>
              </a:solidFill>
            </a:endParaRPr>
          </a:p>
        </p:txBody>
      </p:sp>
      <p:sp>
        <p:nvSpPr>
          <p:cNvPr id="47" name="триг СБРОС на первом">
            <a:hlinkClick r:id="rId13" action="ppaction://hlinksldjump"/>
          </p:cNvPr>
          <p:cNvSpPr/>
          <p:nvPr/>
        </p:nvSpPr>
        <p:spPr>
          <a:xfrm>
            <a:off x="173359" y="4530514"/>
            <a:ext cx="1212499" cy="506335"/>
          </a:xfrm>
          <a:prstGeom prst="ellipse">
            <a:avLst/>
          </a:prstGeom>
          <a:solidFill>
            <a:srgbClr val="00B050"/>
          </a:solidFill>
          <a:ln>
            <a:noFill/>
          </a:ln>
          <a:effectLst>
            <a:outerShdw blurRad="127000" dist="38100" dir="5400000" sx="104000" sy="104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 smtClean="0">
                <a:solidFill>
                  <a:schemeClr val="bg1"/>
                </a:solidFill>
              </a:rPr>
              <a:t>Назад </a:t>
            </a:r>
            <a:endParaRPr lang="ru-RU" b="1" u="sng" dirty="0">
              <a:solidFill>
                <a:schemeClr val="bg1"/>
              </a:solidFill>
            </a:endParaRPr>
          </a:p>
        </p:txBody>
      </p:sp>
      <p:pic>
        <p:nvPicPr>
          <p:cNvPr id="2050" name="Picture 2" descr="C:\Users\1\Desktop\плакат потешина\картинки\depositphotos_39109609-stock-illustration-professor-holding-frog.jp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251520" y="2391730"/>
            <a:ext cx="1631147" cy="1811796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</p:pic>
      <p:pic>
        <p:nvPicPr>
          <p:cNvPr id="33" name="Picture 2" descr="C:\Users\1\Desktop\плакат потешина\картинки\depositphotos_39109609-stock-illustration-professor-holding-frog.jp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2159732" y="2859782"/>
            <a:ext cx="1631147" cy="1811796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</p:pic>
      <p:pic>
        <p:nvPicPr>
          <p:cNvPr id="34" name="Picture 2" descr="C:\Users\1\Desktop\плакат потешина\картинки\depositphotos_39109609-stock-illustration-professor-holding-frog.jp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4067944" y="2463738"/>
            <a:ext cx="1631147" cy="1811796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</p:pic>
      <p:pic>
        <p:nvPicPr>
          <p:cNvPr id="2053" name="Picture 5" descr="C:\Users\1\Desktop\плакат потешина\картинки\9622c3fde0c396e00664ef1c26e875f7--cell-model-animal-cell.jpg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6192180" y="915566"/>
            <a:ext cx="2571779" cy="3672408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glow rad="228600">
              <a:srgbClr val="00B050">
                <a:alpha val="40000"/>
              </a:srgbClr>
            </a:glow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Left"/>
            <a:lightRig rig="threePt" dir="t">
              <a:rot lat="0" lon="0" rev="2100000"/>
            </a:lightRig>
          </a:scene3d>
          <a:sp3d extrusionH="25400">
            <a:bevelT w="304800" h="152400"/>
            <a:extrusionClr>
              <a:srgbClr val="000000"/>
            </a:extrusionClr>
          </a:sp3d>
        </p:spPr>
      </p:pic>
      <p:sp>
        <p:nvSpPr>
          <p:cNvPr id="35" name="Прямоугольник 34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>
              <a:alpha val="80000"/>
            </a:schemeClr>
          </a:solidFill>
          <a:ln w="53975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Скругленный прямоугольник 29"/>
          <p:cNvSpPr/>
          <p:nvPr/>
        </p:nvSpPr>
        <p:spPr>
          <a:xfrm>
            <a:off x="431540" y="339502"/>
            <a:ext cx="5652628" cy="792088"/>
          </a:xfrm>
          <a:prstGeom prst="roundRect">
            <a:avLst/>
          </a:prstGeom>
          <a:solidFill>
            <a:schemeClr val="bg1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Все  слова, кроме одного,  объединяет что-то общее. Уберите  лишнее слово.</a:t>
            </a:r>
            <a:endParaRPr lang="ru-RU" dirty="0">
              <a:solidFill>
                <a:schemeClr val="tx1"/>
              </a:solidFill>
            </a:endParaRPr>
          </a:p>
        </p:txBody>
      </p:sp>
      <p:grpSp>
        <p:nvGrpSpPr>
          <p:cNvPr id="62" name="Группа 61"/>
          <p:cNvGrpSpPr/>
          <p:nvPr/>
        </p:nvGrpSpPr>
        <p:grpSpPr>
          <a:xfrm>
            <a:off x="2231740" y="3003798"/>
            <a:ext cx="1800200" cy="1224136"/>
            <a:chOff x="2231740" y="3003798"/>
            <a:chExt cx="1800200" cy="1224136"/>
          </a:xfrm>
        </p:grpSpPr>
        <p:sp>
          <p:nvSpPr>
            <p:cNvPr id="44" name="Овал 43"/>
            <p:cNvSpPr/>
            <p:nvPr/>
          </p:nvSpPr>
          <p:spPr>
            <a:xfrm>
              <a:off x="2231740" y="3003798"/>
              <a:ext cx="1800200" cy="1224136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1030" name="Picture 6" descr="C:\Users\1\Desktop\плакат потешина\картинки\depositphotos_39109701-stock-illustration-professor-thinking-with-white-bubble.jpg"/>
            <p:cNvPicPr>
              <a:picLocks noChangeAspect="1" noChangeArrowheads="1"/>
            </p:cNvPicPr>
            <p:nvPr/>
          </p:nvPicPr>
          <p:blipFill>
            <a:blip r:embed="rId16" cstate="print"/>
            <a:srcRect t="4784" b="26829"/>
            <a:stretch>
              <a:fillRect/>
            </a:stretch>
          </p:blipFill>
          <p:spPr bwMode="auto">
            <a:xfrm>
              <a:off x="2555776" y="3183818"/>
              <a:ext cx="1116124" cy="847809"/>
            </a:xfrm>
            <a:prstGeom prst="rect">
              <a:avLst/>
            </a:prstGeom>
            <a:noFill/>
          </p:spPr>
        </p:pic>
      </p:grpSp>
      <p:grpSp>
        <p:nvGrpSpPr>
          <p:cNvPr id="64" name="Группа 63"/>
          <p:cNvGrpSpPr/>
          <p:nvPr/>
        </p:nvGrpSpPr>
        <p:grpSpPr>
          <a:xfrm>
            <a:off x="4211960" y="3003798"/>
            <a:ext cx="1800200" cy="1224136"/>
            <a:chOff x="4211960" y="3003798"/>
            <a:chExt cx="1800200" cy="1224136"/>
          </a:xfrm>
        </p:grpSpPr>
        <p:sp>
          <p:nvSpPr>
            <p:cNvPr id="43" name="Овал 42"/>
            <p:cNvSpPr/>
            <p:nvPr/>
          </p:nvSpPr>
          <p:spPr>
            <a:xfrm>
              <a:off x="4211960" y="3003798"/>
              <a:ext cx="1800200" cy="1224136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1031" name="Picture 7" descr="C:\Users\1\Desktop\плакат потешина\картинки\depositphotos_39109497-stock-illustration-professor-holding-a-sign.jpg"/>
            <p:cNvPicPr>
              <a:picLocks noChangeAspect="1" noChangeArrowheads="1"/>
            </p:cNvPicPr>
            <p:nvPr/>
          </p:nvPicPr>
          <p:blipFill>
            <a:blip r:embed="rId17" cstate="print"/>
            <a:srcRect/>
            <a:stretch>
              <a:fillRect/>
            </a:stretch>
          </p:blipFill>
          <p:spPr bwMode="auto">
            <a:xfrm>
              <a:off x="4716016" y="3147814"/>
              <a:ext cx="871276" cy="967768"/>
            </a:xfrm>
            <a:prstGeom prst="rect">
              <a:avLst/>
            </a:prstGeom>
            <a:noFill/>
          </p:spPr>
        </p:pic>
      </p:grpSp>
      <p:grpSp>
        <p:nvGrpSpPr>
          <p:cNvPr id="63" name="Группа 62"/>
          <p:cNvGrpSpPr/>
          <p:nvPr/>
        </p:nvGrpSpPr>
        <p:grpSpPr>
          <a:xfrm>
            <a:off x="4283968" y="1383618"/>
            <a:ext cx="1800200" cy="1224136"/>
            <a:chOff x="4283968" y="1383618"/>
            <a:chExt cx="1800200" cy="1224136"/>
          </a:xfrm>
        </p:grpSpPr>
        <p:sp>
          <p:nvSpPr>
            <p:cNvPr id="49" name="Овал 48"/>
            <p:cNvSpPr/>
            <p:nvPr/>
          </p:nvSpPr>
          <p:spPr>
            <a:xfrm>
              <a:off x="4283968" y="1383618"/>
              <a:ext cx="1800200" cy="1224136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1032" name="Picture 8" descr="C:\Users\1\Desktop\плакат потешина\картинки\depositphotos_39109703-stock-illustration-professor-reading-a-book.jpg"/>
            <p:cNvPicPr>
              <a:picLocks noChangeAspect="1" noChangeArrowheads="1"/>
            </p:cNvPicPr>
            <p:nvPr/>
          </p:nvPicPr>
          <p:blipFill>
            <a:blip r:embed="rId18" cstate="print"/>
            <a:srcRect/>
            <a:stretch>
              <a:fillRect/>
            </a:stretch>
          </p:blipFill>
          <p:spPr bwMode="auto">
            <a:xfrm>
              <a:off x="4716016" y="1491630"/>
              <a:ext cx="864096" cy="959794"/>
            </a:xfrm>
            <a:prstGeom prst="rect">
              <a:avLst/>
            </a:prstGeom>
            <a:noFill/>
          </p:spPr>
        </p:pic>
      </p:grpSp>
      <p:grpSp>
        <p:nvGrpSpPr>
          <p:cNvPr id="65" name="Группа 64"/>
          <p:cNvGrpSpPr/>
          <p:nvPr/>
        </p:nvGrpSpPr>
        <p:grpSpPr>
          <a:xfrm>
            <a:off x="2231740" y="1383618"/>
            <a:ext cx="1800200" cy="1224136"/>
            <a:chOff x="2231740" y="1383618"/>
            <a:chExt cx="1800200" cy="1224136"/>
          </a:xfrm>
        </p:grpSpPr>
        <p:sp>
          <p:nvSpPr>
            <p:cNvPr id="52" name="Овал 51"/>
            <p:cNvSpPr/>
            <p:nvPr/>
          </p:nvSpPr>
          <p:spPr>
            <a:xfrm>
              <a:off x="2231740" y="1383618"/>
              <a:ext cx="1800200" cy="1224136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1033" name="Picture 9" descr="C:\Users\1\Desktop\плакат потешина\картинки\depositphotos_39109609-stock-illustration-professor-holding-frog.jpg"/>
            <p:cNvPicPr>
              <a:picLocks noChangeAspect="1" noChangeArrowheads="1"/>
            </p:cNvPicPr>
            <p:nvPr/>
          </p:nvPicPr>
          <p:blipFill>
            <a:blip r:embed="rId19" cstate="print"/>
            <a:srcRect t="7145"/>
            <a:stretch>
              <a:fillRect/>
            </a:stretch>
          </p:blipFill>
          <p:spPr bwMode="auto">
            <a:xfrm>
              <a:off x="2627784" y="1491630"/>
              <a:ext cx="907280" cy="935752"/>
            </a:xfrm>
            <a:prstGeom prst="rect">
              <a:avLst/>
            </a:prstGeom>
            <a:noFill/>
          </p:spPr>
        </p:pic>
      </p:grpSp>
      <p:grpSp>
        <p:nvGrpSpPr>
          <p:cNvPr id="60" name="Группа 59"/>
          <p:cNvGrpSpPr/>
          <p:nvPr/>
        </p:nvGrpSpPr>
        <p:grpSpPr>
          <a:xfrm>
            <a:off x="215516" y="3039802"/>
            <a:ext cx="1800200" cy="1224136"/>
            <a:chOff x="215516" y="3039802"/>
            <a:chExt cx="1800200" cy="1224136"/>
          </a:xfrm>
        </p:grpSpPr>
        <p:sp>
          <p:nvSpPr>
            <p:cNvPr id="53" name="Овал 52"/>
            <p:cNvSpPr/>
            <p:nvPr/>
          </p:nvSpPr>
          <p:spPr>
            <a:xfrm>
              <a:off x="215516" y="3039802"/>
              <a:ext cx="1800200" cy="1224136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1035" name="Picture 11" descr="C:\Users\1\Desktop\плакат потешина\картинки\unnamed.jpg"/>
            <p:cNvPicPr>
              <a:picLocks noChangeAspect="1" noChangeArrowheads="1"/>
            </p:cNvPicPr>
            <p:nvPr/>
          </p:nvPicPr>
          <p:blipFill>
            <a:blip r:embed="rId20" cstate="print"/>
            <a:srcRect/>
            <a:stretch>
              <a:fillRect/>
            </a:stretch>
          </p:blipFill>
          <p:spPr bwMode="auto">
            <a:xfrm>
              <a:off x="683568" y="3183818"/>
              <a:ext cx="936104" cy="936104"/>
            </a:xfrm>
            <a:prstGeom prst="rect">
              <a:avLst/>
            </a:prstGeom>
            <a:noFill/>
          </p:spPr>
        </p:pic>
      </p:grpSp>
      <p:grpSp>
        <p:nvGrpSpPr>
          <p:cNvPr id="61" name="Группа 60"/>
          <p:cNvGrpSpPr/>
          <p:nvPr/>
        </p:nvGrpSpPr>
        <p:grpSpPr>
          <a:xfrm>
            <a:off x="215516" y="1383618"/>
            <a:ext cx="1800200" cy="1224136"/>
            <a:chOff x="215516" y="1383618"/>
            <a:chExt cx="1800200" cy="1224136"/>
          </a:xfrm>
        </p:grpSpPr>
        <p:sp>
          <p:nvSpPr>
            <p:cNvPr id="42" name="Овал 41"/>
            <p:cNvSpPr/>
            <p:nvPr/>
          </p:nvSpPr>
          <p:spPr>
            <a:xfrm>
              <a:off x="215516" y="1383618"/>
              <a:ext cx="1800200" cy="1224136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1036" name="Picture 12" descr="C:\Users\1\Desktop\плакат потешина\картинки\профессор-в-аборатории-36773212.jpg"/>
            <p:cNvPicPr>
              <a:picLocks noChangeAspect="1" noChangeArrowheads="1"/>
            </p:cNvPicPr>
            <p:nvPr/>
          </p:nvPicPr>
          <p:blipFill>
            <a:blip r:embed="rId21" cstate="print"/>
            <a:srcRect b="12500"/>
            <a:stretch>
              <a:fillRect/>
            </a:stretch>
          </p:blipFill>
          <p:spPr bwMode="auto">
            <a:xfrm>
              <a:off x="575556" y="1527634"/>
              <a:ext cx="1080120" cy="945105"/>
            </a:xfrm>
            <a:prstGeom prst="rect">
              <a:avLst/>
            </a:prstGeom>
            <a:noFill/>
          </p:spPr>
        </p:pic>
      </p:grpSp>
      <p:sp>
        <p:nvSpPr>
          <p:cNvPr id="58" name="Овал 57"/>
          <p:cNvSpPr/>
          <p:nvPr/>
        </p:nvSpPr>
        <p:spPr>
          <a:xfrm>
            <a:off x="2231740" y="3003798"/>
            <a:ext cx="1800200" cy="1224136"/>
          </a:xfrm>
          <a:prstGeom prst="ellipse">
            <a:avLst/>
          </a:prstGeom>
          <a:solidFill>
            <a:schemeClr val="bg1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sz="1600" dirty="0" smtClean="0">
                <a:solidFill>
                  <a:schemeClr val="tx1"/>
                </a:solidFill>
              </a:rPr>
              <a:t>5. </a:t>
            </a:r>
          </a:p>
          <a:p>
            <a:pPr algn="ctr"/>
            <a:r>
              <a:rPr lang="ru-RU" sz="1600" dirty="0" smtClean="0">
                <a:solidFill>
                  <a:schemeClr val="tx1"/>
                </a:solidFill>
              </a:rPr>
              <a:t>Ядрышко</a:t>
            </a:r>
            <a:endParaRPr lang="ru-RU" sz="1600" dirty="0">
              <a:solidFill>
                <a:schemeClr val="tx1"/>
              </a:solidFill>
            </a:endParaRPr>
          </a:p>
        </p:txBody>
      </p:sp>
      <p:sp>
        <p:nvSpPr>
          <p:cNvPr id="59" name="Овал 58"/>
          <p:cNvSpPr/>
          <p:nvPr/>
        </p:nvSpPr>
        <p:spPr>
          <a:xfrm>
            <a:off x="4211960" y="3003798"/>
            <a:ext cx="1800200" cy="1224136"/>
          </a:xfrm>
          <a:prstGeom prst="ellipse">
            <a:avLst/>
          </a:prstGeom>
          <a:solidFill>
            <a:schemeClr val="bg1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chemeClr val="tx1"/>
                </a:solidFill>
              </a:rPr>
              <a:t>6.</a:t>
            </a:r>
          </a:p>
          <a:p>
            <a:pPr algn="ctr"/>
            <a:r>
              <a:rPr lang="ru-RU" sz="1600" dirty="0" smtClean="0">
                <a:solidFill>
                  <a:schemeClr val="tx1"/>
                </a:solidFill>
              </a:rPr>
              <a:t>Антони </a:t>
            </a:r>
            <a:r>
              <a:rPr lang="ru-RU" sz="1600" dirty="0" err="1" smtClean="0">
                <a:solidFill>
                  <a:schemeClr val="tx1"/>
                </a:solidFill>
              </a:rPr>
              <a:t>ван</a:t>
            </a:r>
            <a:r>
              <a:rPr lang="ru-RU" sz="1600" dirty="0" smtClean="0">
                <a:solidFill>
                  <a:schemeClr val="tx1"/>
                </a:solidFill>
              </a:rPr>
              <a:t> Левенгук</a:t>
            </a:r>
          </a:p>
        </p:txBody>
      </p:sp>
      <p:sp>
        <p:nvSpPr>
          <p:cNvPr id="57" name="Овал 56"/>
          <p:cNvSpPr/>
          <p:nvPr/>
        </p:nvSpPr>
        <p:spPr>
          <a:xfrm>
            <a:off x="215516" y="3039802"/>
            <a:ext cx="1800200" cy="1224135"/>
          </a:xfrm>
          <a:prstGeom prst="ellipse">
            <a:avLst/>
          </a:prstGeom>
          <a:solidFill>
            <a:schemeClr val="bg1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>
            <a:normAutofit/>
          </a:bodyPr>
          <a:lstStyle/>
          <a:p>
            <a:pPr algn="ctr"/>
            <a:r>
              <a:rPr lang="ru-RU" sz="1600" dirty="0" smtClean="0">
                <a:solidFill>
                  <a:schemeClr val="tx1"/>
                </a:solidFill>
              </a:rPr>
              <a:t>4. </a:t>
            </a:r>
          </a:p>
          <a:p>
            <a:pPr algn="ctr"/>
            <a:r>
              <a:rPr lang="ru-RU" sz="1600" dirty="0" smtClean="0">
                <a:solidFill>
                  <a:schemeClr val="tx1"/>
                </a:solidFill>
              </a:rPr>
              <a:t>Ядерная оболочка</a:t>
            </a:r>
            <a:endParaRPr lang="ru-RU" sz="1600" dirty="0">
              <a:solidFill>
                <a:schemeClr val="tx1"/>
              </a:solidFill>
            </a:endParaRPr>
          </a:p>
        </p:txBody>
      </p:sp>
      <p:sp>
        <p:nvSpPr>
          <p:cNvPr id="54" name="Овал 53"/>
          <p:cNvSpPr/>
          <p:nvPr/>
        </p:nvSpPr>
        <p:spPr>
          <a:xfrm>
            <a:off x="215516" y="1383618"/>
            <a:ext cx="1800200" cy="1224136"/>
          </a:xfrm>
          <a:prstGeom prst="ellipse">
            <a:avLst/>
          </a:prstGeom>
          <a:solidFill>
            <a:schemeClr val="bg1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sz="1600" dirty="0" smtClean="0">
                <a:solidFill>
                  <a:schemeClr val="tx1"/>
                </a:solidFill>
              </a:rPr>
              <a:t>1.</a:t>
            </a:r>
          </a:p>
          <a:p>
            <a:pPr algn="ctr"/>
            <a:r>
              <a:rPr lang="ru-RU" sz="1600" dirty="0" smtClean="0">
                <a:solidFill>
                  <a:schemeClr val="tx1"/>
                </a:solidFill>
              </a:rPr>
              <a:t>Кариоплазма </a:t>
            </a:r>
            <a:endParaRPr lang="ru-RU" sz="1600" dirty="0">
              <a:solidFill>
                <a:schemeClr val="tx1"/>
              </a:solidFill>
            </a:endParaRPr>
          </a:p>
        </p:txBody>
      </p:sp>
      <p:sp>
        <p:nvSpPr>
          <p:cNvPr id="56" name="Овал 55"/>
          <p:cNvSpPr/>
          <p:nvPr/>
        </p:nvSpPr>
        <p:spPr>
          <a:xfrm>
            <a:off x="2213210" y="1383618"/>
            <a:ext cx="1800200" cy="1224136"/>
          </a:xfrm>
          <a:prstGeom prst="ellipse">
            <a:avLst/>
          </a:prstGeom>
          <a:solidFill>
            <a:schemeClr val="bg1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sz="1600" dirty="0" smtClean="0">
                <a:solidFill>
                  <a:schemeClr val="tx1"/>
                </a:solidFill>
              </a:rPr>
              <a:t>2. </a:t>
            </a:r>
          </a:p>
          <a:p>
            <a:pPr algn="ctr"/>
            <a:r>
              <a:rPr lang="ru-RU" sz="1600" dirty="0" smtClean="0">
                <a:solidFill>
                  <a:schemeClr val="tx1"/>
                </a:solidFill>
              </a:rPr>
              <a:t>ДНК</a:t>
            </a:r>
            <a:endParaRPr lang="ru-RU" sz="1600" dirty="0">
              <a:solidFill>
                <a:schemeClr val="tx1"/>
              </a:solidFill>
            </a:endParaRPr>
          </a:p>
        </p:txBody>
      </p:sp>
      <p:sp>
        <p:nvSpPr>
          <p:cNvPr id="55" name="Овал 54"/>
          <p:cNvSpPr/>
          <p:nvPr/>
        </p:nvSpPr>
        <p:spPr>
          <a:xfrm>
            <a:off x="4283968" y="1383618"/>
            <a:ext cx="1800200" cy="1224136"/>
          </a:xfrm>
          <a:prstGeom prst="ellipse">
            <a:avLst/>
          </a:prstGeom>
          <a:solidFill>
            <a:schemeClr val="bg1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>
            <a:normAutofit/>
          </a:bodyPr>
          <a:lstStyle/>
          <a:p>
            <a:pPr algn="ctr"/>
            <a:r>
              <a:rPr lang="ru-RU" sz="1600" dirty="0" smtClean="0">
                <a:solidFill>
                  <a:schemeClr val="tx1"/>
                </a:solidFill>
              </a:rPr>
              <a:t>3. </a:t>
            </a:r>
          </a:p>
          <a:p>
            <a:pPr algn="ctr"/>
            <a:r>
              <a:rPr lang="ru-RU" sz="1600" dirty="0" smtClean="0">
                <a:solidFill>
                  <a:schemeClr val="tx1"/>
                </a:solidFill>
              </a:rPr>
              <a:t>Рибосома </a:t>
            </a:r>
          </a:p>
        </p:txBody>
      </p:sp>
      <p:sp>
        <p:nvSpPr>
          <p:cNvPr id="66" name="Скругленный прямоугольник 65"/>
          <p:cNvSpPr/>
          <p:nvPr/>
        </p:nvSpPr>
        <p:spPr>
          <a:xfrm>
            <a:off x="719572" y="4587974"/>
            <a:ext cx="4212468" cy="396044"/>
          </a:xfrm>
          <a:prstGeom prst="roundRect">
            <a:avLst/>
          </a:prstGeom>
          <a:solidFill>
            <a:schemeClr val="bg1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   1          2           3           4           5         6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67" name="Блок-схема: узел 665"/>
          <p:cNvSpPr/>
          <p:nvPr/>
        </p:nvSpPr>
        <p:spPr>
          <a:xfrm>
            <a:off x="827584" y="4659982"/>
            <a:ext cx="252028" cy="252028"/>
          </a:xfrm>
          <a:prstGeom prst="flowChartConnector">
            <a:avLst/>
          </a:prstGeom>
          <a:solidFill>
            <a:srgbClr val="FF0000"/>
          </a:solidFill>
          <a:ln>
            <a:solidFill>
              <a:srgbClr val="FF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8" name="Блок-схема: узел 665"/>
          <p:cNvSpPr/>
          <p:nvPr/>
        </p:nvSpPr>
        <p:spPr>
          <a:xfrm>
            <a:off x="1475656" y="4659982"/>
            <a:ext cx="252028" cy="252028"/>
          </a:xfrm>
          <a:prstGeom prst="flowChartConnector">
            <a:avLst/>
          </a:prstGeom>
          <a:solidFill>
            <a:srgbClr val="FF0000"/>
          </a:solidFill>
          <a:ln>
            <a:solidFill>
              <a:srgbClr val="FF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9" name="Блок-схема: узел 6655"/>
          <p:cNvSpPr/>
          <p:nvPr/>
        </p:nvSpPr>
        <p:spPr>
          <a:xfrm>
            <a:off x="2159732" y="4659982"/>
            <a:ext cx="252028" cy="252028"/>
          </a:xfrm>
          <a:prstGeom prst="flowChartConnector">
            <a:avLst/>
          </a:prstGeom>
          <a:solidFill>
            <a:srgbClr val="FF0000"/>
          </a:solidFill>
          <a:ln>
            <a:solidFill>
              <a:srgbClr val="FF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0" name="Блок-схема: узел 665"/>
          <p:cNvSpPr/>
          <p:nvPr/>
        </p:nvSpPr>
        <p:spPr>
          <a:xfrm>
            <a:off x="2807804" y="4659982"/>
            <a:ext cx="252028" cy="252028"/>
          </a:xfrm>
          <a:prstGeom prst="flowChartConnector">
            <a:avLst/>
          </a:prstGeom>
          <a:solidFill>
            <a:srgbClr val="FF0000"/>
          </a:solidFill>
          <a:ln>
            <a:solidFill>
              <a:srgbClr val="FF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1" name="Блок-схема: узел 665"/>
          <p:cNvSpPr/>
          <p:nvPr/>
        </p:nvSpPr>
        <p:spPr>
          <a:xfrm>
            <a:off x="3491880" y="4659982"/>
            <a:ext cx="252028" cy="252028"/>
          </a:xfrm>
          <a:prstGeom prst="flowChartConnector">
            <a:avLst/>
          </a:prstGeom>
          <a:solidFill>
            <a:srgbClr val="FF0000"/>
          </a:solidFill>
          <a:ln>
            <a:solidFill>
              <a:srgbClr val="FF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2" name="Блок-схема: узел 665"/>
          <p:cNvSpPr/>
          <p:nvPr/>
        </p:nvSpPr>
        <p:spPr>
          <a:xfrm>
            <a:off x="4175956" y="4659982"/>
            <a:ext cx="252028" cy="252028"/>
          </a:xfrm>
          <a:prstGeom prst="flowChartConnector">
            <a:avLst/>
          </a:prstGeom>
          <a:solidFill>
            <a:srgbClr val="FF0000"/>
          </a:solidFill>
          <a:ln>
            <a:solidFill>
              <a:srgbClr val="FF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4" name="1"/>
          <p:cNvSpPr/>
          <p:nvPr/>
        </p:nvSpPr>
        <p:spPr>
          <a:xfrm>
            <a:off x="5040052" y="4623978"/>
            <a:ext cx="1440160" cy="396044"/>
          </a:xfrm>
          <a:prstGeom prst="roundRect">
            <a:avLst>
              <a:gd name="adj" fmla="val 50000"/>
            </a:avLst>
          </a:prstGeom>
          <a:solidFill>
            <a:srgbClr val="C00000"/>
          </a:solidFill>
          <a:ln>
            <a:noFill/>
          </a:ln>
          <a:effectLst>
            <a:outerShdw blurRad="127000" dist="38100" dir="5400000" sx="104000" sy="104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 smtClean="0">
                <a:solidFill>
                  <a:schemeClr val="bg1"/>
                </a:solidFill>
              </a:rPr>
              <a:t>Правильно </a:t>
            </a:r>
            <a:endParaRPr lang="ru-RU" b="1" u="sng" dirty="0">
              <a:solidFill>
                <a:schemeClr val="bg1"/>
              </a:solidFill>
            </a:endParaRPr>
          </a:p>
        </p:txBody>
      </p:sp>
      <p:sp>
        <p:nvSpPr>
          <p:cNvPr id="75" name="триг СБРОС на первом223">
            <a:hlinkClick r:id="rId22" action="ppaction://hlinksldjump"/>
          </p:cNvPr>
          <p:cNvSpPr/>
          <p:nvPr/>
        </p:nvSpPr>
        <p:spPr>
          <a:xfrm>
            <a:off x="6545668" y="4640805"/>
            <a:ext cx="2262997" cy="396044"/>
          </a:xfrm>
          <a:prstGeom prst="roundRect">
            <a:avLst>
              <a:gd name="adj" fmla="val 50000"/>
            </a:avLst>
          </a:prstGeom>
          <a:solidFill>
            <a:srgbClr val="C00000"/>
          </a:solidFill>
          <a:ln>
            <a:noFill/>
          </a:ln>
          <a:effectLst>
            <a:outerShdw blurRad="127000" dist="38100" dir="5400000" sx="104000" sy="104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 smtClean="0">
                <a:solidFill>
                  <a:schemeClr val="bg1"/>
                </a:solidFill>
              </a:rPr>
              <a:t>Следующий вопрос </a:t>
            </a:r>
            <a:endParaRPr lang="ru-RU" b="1" u="sng" dirty="0">
              <a:solidFill>
                <a:schemeClr val="bg1"/>
              </a:solidFill>
            </a:endParaRPr>
          </a:p>
        </p:txBody>
      </p:sp>
      <p:pic>
        <p:nvPicPr>
          <p:cNvPr id="2" name="Picture 2" descr="C:\Users\1\Desktop\плакат потешина\картинки\133687-0.jpg"/>
          <p:cNvPicPr>
            <a:picLocks noChangeAspect="1" noChangeArrowheads="1"/>
          </p:cNvPicPr>
          <p:nvPr/>
        </p:nvPicPr>
        <p:blipFill>
          <a:blip r:embed="rId23" cstate="print"/>
          <a:srcRect/>
          <a:stretch>
            <a:fillRect/>
          </a:stretch>
        </p:blipFill>
        <p:spPr bwMode="auto">
          <a:xfrm>
            <a:off x="6264188" y="1095586"/>
            <a:ext cx="2533464" cy="3204356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glow rad="228600">
              <a:srgbClr val="00B050">
                <a:alpha val="40000"/>
              </a:srgb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76" name="Picture 2" descr="C:\Users\Учитель\Desktop\плакат потешина\картинки\depositphotos_8738932-stock-illustration-black-and-whitevector-mouse-cursor.jpg"/>
          <p:cNvPicPr>
            <a:picLocks noChangeAspect="1" noChangeArrowheads="1"/>
          </p:cNvPicPr>
          <p:nvPr/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69305" y="4738664"/>
            <a:ext cx="263273" cy="26327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7" name="Picture 2" descr="C:\Users\Учитель\Desktop\плакат потешина\картинки\depositphotos_8738932-stock-illustration-black-and-whitevector-mouse-cursor.jpg"/>
          <p:cNvPicPr>
            <a:picLocks noChangeAspect="1" noChangeArrowheads="1"/>
          </p:cNvPicPr>
          <p:nvPr/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4379" y="4633630"/>
            <a:ext cx="263273" cy="26327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8" name="Picture 2" descr="C:\Users\Учитель\Desktop\плакат потешина\картинки\depositphotos_8738932-stock-illustration-black-and-whitevector-mouse-cursor.jpg"/>
          <p:cNvPicPr>
            <a:picLocks noChangeAspect="1" noChangeArrowheads="1"/>
          </p:cNvPicPr>
          <p:nvPr/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456" y="2663239"/>
            <a:ext cx="263273" cy="26327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9" name="Picture 2" descr="C:\Users\Учитель\Desktop\плакат потешина\картинки\depositphotos_8738932-stock-illustration-black-and-whitevector-mouse-cursor.jpg"/>
          <p:cNvPicPr>
            <a:picLocks noChangeAspect="1" noChangeArrowheads="1"/>
          </p:cNvPicPr>
          <p:nvPr/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54596" y="2629224"/>
            <a:ext cx="263273" cy="26327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0" name="Picture 2" descr="C:\Users\Учитель\Desktop\плакат потешина\картинки\depositphotos_8738932-stock-illustration-black-and-whitevector-mouse-cursor.jpg"/>
          <p:cNvPicPr>
            <a:picLocks noChangeAspect="1" noChangeArrowheads="1"/>
          </p:cNvPicPr>
          <p:nvPr/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56995" y="2644901"/>
            <a:ext cx="263273" cy="26327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" name="Picture 2" descr="C:\Users\Учитель\Desktop\плакат потешина\картинки\depositphotos_8738932-stock-illustration-black-and-whitevector-mouse-cursor.jpg"/>
          <p:cNvPicPr>
            <a:picLocks noChangeAspect="1" noChangeArrowheads="1"/>
          </p:cNvPicPr>
          <p:nvPr/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33766" y="4263938"/>
            <a:ext cx="263273" cy="26327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" name="Picture 2" descr="C:\Users\Учитель\Desktop\плакат потешина\картинки\depositphotos_8738932-stock-illustration-black-and-whitevector-mouse-cursor.jpg"/>
          <p:cNvPicPr>
            <a:picLocks noChangeAspect="1" noChangeArrowheads="1"/>
          </p:cNvPicPr>
          <p:nvPr/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8517" y="4227934"/>
            <a:ext cx="263273" cy="26327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3" name="Picture 2" descr="C:\Users\Учитель\Desktop\плакат потешина\картинки\depositphotos_8738932-stock-illustration-black-and-whitevector-mouse-cursor.jpg"/>
          <p:cNvPicPr>
            <a:picLocks noChangeAspect="1" noChangeArrowheads="1"/>
          </p:cNvPicPr>
          <p:nvPr/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4615" y="4254500"/>
            <a:ext cx="263273" cy="26327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14:flip dir="r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7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6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4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4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5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6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8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7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4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2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3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4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25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0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7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4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0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31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32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33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1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7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4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8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39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40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41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2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6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9"/>
                  </p:tgtEl>
                </p:cond>
              </p:nextCondLst>
            </p:seq>
            <p:seq concurrent="1" nextAc="seek">
              <p:cTn id="49" restart="whenNotActive" fill="hold" evtFilter="cancelBubble" nodeType="interactiveSeq">
                <p:stCondLst>
                  <p:cond evt="onClick" delay="0">
                    <p:tgtEl>
                      <p:spTgt spid="6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0" fill="hold">
                      <p:stCondLst>
                        <p:cond delay="0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"/>
                  </p:tgtEl>
                </p:cond>
              </p:nextCondLst>
            </p:seq>
            <p:seq concurrent="1" nextAc="seek">
              <p:cTn id="68" restart="whenNotActive" fill="hold" evtFilter="cancelBubble" nodeType="interactiveSeq">
                <p:stCondLst>
                  <p:cond evt="onClick" delay="0">
                    <p:tgtEl>
                      <p:spTgt spid="6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9" fill="hold">
                      <p:stCondLst>
                        <p:cond delay="0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5"/>
                  </p:tgtEl>
                </p:cond>
              </p:nextCondLst>
            </p:seq>
            <p:seq concurrent="1" nextAc="seek">
              <p:cTn id="87" restart="whenNotActive" fill="hold" evtFilter="cancelBubble" nodeType="interactiveSeq">
                <p:stCondLst>
                  <p:cond evt="onClick" delay="0">
                    <p:tgtEl>
                      <p:spTgt spid="6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8" fill="hold">
                      <p:stCondLst>
                        <p:cond delay="0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3"/>
                  </p:tgtEl>
                </p:cond>
              </p:nextCondLst>
            </p:seq>
            <p:seq concurrent="1" nextAc="seek">
              <p:cTn id="106" restart="whenNotActive" fill="hold" evtFilter="cancelBubble" nodeType="interactiveSeq">
                <p:stCondLst>
                  <p:cond evt="onClick" delay="0">
                    <p:tgtEl>
                      <p:spTgt spid="6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7" fill="hold">
                      <p:stCondLst>
                        <p:cond delay="0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0"/>
                  </p:tgtEl>
                </p:cond>
              </p:nextCondLst>
            </p:seq>
            <p:seq concurrent="1" nextAc="seek">
              <p:cTn id="125" restart="whenNotActive" fill="hold" evtFilter="cancelBubble" nodeType="interactiveSeq">
                <p:stCondLst>
                  <p:cond evt="onClick" delay="0">
                    <p:tgtEl>
                      <p:spTgt spid="6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6" fill="hold">
                      <p:stCondLst>
                        <p:cond delay="0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3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3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4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4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2"/>
                  </p:tgtEl>
                </p:cond>
              </p:nextCondLst>
            </p:seq>
            <p:seq concurrent="1" nextAc="seek">
              <p:cTn id="144" restart="whenNotActive" fill="hold" evtFilter="cancelBubble" nodeType="interactiveSeq">
                <p:stCondLst>
                  <p:cond evt="onClick" delay="0">
                    <p:tgtEl>
                      <p:spTgt spid="6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5" fill="hold">
                      <p:stCondLst>
                        <p:cond delay="0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5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5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6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6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4"/>
                  </p:tgtEl>
                </p:cond>
              </p:nextCondLst>
            </p:seq>
          </p:childTnLst>
        </p:cTn>
      </p:par>
    </p:tnLst>
    <p:bldLst>
      <p:bldP spid="58" grpId="0" animBg="1"/>
      <p:bldP spid="59" grpId="0" animBg="1"/>
      <p:bldP spid="57" grpId="0" animBg="1"/>
      <p:bldP spid="54" grpId="0" animBg="1"/>
      <p:bldP spid="56" grpId="0" animBg="1"/>
      <p:bldP spid="55" grpId="0" animBg="1"/>
      <p:bldP spid="67" grpId="0" animBg="1"/>
      <p:bldP spid="68" grpId="0" animBg="1"/>
      <p:bldP spid="70" grpId="0" animBg="1"/>
      <p:bldP spid="71" grpId="0" animBg="1"/>
      <p:bldP spid="72" grpId="0" animBg="1"/>
      <p:bldP spid="74" grpId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Прямоугольник 72">
            <a:hlinkClick r:id="rId3" action="ppaction://hlinksldjump" tooltip="Процессы жизнедеятельности в растительной клетке"/>
          </p:cNvPr>
          <p:cNvSpPr/>
          <p:nvPr/>
        </p:nvSpPr>
        <p:spPr>
          <a:xfrm>
            <a:off x="5400092" y="-1"/>
            <a:ext cx="2196244" cy="49050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  <a:effectLst>
            <a:outerShdw blurRad="127000" dist="38100" dir="5400000" sx="103000" sy="103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 smtClean="0">
                <a:solidFill>
                  <a:schemeClr val="bg1"/>
                </a:solidFill>
                <a:hlinkClick r:id="rId3" action="ppaction://hlinksldjump"/>
              </a:rPr>
              <a:t>Список заданий</a:t>
            </a:r>
            <a:endParaRPr lang="ru-RU" b="1" u="sng" dirty="0">
              <a:solidFill>
                <a:schemeClr val="bg1"/>
              </a:solidFill>
            </a:endParaRPr>
          </a:p>
        </p:txBody>
      </p:sp>
      <p:sp>
        <p:nvSpPr>
          <p:cNvPr id="32" name="триг СБРОС на первом">
            <a:hlinkClick r:id="rId4" action="ppaction://hlinksldjump"/>
          </p:cNvPr>
          <p:cNvSpPr/>
          <p:nvPr/>
        </p:nvSpPr>
        <p:spPr>
          <a:xfrm>
            <a:off x="4347774" y="4524696"/>
            <a:ext cx="1212499" cy="506335"/>
          </a:xfrm>
          <a:prstGeom prst="ellipse">
            <a:avLst/>
          </a:prstGeom>
          <a:solidFill>
            <a:srgbClr val="00B050"/>
          </a:solidFill>
          <a:ln>
            <a:noFill/>
          </a:ln>
          <a:effectLst>
            <a:outerShdw blurRad="127000" dist="38100" dir="5400000" sx="104000" sy="104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 smtClean="0">
                <a:solidFill>
                  <a:schemeClr val="bg1"/>
                </a:solidFill>
              </a:rPr>
              <a:t>Далее </a:t>
            </a:r>
            <a:endParaRPr lang="ru-RU" b="1" u="sng" dirty="0">
              <a:solidFill>
                <a:schemeClr val="bg1"/>
              </a:solidFill>
            </a:endParaRPr>
          </a:p>
        </p:txBody>
      </p:sp>
      <p:sp>
        <p:nvSpPr>
          <p:cNvPr id="22" name="Полилиния 21"/>
          <p:cNvSpPr/>
          <p:nvPr/>
        </p:nvSpPr>
        <p:spPr>
          <a:xfrm>
            <a:off x="6048164" y="3399842"/>
            <a:ext cx="1234646" cy="668294"/>
          </a:xfrm>
          <a:custGeom>
            <a:avLst/>
            <a:gdLst>
              <a:gd name="connsiteX0" fmla="*/ 560173 w 1234646"/>
              <a:gd name="connsiteY0" fmla="*/ 187410 h 668294"/>
              <a:gd name="connsiteX1" fmla="*/ 442784 w 1234646"/>
              <a:gd name="connsiteY1" fmla="*/ 255372 h 668294"/>
              <a:gd name="connsiteX2" fmla="*/ 325394 w 1234646"/>
              <a:gd name="connsiteY2" fmla="*/ 286264 h 668294"/>
              <a:gd name="connsiteX3" fmla="*/ 84438 w 1234646"/>
              <a:gd name="connsiteY3" fmla="*/ 360405 h 668294"/>
              <a:gd name="connsiteX4" fmla="*/ 22654 w 1234646"/>
              <a:gd name="connsiteY4" fmla="*/ 391296 h 668294"/>
              <a:gd name="connsiteX5" fmla="*/ 4119 w 1234646"/>
              <a:gd name="connsiteY5" fmla="*/ 514864 h 668294"/>
              <a:gd name="connsiteX6" fmla="*/ 47367 w 1234646"/>
              <a:gd name="connsiteY6" fmla="*/ 607540 h 668294"/>
              <a:gd name="connsiteX7" fmla="*/ 90616 w 1234646"/>
              <a:gd name="connsiteY7" fmla="*/ 644610 h 668294"/>
              <a:gd name="connsiteX8" fmla="*/ 189470 w 1234646"/>
              <a:gd name="connsiteY8" fmla="*/ 656967 h 668294"/>
              <a:gd name="connsiteX9" fmla="*/ 374821 w 1234646"/>
              <a:gd name="connsiteY9" fmla="*/ 656967 h 668294"/>
              <a:gd name="connsiteX10" fmla="*/ 566351 w 1234646"/>
              <a:gd name="connsiteY10" fmla="*/ 589005 h 668294"/>
              <a:gd name="connsiteX11" fmla="*/ 757881 w 1234646"/>
              <a:gd name="connsiteY11" fmla="*/ 527221 h 668294"/>
              <a:gd name="connsiteX12" fmla="*/ 980303 w 1234646"/>
              <a:gd name="connsiteY12" fmla="*/ 440723 h 668294"/>
              <a:gd name="connsiteX13" fmla="*/ 1085335 w 1234646"/>
              <a:gd name="connsiteY13" fmla="*/ 366583 h 668294"/>
              <a:gd name="connsiteX14" fmla="*/ 1196546 w 1234646"/>
              <a:gd name="connsiteY14" fmla="*/ 292442 h 668294"/>
              <a:gd name="connsiteX15" fmla="*/ 1233616 w 1234646"/>
              <a:gd name="connsiteY15" fmla="*/ 193588 h 668294"/>
              <a:gd name="connsiteX16" fmla="*/ 1202724 w 1234646"/>
              <a:gd name="connsiteY16" fmla="*/ 94734 h 668294"/>
              <a:gd name="connsiteX17" fmla="*/ 1128584 w 1234646"/>
              <a:gd name="connsiteY17" fmla="*/ 26772 h 668294"/>
              <a:gd name="connsiteX18" fmla="*/ 998838 w 1234646"/>
              <a:gd name="connsiteY18" fmla="*/ 2059 h 668294"/>
              <a:gd name="connsiteX19" fmla="*/ 850557 w 1234646"/>
              <a:gd name="connsiteY19" fmla="*/ 39129 h 668294"/>
              <a:gd name="connsiteX20" fmla="*/ 739346 w 1234646"/>
              <a:gd name="connsiteY20" fmla="*/ 125626 h 668294"/>
              <a:gd name="connsiteX21" fmla="*/ 640492 w 1234646"/>
              <a:gd name="connsiteY21" fmla="*/ 168875 h 668294"/>
              <a:gd name="connsiteX22" fmla="*/ 560173 w 1234646"/>
              <a:gd name="connsiteY22" fmla="*/ 187410 h 6682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1234646" h="668294">
                <a:moveTo>
                  <a:pt x="560173" y="187410"/>
                </a:moveTo>
                <a:cubicBezTo>
                  <a:pt x="527222" y="201826"/>
                  <a:pt x="481914" y="238896"/>
                  <a:pt x="442784" y="255372"/>
                </a:cubicBezTo>
                <a:cubicBezTo>
                  <a:pt x="403654" y="271848"/>
                  <a:pt x="385118" y="268759"/>
                  <a:pt x="325394" y="286264"/>
                </a:cubicBezTo>
                <a:cubicBezTo>
                  <a:pt x="265670" y="303769"/>
                  <a:pt x="134895" y="342900"/>
                  <a:pt x="84438" y="360405"/>
                </a:cubicBezTo>
                <a:cubicBezTo>
                  <a:pt x="33981" y="377910"/>
                  <a:pt x="36040" y="365553"/>
                  <a:pt x="22654" y="391296"/>
                </a:cubicBezTo>
                <a:cubicBezTo>
                  <a:pt x="9268" y="417039"/>
                  <a:pt x="0" y="478823"/>
                  <a:pt x="4119" y="514864"/>
                </a:cubicBezTo>
                <a:cubicBezTo>
                  <a:pt x="8238" y="550905"/>
                  <a:pt x="32951" y="585916"/>
                  <a:pt x="47367" y="607540"/>
                </a:cubicBezTo>
                <a:cubicBezTo>
                  <a:pt x="61783" y="629164"/>
                  <a:pt x="66932" y="636372"/>
                  <a:pt x="90616" y="644610"/>
                </a:cubicBezTo>
                <a:cubicBezTo>
                  <a:pt x="114300" y="652848"/>
                  <a:pt x="142103" y="654908"/>
                  <a:pt x="189470" y="656967"/>
                </a:cubicBezTo>
                <a:cubicBezTo>
                  <a:pt x="236837" y="659026"/>
                  <a:pt x="312008" y="668294"/>
                  <a:pt x="374821" y="656967"/>
                </a:cubicBezTo>
                <a:cubicBezTo>
                  <a:pt x="437634" y="645640"/>
                  <a:pt x="502508" y="610629"/>
                  <a:pt x="566351" y="589005"/>
                </a:cubicBezTo>
                <a:cubicBezTo>
                  <a:pt x="630194" y="567381"/>
                  <a:pt x="688889" y="551935"/>
                  <a:pt x="757881" y="527221"/>
                </a:cubicBezTo>
                <a:cubicBezTo>
                  <a:pt x="826873" y="502507"/>
                  <a:pt x="925727" y="467496"/>
                  <a:pt x="980303" y="440723"/>
                </a:cubicBezTo>
                <a:cubicBezTo>
                  <a:pt x="1034879" y="413950"/>
                  <a:pt x="1049295" y="391296"/>
                  <a:pt x="1085335" y="366583"/>
                </a:cubicBezTo>
                <a:cubicBezTo>
                  <a:pt x="1121375" y="341870"/>
                  <a:pt x="1171833" y="321274"/>
                  <a:pt x="1196546" y="292442"/>
                </a:cubicBezTo>
                <a:cubicBezTo>
                  <a:pt x="1221259" y="263610"/>
                  <a:pt x="1232586" y="226539"/>
                  <a:pt x="1233616" y="193588"/>
                </a:cubicBezTo>
                <a:cubicBezTo>
                  <a:pt x="1234646" y="160637"/>
                  <a:pt x="1220229" y="122537"/>
                  <a:pt x="1202724" y="94734"/>
                </a:cubicBezTo>
                <a:cubicBezTo>
                  <a:pt x="1185219" y="66931"/>
                  <a:pt x="1162565" y="42218"/>
                  <a:pt x="1128584" y="26772"/>
                </a:cubicBezTo>
                <a:cubicBezTo>
                  <a:pt x="1094603" y="11326"/>
                  <a:pt x="1045176" y="0"/>
                  <a:pt x="998838" y="2059"/>
                </a:cubicBezTo>
                <a:cubicBezTo>
                  <a:pt x="952500" y="4118"/>
                  <a:pt x="893806" y="18535"/>
                  <a:pt x="850557" y="39129"/>
                </a:cubicBezTo>
                <a:cubicBezTo>
                  <a:pt x="807308" y="59724"/>
                  <a:pt x="774357" y="104002"/>
                  <a:pt x="739346" y="125626"/>
                </a:cubicBezTo>
                <a:cubicBezTo>
                  <a:pt x="704335" y="147250"/>
                  <a:pt x="667265" y="155489"/>
                  <a:pt x="640492" y="168875"/>
                </a:cubicBezTo>
                <a:cubicBezTo>
                  <a:pt x="613719" y="182261"/>
                  <a:pt x="593124" y="172994"/>
                  <a:pt x="560173" y="187410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Полилиния 27"/>
          <p:cNvSpPr/>
          <p:nvPr/>
        </p:nvSpPr>
        <p:spPr>
          <a:xfrm>
            <a:off x="6007100" y="1309688"/>
            <a:ext cx="1350963" cy="452437"/>
          </a:xfrm>
          <a:custGeom>
            <a:avLst/>
            <a:gdLst>
              <a:gd name="connsiteX0" fmla="*/ 60325 w 1350963"/>
              <a:gd name="connsiteY0" fmla="*/ 223837 h 452437"/>
              <a:gd name="connsiteX1" fmla="*/ 231775 w 1350963"/>
              <a:gd name="connsiteY1" fmla="*/ 138112 h 452437"/>
              <a:gd name="connsiteX2" fmla="*/ 317500 w 1350963"/>
              <a:gd name="connsiteY2" fmla="*/ 119062 h 452437"/>
              <a:gd name="connsiteX3" fmla="*/ 460375 w 1350963"/>
              <a:gd name="connsiteY3" fmla="*/ 80962 h 452437"/>
              <a:gd name="connsiteX4" fmla="*/ 688975 w 1350963"/>
              <a:gd name="connsiteY4" fmla="*/ 42862 h 452437"/>
              <a:gd name="connsiteX5" fmla="*/ 841375 w 1350963"/>
              <a:gd name="connsiteY5" fmla="*/ 4762 h 452437"/>
              <a:gd name="connsiteX6" fmla="*/ 1050925 w 1350963"/>
              <a:gd name="connsiteY6" fmla="*/ 14287 h 452437"/>
              <a:gd name="connsiteX7" fmla="*/ 1222375 w 1350963"/>
              <a:gd name="connsiteY7" fmla="*/ 42862 h 452437"/>
              <a:gd name="connsiteX8" fmla="*/ 1336675 w 1350963"/>
              <a:gd name="connsiteY8" fmla="*/ 80962 h 452437"/>
              <a:gd name="connsiteX9" fmla="*/ 1308100 w 1350963"/>
              <a:gd name="connsiteY9" fmla="*/ 233362 h 452437"/>
              <a:gd name="connsiteX10" fmla="*/ 1174750 w 1350963"/>
              <a:gd name="connsiteY10" fmla="*/ 261937 h 452437"/>
              <a:gd name="connsiteX11" fmla="*/ 1031875 w 1350963"/>
              <a:gd name="connsiteY11" fmla="*/ 280987 h 452437"/>
              <a:gd name="connsiteX12" fmla="*/ 879475 w 1350963"/>
              <a:gd name="connsiteY12" fmla="*/ 300037 h 452437"/>
              <a:gd name="connsiteX13" fmla="*/ 688975 w 1350963"/>
              <a:gd name="connsiteY13" fmla="*/ 338137 h 452437"/>
              <a:gd name="connsiteX14" fmla="*/ 479425 w 1350963"/>
              <a:gd name="connsiteY14" fmla="*/ 376237 h 452437"/>
              <a:gd name="connsiteX15" fmla="*/ 384175 w 1350963"/>
              <a:gd name="connsiteY15" fmla="*/ 433387 h 452437"/>
              <a:gd name="connsiteX16" fmla="*/ 117475 w 1350963"/>
              <a:gd name="connsiteY16" fmla="*/ 442912 h 452437"/>
              <a:gd name="connsiteX17" fmla="*/ 50800 w 1350963"/>
              <a:gd name="connsiteY17" fmla="*/ 433387 h 452437"/>
              <a:gd name="connsiteX18" fmla="*/ 3175 w 1350963"/>
              <a:gd name="connsiteY18" fmla="*/ 328612 h 452437"/>
              <a:gd name="connsiteX19" fmla="*/ 60325 w 1350963"/>
              <a:gd name="connsiteY19" fmla="*/ 223837 h 4524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1350963" h="452437">
                <a:moveTo>
                  <a:pt x="60325" y="223837"/>
                </a:moveTo>
                <a:cubicBezTo>
                  <a:pt x="98425" y="192087"/>
                  <a:pt x="188913" y="155574"/>
                  <a:pt x="231775" y="138112"/>
                </a:cubicBezTo>
                <a:cubicBezTo>
                  <a:pt x="274637" y="120650"/>
                  <a:pt x="279400" y="128587"/>
                  <a:pt x="317500" y="119062"/>
                </a:cubicBezTo>
                <a:cubicBezTo>
                  <a:pt x="355600" y="109537"/>
                  <a:pt x="398463" y="93662"/>
                  <a:pt x="460375" y="80962"/>
                </a:cubicBezTo>
                <a:cubicBezTo>
                  <a:pt x="522288" y="68262"/>
                  <a:pt x="625475" y="55562"/>
                  <a:pt x="688975" y="42862"/>
                </a:cubicBezTo>
                <a:cubicBezTo>
                  <a:pt x="752475" y="30162"/>
                  <a:pt x="781050" y="9525"/>
                  <a:pt x="841375" y="4762"/>
                </a:cubicBezTo>
                <a:cubicBezTo>
                  <a:pt x="901700" y="0"/>
                  <a:pt x="987425" y="7937"/>
                  <a:pt x="1050925" y="14287"/>
                </a:cubicBezTo>
                <a:cubicBezTo>
                  <a:pt x="1114425" y="20637"/>
                  <a:pt x="1174750" y="31750"/>
                  <a:pt x="1222375" y="42862"/>
                </a:cubicBezTo>
                <a:cubicBezTo>
                  <a:pt x="1270000" y="53974"/>
                  <a:pt x="1322388" y="49212"/>
                  <a:pt x="1336675" y="80962"/>
                </a:cubicBezTo>
                <a:cubicBezTo>
                  <a:pt x="1350963" y="112712"/>
                  <a:pt x="1335088" y="203200"/>
                  <a:pt x="1308100" y="233362"/>
                </a:cubicBezTo>
                <a:cubicBezTo>
                  <a:pt x="1281113" y="263525"/>
                  <a:pt x="1220787" y="254000"/>
                  <a:pt x="1174750" y="261937"/>
                </a:cubicBezTo>
                <a:cubicBezTo>
                  <a:pt x="1128713" y="269874"/>
                  <a:pt x="1031875" y="280987"/>
                  <a:pt x="1031875" y="280987"/>
                </a:cubicBezTo>
                <a:cubicBezTo>
                  <a:pt x="982662" y="287337"/>
                  <a:pt x="936625" y="290512"/>
                  <a:pt x="879475" y="300037"/>
                </a:cubicBezTo>
                <a:cubicBezTo>
                  <a:pt x="822325" y="309562"/>
                  <a:pt x="688975" y="338137"/>
                  <a:pt x="688975" y="338137"/>
                </a:cubicBezTo>
                <a:cubicBezTo>
                  <a:pt x="622300" y="350837"/>
                  <a:pt x="530225" y="360362"/>
                  <a:pt x="479425" y="376237"/>
                </a:cubicBezTo>
                <a:cubicBezTo>
                  <a:pt x="428625" y="392112"/>
                  <a:pt x="444500" y="422275"/>
                  <a:pt x="384175" y="433387"/>
                </a:cubicBezTo>
                <a:cubicBezTo>
                  <a:pt x="323850" y="444499"/>
                  <a:pt x="173037" y="442912"/>
                  <a:pt x="117475" y="442912"/>
                </a:cubicBezTo>
                <a:cubicBezTo>
                  <a:pt x="61913" y="442912"/>
                  <a:pt x="69850" y="452437"/>
                  <a:pt x="50800" y="433387"/>
                </a:cubicBezTo>
                <a:cubicBezTo>
                  <a:pt x="31750" y="414337"/>
                  <a:pt x="6350" y="357187"/>
                  <a:pt x="3175" y="328612"/>
                </a:cubicBezTo>
                <a:cubicBezTo>
                  <a:pt x="0" y="300037"/>
                  <a:pt x="22225" y="255587"/>
                  <a:pt x="60325" y="223837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Полилиния 28">
            <a:hlinkClick r:id="rId5" action="ppaction://hlinksldjump"/>
          </p:cNvPr>
          <p:cNvSpPr/>
          <p:nvPr/>
        </p:nvSpPr>
        <p:spPr>
          <a:xfrm>
            <a:off x="5894388" y="1301750"/>
            <a:ext cx="1501775" cy="457200"/>
          </a:xfrm>
          <a:custGeom>
            <a:avLst/>
            <a:gdLst>
              <a:gd name="connsiteX0" fmla="*/ 173037 w 1501775"/>
              <a:gd name="connsiteY0" fmla="*/ 260350 h 457200"/>
              <a:gd name="connsiteX1" fmla="*/ 392112 w 1501775"/>
              <a:gd name="connsiteY1" fmla="*/ 165100 h 457200"/>
              <a:gd name="connsiteX2" fmla="*/ 611187 w 1501775"/>
              <a:gd name="connsiteY2" fmla="*/ 127000 h 457200"/>
              <a:gd name="connsiteX3" fmla="*/ 839787 w 1501775"/>
              <a:gd name="connsiteY3" fmla="*/ 107950 h 457200"/>
              <a:gd name="connsiteX4" fmla="*/ 1058862 w 1501775"/>
              <a:gd name="connsiteY4" fmla="*/ 50800 h 457200"/>
              <a:gd name="connsiteX5" fmla="*/ 1230312 w 1501775"/>
              <a:gd name="connsiteY5" fmla="*/ 50800 h 457200"/>
              <a:gd name="connsiteX6" fmla="*/ 1363662 w 1501775"/>
              <a:gd name="connsiteY6" fmla="*/ 79375 h 457200"/>
              <a:gd name="connsiteX7" fmla="*/ 1163637 w 1501775"/>
              <a:gd name="connsiteY7" fmla="*/ 250825 h 457200"/>
              <a:gd name="connsiteX8" fmla="*/ 1325562 w 1501775"/>
              <a:gd name="connsiteY8" fmla="*/ 222250 h 457200"/>
              <a:gd name="connsiteX9" fmla="*/ 1011237 w 1501775"/>
              <a:gd name="connsiteY9" fmla="*/ 117475 h 457200"/>
              <a:gd name="connsiteX10" fmla="*/ 1068387 w 1501775"/>
              <a:gd name="connsiteY10" fmla="*/ 260350 h 457200"/>
              <a:gd name="connsiteX11" fmla="*/ 877887 w 1501775"/>
              <a:gd name="connsiteY11" fmla="*/ 298450 h 457200"/>
              <a:gd name="connsiteX12" fmla="*/ 687387 w 1501775"/>
              <a:gd name="connsiteY12" fmla="*/ 317500 h 457200"/>
              <a:gd name="connsiteX13" fmla="*/ 515937 w 1501775"/>
              <a:gd name="connsiteY13" fmla="*/ 317500 h 457200"/>
              <a:gd name="connsiteX14" fmla="*/ 354012 w 1501775"/>
              <a:gd name="connsiteY14" fmla="*/ 374650 h 457200"/>
              <a:gd name="connsiteX15" fmla="*/ 239712 w 1501775"/>
              <a:gd name="connsiteY15" fmla="*/ 307975 h 457200"/>
              <a:gd name="connsiteX16" fmla="*/ 506412 w 1501775"/>
              <a:gd name="connsiteY16" fmla="*/ 231775 h 457200"/>
              <a:gd name="connsiteX17" fmla="*/ 735012 w 1501775"/>
              <a:gd name="connsiteY17" fmla="*/ 203200 h 457200"/>
              <a:gd name="connsiteX18" fmla="*/ 992187 w 1501775"/>
              <a:gd name="connsiteY18" fmla="*/ 136525 h 457200"/>
              <a:gd name="connsiteX19" fmla="*/ 1268412 w 1501775"/>
              <a:gd name="connsiteY19" fmla="*/ 79375 h 457200"/>
              <a:gd name="connsiteX20" fmla="*/ 1306512 w 1501775"/>
              <a:gd name="connsiteY20" fmla="*/ 165100 h 457200"/>
              <a:gd name="connsiteX21" fmla="*/ 1020762 w 1501775"/>
              <a:gd name="connsiteY21" fmla="*/ 41275 h 457200"/>
              <a:gd name="connsiteX22" fmla="*/ 1135062 w 1501775"/>
              <a:gd name="connsiteY22" fmla="*/ 279400 h 457200"/>
              <a:gd name="connsiteX23" fmla="*/ 744537 w 1501775"/>
              <a:gd name="connsiteY23" fmla="*/ 98425 h 457200"/>
              <a:gd name="connsiteX24" fmla="*/ 735012 w 1501775"/>
              <a:gd name="connsiteY24" fmla="*/ 269875 h 457200"/>
              <a:gd name="connsiteX25" fmla="*/ 354012 w 1501775"/>
              <a:gd name="connsiteY25" fmla="*/ 107950 h 457200"/>
              <a:gd name="connsiteX26" fmla="*/ 534987 w 1501775"/>
              <a:gd name="connsiteY26" fmla="*/ 441325 h 457200"/>
              <a:gd name="connsiteX27" fmla="*/ 239712 w 1501775"/>
              <a:gd name="connsiteY27" fmla="*/ 203200 h 457200"/>
              <a:gd name="connsiteX28" fmla="*/ 192087 w 1501775"/>
              <a:gd name="connsiteY28" fmla="*/ 317500 h 457200"/>
              <a:gd name="connsiteX29" fmla="*/ 1392237 w 1501775"/>
              <a:gd name="connsiteY29" fmla="*/ 127000 h 457200"/>
              <a:gd name="connsiteX30" fmla="*/ 849312 w 1501775"/>
              <a:gd name="connsiteY30" fmla="*/ 222250 h 457200"/>
              <a:gd name="connsiteX31" fmla="*/ 363537 w 1501775"/>
              <a:gd name="connsiteY31" fmla="*/ 422275 h 457200"/>
              <a:gd name="connsiteX32" fmla="*/ 725487 w 1501775"/>
              <a:gd name="connsiteY32" fmla="*/ 60325 h 457200"/>
              <a:gd name="connsiteX33" fmla="*/ 963612 w 1501775"/>
              <a:gd name="connsiteY33" fmla="*/ 88900 h 457200"/>
              <a:gd name="connsiteX34" fmla="*/ 1316037 w 1501775"/>
              <a:gd name="connsiteY34" fmla="*/ 269875 h 457200"/>
              <a:gd name="connsiteX35" fmla="*/ 1439862 w 1501775"/>
              <a:gd name="connsiteY35" fmla="*/ 107950 h 457200"/>
              <a:gd name="connsiteX36" fmla="*/ 1401762 w 1501775"/>
              <a:gd name="connsiteY36" fmla="*/ 60325 h 457200"/>
              <a:gd name="connsiteX37" fmla="*/ 1220787 w 1501775"/>
              <a:gd name="connsiteY37" fmla="*/ 31750 h 457200"/>
              <a:gd name="connsiteX38" fmla="*/ 754062 w 1501775"/>
              <a:gd name="connsiteY38" fmla="*/ 12700 h 457200"/>
              <a:gd name="connsiteX39" fmla="*/ 468312 w 1501775"/>
              <a:gd name="connsiteY39" fmla="*/ 107950 h 457200"/>
              <a:gd name="connsiteX40" fmla="*/ 173037 w 1501775"/>
              <a:gd name="connsiteY40" fmla="*/ 260350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1501775" h="457200">
                <a:moveTo>
                  <a:pt x="173037" y="260350"/>
                </a:moveTo>
                <a:cubicBezTo>
                  <a:pt x="160337" y="269875"/>
                  <a:pt x="319087" y="187325"/>
                  <a:pt x="392112" y="165100"/>
                </a:cubicBezTo>
                <a:cubicBezTo>
                  <a:pt x="465137" y="142875"/>
                  <a:pt x="536575" y="136525"/>
                  <a:pt x="611187" y="127000"/>
                </a:cubicBezTo>
                <a:cubicBezTo>
                  <a:pt x="685799" y="117475"/>
                  <a:pt x="765175" y="120650"/>
                  <a:pt x="839787" y="107950"/>
                </a:cubicBezTo>
                <a:cubicBezTo>
                  <a:pt x="914399" y="95250"/>
                  <a:pt x="993775" y="60325"/>
                  <a:pt x="1058862" y="50800"/>
                </a:cubicBezTo>
                <a:cubicBezTo>
                  <a:pt x="1123949" y="41275"/>
                  <a:pt x="1179512" y="46038"/>
                  <a:pt x="1230312" y="50800"/>
                </a:cubicBezTo>
                <a:cubicBezTo>
                  <a:pt x="1281112" y="55562"/>
                  <a:pt x="1374774" y="46038"/>
                  <a:pt x="1363662" y="79375"/>
                </a:cubicBezTo>
                <a:cubicBezTo>
                  <a:pt x="1352550" y="112712"/>
                  <a:pt x="1169987" y="227013"/>
                  <a:pt x="1163637" y="250825"/>
                </a:cubicBezTo>
                <a:cubicBezTo>
                  <a:pt x="1157287" y="274637"/>
                  <a:pt x="1350962" y="244475"/>
                  <a:pt x="1325562" y="222250"/>
                </a:cubicBezTo>
                <a:cubicBezTo>
                  <a:pt x="1300162" y="200025"/>
                  <a:pt x="1054099" y="111125"/>
                  <a:pt x="1011237" y="117475"/>
                </a:cubicBezTo>
                <a:cubicBezTo>
                  <a:pt x="968375" y="123825"/>
                  <a:pt x="1090612" y="230188"/>
                  <a:pt x="1068387" y="260350"/>
                </a:cubicBezTo>
                <a:cubicBezTo>
                  <a:pt x="1046162" y="290512"/>
                  <a:pt x="941387" y="288925"/>
                  <a:pt x="877887" y="298450"/>
                </a:cubicBezTo>
                <a:cubicBezTo>
                  <a:pt x="814387" y="307975"/>
                  <a:pt x="747712" y="314325"/>
                  <a:pt x="687387" y="317500"/>
                </a:cubicBezTo>
                <a:cubicBezTo>
                  <a:pt x="627062" y="320675"/>
                  <a:pt x="571499" y="307975"/>
                  <a:pt x="515937" y="317500"/>
                </a:cubicBezTo>
                <a:cubicBezTo>
                  <a:pt x="460375" y="327025"/>
                  <a:pt x="400049" y="376237"/>
                  <a:pt x="354012" y="374650"/>
                </a:cubicBezTo>
                <a:cubicBezTo>
                  <a:pt x="307975" y="373063"/>
                  <a:pt x="214312" y="331788"/>
                  <a:pt x="239712" y="307975"/>
                </a:cubicBezTo>
                <a:cubicBezTo>
                  <a:pt x="265112" y="284163"/>
                  <a:pt x="423862" y="249237"/>
                  <a:pt x="506412" y="231775"/>
                </a:cubicBezTo>
                <a:cubicBezTo>
                  <a:pt x="588962" y="214313"/>
                  <a:pt x="654050" y="219075"/>
                  <a:pt x="735012" y="203200"/>
                </a:cubicBezTo>
                <a:cubicBezTo>
                  <a:pt x="815975" y="187325"/>
                  <a:pt x="903287" y="157162"/>
                  <a:pt x="992187" y="136525"/>
                </a:cubicBezTo>
                <a:cubicBezTo>
                  <a:pt x="1081087" y="115888"/>
                  <a:pt x="1216025" y="74613"/>
                  <a:pt x="1268412" y="79375"/>
                </a:cubicBezTo>
                <a:cubicBezTo>
                  <a:pt x="1320799" y="84137"/>
                  <a:pt x="1347787" y="171450"/>
                  <a:pt x="1306512" y="165100"/>
                </a:cubicBezTo>
                <a:cubicBezTo>
                  <a:pt x="1265237" y="158750"/>
                  <a:pt x="1049337" y="22225"/>
                  <a:pt x="1020762" y="41275"/>
                </a:cubicBezTo>
                <a:cubicBezTo>
                  <a:pt x="992187" y="60325"/>
                  <a:pt x="1181100" y="269875"/>
                  <a:pt x="1135062" y="279400"/>
                </a:cubicBezTo>
                <a:cubicBezTo>
                  <a:pt x="1089025" y="288925"/>
                  <a:pt x="811212" y="100012"/>
                  <a:pt x="744537" y="98425"/>
                </a:cubicBezTo>
                <a:cubicBezTo>
                  <a:pt x="677862" y="96838"/>
                  <a:pt x="800099" y="268288"/>
                  <a:pt x="735012" y="269875"/>
                </a:cubicBezTo>
                <a:cubicBezTo>
                  <a:pt x="669925" y="271462"/>
                  <a:pt x="387350" y="79375"/>
                  <a:pt x="354012" y="107950"/>
                </a:cubicBezTo>
                <a:cubicBezTo>
                  <a:pt x="320675" y="136525"/>
                  <a:pt x="554037" y="425450"/>
                  <a:pt x="534987" y="441325"/>
                </a:cubicBezTo>
                <a:cubicBezTo>
                  <a:pt x="515937" y="457200"/>
                  <a:pt x="296862" y="223837"/>
                  <a:pt x="239712" y="203200"/>
                </a:cubicBezTo>
                <a:cubicBezTo>
                  <a:pt x="182562" y="182563"/>
                  <a:pt x="0" y="330200"/>
                  <a:pt x="192087" y="317500"/>
                </a:cubicBezTo>
                <a:cubicBezTo>
                  <a:pt x="384174" y="304800"/>
                  <a:pt x="1282700" y="142875"/>
                  <a:pt x="1392237" y="127000"/>
                </a:cubicBezTo>
                <a:cubicBezTo>
                  <a:pt x="1501775" y="111125"/>
                  <a:pt x="1020762" y="173037"/>
                  <a:pt x="849312" y="222250"/>
                </a:cubicBezTo>
                <a:cubicBezTo>
                  <a:pt x="677862" y="271463"/>
                  <a:pt x="384175" y="449263"/>
                  <a:pt x="363537" y="422275"/>
                </a:cubicBezTo>
                <a:cubicBezTo>
                  <a:pt x="342899" y="395287"/>
                  <a:pt x="625475" y="115888"/>
                  <a:pt x="725487" y="60325"/>
                </a:cubicBezTo>
                <a:cubicBezTo>
                  <a:pt x="825500" y="4763"/>
                  <a:pt x="865187" y="53975"/>
                  <a:pt x="963612" y="88900"/>
                </a:cubicBezTo>
                <a:cubicBezTo>
                  <a:pt x="1062037" y="123825"/>
                  <a:pt x="1236662" y="266700"/>
                  <a:pt x="1316037" y="269875"/>
                </a:cubicBezTo>
                <a:cubicBezTo>
                  <a:pt x="1395412" y="273050"/>
                  <a:pt x="1425575" y="142875"/>
                  <a:pt x="1439862" y="107950"/>
                </a:cubicBezTo>
                <a:cubicBezTo>
                  <a:pt x="1454150" y="73025"/>
                  <a:pt x="1438275" y="73025"/>
                  <a:pt x="1401762" y="60325"/>
                </a:cubicBezTo>
                <a:cubicBezTo>
                  <a:pt x="1365250" y="47625"/>
                  <a:pt x="1328737" y="39688"/>
                  <a:pt x="1220787" y="31750"/>
                </a:cubicBezTo>
                <a:cubicBezTo>
                  <a:pt x="1112837" y="23813"/>
                  <a:pt x="879475" y="0"/>
                  <a:pt x="754062" y="12700"/>
                </a:cubicBezTo>
                <a:cubicBezTo>
                  <a:pt x="628650" y="25400"/>
                  <a:pt x="571499" y="63500"/>
                  <a:pt x="468312" y="107950"/>
                </a:cubicBezTo>
                <a:cubicBezTo>
                  <a:pt x="365125" y="152400"/>
                  <a:pt x="185737" y="250825"/>
                  <a:pt x="173037" y="260350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Полилиния 36">
            <a:hlinkClick r:id="rId6" action="ppaction://hlinksldjump"/>
          </p:cNvPr>
          <p:cNvSpPr/>
          <p:nvPr/>
        </p:nvSpPr>
        <p:spPr>
          <a:xfrm>
            <a:off x="5464175" y="2165350"/>
            <a:ext cx="587375" cy="434975"/>
          </a:xfrm>
          <a:custGeom>
            <a:avLst/>
            <a:gdLst>
              <a:gd name="connsiteX0" fmla="*/ 50800 w 587375"/>
              <a:gd name="connsiteY0" fmla="*/ 349250 h 434975"/>
              <a:gd name="connsiteX1" fmla="*/ 450850 w 587375"/>
              <a:gd name="connsiteY1" fmla="*/ 53975 h 434975"/>
              <a:gd name="connsiteX2" fmla="*/ 155575 w 587375"/>
              <a:gd name="connsiteY2" fmla="*/ 368300 h 434975"/>
              <a:gd name="connsiteX3" fmla="*/ 498475 w 587375"/>
              <a:gd name="connsiteY3" fmla="*/ 92075 h 434975"/>
              <a:gd name="connsiteX4" fmla="*/ 279400 w 587375"/>
              <a:gd name="connsiteY4" fmla="*/ 396875 h 434975"/>
              <a:gd name="connsiteX5" fmla="*/ 574675 w 587375"/>
              <a:gd name="connsiteY5" fmla="*/ 158750 h 434975"/>
              <a:gd name="connsiteX6" fmla="*/ 355600 w 587375"/>
              <a:gd name="connsiteY6" fmla="*/ 25400 h 434975"/>
              <a:gd name="connsiteX7" fmla="*/ 536575 w 587375"/>
              <a:gd name="connsiteY7" fmla="*/ 311150 h 434975"/>
              <a:gd name="connsiteX8" fmla="*/ 222250 w 587375"/>
              <a:gd name="connsiteY8" fmla="*/ 44450 h 434975"/>
              <a:gd name="connsiteX9" fmla="*/ 403225 w 587375"/>
              <a:gd name="connsiteY9" fmla="*/ 396875 h 434975"/>
              <a:gd name="connsiteX10" fmla="*/ 136525 w 587375"/>
              <a:gd name="connsiteY10" fmla="*/ 130175 h 434975"/>
              <a:gd name="connsiteX11" fmla="*/ 231775 w 587375"/>
              <a:gd name="connsiteY11" fmla="*/ 415925 h 434975"/>
              <a:gd name="connsiteX12" fmla="*/ 31750 w 587375"/>
              <a:gd name="connsiteY12" fmla="*/ 244475 h 434975"/>
              <a:gd name="connsiteX13" fmla="*/ 422275 w 587375"/>
              <a:gd name="connsiteY13" fmla="*/ 34925 h 434975"/>
              <a:gd name="connsiteX14" fmla="*/ 241300 w 587375"/>
              <a:gd name="connsiteY14" fmla="*/ 415925 h 434975"/>
              <a:gd name="connsiteX15" fmla="*/ 536575 w 587375"/>
              <a:gd name="connsiteY15" fmla="*/ 130175 h 434975"/>
              <a:gd name="connsiteX16" fmla="*/ 469900 w 587375"/>
              <a:gd name="connsiteY16" fmla="*/ 320675 h 434975"/>
              <a:gd name="connsiteX17" fmla="*/ 69850 w 587375"/>
              <a:gd name="connsiteY17" fmla="*/ 225425 h 434975"/>
              <a:gd name="connsiteX18" fmla="*/ 193675 w 587375"/>
              <a:gd name="connsiteY18" fmla="*/ 396875 h 434975"/>
              <a:gd name="connsiteX19" fmla="*/ 327025 w 587375"/>
              <a:gd name="connsiteY19" fmla="*/ 63500 h 434975"/>
              <a:gd name="connsiteX20" fmla="*/ 288925 w 587375"/>
              <a:gd name="connsiteY20" fmla="*/ 25400 h 434975"/>
              <a:gd name="connsiteX21" fmla="*/ 536575 w 587375"/>
              <a:gd name="connsiteY21" fmla="*/ 215900 h 434975"/>
              <a:gd name="connsiteX22" fmla="*/ 412750 w 587375"/>
              <a:gd name="connsiteY22" fmla="*/ 254000 h 434975"/>
              <a:gd name="connsiteX23" fmla="*/ 165100 w 587375"/>
              <a:gd name="connsiteY23" fmla="*/ 339725 h 434975"/>
              <a:gd name="connsiteX24" fmla="*/ 307975 w 587375"/>
              <a:gd name="connsiteY24" fmla="*/ 273050 h 4349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587375" h="434975">
                <a:moveTo>
                  <a:pt x="50800" y="349250"/>
                </a:moveTo>
                <a:cubicBezTo>
                  <a:pt x="242094" y="200025"/>
                  <a:pt x="433388" y="50800"/>
                  <a:pt x="450850" y="53975"/>
                </a:cubicBezTo>
                <a:cubicBezTo>
                  <a:pt x="468313" y="57150"/>
                  <a:pt x="147638" y="361950"/>
                  <a:pt x="155575" y="368300"/>
                </a:cubicBezTo>
                <a:cubicBezTo>
                  <a:pt x="163512" y="374650"/>
                  <a:pt x="477838" y="87313"/>
                  <a:pt x="498475" y="92075"/>
                </a:cubicBezTo>
                <a:cubicBezTo>
                  <a:pt x="519112" y="96837"/>
                  <a:pt x="266700" y="385763"/>
                  <a:pt x="279400" y="396875"/>
                </a:cubicBezTo>
                <a:cubicBezTo>
                  <a:pt x="292100" y="407987"/>
                  <a:pt x="561975" y="220663"/>
                  <a:pt x="574675" y="158750"/>
                </a:cubicBezTo>
                <a:cubicBezTo>
                  <a:pt x="587375" y="96838"/>
                  <a:pt x="361950" y="0"/>
                  <a:pt x="355600" y="25400"/>
                </a:cubicBezTo>
                <a:cubicBezTo>
                  <a:pt x="349250" y="50800"/>
                  <a:pt x="558800" y="307975"/>
                  <a:pt x="536575" y="311150"/>
                </a:cubicBezTo>
                <a:cubicBezTo>
                  <a:pt x="514350" y="314325"/>
                  <a:pt x="244475" y="30162"/>
                  <a:pt x="222250" y="44450"/>
                </a:cubicBezTo>
                <a:cubicBezTo>
                  <a:pt x="200025" y="58738"/>
                  <a:pt x="417512" y="382588"/>
                  <a:pt x="403225" y="396875"/>
                </a:cubicBezTo>
                <a:cubicBezTo>
                  <a:pt x="388938" y="411162"/>
                  <a:pt x="165100" y="127000"/>
                  <a:pt x="136525" y="130175"/>
                </a:cubicBezTo>
                <a:cubicBezTo>
                  <a:pt x="107950" y="133350"/>
                  <a:pt x="249237" y="396875"/>
                  <a:pt x="231775" y="415925"/>
                </a:cubicBezTo>
                <a:cubicBezTo>
                  <a:pt x="214313" y="434975"/>
                  <a:pt x="0" y="307975"/>
                  <a:pt x="31750" y="244475"/>
                </a:cubicBezTo>
                <a:cubicBezTo>
                  <a:pt x="63500" y="180975"/>
                  <a:pt x="387350" y="6350"/>
                  <a:pt x="422275" y="34925"/>
                </a:cubicBezTo>
                <a:cubicBezTo>
                  <a:pt x="457200" y="63500"/>
                  <a:pt x="222250" y="400050"/>
                  <a:pt x="241300" y="415925"/>
                </a:cubicBezTo>
                <a:cubicBezTo>
                  <a:pt x="260350" y="431800"/>
                  <a:pt x="498475" y="146050"/>
                  <a:pt x="536575" y="130175"/>
                </a:cubicBezTo>
                <a:cubicBezTo>
                  <a:pt x="574675" y="114300"/>
                  <a:pt x="547687" y="304800"/>
                  <a:pt x="469900" y="320675"/>
                </a:cubicBezTo>
                <a:cubicBezTo>
                  <a:pt x="392113" y="336550"/>
                  <a:pt x="115887" y="212725"/>
                  <a:pt x="69850" y="225425"/>
                </a:cubicBezTo>
                <a:cubicBezTo>
                  <a:pt x="23813" y="238125"/>
                  <a:pt x="150813" y="423862"/>
                  <a:pt x="193675" y="396875"/>
                </a:cubicBezTo>
                <a:cubicBezTo>
                  <a:pt x="236537" y="369888"/>
                  <a:pt x="311150" y="125413"/>
                  <a:pt x="327025" y="63500"/>
                </a:cubicBezTo>
                <a:cubicBezTo>
                  <a:pt x="342900" y="1588"/>
                  <a:pt x="254000" y="0"/>
                  <a:pt x="288925" y="25400"/>
                </a:cubicBezTo>
                <a:cubicBezTo>
                  <a:pt x="323850" y="50800"/>
                  <a:pt x="515938" y="177800"/>
                  <a:pt x="536575" y="215900"/>
                </a:cubicBezTo>
                <a:cubicBezTo>
                  <a:pt x="557212" y="254000"/>
                  <a:pt x="474662" y="233363"/>
                  <a:pt x="412750" y="254000"/>
                </a:cubicBezTo>
                <a:cubicBezTo>
                  <a:pt x="350838" y="274637"/>
                  <a:pt x="182563" y="336550"/>
                  <a:pt x="165100" y="339725"/>
                </a:cubicBezTo>
                <a:cubicBezTo>
                  <a:pt x="147638" y="342900"/>
                  <a:pt x="227806" y="307975"/>
                  <a:pt x="307975" y="273050"/>
                </a:cubicBezTo>
              </a:path>
            </a:pathLst>
          </a:custGeom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Полилиния 37">
            <a:hlinkClick r:id="rId7" action="ppaction://hlinksldjump"/>
          </p:cNvPr>
          <p:cNvSpPr/>
          <p:nvPr/>
        </p:nvSpPr>
        <p:spPr>
          <a:xfrm>
            <a:off x="6059488" y="2286000"/>
            <a:ext cx="301624" cy="339725"/>
          </a:xfrm>
          <a:custGeom>
            <a:avLst/>
            <a:gdLst>
              <a:gd name="connsiteX0" fmla="*/ 274637 w 301624"/>
              <a:gd name="connsiteY0" fmla="*/ 9525 h 339725"/>
              <a:gd name="connsiteX1" fmla="*/ 26987 w 301624"/>
              <a:gd name="connsiteY1" fmla="*/ 276225 h 339725"/>
              <a:gd name="connsiteX2" fmla="*/ 112712 w 301624"/>
              <a:gd name="connsiteY2" fmla="*/ 9525 h 339725"/>
              <a:gd name="connsiteX3" fmla="*/ 227012 w 301624"/>
              <a:gd name="connsiteY3" fmla="*/ 323850 h 339725"/>
              <a:gd name="connsiteX4" fmla="*/ 265112 w 301624"/>
              <a:gd name="connsiteY4" fmla="*/ 66675 h 339725"/>
              <a:gd name="connsiteX5" fmla="*/ 93662 w 301624"/>
              <a:gd name="connsiteY5" fmla="*/ 38100 h 339725"/>
              <a:gd name="connsiteX6" fmla="*/ 46037 w 301624"/>
              <a:gd name="connsiteY6" fmla="*/ 295275 h 339725"/>
              <a:gd name="connsiteX7" fmla="*/ 236537 w 301624"/>
              <a:gd name="connsiteY7" fmla="*/ 304800 h 339725"/>
              <a:gd name="connsiteX8" fmla="*/ 227012 w 301624"/>
              <a:gd name="connsiteY8" fmla="*/ 142875 h 339725"/>
              <a:gd name="connsiteX9" fmla="*/ 84137 w 301624"/>
              <a:gd name="connsiteY9" fmla="*/ 133350 h 339725"/>
              <a:gd name="connsiteX10" fmla="*/ 169862 w 301624"/>
              <a:gd name="connsiteY10" fmla="*/ 47625 h 339725"/>
              <a:gd name="connsiteX11" fmla="*/ 141287 w 301624"/>
              <a:gd name="connsiteY11" fmla="*/ 285750 h 339725"/>
              <a:gd name="connsiteX12" fmla="*/ 74612 w 301624"/>
              <a:gd name="connsiteY12" fmla="*/ 180975 h 339725"/>
              <a:gd name="connsiteX13" fmla="*/ 207962 w 301624"/>
              <a:gd name="connsiteY13" fmla="*/ 133350 h 339725"/>
              <a:gd name="connsiteX14" fmla="*/ 188912 w 301624"/>
              <a:gd name="connsiteY14" fmla="*/ 266700 h 339725"/>
              <a:gd name="connsiteX15" fmla="*/ 274637 w 301624"/>
              <a:gd name="connsiteY15" fmla="*/ 9525 h 339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301624" h="339725">
                <a:moveTo>
                  <a:pt x="274637" y="9525"/>
                </a:moveTo>
                <a:cubicBezTo>
                  <a:pt x="247650" y="11112"/>
                  <a:pt x="53974" y="276225"/>
                  <a:pt x="26987" y="276225"/>
                </a:cubicBezTo>
                <a:cubicBezTo>
                  <a:pt x="0" y="276225"/>
                  <a:pt x="79375" y="1588"/>
                  <a:pt x="112712" y="9525"/>
                </a:cubicBezTo>
                <a:cubicBezTo>
                  <a:pt x="146049" y="17462"/>
                  <a:pt x="201612" y="314325"/>
                  <a:pt x="227012" y="323850"/>
                </a:cubicBezTo>
                <a:cubicBezTo>
                  <a:pt x="252412" y="333375"/>
                  <a:pt x="287337" y="114300"/>
                  <a:pt x="265112" y="66675"/>
                </a:cubicBezTo>
                <a:cubicBezTo>
                  <a:pt x="242887" y="19050"/>
                  <a:pt x="130174" y="0"/>
                  <a:pt x="93662" y="38100"/>
                </a:cubicBezTo>
                <a:cubicBezTo>
                  <a:pt x="57150" y="76200"/>
                  <a:pt x="22225" y="250825"/>
                  <a:pt x="46037" y="295275"/>
                </a:cubicBezTo>
                <a:cubicBezTo>
                  <a:pt x="69849" y="339725"/>
                  <a:pt x="206374" y="330200"/>
                  <a:pt x="236537" y="304800"/>
                </a:cubicBezTo>
                <a:cubicBezTo>
                  <a:pt x="266700" y="279400"/>
                  <a:pt x="252412" y="171450"/>
                  <a:pt x="227012" y="142875"/>
                </a:cubicBezTo>
                <a:cubicBezTo>
                  <a:pt x="201612" y="114300"/>
                  <a:pt x="93662" y="149225"/>
                  <a:pt x="84137" y="133350"/>
                </a:cubicBezTo>
                <a:cubicBezTo>
                  <a:pt x="74612" y="117475"/>
                  <a:pt x="160337" y="22225"/>
                  <a:pt x="169862" y="47625"/>
                </a:cubicBezTo>
                <a:cubicBezTo>
                  <a:pt x="179387" y="73025"/>
                  <a:pt x="157162" y="263525"/>
                  <a:pt x="141287" y="285750"/>
                </a:cubicBezTo>
                <a:cubicBezTo>
                  <a:pt x="125412" y="307975"/>
                  <a:pt x="63500" y="206375"/>
                  <a:pt x="74612" y="180975"/>
                </a:cubicBezTo>
                <a:cubicBezTo>
                  <a:pt x="85724" y="155575"/>
                  <a:pt x="188912" y="119063"/>
                  <a:pt x="207962" y="133350"/>
                </a:cubicBezTo>
                <a:cubicBezTo>
                  <a:pt x="227012" y="147638"/>
                  <a:pt x="179387" y="280987"/>
                  <a:pt x="188912" y="266700"/>
                </a:cubicBezTo>
                <a:cubicBezTo>
                  <a:pt x="198437" y="252413"/>
                  <a:pt x="301624" y="7938"/>
                  <a:pt x="274637" y="9525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Полилиния 38">
            <a:hlinkClick r:id="rId7" action="ppaction://hlinksldjump"/>
          </p:cNvPr>
          <p:cNvSpPr/>
          <p:nvPr/>
        </p:nvSpPr>
        <p:spPr>
          <a:xfrm>
            <a:off x="5354638" y="2614613"/>
            <a:ext cx="661987" cy="123824"/>
          </a:xfrm>
          <a:custGeom>
            <a:avLst/>
            <a:gdLst>
              <a:gd name="connsiteX0" fmla="*/ 74612 w 661987"/>
              <a:gd name="connsiteY0" fmla="*/ 90487 h 123824"/>
              <a:gd name="connsiteX1" fmla="*/ 579437 w 661987"/>
              <a:gd name="connsiteY1" fmla="*/ 4762 h 123824"/>
              <a:gd name="connsiteX2" fmla="*/ 569912 w 661987"/>
              <a:gd name="connsiteY2" fmla="*/ 119062 h 123824"/>
              <a:gd name="connsiteX3" fmla="*/ 293687 w 661987"/>
              <a:gd name="connsiteY3" fmla="*/ 33337 h 123824"/>
              <a:gd name="connsiteX4" fmla="*/ 131762 w 661987"/>
              <a:gd name="connsiteY4" fmla="*/ 14287 h 123824"/>
              <a:gd name="connsiteX5" fmla="*/ 74612 w 661987"/>
              <a:gd name="connsiteY5" fmla="*/ 90487 h 1238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61987" h="123824">
                <a:moveTo>
                  <a:pt x="74612" y="90487"/>
                </a:moveTo>
                <a:cubicBezTo>
                  <a:pt x="149224" y="88900"/>
                  <a:pt x="496887" y="0"/>
                  <a:pt x="579437" y="4762"/>
                </a:cubicBezTo>
                <a:cubicBezTo>
                  <a:pt x="661987" y="9524"/>
                  <a:pt x="617537" y="114300"/>
                  <a:pt x="569912" y="119062"/>
                </a:cubicBezTo>
                <a:cubicBezTo>
                  <a:pt x="522287" y="123824"/>
                  <a:pt x="366712" y="50799"/>
                  <a:pt x="293687" y="33337"/>
                </a:cubicBezTo>
                <a:cubicBezTo>
                  <a:pt x="220662" y="15875"/>
                  <a:pt x="161924" y="4762"/>
                  <a:pt x="131762" y="14287"/>
                </a:cubicBezTo>
                <a:cubicBezTo>
                  <a:pt x="101600" y="23812"/>
                  <a:pt x="0" y="92074"/>
                  <a:pt x="74612" y="90487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" name="Полилиния 40">
            <a:hlinkClick r:id="rId7" action="ppaction://hlinksldjump"/>
          </p:cNvPr>
          <p:cNvSpPr/>
          <p:nvPr/>
        </p:nvSpPr>
        <p:spPr>
          <a:xfrm>
            <a:off x="5426075" y="2613025"/>
            <a:ext cx="550862" cy="155575"/>
          </a:xfrm>
          <a:custGeom>
            <a:avLst/>
            <a:gdLst>
              <a:gd name="connsiteX0" fmla="*/ 498475 w 550862"/>
              <a:gd name="connsiteY0" fmla="*/ 44450 h 155575"/>
              <a:gd name="connsiteX1" fmla="*/ 488950 w 550862"/>
              <a:gd name="connsiteY1" fmla="*/ 149225 h 155575"/>
              <a:gd name="connsiteX2" fmla="*/ 450850 w 550862"/>
              <a:gd name="connsiteY2" fmla="*/ 6350 h 155575"/>
              <a:gd name="connsiteX3" fmla="*/ 346075 w 550862"/>
              <a:gd name="connsiteY3" fmla="*/ 111125 h 155575"/>
              <a:gd name="connsiteX4" fmla="*/ 317500 w 550862"/>
              <a:gd name="connsiteY4" fmla="*/ 25400 h 155575"/>
              <a:gd name="connsiteX5" fmla="*/ 203200 w 550862"/>
              <a:gd name="connsiteY5" fmla="*/ 82550 h 155575"/>
              <a:gd name="connsiteX6" fmla="*/ 12700 w 550862"/>
              <a:gd name="connsiteY6" fmla="*/ 92075 h 155575"/>
              <a:gd name="connsiteX7" fmla="*/ 127000 w 550862"/>
              <a:gd name="connsiteY7" fmla="*/ 44450 h 155575"/>
              <a:gd name="connsiteX8" fmla="*/ 403225 w 550862"/>
              <a:gd name="connsiteY8" fmla="*/ 53975 h 155575"/>
              <a:gd name="connsiteX9" fmla="*/ 479425 w 550862"/>
              <a:gd name="connsiteY9" fmla="*/ 92075 h 155575"/>
              <a:gd name="connsiteX10" fmla="*/ 174625 w 550862"/>
              <a:gd name="connsiteY10" fmla="*/ 120650 h 155575"/>
              <a:gd name="connsiteX11" fmla="*/ 498475 w 550862"/>
              <a:gd name="connsiteY11" fmla="*/ 44450 h 1555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550862" h="155575">
                <a:moveTo>
                  <a:pt x="498475" y="44450"/>
                </a:moveTo>
                <a:cubicBezTo>
                  <a:pt x="550862" y="49212"/>
                  <a:pt x="496887" y="155575"/>
                  <a:pt x="488950" y="149225"/>
                </a:cubicBezTo>
                <a:cubicBezTo>
                  <a:pt x="481013" y="142875"/>
                  <a:pt x="474662" y="12700"/>
                  <a:pt x="450850" y="6350"/>
                </a:cubicBezTo>
                <a:cubicBezTo>
                  <a:pt x="427038" y="0"/>
                  <a:pt x="368300" y="107950"/>
                  <a:pt x="346075" y="111125"/>
                </a:cubicBezTo>
                <a:cubicBezTo>
                  <a:pt x="323850" y="114300"/>
                  <a:pt x="341312" y="30162"/>
                  <a:pt x="317500" y="25400"/>
                </a:cubicBezTo>
                <a:cubicBezTo>
                  <a:pt x="293688" y="20638"/>
                  <a:pt x="254000" y="71438"/>
                  <a:pt x="203200" y="82550"/>
                </a:cubicBezTo>
                <a:cubicBezTo>
                  <a:pt x="152400" y="93663"/>
                  <a:pt x="25400" y="98425"/>
                  <a:pt x="12700" y="92075"/>
                </a:cubicBezTo>
                <a:cubicBezTo>
                  <a:pt x="0" y="85725"/>
                  <a:pt x="61913" y="50800"/>
                  <a:pt x="127000" y="44450"/>
                </a:cubicBezTo>
                <a:cubicBezTo>
                  <a:pt x="192087" y="38100"/>
                  <a:pt x="344488" y="46038"/>
                  <a:pt x="403225" y="53975"/>
                </a:cubicBezTo>
                <a:cubicBezTo>
                  <a:pt x="461963" y="61913"/>
                  <a:pt x="517525" y="80963"/>
                  <a:pt x="479425" y="92075"/>
                </a:cubicBezTo>
                <a:cubicBezTo>
                  <a:pt x="441325" y="103187"/>
                  <a:pt x="173038" y="134937"/>
                  <a:pt x="174625" y="120650"/>
                </a:cubicBezTo>
                <a:cubicBezTo>
                  <a:pt x="176212" y="106363"/>
                  <a:pt x="446088" y="39688"/>
                  <a:pt x="498475" y="44450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Полилиния 44">
            <a:hlinkClick r:id="rId8" action="ppaction://hlinksldjump"/>
          </p:cNvPr>
          <p:cNvSpPr/>
          <p:nvPr/>
        </p:nvSpPr>
        <p:spPr>
          <a:xfrm>
            <a:off x="5221288" y="3832225"/>
            <a:ext cx="436562" cy="430212"/>
          </a:xfrm>
          <a:custGeom>
            <a:avLst/>
            <a:gdLst>
              <a:gd name="connsiteX0" fmla="*/ 46037 w 436562"/>
              <a:gd name="connsiteY0" fmla="*/ 139700 h 430212"/>
              <a:gd name="connsiteX1" fmla="*/ 236537 w 436562"/>
              <a:gd name="connsiteY1" fmla="*/ 63500 h 430212"/>
              <a:gd name="connsiteX2" fmla="*/ 407987 w 436562"/>
              <a:gd name="connsiteY2" fmla="*/ 120650 h 430212"/>
              <a:gd name="connsiteX3" fmla="*/ 407987 w 436562"/>
              <a:gd name="connsiteY3" fmla="*/ 282575 h 430212"/>
              <a:gd name="connsiteX4" fmla="*/ 341312 w 436562"/>
              <a:gd name="connsiteY4" fmla="*/ 368300 h 430212"/>
              <a:gd name="connsiteX5" fmla="*/ 188912 w 436562"/>
              <a:gd name="connsiteY5" fmla="*/ 425450 h 430212"/>
              <a:gd name="connsiteX6" fmla="*/ 36512 w 436562"/>
              <a:gd name="connsiteY6" fmla="*/ 339725 h 430212"/>
              <a:gd name="connsiteX7" fmla="*/ 7937 w 436562"/>
              <a:gd name="connsiteY7" fmla="*/ 196850 h 430212"/>
              <a:gd name="connsiteX8" fmla="*/ 84137 w 436562"/>
              <a:gd name="connsiteY8" fmla="*/ 63500 h 430212"/>
              <a:gd name="connsiteX9" fmla="*/ 217487 w 436562"/>
              <a:gd name="connsiteY9" fmla="*/ 53975 h 430212"/>
              <a:gd name="connsiteX10" fmla="*/ 207962 w 436562"/>
              <a:gd name="connsiteY10" fmla="*/ 387350 h 430212"/>
              <a:gd name="connsiteX11" fmla="*/ 331787 w 436562"/>
              <a:gd name="connsiteY11" fmla="*/ 82550 h 430212"/>
              <a:gd name="connsiteX12" fmla="*/ 274637 w 436562"/>
              <a:gd name="connsiteY12" fmla="*/ 330200 h 430212"/>
              <a:gd name="connsiteX13" fmla="*/ 388937 w 436562"/>
              <a:gd name="connsiteY13" fmla="*/ 196850 h 430212"/>
              <a:gd name="connsiteX14" fmla="*/ 46037 w 436562"/>
              <a:gd name="connsiteY14" fmla="*/ 139700 h 4302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436562" h="430212">
                <a:moveTo>
                  <a:pt x="46037" y="139700"/>
                </a:moveTo>
                <a:cubicBezTo>
                  <a:pt x="20637" y="117475"/>
                  <a:pt x="176212" y="66675"/>
                  <a:pt x="236537" y="63500"/>
                </a:cubicBezTo>
                <a:cubicBezTo>
                  <a:pt x="296862" y="60325"/>
                  <a:pt x="379412" y="84138"/>
                  <a:pt x="407987" y="120650"/>
                </a:cubicBezTo>
                <a:cubicBezTo>
                  <a:pt x="436562" y="157162"/>
                  <a:pt x="419099" y="241300"/>
                  <a:pt x="407987" y="282575"/>
                </a:cubicBezTo>
                <a:cubicBezTo>
                  <a:pt x="396875" y="323850"/>
                  <a:pt x="377824" y="344488"/>
                  <a:pt x="341312" y="368300"/>
                </a:cubicBezTo>
                <a:cubicBezTo>
                  <a:pt x="304800" y="392112"/>
                  <a:pt x="239712" y="430212"/>
                  <a:pt x="188912" y="425450"/>
                </a:cubicBezTo>
                <a:cubicBezTo>
                  <a:pt x="138112" y="420688"/>
                  <a:pt x="66674" y="377825"/>
                  <a:pt x="36512" y="339725"/>
                </a:cubicBezTo>
                <a:cubicBezTo>
                  <a:pt x="6350" y="301625"/>
                  <a:pt x="0" y="242887"/>
                  <a:pt x="7937" y="196850"/>
                </a:cubicBezTo>
                <a:cubicBezTo>
                  <a:pt x="15874" y="150813"/>
                  <a:pt x="49212" y="87312"/>
                  <a:pt x="84137" y="63500"/>
                </a:cubicBezTo>
                <a:cubicBezTo>
                  <a:pt x="119062" y="39688"/>
                  <a:pt x="196850" y="0"/>
                  <a:pt x="217487" y="53975"/>
                </a:cubicBezTo>
                <a:cubicBezTo>
                  <a:pt x="238125" y="107950"/>
                  <a:pt x="188912" y="382588"/>
                  <a:pt x="207962" y="387350"/>
                </a:cubicBezTo>
                <a:cubicBezTo>
                  <a:pt x="227012" y="392112"/>
                  <a:pt x="320675" y="92075"/>
                  <a:pt x="331787" y="82550"/>
                </a:cubicBezTo>
                <a:cubicBezTo>
                  <a:pt x="342900" y="73025"/>
                  <a:pt x="265112" y="311150"/>
                  <a:pt x="274637" y="330200"/>
                </a:cubicBezTo>
                <a:cubicBezTo>
                  <a:pt x="284162" y="349250"/>
                  <a:pt x="428625" y="223838"/>
                  <a:pt x="388937" y="196850"/>
                </a:cubicBezTo>
                <a:cubicBezTo>
                  <a:pt x="349250" y="169863"/>
                  <a:pt x="71437" y="161925"/>
                  <a:pt x="46037" y="139700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" name="Полилиния 45">
            <a:hlinkClick r:id="rId8" action="ppaction://hlinksldjump"/>
          </p:cNvPr>
          <p:cNvSpPr/>
          <p:nvPr/>
        </p:nvSpPr>
        <p:spPr>
          <a:xfrm>
            <a:off x="5246688" y="3913981"/>
            <a:ext cx="393700" cy="340519"/>
          </a:xfrm>
          <a:custGeom>
            <a:avLst/>
            <a:gdLst>
              <a:gd name="connsiteX0" fmla="*/ 58737 w 393700"/>
              <a:gd name="connsiteY0" fmla="*/ 794 h 340519"/>
              <a:gd name="connsiteX1" fmla="*/ 115887 w 393700"/>
              <a:gd name="connsiteY1" fmla="*/ 794 h 340519"/>
              <a:gd name="connsiteX2" fmla="*/ 325437 w 393700"/>
              <a:gd name="connsiteY2" fmla="*/ 10319 h 340519"/>
              <a:gd name="connsiteX3" fmla="*/ 11112 w 393700"/>
              <a:gd name="connsiteY3" fmla="*/ 124619 h 340519"/>
              <a:gd name="connsiteX4" fmla="*/ 392112 w 393700"/>
              <a:gd name="connsiteY4" fmla="*/ 143669 h 340519"/>
              <a:gd name="connsiteX5" fmla="*/ 20637 w 393700"/>
              <a:gd name="connsiteY5" fmla="*/ 181769 h 340519"/>
              <a:gd name="connsiteX6" fmla="*/ 354012 w 393700"/>
              <a:gd name="connsiteY6" fmla="*/ 238919 h 340519"/>
              <a:gd name="connsiteX7" fmla="*/ 77787 w 393700"/>
              <a:gd name="connsiteY7" fmla="*/ 305594 h 340519"/>
              <a:gd name="connsiteX8" fmla="*/ 58737 w 393700"/>
              <a:gd name="connsiteY8" fmla="*/ 794 h 3405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93700" h="340519">
                <a:moveTo>
                  <a:pt x="58737" y="794"/>
                </a:moveTo>
                <a:cubicBezTo>
                  <a:pt x="65087" y="0"/>
                  <a:pt x="115887" y="794"/>
                  <a:pt x="115887" y="794"/>
                </a:cubicBezTo>
                <a:lnTo>
                  <a:pt x="325437" y="10319"/>
                </a:lnTo>
                <a:cubicBezTo>
                  <a:pt x="307975" y="30956"/>
                  <a:pt x="0" y="102394"/>
                  <a:pt x="11112" y="124619"/>
                </a:cubicBezTo>
                <a:cubicBezTo>
                  <a:pt x="22224" y="146844"/>
                  <a:pt x="390525" y="134144"/>
                  <a:pt x="392112" y="143669"/>
                </a:cubicBezTo>
                <a:cubicBezTo>
                  <a:pt x="393700" y="153194"/>
                  <a:pt x="26987" y="165894"/>
                  <a:pt x="20637" y="181769"/>
                </a:cubicBezTo>
                <a:cubicBezTo>
                  <a:pt x="14287" y="197644"/>
                  <a:pt x="344487" y="218282"/>
                  <a:pt x="354012" y="238919"/>
                </a:cubicBezTo>
                <a:cubicBezTo>
                  <a:pt x="363537" y="259556"/>
                  <a:pt x="128587" y="340519"/>
                  <a:pt x="77787" y="305594"/>
                </a:cubicBezTo>
                <a:cubicBezTo>
                  <a:pt x="26987" y="270669"/>
                  <a:pt x="38099" y="150019"/>
                  <a:pt x="58737" y="794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8" name="Полилиния 47"/>
          <p:cNvSpPr/>
          <p:nvPr/>
        </p:nvSpPr>
        <p:spPr>
          <a:xfrm>
            <a:off x="7739063" y="2776538"/>
            <a:ext cx="393699" cy="355599"/>
          </a:xfrm>
          <a:custGeom>
            <a:avLst/>
            <a:gdLst>
              <a:gd name="connsiteX0" fmla="*/ 23812 w 393699"/>
              <a:gd name="connsiteY0" fmla="*/ 109537 h 355599"/>
              <a:gd name="connsiteX1" fmla="*/ 33337 w 393699"/>
              <a:gd name="connsiteY1" fmla="*/ 309562 h 355599"/>
              <a:gd name="connsiteX2" fmla="*/ 223837 w 393699"/>
              <a:gd name="connsiteY2" fmla="*/ 347662 h 355599"/>
              <a:gd name="connsiteX3" fmla="*/ 328612 w 393699"/>
              <a:gd name="connsiteY3" fmla="*/ 261937 h 355599"/>
              <a:gd name="connsiteX4" fmla="*/ 385762 w 393699"/>
              <a:gd name="connsiteY4" fmla="*/ 176212 h 355599"/>
              <a:gd name="connsiteX5" fmla="*/ 280987 w 393699"/>
              <a:gd name="connsiteY5" fmla="*/ 42862 h 355599"/>
              <a:gd name="connsiteX6" fmla="*/ 90487 w 393699"/>
              <a:gd name="connsiteY6" fmla="*/ 14287 h 355599"/>
              <a:gd name="connsiteX7" fmla="*/ 23812 w 393699"/>
              <a:gd name="connsiteY7" fmla="*/ 109537 h 3555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93699" h="355599">
                <a:moveTo>
                  <a:pt x="23812" y="109537"/>
                </a:moveTo>
                <a:cubicBezTo>
                  <a:pt x="14287" y="158750"/>
                  <a:pt x="0" y="269875"/>
                  <a:pt x="33337" y="309562"/>
                </a:cubicBezTo>
                <a:cubicBezTo>
                  <a:pt x="66674" y="349249"/>
                  <a:pt x="174625" y="355599"/>
                  <a:pt x="223837" y="347662"/>
                </a:cubicBezTo>
                <a:cubicBezTo>
                  <a:pt x="273049" y="339725"/>
                  <a:pt x="301625" y="290512"/>
                  <a:pt x="328612" y="261937"/>
                </a:cubicBezTo>
                <a:cubicBezTo>
                  <a:pt x="355600" y="233362"/>
                  <a:pt x="393699" y="212724"/>
                  <a:pt x="385762" y="176212"/>
                </a:cubicBezTo>
                <a:cubicBezTo>
                  <a:pt x="377825" y="139700"/>
                  <a:pt x="330199" y="69849"/>
                  <a:pt x="280987" y="42862"/>
                </a:cubicBezTo>
                <a:cubicBezTo>
                  <a:pt x="231775" y="15875"/>
                  <a:pt x="138112" y="0"/>
                  <a:pt x="90487" y="14287"/>
                </a:cubicBezTo>
                <a:cubicBezTo>
                  <a:pt x="42862" y="28574"/>
                  <a:pt x="33337" y="60324"/>
                  <a:pt x="23812" y="109537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0" name="Полилиния 49">
            <a:hlinkClick r:id="rId8" action="ppaction://hlinksldjump"/>
          </p:cNvPr>
          <p:cNvSpPr/>
          <p:nvPr/>
        </p:nvSpPr>
        <p:spPr>
          <a:xfrm>
            <a:off x="5969000" y="1166813"/>
            <a:ext cx="292100" cy="279399"/>
          </a:xfrm>
          <a:custGeom>
            <a:avLst/>
            <a:gdLst>
              <a:gd name="connsiteX0" fmla="*/ 31750 w 292100"/>
              <a:gd name="connsiteY0" fmla="*/ 61912 h 279399"/>
              <a:gd name="connsiteX1" fmla="*/ 12700 w 292100"/>
              <a:gd name="connsiteY1" fmla="*/ 157162 h 279399"/>
              <a:gd name="connsiteX2" fmla="*/ 107950 w 292100"/>
              <a:gd name="connsiteY2" fmla="*/ 261937 h 279399"/>
              <a:gd name="connsiteX3" fmla="*/ 241300 w 292100"/>
              <a:gd name="connsiteY3" fmla="*/ 261937 h 279399"/>
              <a:gd name="connsiteX4" fmla="*/ 288925 w 292100"/>
              <a:gd name="connsiteY4" fmla="*/ 185737 h 279399"/>
              <a:gd name="connsiteX5" fmla="*/ 260350 w 292100"/>
              <a:gd name="connsiteY5" fmla="*/ 61912 h 279399"/>
              <a:gd name="connsiteX6" fmla="*/ 222250 w 292100"/>
              <a:gd name="connsiteY6" fmla="*/ 14287 h 279399"/>
              <a:gd name="connsiteX7" fmla="*/ 117475 w 292100"/>
              <a:gd name="connsiteY7" fmla="*/ 4762 h 279399"/>
              <a:gd name="connsiteX8" fmla="*/ 31750 w 292100"/>
              <a:gd name="connsiteY8" fmla="*/ 61912 h 2793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92100" h="279399">
                <a:moveTo>
                  <a:pt x="31750" y="61912"/>
                </a:moveTo>
                <a:cubicBezTo>
                  <a:pt x="14287" y="87312"/>
                  <a:pt x="0" y="123825"/>
                  <a:pt x="12700" y="157162"/>
                </a:cubicBezTo>
                <a:cubicBezTo>
                  <a:pt x="25400" y="190500"/>
                  <a:pt x="69850" y="244475"/>
                  <a:pt x="107950" y="261937"/>
                </a:cubicBezTo>
                <a:cubicBezTo>
                  <a:pt x="146050" y="279399"/>
                  <a:pt x="211138" y="274637"/>
                  <a:pt x="241300" y="261937"/>
                </a:cubicBezTo>
                <a:cubicBezTo>
                  <a:pt x="271463" y="249237"/>
                  <a:pt x="285750" y="219074"/>
                  <a:pt x="288925" y="185737"/>
                </a:cubicBezTo>
                <a:cubicBezTo>
                  <a:pt x="292100" y="152400"/>
                  <a:pt x="271462" y="90487"/>
                  <a:pt x="260350" y="61912"/>
                </a:cubicBezTo>
                <a:cubicBezTo>
                  <a:pt x="249238" y="33337"/>
                  <a:pt x="246063" y="23812"/>
                  <a:pt x="222250" y="14287"/>
                </a:cubicBezTo>
                <a:cubicBezTo>
                  <a:pt x="198438" y="4762"/>
                  <a:pt x="142875" y="0"/>
                  <a:pt x="117475" y="4762"/>
                </a:cubicBezTo>
                <a:cubicBezTo>
                  <a:pt x="92075" y="9524"/>
                  <a:pt x="49213" y="36512"/>
                  <a:pt x="31750" y="61912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1" name="Полилиния 50">
            <a:hlinkClick r:id="rId8" action="ppaction://hlinksldjump"/>
          </p:cNvPr>
          <p:cNvSpPr/>
          <p:nvPr/>
        </p:nvSpPr>
        <p:spPr>
          <a:xfrm>
            <a:off x="6015037" y="1163638"/>
            <a:ext cx="228601" cy="257175"/>
          </a:xfrm>
          <a:custGeom>
            <a:avLst/>
            <a:gdLst>
              <a:gd name="connsiteX0" fmla="*/ 33338 w 228601"/>
              <a:gd name="connsiteY0" fmla="*/ 55562 h 257175"/>
              <a:gd name="connsiteX1" fmla="*/ 195263 w 228601"/>
              <a:gd name="connsiteY1" fmla="*/ 74612 h 257175"/>
              <a:gd name="connsiteX2" fmla="*/ 4763 w 228601"/>
              <a:gd name="connsiteY2" fmla="*/ 131762 h 257175"/>
              <a:gd name="connsiteX3" fmla="*/ 223838 w 228601"/>
              <a:gd name="connsiteY3" fmla="*/ 150812 h 257175"/>
              <a:gd name="connsiteX4" fmla="*/ 33338 w 228601"/>
              <a:gd name="connsiteY4" fmla="*/ 188912 h 257175"/>
              <a:gd name="connsiteX5" fmla="*/ 109538 w 228601"/>
              <a:gd name="connsiteY5" fmla="*/ 227012 h 257175"/>
              <a:gd name="connsiteX6" fmla="*/ 109538 w 228601"/>
              <a:gd name="connsiteY6" fmla="*/ 7937 h 257175"/>
              <a:gd name="connsiteX7" fmla="*/ 195263 w 228601"/>
              <a:gd name="connsiteY7" fmla="*/ 179387 h 257175"/>
              <a:gd name="connsiteX8" fmla="*/ 33338 w 228601"/>
              <a:gd name="connsiteY8" fmla="*/ 55562 h 257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28601" h="257175">
                <a:moveTo>
                  <a:pt x="33338" y="55562"/>
                </a:moveTo>
                <a:cubicBezTo>
                  <a:pt x="33338" y="38100"/>
                  <a:pt x="200026" y="61912"/>
                  <a:pt x="195263" y="74612"/>
                </a:cubicBezTo>
                <a:cubicBezTo>
                  <a:pt x="190500" y="87312"/>
                  <a:pt x="0" y="119062"/>
                  <a:pt x="4763" y="131762"/>
                </a:cubicBezTo>
                <a:cubicBezTo>
                  <a:pt x="9526" y="144462"/>
                  <a:pt x="219075" y="141287"/>
                  <a:pt x="223838" y="150812"/>
                </a:cubicBezTo>
                <a:cubicBezTo>
                  <a:pt x="228601" y="160337"/>
                  <a:pt x="52388" y="176212"/>
                  <a:pt x="33338" y="188912"/>
                </a:cubicBezTo>
                <a:cubicBezTo>
                  <a:pt x="14288" y="201612"/>
                  <a:pt x="96838" y="257175"/>
                  <a:pt x="109538" y="227012"/>
                </a:cubicBezTo>
                <a:cubicBezTo>
                  <a:pt x="122238" y="196850"/>
                  <a:pt x="95251" y="15874"/>
                  <a:pt x="109538" y="7937"/>
                </a:cubicBezTo>
                <a:cubicBezTo>
                  <a:pt x="123825" y="0"/>
                  <a:pt x="209550" y="169862"/>
                  <a:pt x="195263" y="179387"/>
                </a:cubicBezTo>
                <a:cubicBezTo>
                  <a:pt x="180976" y="188912"/>
                  <a:pt x="33338" y="73024"/>
                  <a:pt x="33338" y="55562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триг СБРОС на первом"/>
          <p:cNvSpPr/>
          <p:nvPr/>
        </p:nvSpPr>
        <p:spPr>
          <a:xfrm>
            <a:off x="3954421" y="1784843"/>
            <a:ext cx="1750108" cy="477422"/>
          </a:xfrm>
          <a:prstGeom prst="roundRect">
            <a:avLst>
              <a:gd name="adj" fmla="val 50000"/>
            </a:avLst>
          </a:prstGeom>
          <a:solidFill>
            <a:srgbClr val="00B050"/>
          </a:solidFill>
          <a:ln>
            <a:noFill/>
          </a:ln>
          <a:effectLst>
            <a:outerShdw blurRad="127000" dist="38100" dir="5400000" sx="104000" sy="104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 smtClean="0">
                <a:solidFill>
                  <a:schemeClr val="bg1"/>
                </a:solidFill>
              </a:rPr>
              <a:t>3</a:t>
            </a:r>
            <a:endParaRPr lang="ru-RU" b="1" u="sng" dirty="0">
              <a:solidFill>
                <a:schemeClr val="bg1"/>
              </a:solidFill>
            </a:endParaRPr>
          </a:p>
        </p:txBody>
      </p:sp>
      <p:sp>
        <p:nvSpPr>
          <p:cNvPr id="143" name="Прямоугольник 142"/>
          <p:cNvSpPr/>
          <p:nvPr/>
        </p:nvSpPr>
        <p:spPr>
          <a:xfrm>
            <a:off x="3599892" y="0"/>
            <a:ext cx="1913023" cy="490509"/>
          </a:xfrm>
          <a:prstGeom prst="rect">
            <a:avLst/>
          </a:prstGeom>
          <a:solidFill>
            <a:srgbClr val="1C2F5A"/>
          </a:solidFill>
          <a:ln>
            <a:noFill/>
          </a:ln>
          <a:effectLst>
            <a:outerShdw blurRad="127000" dist="38100" dir="5400000" sx="103000" sy="103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Строение клетки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1385858" y="1099669"/>
            <a:ext cx="3454904" cy="571982"/>
          </a:xfrm>
          <a:prstGeom prst="roundRect">
            <a:avLst/>
          </a:prstGeom>
          <a:solidFill>
            <a:schemeClr val="bg1"/>
          </a:solidFill>
          <a:ln cmpd="dbl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Задания высокого  уровня сложности 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151" name="Прямоугольник 150">
            <a:hlinkClick r:id="rId9" action="ppaction://hlinksldjump" tooltip="Устройство микроскопа и правила работы с ним"/>
          </p:cNvPr>
          <p:cNvSpPr/>
          <p:nvPr/>
        </p:nvSpPr>
        <p:spPr>
          <a:xfrm>
            <a:off x="1756824" y="0"/>
            <a:ext cx="1879071" cy="49050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  <a:effectLst>
            <a:outerShdw blurRad="127000" dist="38100" dir="5400000" sx="103000" sy="103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 smtClean="0">
                <a:solidFill>
                  <a:schemeClr val="bg1"/>
                </a:solidFill>
                <a:hlinkClick r:id="rId9" action="ppaction://hlinksldjump"/>
              </a:rPr>
              <a:t>Микроскоп</a:t>
            </a:r>
            <a:endParaRPr lang="ru-RU" b="1" u="sng" dirty="0">
              <a:solidFill>
                <a:schemeClr val="bg1"/>
              </a:solidFill>
            </a:endParaRPr>
          </a:p>
        </p:txBody>
      </p:sp>
      <p:sp>
        <p:nvSpPr>
          <p:cNvPr id="146" name="Прямоугольник 145">
            <a:hlinkClick r:id="rId10" action="ppaction://hlinksldjump" tooltip="Устройство микроскопа и правила работы с ним"/>
          </p:cNvPr>
          <p:cNvSpPr/>
          <p:nvPr/>
        </p:nvSpPr>
        <p:spPr>
          <a:xfrm>
            <a:off x="-6862" y="0"/>
            <a:ext cx="1763687" cy="49050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  <a:effectLst>
            <a:outerShdw blurRad="127000" dist="38100" dir="5400000" sx="103000" sy="103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/>
                </a:solidFill>
                <a:hlinkClick r:id="rId11" action="ppaction://hlinksldjump"/>
              </a:rPr>
              <a:t>Великие открытия 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24" name="Прямоугольник 23">
            <a:hlinkClick r:id="rId12" action="ppaction://hlinksldjump" tooltip="Устройство микроскопа и правила работы с ним"/>
          </p:cNvPr>
          <p:cNvSpPr/>
          <p:nvPr/>
        </p:nvSpPr>
        <p:spPr>
          <a:xfrm>
            <a:off x="12593" y="508123"/>
            <a:ext cx="1727684" cy="504056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  <a:effectLst>
            <a:outerShdw blurRad="127000" dist="38100" dir="5400000" sx="103000" sy="103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/>
                </a:solidFill>
                <a:hlinkClick r:id="rId12" action="ppaction://hlinksldjump"/>
              </a:rPr>
              <a:t>Начало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23" name="триг СБРОС на первом"/>
          <p:cNvSpPr/>
          <p:nvPr/>
        </p:nvSpPr>
        <p:spPr>
          <a:xfrm>
            <a:off x="132307" y="1762125"/>
            <a:ext cx="1807891" cy="500140"/>
          </a:xfrm>
          <a:prstGeom prst="roundRect">
            <a:avLst>
              <a:gd name="adj" fmla="val 50000"/>
            </a:avLst>
          </a:prstGeom>
          <a:solidFill>
            <a:srgbClr val="00B050"/>
          </a:solidFill>
          <a:ln>
            <a:noFill/>
          </a:ln>
          <a:effectLst>
            <a:outerShdw blurRad="127000" dist="38100" dir="5400000" sx="104000" sy="104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 smtClean="0">
                <a:solidFill>
                  <a:schemeClr val="bg1"/>
                </a:solidFill>
              </a:rPr>
              <a:t>1</a:t>
            </a:r>
            <a:endParaRPr lang="ru-RU" b="1" u="sng" dirty="0">
              <a:solidFill>
                <a:schemeClr val="bg1"/>
              </a:solidFill>
            </a:endParaRPr>
          </a:p>
        </p:txBody>
      </p:sp>
      <p:sp>
        <p:nvSpPr>
          <p:cNvPr id="40" name="триг СБРОС на первом"/>
          <p:cNvSpPr/>
          <p:nvPr/>
        </p:nvSpPr>
        <p:spPr>
          <a:xfrm>
            <a:off x="2032217" y="2262264"/>
            <a:ext cx="1908212" cy="506335"/>
          </a:xfrm>
          <a:prstGeom prst="roundRect">
            <a:avLst>
              <a:gd name="adj" fmla="val 50000"/>
            </a:avLst>
          </a:prstGeom>
          <a:solidFill>
            <a:srgbClr val="00B050"/>
          </a:solidFill>
          <a:ln>
            <a:noFill/>
          </a:ln>
          <a:effectLst>
            <a:outerShdw blurRad="127000" dist="38100" dir="5400000" sx="104000" sy="104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 smtClean="0">
                <a:solidFill>
                  <a:schemeClr val="bg1"/>
                </a:solidFill>
              </a:rPr>
              <a:t>2</a:t>
            </a:r>
            <a:endParaRPr lang="ru-RU" b="1" u="sng" dirty="0">
              <a:solidFill>
                <a:schemeClr val="bg1"/>
              </a:solidFill>
            </a:endParaRPr>
          </a:p>
        </p:txBody>
      </p:sp>
      <p:sp>
        <p:nvSpPr>
          <p:cNvPr id="47" name="триг СБРОС на первом">
            <a:hlinkClick r:id="rId13" action="ppaction://hlinksldjump"/>
          </p:cNvPr>
          <p:cNvSpPr/>
          <p:nvPr/>
        </p:nvSpPr>
        <p:spPr>
          <a:xfrm>
            <a:off x="173359" y="4530514"/>
            <a:ext cx="1212499" cy="506335"/>
          </a:xfrm>
          <a:prstGeom prst="ellipse">
            <a:avLst/>
          </a:prstGeom>
          <a:solidFill>
            <a:srgbClr val="00B050"/>
          </a:solidFill>
          <a:ln>
            <a:noFill/>
          </a:ln>
          <a:effectLst>
            <a:outerShdw blurRad="127000" dist="38100" dir="5400000" sx="104000" sy="104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 smtClean="0">
                <a:solidFill>
                  <a:schemeClr val="bg1"/>
                </a:solidFill>
              </a:rPr>
              <a:t>Назад </a:t>
            </a:r>
            <a:endParaRPr lang="ru-RU" b="1" u="sng" dirty="0">
              <a:solidFill>
                <a:schemeClr val="bg1"/>
              </a:solidFill>
            </a:endParaRPr>
          </a:p>
        </p:txBody>
      </p:sp>
      <p:pic>
        <p:nvPicPr>
          <p:cNvPr id="2050" name="Picture 2" descr="C:\Users\1\Desktop\плакат потешина\картинки\depositphotos_39109609-stock-illustration-professor-holding-frog.jp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251520" y="2391730"/>
            <a:ext cx="1631147" cy="1811796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</p:pic>
      <p:pic>
        <p:nvPicPr>
          <p:cNvPr id="33" name="Picture 2" descr="C:\Users\1\Desktop\плакат потешина\картинки\depositphotos_39109609-stock-illustration-professor-holding-frog.jp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2159732" y="2859782"/>
            <a:ext cx="1631147" cy="1811796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</p:pic>
      <p:pic>
        <p:nvPicPr>
          <p:cNvPr id="34" name="Picture 2" descr="C:\Users\1\Desktop\плакат потешина\картинки\depositphotos_39109609-stock-illustration-professor-holding-frog.jp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4067944" y="2463738"/>
            <a:ext cx="1631147" cy="1811796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</p:pic>
      <p:pic>
        <p:nvPicPr>
          <p:cNvPr id="2053" name="Picture 5" descr="C:\Users\1\Desktop\плакат потешина\картинки\9622c3fde0c396e00664ef1c26e875f7--cell-model-animal-cell.jpg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6192180" y="915566"/>
            <a:ext cx="2571779" cy="3672408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glow rad="228600">
              <a:srgbClr val="00B050">
                <a:alpha val="40000"/>
              </a:srgbClr>
            </a:glow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Left"/>
            <a:lightRig rig="threePt" dir="t">
              <a:rot lat="0" lon="0" rev="2100000"/>
            </a:lightRig>
          </a:scene3d>
          <a:sp3d extrusionH="25400">
            <a:bevelT w="304800" h="152400"/>
            <a:extrusionClr>
              <a:srgbClr val="000000"/>
            </a:extrusionClr>
          </a:sp3d>
        </p:spPr>
      </p:pic>
      <p:sp>
        <p:nvSpPr>
          <p:cNvPr id="35" name="Прямоугольник 34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>
              <a:alpha val="80000"/>
            </a:schemeClr>
          </a:solidFill>
          <a:ln w="53975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Скругленный прямоугольник 29"/>
          <p:cNvSpPr/>
          <p:nvPr/>
        </p:nvSpPr>
        <p:spPr>
          <a:xfrm>
            <a:off x="431540" y="339502"/>
            <a:ext cx="5683510" cy="792088"/>
          </a:xfrm>
          <a:prstGeom prst="roundRect">
            <a:avLst/>
          </a:prstGeom>
          <a:solidFill>
            <a:schemeClr val="bg1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Все  </a:t>
            </a:r>
            <a:r>
              <a:rPr lang="ru-RU" dirty="0" smtClean="0">
                <a:solidFill>
                  <a:schemeClr val="tx1"/>
                </a:solidFill>
              </a:rPr>
              <a:t>слова, </a:t>
            </a:r>
            <a:r>
              <a:rPr lang="ru-RU" dirty="0">
                <a:solidFill>
                  <a:schemeClr val="tx1"/>
                </a:solidFill>
              </a:rPr>
              <a:t>кроме </a:t>
            </a:r>
            <a:r>
              <a:rPr lang="ru-RU" dirty="0" smtClean="0">
                <a:solidFill>
                  <a:schemeClr val="tx1"/>
                </a:solidFill>
              </a:rPr>
              <a:t>одного,  </a:t>
            </a:r>
            <a:r>
              <a:rPr lang="ru-RU" dirty="0">
                <a:solidFill>
                  <a:schemeClr val="tx1"/>
                </a:solidFill>
              </a:rPr>
              <a:t>объединяет что-то общее. Уберите  лишнее слово.</a:t>
            </a:r>
          </a:p>
        </p:txBody>
      </p:sp>
      <p:grpSp>
        <p:nvGrpSpPr>
          <p:cNvPr id="3" name="Группа 61"/>
          <p:cNvGrpSpPr/>
          <p:nvPr/>
        </p:nvGrpSpPr>
        <p:grpSpPr>
          <a:xfrm>
            <a:off x="2231740" y="3003798"/>
            <a:ext cx="1800200" cy="1224136"/>
            <a:chOff x="2231740" y="3003798"/>
            <a:chExt cx="1800200" cy="1224136"/>
          </a:xfrm>
        </p:grpSpPr>
        <p:sp>
          <p:nvSpPr>
            <p:cNvPr id="44" name="Овал 43"/>
            <p:cNvSpPr/>
            <p:nvPr/>
          </p:nvSpPr>
          <p:spPr>
            <a:xfrm>
              <a:off x="2231740" y="3003798"/>
              <a:ext cx="1800200" cy="1224136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1030" name="Picture 6" descr="C:\Users\1\Desktop\плакат потешина\картинки\depositphotos_39109701-stock-illustration-professor-thinking-with-white-bubble.jpg"/>
            <p:cNvPicPr>
              <a:picLocks noChangeAspect="1" noChangeArrowheads="1"/>
            </p:cNvPicPr>
            <p:nvPr/>
          </p:nvPicPr>
          <p:blipFill>
            <a:blip r:embed="rId16" cstate="print"/>
            <a:srcRect t="4784" b="26829"/>
            <a:stretch>
              <a:fillRect/>
            </a:stretch>
          </p:blipFill>
          <p:spPr bwMode="auto">
            <a:xfrm>
              <a:off x="2555776" y="3183818"/>
              <a:ext cx="1116124" cy="847809"/>
            </a:xfrm>
            <a:prstGeom prst="rect">
              <a:avLst/>
            </a:prstGeom>
            <a:noFill/>
          </p:spPr>
        </p:pic>
      </p:grpSp>
      <p:grpSp>
        <p:nvGrpSpPr>
          <p:cNvPr id="4" name="Группа 63"/>
          <p:cNvGrpSpPr/>
          <p:nvPr/>
        </p:nvGrpSpPr>
        <p:grpSpPr>
          <a:xfrm>
            <a:off x="4211960" y="3003798"/>
            <a:ext cx="1800200" cy="1224136"/>
            <a:chOff x="4211960" y="3003798"/>
            <a:chExt cx="1800200" cy="1224136"/>
          </a:xfrm>
        </p:grpSpPr>
        <p:sp>
          <p:nvSpPr>
            <p:cNvPr id="43" name="Овал 42"/>
            <p:cNvSpPr/>
            <p:nvPr/>
          </p:nvSpPr>
          <p:spPr>
            <a:xfrm>
              <a:off x="4211960" y="3003798"/>
              <a:ext cx="1800200" cy="1224136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1031" name="Picture 7" descr="C:\Users\1\Desktop\плакат потешина\картинки\depositphotos_39109497-stock-illustration-professor-holding-a-sign.jpg"/>
            <p:cNvPicPr>
              <a:picLocks noChangeAspect="1" noChangeArrowheads="1"/>
            </p:cNvPicPr>
            <p:nvPr/>
          </p:nvPicPr>
          <p:blipFill>
            <a:blip r:embed="rId17" cstate="print"/>
            <a:srcRect/>
            <a:stretch>
              <a:fillRect/>
            </a:stretch>
          </p:blipFill>
          <p:spPr bwMode="auto">
            <a:xfrm>
              <a:off x="4716016" y="3147814"/>
              <a:ext cx="871276" cy="967768"/>
            </a:xfrm>
            <a:prstGeom prst="rect">
              <a:avLst/>
            </a:prstGeom>
            <a:noFill/>
          </p:spPr>
        </p:pic>
      </p:grpSp>
      <p:grpSp>
        <p:nvGrpSpPr>
          <p:cNvPr id="5" name="Группа 62"/>
          <p:cNvGrpSpPr/>
          <p:nvPr/>
        </p:nvGrpSpPr>
        <p:grpSpPr>
          <a:xfrm>
            <a:off x="4283968" y="1383618"/>
            <a:ext cx="1800200" cy="1224136"/>
            <a:chOff x="4283968" y="1383618"/>
            <a:chExt cx="1800200" cy="1224136"/>
          </a:xfrm>
        </p:grpSpPr>
        <p:sp>
          <p:nvSpPr>
            <p:cNvPr id="49" name="Овал 48"/>
            <p:cNvSpPr/>
            <p:nvPr/>
          </p:nvSpPr>
          <p:spPr>
            <a:xfrm>
              <a:off x="4283968" y="1383618"/>
              <a:ext cx="1800200" cy="1224136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1032" name="Picture 8" descr="C:\Users\1\Desktop\плакат потешина\картинки\depositphotos_39109703-stock-illustration-professor-reading-a-book.jpg"/>
            <p:cNvPicPr>
              <a:picLocks noChangeAspect="1" noChangeArrowheads="1"/>
            </p:cNvPicPr>
            <p:nvPr/>
          </p:nvPicPr>
          <p:blipFill>
            <a:blip r:embed="rId18" cstate="print"/>
            <a:srcRect/>
            <a:stretch>
              <a:fillRect/>
            </a:stretch>
          </p:blipFill>
          <p:spPr bwMode="auto">
            <a:xfrm>
              <a:off x="4716016" y="1491630"/>
              <a:ext cx="864096" cy="959794"/>
            </a:xfrm>
            <a:prstGeom prst="rect">
              <a:avLst/>
            </a:prstGeom>
            <a:noFill/>
          </p:spPr>
        </p:pic>
      </p:grpSp>
      <p:grpSp>
        <p:nvGrpSpPr>
          <p:cNvPr id="6" name="Группа 64"/>
          <p:cNvGrpSpPr/>
          <p:nvPr/>
        </p:nvGrpSpPr>
        <p:grpSpPr>
          <a:xfrm>
            <a:off x="2231740" y="1383618"/>
            <a:ext cx="1800200" cy="1224136"/>
            <a:chOff x="2231740" y="1383618"/>
            <a:chExt cx="1800200" cy="1224136"/>
          </a:xfrm>
        </p:grpSpPr>
        <p:sp>
          <p:nvSpPr>
            <p:cNvPr id="52" name="Овал 51"/>
            <p:cNvSpPr/>
            <p:nvPr/>
          </p:nvSpPr>
          <p:spPr>
            <a:xfrm>
              <a:off x="2231740" y="1383618"/>
              <a:ext cx="1800200" cy="1224136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1033" name="Picture 9" descr="C:\Users\1\Desktop\плакат потешина\картинки\depositphotos_39109609-stock-illustration-professor-holding-frog.jpg"/>
            <p:cNvPicPr>
              <a:picLocks noChangeAspect="1" noChangeArrowheads="1"/>
            </p:cNvPicPr>
            <p:nvPr/>
          </p:nvPicPr>
          <p:blipFill>
            <a:blip r:embed="rId19" cstate="print"/>
            <a:srcRect t="7145"/>
            <a:stretch>
              <a:fillRect/>
            </a:stretch>
          </p:blipFill>
          <p:spPr bwMode="auto">
            <a:xfrm>
              <a:off x="2627784" y="1491630"/>
              <a:ext cx="907280" cy="935752"/>
            </a:xfrm>
            <a:prstGeom prst="rect">
              <a:avLst/>
            </a:prstGeom>
            <a:noFill/>
          </p:spPr>
        </p:pic>
      </p:grpSp>
      <p:grpSp>
        <p:nvGrpSpPr>
          <p:cNvPr id="7" name="Группа 59"/>
          <p:cNvGrpSpPr/>
          <p:nvPr/>
        </p:nvGrpSpPr>
        <p:grpSpPr>
          <a:xfrm>
            <a:off x="215516" y="3039802"/>
            <a:ext cx="1800200" cy="1224136"/>
            <a:chOff x="215516" y="3039802"/>
            <a:chExt cx="1800200" cy="1224136"/>
          </a:xfrm>
        </p:grpSpPr>
        <p:sp>
          <p:nvSpPr>
            <p:cNvPr id="53" name="Овал 52"/>
            <p:cNvSpPr/>
            <p:nvPr/>
          </p:nvSpPr>
          <p:spPr>
            <a:xfrm>
              <a:off x="215516" y="3039802"/>
              <a:ext cx="1800200" cy="1224136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1035" name="Picture 11" descr="C:\Users\1\Desktop\плакат потешина\картинки\unnamed.jpg"/>
            <p:cNvPicPr>
              <a:picLocks noChangeAspect="1" noChangeArrowheads="1"/>
            </p:cNvPicPr>
            <p:nvPr/>
          </p:nvPicPr>
          <p:blipFill>
            <a:blip r:embed="rId20" cstate="print"/>
            <a:srcRect/>
            <a:stretch>
              <a:fillRect/>
            </a:stretch>
          </p:blipFill>
          <p:spPr bwMode="auto">
            <a:xfrm>
              <a:off x="683568" y="3183818"/>
              <a:ext cx="936104" cy="936104"/>
            </a:xfrm>
            <a:prstGeom prst="rect">
              <a:avLst/>
            </a:prstGeom>
            <a:noFill/>
          </p:spPr>
        </p:pic>
      </p:grpSp>
      <p:grpSp>
        <p:nvGrpSpPr>
          <p:cNvPr id="8" name="Группа 60"/>
          <p:cNvGrpSpPr/>
          <p:nvPr/>
        </p:nvGrpSpPr>
        <p:grpSpPr>
          <a:xfrm>
            <a:off x="215516" y="1383618"/>
            <a:ext cx="1800200" cy="1224136"/>
            <a:chOff x="215516" y="1383618"/>
            <a:chExt cx="1800200" cy="1224136"/>
          </a:xfrm>
        </p:grpSpPr>
        <p:sp>
          <p:nvSpPr>
            <p:cNvPr id="42" name="Овал 41"/>
            <p:cNvSpPr/>
            <p:nvPr/>
          </p:nvSpPr>
          <p:spPr>
            <a:xfrm>
              <a:off x="215516" y="1383618"/>
              <a:ext cx="1800200" cy="1224136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1036" name="Picture 12" descr="C:\Users\1\Desktop\плакат потешина\картинки\профессор-в-аборатории-36773212.jpg"/>
            <p:cNvPicPr>
              <a:picLocks noChangeAspect="1" noChangeArrowheads="1"/>
            </p:cNvPicPr>
            <p:nvPr/>
          </p:nvPicPr>
          <p:blipFill>
            <a:blip r:embed="rId21" cstate="print"/>
            <a:srcRect b="12500"/>
            <a:stretch>
              <a:fillRect/>
            </a:stretch>
          </p:blipFill>
          <p:spPr bwMode="auto">
            <a:xfrm>
              <a:off x="575556" y="1527634"/>
              <a:ext cx="1080120" cy="945105"/>
            </a:xfrm>
            <a:prstGeom prst="rect">
              <a:avLst/>
            </a:prstGeom>
            <a:noFill/>
          </p:spPr>
        </p:pic>
      </p:grpSp>
      <p:sp>
        <p:nvSpPr>
          <p:cNvPr id="58" name="Овал 57"/>
          <p:cNvSpPr/>
          <p:nvPr/>
        </p:nvSpPr>
        <p:spPr>
          <a:xfrm>
            <a:off x="2231740" y="3003798"/>
            <a:ext cx="1800200" cy="1224136"/>
          </a:xfrm>
          <a:prstGeom prst="ellipse">
            <a:avLst/>
          </a:prstGeom>
          <a:solidFill>
            <a:schemeClr val="bg1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sz="1600" dirty="0" smtClean="0">
                <a:solidFill>
                  <a:schemeClr val="tx1"/>
                </a:solidFill>
              </a:rPr>
              <a:t>5. </a:t>
            </a:r>
          </a:p>
          <a:p>
            <a:pPr algn="ctr"/>
            <a:r>
              <a:rPr lang="ru-RU" sz="1600" dirty="0" smtClean="0">
                <a:solidFill>
                  <a:schemeClr val="tx1"/>
                </a:solidFill>
              </a:rPr>
              <a:t>Перемещение </a:t>
            </a:r>
            <a:endParaRPr lang="ru-RU" sz="1600" dirty="0">
              <a:solidFill>
                <a:schemeClr val="tx1"/>
              </a:solidFill>
            </a:endParaRPr>
          </a:p>
        </p:txBody>
      </p:sp>
      <p:sp>
        <p:nvSpPr>
          <p:cNvPr id="59" name="Овал 58"/>
          <p:cNvSpPr/>
          <p:nvPr/>
        </p:nvSpPr>
        <p:spPr>
          <a:xfrm>
            <a:off x="4211960" y="3003798"/>
            <a:ext cx="1800200" cy="1224136"/>
          </a:xfrm>
          <a:prstGeom prst="ellipse">
            <a:avLst/>
          </a:prstGeom>
          <a:solidFill>
            <a:schemeClr val="bg1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chemeClr val="tx1"/>
                </a:solidFill>
              </a:rPr>
              <a:t>6.</a:t>
            </a:r>
          </a:p>
          <a:p>
            <a:pPr algn="ctr"/>
            <a:r>
              <a:rPr lang="ru-RU" sz="1600" dirty="0" smtClean="0">
                <a:solidFill>
                  <a:schemeClr val="tx1"/>
                </a:solidFill>
              </a:rPr>
              <a:t>Гранулы </a:t>
            </a:r>
          </a:p>
        </p:txBody>
      </p:sp>
      <p:sp>
        <p:nvSpPr>
          <p:cNvPr id="57" name="Овал 56"/>
          <p:cNvSpPr/>
          <p:nvPr/>
        </p:nvSpPr>
        <p:spPr>
          <a:xfrm>
            <a:off x="215516" y="3039803"/>
            <a:ext cx="1800200" cy="1214697"/>
          </a:xfrm>
          <a:prstGeom prst="ellipse">
            <a:avLst/>
          </a:prstGeom>
          <a:solidFill>
            <a:schemeClr val="bg1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>
            <a:normAutofit/>
          </a:bodyPr>
          <a:lstStyle/>
          <a:p>
            <a:pPr algn="ctr"/>
            <a:r>
              <a:rPr lang="ru-RU" sz="1600" dirty="0" smtClean="0">
                <a:solidFill>
                  <a:schemeClr val="tx1"/>
                </a:solidFill>
              </a:rPr>
              <a:t>4. </a:t>
            </a:r>
          </a:p>
          <a:p>
            <a:pPr algn="ctr"/>
            <a:r>
              <a:rPr lang="ru-RU" sz="1600" dirty="0" smtClean="0">
                <a:solidFill>
                  <a:schemeClr val="tx1"/>
                </a:solidFill>
              </a:rPr>
              <a:t>Лизосома </a:t>
            </a:r>
            <a:endParaRPr lang="ru-RU" sz="1600" dirty="0">
              <a:solidFill>
                <a:schemeClr val="tx1"/>
              </a:solidFill>
            </a:endParaRPr>
          </a:p>
        </p:txBody>
      </p:sp>
      <p:sp>
        <p:nvSpPr>
          <p:cNvPr id="54" name="Овал 53"/>
          <p:cNvSpPr/>
          <p:nvPr/>
        </p:nvSpPr>
        <p:spPr>
          <a:xfrm>
            <a:off x="215516" y="1383618"/>
            <a:ext cx="1800200" cy="1224136"/>
          </a:xfrm>
          <a:prstGeom prst="ellipse">
            <a:avLst/>
          </a:prstGeom>
          <a:solidFill>
            <a:schemeClr val="bg1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sz="1600" dirty="0" smtClean="0">
                <a:solidFill>
                  <a:schemeClr val="tx1"/>
                </a:solidFill>
              </a:rPr>
              <a:t>1.</a:t>
            </a:r>
          </a:p>
          <a:p>
            <a:pPr algn="ctr"/>
            <a:r>
              <a:rPr lang="ru-RU" sz="1600" dirty="0" smtClean="0">
                <a:solidFill>
                  <a:schemeClr val="tx1"/>
                </a:solidFill>
              </a:rPr>
              <a:t>АТФ </a:t>
            </a:r>
            <a:endParaRPr lang="ru-RU" sz="1600" dirty="0">
              <a:solidFill>
                <a:schemeClr val="tx1"/>
              </a:solidFill>
            </a:endParaRPr>
          </a:p>
        </p:txBody>
      </p:sp>
      <p:sp>
        <p:nvSpPr>
          <p:cNvPr id="56" name="Овал 55"/>
          <p:cNvSpPr/>
          <p:nvPr/>
        </p:nvSpPr>
        <p:spPr>
          <a:xfrm>
            <a:off x="2231740" y="1383618"/>
            <a:ext cx="1800200" cy="1224136"/>
          </a:xfrm>
          <a:prstGeom prst="ellipse">
            <a:avLst/>
          </a:prstGeom>
          <a:solidFill>
            <a:schemeClr val="bg1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sz="1600" dirty="0" smtClean="0">
                <a:solidFill>
                  <a:schemeClr val="tx1"/>
                </a:solidFill>
              </a:rPr>
              <a:t>2. </a:t>
            </a:r>
          </a:p>
          <a:p>
            <a:pPr algn="ctr"/>
            <a:r>
              <a:rPr lang="ru-RU" sz="1600" dirty="0" smtClean="0">
                <a:solidFill>
                  <a:schemeClr val="tx1"/>
                </a:solidFill>
              </a:rPr>
              <a:t>Энергия </a:t>
            </a:r>
            <a:endParaRPr lang="ru-RU" sz="1600" dirty="0">
              <a:solidFill>
                <a:schemeClr val="tx1"/>
              </a:solidFill>
            </a:endParaRPr>
          </a:p>
        </p:txBody>
      </p:sp>
      <p:sp>
        <p:nvSpPr>
          <p:cNvPr id="55" name="Овал 54"/>
          <p:cNvSpPr/>
          <p:nvPr/>
        </p:nvSpPr>
        <p:spPr>
          <a:xfrm>
            <a:off x="4283968" y="1383618"/>
            <a:ext cx="1800200" cy="1224136"/>
          </a:xfrm>
          <a:prstGeom prst="ellipse">
            <a:avLst/>
          </a:prstGeom>
          <a:solidFill>
            <a:schemeClr val="bg1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>
            <a:normAutofit/>
          </a:bodyPr>
          <a:lstStyle/>
          <a:p>
            <a:pPr algn="ctr"/>
            <a:r>
              <a:rPr lang="ru-RU" sz="1600" dirty="0" smtClean="0">
                <a:solidFill>
                  <a:schemeClr val="tx1"/>
                </a:solidFill>
              </a:rPr>
              <a:t>3. </a:t>
            </a:r>
          </a:p>
          <a:p>
            <a:pPr algn="ctr"/>
            <a:r>
              <a:rPr lang="ru-RU" sz="1600" dirty="0" smtClean="0">
                <a:solidFill>
                  <a:schemeClr val="tx1"/>
                </a:solidFill>
              </a:rPr>
              <a:t>1850 год </a:t>
            </a:r>
          </a:p>
        </p:txBody>
      </p:sp>
      <p:sp>
        <p:nvSpPr>
          <p:cNvPr id="66" name="Скругленный прямоугольник 65"/>
          <p:cNvSpPr/>
          <p:nvPr/>
        </p:nvSpPr>
        <p:spPr>
          <a:xfrm>
            <a:off x="719572" y="4587974"/>
            <a:ext cx="4212468" cy="396044"/>
          </a:xfrm>
          <a:prstGeom prst="roundRect">
            <a:avLst/>
          </a:prstGeom>
          <a:solidFill>
            <a:schemeClr val="bg1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   1          2           3           4           5         6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67" name="Блок-схема: узел 665"/>
          <p:cNvSpPr/>
          <p:nvPr/>
        </p:nvSpPr>
        <p:spPr>
          <a:xfrm>
            <a:off x="827584" y="4659982"/>
            <a:ext cx="252028" cy="252028"/>
          </a:xfrm>
          <a:prstGeom prst="flowChartConnector">
            <a:avLst/>
          </a:prstGeom>
          <a:solidFill>
            <a:srgbClr val="FF0000"/>
          </a:solidFill>
          <a:ln>
            <a:solidFill>
              <a:srgbClr val="FF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8" name="Блок-схема: узел 665"/>
          <p:cNvSpPr/>
          <p:nvPr/>
        </p:nvSpPr>
        <p:spPr>
          <a:xfrm>
            <a:off x="1475656" y="4659982"/>
            <a:ext cx="252028" cy="252028"/>
          </a:xfrm>
          <a:prstGeom prst="flowChartConnector">
            <a:avLst/>
          </a:prstGeom>
          <a:solidFill>
            <a:srgbClr val="FF0000"/>
          </a:solidFill>
          <a:ln>
            <a:solidFill>
              <a:srgbClr val="FF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9" name="Блок-схема: узел 6655"/>
          <p:cNvSpPr/>
          <p:nvPr/>
        </p:nvSpPr>
        <p:spPr>
          <a:xfrm>
            <a:off x="2843808" y="4659982"/>
            <a:ext cx="252028" cy="252028"/>
          </a:xfrm>
          <a:prstGeom prst="flowChartConnector">
            <a:avLst/>
          </a:prstGeom>
          <a:solidFill>
            <a:srgbClr val="FF0000"/>
          </a:solidFill>
          <a:ln>
            <a:solidFill>
              <a:srgbClr val="FF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0" name="Блок-схема: узел 665"/>
          <p:cNvSpPr/>
          <p:nvPr/>
        </p:nvSpPr>
        <p:spPr>
          <a:xfrm>
            <a:off x="2195736" y="4659982"/>
            <a:ext cx="252028" cy="252028"/>
          </a:xfrm>
          <a:prstGeom prst="flowChartConnector">
            <a:avLst/>
          </a:prstGeom>
          <a:solidFill>
            <a:srgbClr val="FF0000"/>
          </a:solidFill>
          <a:ln>
            <a:solidFill>
              <a:srgbClr val="FF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1" name="Блок-схема: узел 665"/>
          <p:cNvSpPr/>
          <p:nvPr/>
        </p:nvSpPr>
        <p:spPr>
          <a:xfrm>
            <a:off x="3491880" y="4659982"/>
            <a:ext cx="252028" cy="252028"/>
          </a:xfrm>
          <a:prstGeom prst="flowChartConnector">
            <a:avLst/>
          </a:prstGeom>
          <a:solidFill>
            <a:srgbClr val="FF0000"/>
          </a:solidFill>
          <a:ln>
            <a:solidFill>
              <a:srgbClr val="FF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2" name="Блок-схема: узел 665"/>
          <p:cNvSpPr/>
          <p:nvPr/>
        </p:nvSpPr>
        <p:spPr>
          <a:xfrm>
            <a:off x="4175956" y="4659982"/>
            <a:ext cx="252028" cy="252028"/>
          </a:xfrm>
          <a:prstGeom prst="flowChartConnector">
            <a:avLst/>
          </a:prstGeom>
          <a:solidFill>
            <a:srgbClr val="FF0000"/>
          </a:solidFill>
          <a:ln>
            <a:solidFill>
              <a:srgbClr val="FF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4" name="1"/>
          <p:cNvSpPr/>
          <p:nvPr/>
        </p:nvSpPr>
        <p:spPr>
          <a:xfrm>
            <a:off x="5040052" y="4623978"/>
            <a:ext cx="1440160" cy="396044"/>
          </a:xfrm>
          <a:prstGeom prst="roundRect">
            <a:avLst>
              <a:gd name="adj" fmla="val 50000"/>
            </a:avLst>
          </a:prstGeom>
          <a:solidFill>
            <a:srgbClr val="C00000"/>
          </a:solidFill>
          <a:ln>
            <a:noFill/>
          </a:ln>
          <a:effectLst>
            <a:outerShdw blurRad="127000" dist="38100" dir="5400000" sx="104000" sy="104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 smtClean="0">
                <a:solidFill>
                  <a:schemeClr val="bg1"/>
                </a:solidFill>
              </a:rPr>
              <a:t>Правильно </a:t>
            </a:r>
            <a:endParaRPr lang="ru-RU" b="1" u="sng" dirty="0">
              <a:solidFill>
                <a:schemeClr val="bg1"/>
              </a:solidFill>
            </a:endParaRPr>
          </a:p>
        </p:txBody>
      </p:sp>
      <p:sp>
        <p:nvSpPr>
          <p:cNvPr id="75" name="триг СБРОС на первом223">
            <a:hlinkClick r:id="rId22" action="ppaction://hlinksldjump"/>
          </p:cNvPr>
          <p:cNvSpPr/>
          <p:nvPr/>
        </p:nvSpPr>
        <p:spPr>
          <a:xfrm>
            <a:off x="6498214" y="4623978"/>
            <a:ext cx="2311454" cy="396044"/>
          </a:xfrm>
          <a:prstGeom prst="roundRect">
            <a:avLst>
              <a:gd name="adj" fmla="val 50000"/>
            </a:avLst>
          </a:prstGeom>
          <a:solidFill>
            <a:srgbClr val="C00000"/>
          </a:solidFill>
          <a:ln>
            <a:noFill/>
          </a:ln>
          <a:effectLst>
            <a:outerShdw blurRad="127000" dist="38100" dir="5400000" sx="104000" sy="104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 smtClean="0">
                <a:solidFill>
                  <a:schemeClr val="bg1"/>
                </a:solidFill>
              </a:rPr>
              <a:t>Следующий вопрос </a:t>
            </a:r>
            <a:endParaRPr lang="ru-RU" b="1" u="sng" dirty="0">
              <a:solidFill>
                <a:schemeClr val="bg1"/>
              </a:solidFill>
            </a:endParaRPr>
          </a:p>
        </p:txBody>
      </p:sp>
      <p:pic>
        <p:nvPicPr>
          <p:cNvPr id="2" name="Picture 2" descr="C:\Users\1\Desktop\плакат потешина\картинки\133687-0.jpg"/>
          <p:cNvPicPr>
            <a:picLocks noChangeAspect="1" noChangeArrowheads="1"/>
          </p:cNvPicPr>
          <p:nvPr/>
        </p:nvPicPr>
        <p:blipFill>
          <a:blip r:embed="rId23" cstate="print"/>
          <a:srcRect/>
          <a:stretch>
            <a:fillRect/>
          </a:stretch>
        </p:blipFill>
        <p:spPr bwMode="auto">
          <a:xfrm>
            <a:off x="6264188" y="1095586"/>
            <a:ext cx="2533464" cy="3204356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glow rad="228600">
              <a:srgbClr val="00B050">
                <a:alpha val="40000"/>
              </a:srgb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65" name="Picture 2" descr="C:\Users\Учитель\Desktop\плакат потешина\картинки\depositphotos_8738932-stock-illustration-black-and-whitevector-mouse-cursor.jpg"/>
          <p:cNvPicPr>
            <a:picLocks noChangeAspect="1" noChangeArrowheads="1"/>
          </p:cNvPicPr>
          <p:nvPr/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7740" y="4231996"/>
            <a:ext cx="263273" cy="26327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6" name="Picture 2" descr="C:\Users\Учитель\Desktop\плакат потешина\картинки\depositphotos_8738932-stock-illustration-black-and-whitevector-mouse-cursor.jpg"/>
          <p:cNvPicPr>
            <a:picLocks noChangeAspect="1" noChangeArrowheads="1"/>
          </p:cNvPicPr>
          <p:nvPr/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12060" y="2649008"/>
            <a:ext cx="263273" cy="26327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7" name="Picture 2" descr="C:\Users\Учитель\Desktop\плакат потешина\картинки\depositphotos_8738932-stock-illustration-black-and-whitevector-mouse-cursor.jpg"/>
          <p:cNvPicPr>
            <a:picLocks noChangeAspect="1" noChangeArrowheads="1"/>
          </p:cNvPicPr>
          <p:nvPr/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10022" y="2625725"/>
            <a:ext cx="263273" cy="26327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8" name="Picture 2" descr="C:\Users\Учитель\Desktop\плакат потешина\картинки\depositphotos_8738932-stock-illustration-black-and-whitevector-mouse-cursor.jpg"/>
          <p:cNvPicPr>
            <a:picLocks noChangeAspect="1" noChangeArrowheads="1"/>
          </p:cNvPicPr>
          <p:nvPr/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3979" y="2646362"/>
            <a:ext cx="263273" cy="26327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9" name="Picture 2" descr="C:\Users\Учитель\Desktop\плакат потешина\картинки\depositphotos_8738932-stock-illustration-black-and-whitevector-mouse-cursor.jpg"/>
          <p:cNvPicPr>
            <a:picLocks noChangeAspect="1" noChangeArrowheads="1"/>
          </p:cNvPicPr>
          <p:nvPr/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0017" y="4279761"/>
            <a:ext cx="263273" cy="26327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0" name="Picture 2" descr="C:\Users\Учитель\Desktop\плакат потешина\картинки\depositphotos_8738932-stock-illustration-black-and-whitevector-mouse-cursor.jpg"/>
          <p:cNvPicPr>
            <a:picLocks noChangeAspect="1" noChangeArrowheads="1"/>
          </p:cNvPicPr>
          <p:nvPr/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00203" y="4241947"/>
            <a:ext cx="263273" cy="26327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" name="Picture 2" descr="C:\Users\Учитель\Desktop\плакат потешина\картинки\depositphotos_8738932-stock-illustration-black-and-whitevector-mouse-cursor.jpg"/>
          <p:cNvPicPr>
            <a:picLocks noChangeAspect="1" noChangeArrowheads="1"/>
          </p:cNvPicPr>
          <p:nvPr/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20244" y="4648737"/>
            <a:ext cx="263273" cy="26327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" name="Picture 2" descr="C:\Users\Учитель\Desktop\плакат потешина\картинки\depositphotos_8738932-stock-illustration-black-and-whitevector-mouse-cursor.jpg"/>
          <p:cNvPicPr>
            <a:picLocks noChangeAspect="1" noChangeArrowheads="1"/>
          </p:cNvPicPr>
          <p:nvPr/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97652" y="4700564"/>
            <a:ext cx="263273" cy="26327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14:flip dir="r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7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6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4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4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5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6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8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7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4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2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3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4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25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0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7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4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0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31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32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33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1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7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4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8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39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40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41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2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6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9"/>
                  </p:tgtEl>
                </p:cond>
              </p:nextCondLst>
            </p:seq>
            <p:seq concurrent="1" nextAc="seek">
              <p:cTn id="49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0" fill="hold">
                      <p:stCondLst>
                        <p:cond delay="0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6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9" fill="hold">
                      <p:stCondLst>
                        <p:cond delay="0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87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8" fill="hold">
                      <p:stCondLst>
                        <p:cond delay="0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06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7" fill="hold">
                      <p:stCondLst>
                        <p:cond delay="0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25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6" fill="hold">
                      <p:stCondLst>
                        <p:cond delay="0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3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3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4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4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144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5" fill="hold">
                      <p:stCondLst>
                        <p:cond delay="0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5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5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6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6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58" grpId="0" animBg="1"/>
      <p:bldP spid="59" grpId="0" animBg="1"/>
      <p:bldP spid="57" grpId="0" animBg="1"/>
      <p:bldP spid="54" grpId="0" animBg="1"/>
      <p:bldP spid="56" grpId="0" animBg="1"/>
      <p:bldP spid="55" grpId="0" animBg="1"/>
      <p:bldP spid="67" grpId="0" animBg="1"/>
      <p:bldP spid="68" grpId="0" animBg="1"/>
      <p:bldP spid="70" grpId="0" animBg="1"/>
      <p:bldP spid="71" grpId="0" animBg="1"/>
      <p:bldP spid="72" grpId="0" animBg="1"/>
      <p:bldP spid="74" grpId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Прямоугольник 72">
            <a:hlinkClick r:id="rId3" action="ppaction://hlinksldjump" tooltip="Процессы жизнедеятельности в растительной клетке"/>
          </p:cNvPr>
          <p:cNvSpPr/>
          <p:nvPr/>
        </p:nvSpPr>
        <p:spPr>
          <a:xfrm>
            <a:off x="5400092" y="-1"/>
            <a:ext cx="2196244" cy="49050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  <a:effectLst>
            <a:outerShdw blurRad="127000" dist="38100" dir="5400000" sx="103000" sy="103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 smtClean="0">
                <a:solidFill>
                  <a:schemeClr val="bg1"/>
                </a:solidFill>
                <a:hlinkClick r:id="rId3" action="ppaction://hlinksldjump"/>
              </a:rPr>
              <a:t>Список заданий</a:t>
            </a:r>
            <a:endParaRPr lang="ru-RU" b="1" u="sng" dirty="0">
              <a:solidFill>
                <a:schemeClr val="bg1"/>
              </a:solidFill>
            </a:endParaRPr>
          </a:p>
        </p:txBody>
      </p:sp>
      <p:sp>
        <p:nvSpPr>
          <p:cNvPr id="32" name="триг СБРОС на первом">
            <a:hlinkClick r:id="rId4" action="ppaction://hlinksldjump"/>
          </p:cNvPr>
          <p:cNvSpPr/>
          <p:nvPr/>
        </p:nvSpPr>
        <p:spPr>
          <a:xfrm>
            <a:off x="4347774" y="4524696"/>
            <a:ext cx="1212499" cy="506335"/>
          </a:xfrm>
          <a:prstGeom prst="ellipse">
            <a:avLst/>
          </a:prstGeom>
          <a:solidFill>
            <a:srgbClr val="00B050"/>
          </a:solidFill>
          <a:ln>
            <a:noFill/>
          </a:ln>
          <a:effectLst>
            <a:outerShdw blurRad="127000" dist="38100" dir="5400000" sx="104000" sy="104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 smtClean="0">
                <a:solidFill>
                  <a:schemeClr val="bg1"/>
                </a:solidFill>
              </a:rPr>
              <a:t>Далее </a:t>
            </a:r>
            <a:endParaRPr lang="ru-RU" b="1" u="sng" dirty="0">
              <a:solidFill>
                <a:schemeClr val="bg1"/>
              </a:solidFill>
            </a:endParaRPr>
          </a:p>
        </p:txBody>
      </p:sp>
      <p:sp>
        <p:nvSpPr>
          <p:cNvPr id="22" name="Полилиния 21"/>
          <p:cNvSpPr/>
          <p:nvPr/>
        </p:nvSpPr>
        <p:spPr>
          <a:xfrm>
            <a:off x="6048164" y="3399842"/>
            <a:ext cx="1234646" cy="668294"/>
          </a:xfrm>
          <a:custGeom>
            <a:avLst/>
            <a:gdLst>
              <a:gd name="connsiteX0" fmla="*/ 560173 w 1234646"/>
              <a:gd name="connsiteY0" fmla="*/ 187410 h 668294"/>
              <a:gd name="connsiteX1" fmla="*/ 442784 w 1234646"/>
              <a:gd name="connsiteY1" fmla="*/ 255372 h 668294"/>
              <a:gd name="connsiteX2" fmla="*/ 325394 w 1234646"/>
              <a:gd name="connsiteY2" fmla="*/ 286264 h 668294"/>
              <a:gd name="connsiteX3" fmla="*/ 84438 w 1234646"/>
              <a:gd name="connsiteY3" fmla="*/ 360405 h 668294"/>
              <a:gd name="connsiteX4" fmla="*/ 22654 w 1234646"/>
              <a:gd name="connsiteY4" fmla="*/ 391296 h 668294"/>
              <a:gd name="connsiteX5" fmla="*/ 4119 w 1234646"/>
              <a:gd name="connsiteY5" fmla="*/ 514864 h 668294"/>
              <a:gd name="connsiteX6" fmla="*/ 47367 w 1234646"/>
              <a:gd name="connsiteY6" fmla="*/ 607540 h 668294"/>
              <a:gd name="connsiteX7" fmla="*/ 90616 w 1234646"/>
              <a:gd name="connsiteY7" fmla="*/ 644610 h 668294"/>
              <a:gd name="connsiteX8" fmla="*/ 189470 w 1234646"/>
              <a:gd name="connsiteY8" fmla="*/ 656967 h 668294"/>
              <a:gd name="connsiteX9" fmla="*/ 374821 w 1234646"/>
              <a:gd name="connsiteY9" fmla="*/ 656967 h 668294"/>
              <a:gd name="connsiteX10" fmla="*/ 566351 w 1234646"/>
              <a:gd name="connsiteY10" fmla="*/ 589005 h 668294"/>
              <a:gd name="connsiteX11" fmla="*/ 757881 w 1234646"/>
              <a:gd name="connsiteY11" fmla="*/ 527221 h 668294"/>
              <a:gd name="connsiteX12" fmla="*/ 980303 w 1234646"/>
              <a:gd name="connsiteY12" fmla="*/ 440723 h 668294"/>
              <a:gd name="connsiteX13" fmla="*/ 1085335 w 1234646"/>
              <a:gd name="connsiteY13" fmla="*/ 366583 h 668294"/>
              <a:gd name="connsiteX14" fmla="*/ 1196546 w 1234646"/>
              <a:gd name="connsiteY14" fmla="*/ 292442 h 668294"/>
              <a:gd name="connsiteX15" fmla="*/ 1233616 w 1234646"/>
              <a:gd name="connsiteY15" fmla="*/ 193588 h 668294"/>
              <a:gd name="connsiteX16" fmla="*/ 1202724 w 1234646"/>
              <a:gd name="connsiteY16" fmla="*/ 94734 h 668294"/>
              <a:gd name="connsiteX17" fmla="*/ 1128584 w 1234646"/>
              <a:gd name="connsiteY17" fmla="*/ 26772 h 668294"/>
              <a:gd name="connsiteX18" fmla="*/ 998838 w 1234646"/>
              <a:gd name="connsiteY18" fmla="*/ 2059 h 668294"/>
              <a:gd name="connsiteX19" fmla="*/ 850557 w 1234646"/>
              <a:gd name="connsiteY19" fmla="*/ 39129 h 668294"/>
              <a:gd name="connsiteX20" fmla="*/ 739346 w 1234646"/>
              <a:gd name="connsiteY20" fmla="*/ 125626 h 668294"/>
              <a:gd name="connsiteX21" fmla="*/ 640492 w 1234646"/>
              <a:gd name="connsiteY21" fmla="*/ 168875 h 668294"/>
              <a:gd name="connsiteX22" fmla="*/ 560173 w 1234646"/>
              <a:gd name="connsiteY22" fmla="*/ 187410 h 6682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1234646" h="668294">
                <a:moveTo>
                  <a:pt x="560173" y="187410"/>
                </a:moveTo>
                <a:cubicBezTo>
                  <a:pt x="527222" y="201826"/>
                  <a:pt x="481914" y="238896"/>
                  <a:pt x="442784" y="255372"/>
                </a:cubicBezTo>
                <a:cubicBezTo>
                  <a:pt x="403654" y="271848"/>
                  <a:pt x="385118" y="268759"/>
                  <a:pt x="325394" y="286264"/>
                </a:cubicBezTo>
                <a:cubicBezTo>
                  <a:pt x="265670" y="303769"/>
                  <a:pt x="134895" y="342900"/>
                  <a:pt x="84438" y="360405"/>
                </a:cubicBezTo>
                <a:cubicBezTo>
                  <a:pt x="33981" y="377910"/>
                  <a:pt x="36040" y="365553"/>
                  <a:pt x="22654" y="391296"/>
                </a:cubicBezTo>
                <a:cubicBezTo>
                  <a:pt x="9268" y="417039"/>
                  <a:pt x="0" y="478823"/>
                  <a:pt x="4119" y="514864"/>
                </a:cubicBezTo>
                <a:cubicBezTo>
                  <a:pt x="8238" y="550905"/>
                  <a:pt x="32951" y="585916"/>
                  <a:pt x="47367" y="607540"/>
                </a:cubicBezTo>
                <a:cubicBezTo>
                  <a:pt x="61783" y="629164"/>
                  <a:pt x="66932" y="636372"/>
                  <a:pt x="90616" y="644610"/>
                </a:cubicBezTo>
                <a:cubicBezTo>
                  <a:pt x="114300" y="652848"/>
                  <a:pt x="142103" y="654908"/>
                  <a:pt x="189470" y="656967"/>
                </a:cubicBezTo>
                <a:cubicBezTo>
                  <a:pt x="236837" y="659026"/>
                  <a:pt x="312008" y="668294"/>
                  <a:pt x="374821" y="656967"/>
                </a:cubicBezTo>
                <a:cubicBezTo>
                  <a:pt x="437634" y="645640"/>
                  <a:pt x="502508" y="610629"/>
                  <a:pt x="566351" y="589005"/>
                </a:cubicBezTo>
                <a:cubicBezTo>
                  <a:pt x="630194" y="567381"/>
                  <a:pt x="688889" y="551935"/>
                  <a:pt x="757881" y="527221"/>
                </a:cubicBezTo>
                <a:cubicBezTo>
                  <a:pt x="826873" y="502507"/>
                  <a:pt x="925727" y="467496"/>
                  <a:pt x="980303" y="440723"/>
                </a:cubicBezTo>
                <a:cubicBezTo>
                  <a:pt x="1034879" y="413950"/>
                  <a:pt x="1049295" y="391296"/>
                  <a:pt x="1085335" y="366583"/>
                </a:cubicBezTo>
                <a:cubicBezTo>
                  <a:pt x="1121375" y="341870"/>
                  <a:pt x="1171833" y="321274"/>
                  <a:pt x="1196546" y="292442"/>
                </a:cubicBezTo>
                <a:cubicBezTo>
                  <a:pt x="1221259" y="263610"/>
                  <a:pt x="1232586" y="226539"/>
                  <a:pt x="1233616" y="193588"/>
                </a:cubicBezTo>
                <a:cubicBezTo>
                  <a:pt x="1234646" y="160637"/>
                  <a:pt x="1220229" y="122537"/>
                  <a:pt x="1202724" y="94734"/>
                </a:cubicBezTo>
                <a:cubicBezTo>
                  <a:pt x="1185219" y="66931"/>
                  <a:pt x="1162565" y="42218"/>
                  <a:pt x="1128584" y="26772"/>
                </a:cubicBezTo>
                <a:cubicBezTo>
                  <a:pt x="1094603" y="11326"/>
                  <a:pt x="1045176" y="0"/>
                  <a:pt x="998838" y="2059"/>
                </a:cubicBezTo>
                <a:cubicBezTo>
                  <a:pt x="952500" y="4118"/>
                  <a:pt x="893806" y="18535"/>
                  <a:pt x="850557" y="39129"/>
                </a:cubicBezTo>
                <a:cubicBezTo>
                  <a:pt x="807308" y="59724"/>
                  <a:pt x="774357" y="104002"/>
                  <a:pt x="739346" y="125626"/>
                </a:cubicBezTo>
                <a:cubicBezTo>
                  <a:pt x="704335" y="147250"/>
                  <a:pt x="667265" y="155489"/>
                  <a:pt x="640492" y="168875"/>
                </a:cubicBezTo>
                <a:cubicBezTo>
                  <a:pt x="613719" y="182261"/>
                  <a:pt x="593124" y="172994"/>
                  <a:pt x="560173" y="187410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Полилиния 27"/>
          <p:cNvSpPr/>
          <p:nvPr/>
        </p:nvSpPr>
        <p:spPr>
          <a:xfrm>
            <a:off x="6007100" y="1309688"/>
            <a:ext cx="1350963" cy="452437"/>
          </a:xfrm>
          <a:custGeom>
            <a:avLst/>
            <a:gdLst>
              <a:gd name="connsiteX0" fmla="*/ 60325 w 1350963"/>
              <a:gd name="connsiteY0" fmla="*/ 223837 h 452437"/>
              <a:gd name="connsiteX1" fmla="*/ 231775 w 1350963"/>
              <a:gd name="connsiteY1" fmla="*/ 138112 h 452437"/>
              <a:gd name="connsiteX2" fmla="*/ 317500 w 1350963"/>
              <a:gd name="connsiteY2" fmla="*/ 119062 h 452437"/>
              <a:gd name="connsiteX3" fmla="*/ 460375 w 1350963"/>
              <a:gd name="connsiteY3" fmla="*/ 80962 h 452437"/>
              <a:gd name="connsiteX4" fmla="*/ 688975 w 1350963"/>
              <a:gd name="connsiteY4" fmla="*/ 42862 h 452437"/>
              <a:gd name="connsiteX5" fmla="*/ 841375 w 1350963"/>
              <a:gd name="connsiteY5" fmla="*/ 4762 h 452437"/>
              <a:gd name="connsiteX6" fmla="*/ 1050925 w 1350963"/>
              <a:gd name="connsiteY6" fmla="*/ 14287 h 452437"/>
              <a:gd name="connsiteX7" fmla="*/ 1222375 w 1350963"/>
              <a:gd name="connsiteY7" fmla="*/ 42862 h 452437"/>
              <a:gd name="connsiteX8" fmla="*/ 1336675 w 1350963"/>
              <a:gd name="connsiteY8" fmla="*/ 80962 h 452437"/>
              <a:gd name="connsiteX9" fmla="*/ 1308100 w 1350963"/>
              <a:gd name="connsiteY9" fmla="*/ 233362 h 452437"/>
              <a:gd name="connsiteX10" fmla="*/ 1174750 w 1350963"/>
              <a:gd name="connsiteY10" fmla="*/ 261937 h 452437"/>
              <a:gd name="connsiteX11" fmla="*/ 1031875 w 1350963"/>
              <a:gd name="connsiteY11" fmla="*/ 280987 h 452437"/>
              <a:gd name="connsiteX12" fmla="*/ 879475 w 1350963"/>
              <a:gd name="connsiteY12" fmla="*/ 300037 h 452437"/>
              <a:gd name="connsiteX13" fmla="*/ 688975 w 1350963"/>
              <a:gd name="connsiteY13" fmla="*/ 338137 h 452437"/>
              <a:gd name="connsiteX14" fmla="*/ 479425 w 1350963"/>
              <a:gd name="connsiteY14" fmla="*/ 376237 h 452437"/>
              <a:gd name="connsiteX15" fmla="*/ 384175 w 1350963"/>
              <a:gd name="connsiteY15" fmla="*/ 433387 h 452437"/>
              <a:gd name="connsiteX16" fmla="*/ 117475 w 1350963"/>
              <a:gd name="connsiteY16" fmla="*/ 442912 h 452437"/>
              <a:gd name="connsiteX17" fmla="*/ 50800 w 1350963"/>
              <a:gd name="connsiteY17" fmla="*/ 433387 h 452437"/>
              <a:gd name="connsiteX18" fmla="*/ 3175 w 1350963"/>
              <a:gd name="connsiteY18" fmla="*/ 328612 h 452437"/>
              <a:gd name="connsiteX19" fmla="*/ 60325 w 1350963"/>
              <a:gd name="connsiteY19" fmla="*/ 223837 h 4524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1350963" h="452437">
                <a:moveTo>
                  <a:pt x="60325" y="223837"/>
                </a:moveTo>
                <a:cubicBezTo>
                  <a:pt x="98425" y="192087"/>
                  <a:pt x="188913" y="155574"/>
                  <a:pt x="231775" y="138112"/>
                </a:cubicBezTo>
                <a:cubicBezTo>
                  <a:pt x="274637" y="120650"/>
                  <a:pt x="279400" y="128587"/>
                  <a:pt x="317500" y="119062"/>
                </a:cubicBezTo>
                <a:cubicBezTo>
                  <a:pt x="355600" y="109537"/>
                  <a:pt x="398463" y="93662"/>
                  <a:pt x="460375" y="80962"/>
                </a:cubicBezTo>
                <a:cubicBezTo>
                  <a:pt x="522288" y="68262"/>
                  <a:pt x="625475" y="55562"/>
                  <a:pt x="688975" y="42862"/>
                </a:cubicBezTo>
                <a:cubicBezTo>
                  <a:pt x="752475" y="30162"/>
                  <a:pt x="781050" y="9525"/>
                  <a:pt x="841375" y="4762"/>
                </a:cubicBezTo>
                <a:cubicBezTo>
                  <a:pt x="901700" y="0"/>
                  <a:pt x="987425" y="7937"/>
                  <a:pt x="1050925" y="14287"/>
                </a:cubicBezTo>
                <a:cubicBezTo>
                  <a:pt x="1114425" y="20637"/>
                  <a:pt x="1174750" y="31750"/>
                  <a:pt x="1222375" y="42862"/>
                </a:cubicBezTo>
                <a:cubicBezTo>
                  <a:pt x="1270000" y="53974"/>
                  <a:pt x="1322388" y="49212"/>
                  <a:pt x="1336675" y="80962"/>
                </a:cubicBezTo>
                <a:cubicBezTo>
                  <a:pt x="1350963" y="112712"/>
                  <a:pt x="1335088" y="203200"/>
                  <a:pt x="1308100" y="233362"/>
                </a:cubicBezTo>
                <a:cubicBezTo>
                  <a:pt x="1281113" y="263525"/>
                  <a:pt x="1220787" y="254000"/>
                  <a:pt x="1174750" y="261937"/>
                </a:cubicBezTo>
                <a:cubicBezTo>
                  <a:pt x="1128713" y="269874"/>
                  <a:pt x="1031875" y="280987"/>
                  <a:pt x="1031875" y="280987"/>
                </a:cubicBezTo>
                <a:cubicBezTo>
                  <a:pt x="982662" y="287337"/>
                  <a:pt x="936625" y="290512"/>
                  <a:pt x="879475" y="300037"/>
                </a:cubicBezTo>
                <a:cubicBezTo>
                  <a:pt x="822325" y="309562"/>
                  <a:pt x="688975" y="338137"/>
                  <a:pt x="688975" y="338137"/>
                </a:cubicBezTo>
                <a:cubicBezTo>
                  <a:pt x="622300" y="350837"/>
                  <a:pt x="530225" y="360362"/>
                  <a:pt x="479425" y="376237"/>
                </a:cubicBezTo>
                <a:cubicBezTo>
                  <a:pt x="428625" y="392112"/>
                  <a:pt x="444500" y="422275"/>
                  <a:pt x="384175" y="433387"/>
                </a:cubicBezTo>
                <a:cubicBezTo>
                  <a:pt x="323850" y="444499"/>
                  <a:pt x="173037" y="442912"/>
                  <a:pt x="117475" y="442912"/>
                </a:cubicBezTo>
                <a:cubicBezTo>
                  <a:pt x="61913" y="442912"/>
                  <a:pt x="69850" y="452437"/>
                  <a:pt x="50800" y="433387"/>
                </a:cubicBezTo>
                <a:cubicBezTo>
                  <a:pt x="31750" y="414337"/>
                  <a:pt x="6350" y="357187"/>
                  <a:pt x="3175" y="328612"/>
                </a:cubicBezTo>
                <a:cubicBezTo>
                  <a:pt x="0" y="300037"/>
                  <a:pt x="22225" y="255587"/>
                  <a:pt x="60325" y="223837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Полилиния 28">
            <a:hlinkClick r:id="rId5" action="ppaction://hlinksldjump"/>
          </p:cNvPr>
          <p:cNvSpPr/>
          <p:nvPr/>
        </p:nvSpPr>
        <p:spPr>
          <a:xfrm>
            <a:off x="5894388" y="1301750"/>
            <a:ext cx="1501775" cy="457200"/>
          </a:xfrm>
          <a:custGeom>
            <a:avLst/>
            <a:gdLst>
              <a:gd name="connsiteX0" fmla="*/ 173037 w 1501775"/>
              <a:gd name="connsiteY0" fmla="*/ 260350 h 457200"/>
              <a:gd name="connsiteX1" fmla="*/ 392112 w 1501775"/>
              <a:gd name="connsiteY1" fmla="*/ 165100 h 457200"/>
              <a:gd name="connsiteX2" fmla="*/ 611187 w 1501775"/>
              <a:gd name="connsiteY2" fmla="*/ 127000 h 457200"/>
              <a:gd name="connsiteX3" fmla="*/ 839787 w 1501775"/>
              <a:gd name="connsiteY3" fmla="*/ 107950 h 457200"/>
              <a:gd name="connsiteX4" fmla="*/ 1058862 w 1501775"/>
              <a:gd name="connsiteY4" fmla="*/ 50800 h 457200"/>
              <a:gd name="connsiteX5" fmla="*/ 1230312 w 1501775"/>
              <a:gd name="connsiteY5" fmla="*/ 50800 h 457200"/>
              <a:gd name="connsiteX6" fmla="*/ 1363662 w 1501775"/>
              <a:gd name="connsiteY6" fmla="*/ 79375 h 457200"/>
              <a:gd name="connsiteX7" fmla="*/ 1163637 w 1501775"/>
              <a:gd name="connsiteY7" fmla="*/ 250825 h 457200"/>
              <a:gd name="connsiteX8" fmla="*/ 1325562 w 1501775"/>
              <a:gd name="connsiteY8" fmla="*/ 222250 h 457200"/>
              <a:gd name="connsiteX9" fmla="*/ 1011237 w 1501775"/>
              <a:gd name="connsiteY9" fmla="*/ 117475 h 457200"/>
              <a:gd name="connsiteX10" fmla="*/ 1068387 w 1501775"/>
              <a:gd name="connsiteY10" fmla="*/ 260350 h 457200"/>
              <a:gd name="connsiteX11" fmla="*/ 877887 w 1501775"/>
              <a:gd name="connsiteY11" fmla="*/ 298450 h 457200"/>
              <a:gd name="connsiteX12" fmla="*/ 687387 w 1501775"/>
              <a:gd name="connsiteY12" fmla="*/ 317500 h 457200"/>
              <a:gd name="connsiteX13" fmla="*/ 515937 w 1501775"/>
              <a:gd name="connsiteY13" fmla="*/ 317500 h 457200"/>
              <a:gd name="connsiteX14" fmla="*/ 354012 w 1501775"/>
              <a:gd name="connsiteY14" fmla="*/ 374650 h 457200"/>
              <a:gd name="connsiteX15" fmla="*/ 239712 w 1501775"/>
              <a:gd name="connsiteY15" fmla="*/ 307975 h 457200"/>
              <a:gd name="connsiteX16" fmla="*/ 506412 w 1501775"/>
              <a:gd name="connsiteY16" fmla="*/ 231775 h 457200"/>
              <a:gd name="connsiteX17" fmla="*/ 735012 w 1501775"/>
              <a:gd name="connsiteY17" fmla="*/ 203200 h 457200"/>
              <a:gd name="connsiteX18" fmla="*/ 992187 w 1501775"/>
              <a:gd name="connsiteY18" fmla="*/ 136525 h 457200"/>
              <a:gd name="connsiteX19" fmla="*/ 1268412 w 1501775"/>
              <a:gd name="connsiteY19" fmla="*/ 79375 h 457200"/>
              <a:gd name="connsiteX20" fmla="*/ 1306512 w 1501775"/>
              <a:gd name="connsiteY20" fmla="*/ 165100 h 457200"/>
              <a:gd name="connsiteX21" fmla="*/ 1020762 w 1501775"/>
              <a:gd name="connsiteY21" fmla="*/ 41275 h 457200"/>
              <a:gd name="connsiteX22" fmla="*/ 1135062 w 1501775"/>
              <a:gd name="connsiteY22" fmla="*/ 279400 h 457200"/>
              <a:gd name="connsiteX23" fmla="*/ 744537 w 1501775"/>
              <a:gd name="connsiteY23" fmla="*/ 98425 h 457200"/>
              <a:gd name="connsiteX24" fmla="*/ 735012 w 1501775"/>
              <a:gd name="connsiteY24" fmla="*/ 269875 h 457200"/>
              <a:gd name="connsiteX25" fmla="*/ 354012 w 1501775"/>
              <a:gd name="connsiteY25" fmla="*/ 107950 h 457200"/>
              <a:gd name="connsiteX26" fmla="*/ 534987 w 1501775"/>
              <a:gd name="connsiteY26" fmla="*/ 441325 h 457200"/>
              <a:gd name="connsiteX27" fmla="*/ 239712 w 1501775"/>
              <a:gd name="connsiteY27" fmla="*/ 203200 h 457200"/>
              <a:gd name="connsiteX28" fmla="*/ 192087 w 1501775"/>
              <a:gd name="connsiteY28" fmla="*/ 317500 h 457200"/>
              <a:gd name="connsiteX29" fmla="*/ 1392237 w 1501775"/>
              <a:gd name="connsiteY29" fmla="*/ 127000 h 457200"/>
              <a:gd name="connsiteX30" fmla="*/ 849312 w 1501775"/>
              <a:gd name="connsiteY30" fmla="*/ 222250 h 457200"/>
              <a:gd name="connsiteX31" fmla="*/ 363537 w 1501775"/>
              <a:gd name="connsiteY31" fmla="*/ 422275 h 457200"/>
              <a:gd name="connsiteX32" fmla="*/ 725487 w 1501775"/>
              <a:gd name="connsiteY32" fmla="*/ 60325 h 457200"/>
              <a:gd name="connsiteX33" fmla="*/ 963612 w 1501775"/>
              <a:gd name="connsiteY33" fmla="*/ 88900 h 457200"/>
              <a:gd name="connsiteX34" fmla="*/ 1316037 w 1501775"/>
              <a:gd name="connsiteY34" fmla="*/ 269875 h 457200"/>
              <a:gd name="connsiteX35" fmla="*/ 1439862 w 1501775"/>
              <a:gd name="connsiteY35" fmla="*/ 107950 h 457200"/>
              <a:gd name="connsiteX36" fmla="*/ 1401762 w 1501775"/>
              <a:gd name="connsiteY36" fmla="*/ 60325 h 457200"/>
              <a:gd name="connsiteX37" fmla="*/ 1220787 w 1501775"/>
              <a:gd name="connsiteY37" fmla="*/ 31750 h 457200"/>
              <a:gd name="connsiteX38" fmla="*/ 754062 w 1501775"/>
              <a:gd name="connsiteY38" fmla="*/ 12700 h 457200"/>
              <a:gd name="connsiteX39" fmla="*/ 468312 w 1501775"/>
              <a:gd name="connsiteY39" fmla="*/ 107950 h 457200"/>
              <a:gd name="connsiteX40" fmla="*/ 173037 w 1501775"/>
              <a:gd name="connsiteY40" fmla="*/ 260350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1501775" h="457200">
                <a:moveTo>
                  <a:pt x="173037" y="260350"/>
                </a:moveTo>
                <a:cubicBezTo>
                  <a:pt x="160337" y="269875"/>
                  <a:pt x="319087" y="187325"/>
                  <a:pt x="392112" y="165100"/>
                </a:cubicBezTo>
                <a:cubicBezTo>
                  <a:pt x="465137" y="142875"/>
                  <a:pt x="536575" y="136525"/>
                  <a:pt x="611187" y="127000"/>
                </a:cubicBezTo>
                <a:cubicBezTo>
                  <a:pt x="685799" y="117475"/>
                  <a:pt x="765175" y="120650"/>
                  <a:pt x="839787" y="107950"/>
                </a:cubicBezTo>
                <a:cubicBezTo>
                  <a:pt x="914399" y="95250"/>
                  <a:pt x="993775" y="60325"/>
                  <a:pt x="1058862" y="50800"/>
                </a:cubicBezTo>
                <a:cubicBezTo>
                  <a:pt x="1123949" y="41275"/>
                  <a:pt x="1179512" y="46038"/>
                  <a:pt x="1230312" y="50800"/>
                </a:cubicBezTo>
                <a:cubicBezTo>
                  <a:pt x="1281112" y="55562"/>
                  <a:pt x="1374774" y="46038"/>
                  <a:pt x="1363662" y="79375"/>
                </a:cubicBezTo>
                <a:cubicBezTo>
                  <a:pt x="1352550" y="112712"/>
                  <a:pt x="1169987" y="227013"/>
                  <a:pt x="1163637" y="250825"/>
                </a:cubicBezTo>
                <a:cubicBezTo>
                  <a:pt x="1157287" y="274637"/>
                  <a:pt x="1350962" y="244475"/>
                  <a:pt x="1325562" y="222250"/>
                </a:cubicBezTo>
                <a:cubicBezTo>
                  <a:pt x="1300162" y="200025"/>
                  <a:pt x="1054099" y="111125"/>
                  <a:pt x="1011237" y="117475"/>
                </a:cubicBezTo>
                <a:cubicBezTo>
                  <a:pt x="968375" y="123825"/>
                  <a:pt x="1090612" y="230188"/>
                  <a:pt x="1068387" y="260350"/>
                </a:cubicBezTo>
                <a:cubicBezTo>
                  <a:pt x="1046162" y="290512"/>
                  <a:pt x="941387" y="288925"/>
                  <a:pt x="877887" y="298450"/>
                </a:cubicBezTo>
                <a:cubicBezTo>
                  <a:pt x="814387" y="307975"/>
                  <a:pt x="747712" y="314325"/>
                  <a:pt x="687387" y="317500"/>
                </a:cubicBezTo>
                <a:cubicBezTo>
                  <a:pt x="627062" y="320675"/>
                  <a:pt x="571499" y="307975"/>
                  <a:pt x="515937" y="317500"/>
                </a:cubicBezTo>
                <a:cubicBezTo>
                  <a:pt x="460375" y="327025"/>
                  <a:pt x="400049" y="376237"/>
                  <a:pt x="354012" y="374650"/>
                </a:cubicBezTo>
                <a:cubicBezTo>
                  <a:pt x="307975" y="373063"/>
                  <a:pt x="214312" y="331788"/>
                  <a:pt x="239712" y="307975"/>
                </a:cubicBezTo>
                <a:cubicBezTo>
                  <a:pt x="265112" y="284163"/>
                  <a:pt x="423862" y="249237"/>
                  <a:pt x="506412" y="231775"/>
                </a:cubicBezTo>
                <a:cubicBezTo>
                  <a:pt x="588962" y="214313"/>
                  <a:pt x="654050" y="219075"/>
                  <a:pt x="735012" y="203200"/>
                </a:cubicBezTo>
                <a:cubicBezTo>
                  <a:pt x="815975" y="187325"/>
                  <a:pt x="903287" y="157162"/>
                  <a:pt x="992187" y="136525"/>
                </a:cubicBezTo>
                <a:cubicBezTo>
                  <a:pt x="1081087" y="115888"/>
                  <a:pt x="1216025" y="74613"/>
                  <a:pt x="1268412" y="79375"/>
                </a:cubicBezTo>
                <a:cubicBezTo>
                  <a:pt x="1320799" y="84137"/>
                  <a:pt x="1347787" y="171450"/>
                  <a:pt x="1306512" y="165100"/>
                </a:cubicBezTo>
                <a:cubicBezTo>
                  <a:pt x="1265237" y="158750"/>
                  <a:pt x="1049337" y="22225"/>
                  <a:pt x="1020762" y="41275"/>
                </a:cubicBezTo>
                <a:cubicBezTo>
                  <a:pt x="992187" y="60325"/>
                  <a:pt x="1181100" y="269875"/>
                  <a:pt x="1135062" y="279400"/>
                </a:cubicBezTo>
                <a:cubicBezTo>
                  <a:pt x="1089025" y="288925"/>
                  <a:pt x="811212" y="100012"/>
                  <a:pt x="744537" y="98425"/>
                </a:cubicBezTo>
                <a:cubicBezTo>
                  <a:pt x="677862" y="96838"/>
                  <a:pt x="800099" y="268288"/>
                  <a:pt x="735012" y="269875"/>
                </a:cubicBezTo>
                <a:cubicBezTo>
                  <a:pt x="669925" y="271462"/>
                  <a:pt x="387350" y="79375"/>
                  <a:pt x="354012" y="107950"/>
                </a:cubicBezTo>
                <a:cubicBezTo>
                  <a:pt x="320675" y="136525"/>
                  <a:pt x="554037" y="425450"/>
                  <a:pt x="534987" y="441325"/>
                </a:cubicBezTo>
                <a:cubicBezTo>
                  <a:pt x="515937" y="457200"/>
                  <a:pt x="296862" y="223837"/>
                  <a:pt x="239712" y="203200"/>
                </a:cubicBezTo>
                <a:cubicBezTo>
                  <a:pt x="182562" y="182563"/>
                  <a:pt x="0" y="330200"/>
                  <a:pt x="192087" y="317500"/>
                </a:cubicBezTo>
                <a:cubicBezTo>
                  <a:pt x="384174" y="304800"/>
                  <a:pt x="1282700" y="142875"/>
                  <a:pt x="1392237" y="127000"/>
                </a:cubicBezTo>
                <a:cubicBezTo>
                  <a:pt x="1501775" y="111125"/>
                  <a:pt x="1020762" y="173037"/>
                  <a:pt x="849312" y="222250"/>
                </a:cubicBezTo>
                <a:cubicBezTo>
                  <a:pt x="677862" y="271463"/>
                  <a:pt x="384175" y="449263"/>
                  <a:pt x="363537" y="422275"/>
                </a:cubicBezTo>
                <a:cubicBezTo>
                  <a:pt x="342899" y="395287"/>
                  <a:pt x="625475" y="115888"/>
                  <a:pt x="725487" y="60325"/>
                </a:cubicBezTo>
                <a:cubicBezTo>
                  <a:pt x="825500" y="4763"/>
                  <a:pt x="865187" y="53975"/>
                  <a:pt x="963612" y="88900"/>
                </a:cubicBezTo>
                <a:cubicBezTo>
                  <a:pt x="1062037" y="123825"/>
                  <a:pt x="1236662" y="266700"/>
                  <a:pt x="1316037" y="269875"/>
                </a:cubicBezTo>
                <a:cubicBezTo>
                  <a:pt x="1395412" y="273050"/>
                  <a:pt x="1425575" y="142875"/>
                  <a:pt x="1439862" y="107950"/>
                </a:cubicBezTo>
                <a:cubicBezTo>
                  <a:pt x="1454150" y="73025"/>
                  <a:pt x="1438275" y="73025"/>
                  <a:pt x="1401762" y="60325"/>
                </a:cubicBezTo>
                <a:cubicBezTo>
                  <a:pt x="1365250" y="47625"/>
                  <a:pt x="1328737" y="39688"/>
                  <a:pt x="1220787" y="31750"/>
                </a:cubicBezTo>
                <a:cubicBezTo>
                  <a:pt x="1112837" y="23813"/>
                  <a:pt x="879475" y="0"/>
                  <a:pt x="754062" y="12700"/>
                </a:cubicBezTo>
                <a:cubicBezTo>
                  <a:pt x="628650" y="25400"/>
                  <a:pt x="571499" y="63500"/>
                  <a:pt x="468312" y="107950"/>
                </a:cubicBezTo>
                <a:cubicBezTo>
                  <a:pt x="365125" y="152400"/>
                  <a:pt x="185737" y="250825"/>
                  <a:pt x="173037" y="260350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Полилиния 36">
            <a:hlinkClick r:id="rId6" action="ppaction://hlinksldjump"/>
          </p:cNvPr>
          <p:cNvSpPr/>
          <p:nvPr/>
        </p:nvSpPr>
        <p:spPr>
          <a:xfrm>
            <a:off x="5464175" y="2165350"/>
            <a:ext cx="587375" cy="434975"/>
          </a:xfrm>
          <a:custGeom>
            <a:avLst/>
            <a:gdLst>
              <a:gd name="connsiteX0" fmla="*/ 50800 w 587375"/>
              <a:gd name="connsiteY0" fmla="*/ 349250 h 434975"/>
              <a:gd name="connsiteX1" fmla="*/ 450850 w 587375"/>
              <a:gd name="connsiteY1" fmla="*/ 53975 h 434975"/>
              <a:gd name="connsiteX2" fmla="*/ 155575 w 587375"/>
              <a:gd name="connsiteY2" fmla="*/ 368300 h 434975"/>
              <a:gd name="connsiteX3" fmla="*/ 498475 w 587375"/>
              <a:gd name="connsiteY3" fmla="*/ 92075 h 434975"/>
              <a:gd name="connsiteX4" fmla="*/ 279400 w 587375"/>
              <a:gd name="connsiteY4" fmla="*/ 396875 h 434975"/>
              <a:gd name="connsiteX5" fmla="*/ 574675 w 587375"/>
              <a:gd name="connsiteY5" fmla="*/ 158750 h 434975"/>
              <a:gd name="connsiteX6" fmla="*/ 355600 w 587375"/>
              <a:gd name="connsiteY6" fmla="*/ 25400 h 434975"/>
              <a:gd name="connsiteX7" fmla="*/ 536575 w 587375"/>
              <a:gd name="connsiteY7" fmla="*/ 311150 h 434975"/>
              <a:gd name="connsiteX8" fmla="*/ 222250 w 587375"/>
              <a:gd name="connsiteY8" fmla="*/ 44450 h 434975"/>
              <a:gd name="connsiteX9" fmla="*/ 403225 w 587375"/>
              <a:gd name="connsiteY9" fmla="*/ 396875 h 434975"/>
              <a:gd name="connsiteX10" fmla="*/ 136525 w 587375"/>
              <a:gd name="connsiteY10" fmla="*/ 130175 h 434975"/>
              <a:gd name="connsiteX11" fmla="*/ 231775 w 587375"/>
              <a:gd name="connsiteY11" fmla="*/ 415925 h 434975"/>
              <a:gd name="connsiteX12" fmla="*/ 31750 w 587375"/>
              <a:gd name="connsiteY12" fmla="*/ 244475 h 434975"/>
              <a:gd name="connsiteX13" fmla="*/ 422275 w 587375"/>
              <a:gd name="connsiteY13" fmla="*/ 34925 h 434975"/>
              <a:gd name="connsiteX14" fmla="*/ 241300 w 587375"/>
              <a:gd name="connsiteY14" fmla="*/ 415925 h 434975"/>
              <a:gd name="connsiteX15" fmla="*/ 536575 w 587375"/>
              <a:gd name="connsiteY15" fmla="*/ 130175 h 434975"/>
              <a:gd name="connsiteX16" fmla="*/ 469900 w 587375"/>
              <a:gd name="connsiteY16" fmla="*/ 320675 h 434975"/>
              <a:gd name="connsiteX17" fmla="*/ 69850 w 587375"/>
              <a:gd name="connsiteY17" fmla="*/ 225425 h 434975"/>
              <a:gd name="connsiteX18" fmla="*/ 193675 w 587375"/>
              <a:gd name="connsiteY18" fmla="*/ 396875 h 434975"/>
              <a:gd name="connsiteX19" fmla="*/ 327025 w 587375"/>
              <a:gd name="connsiteY19" fmla="*/ 63500 h 434975"/>
              <a:gd name="connsiteX20" fmla="*/ 288925 w 587375"/>
              <a:gd name="connsiteY20" fmla="*/ 25400 h 434975"/>
              <a:gd name="connsiteX21" fmla="*/ 536575 w 587375"/>
              <a:gd name="connsiteY21" fmla="*/ 215900 h 434975"/>
              <a:gd name="connsiteX22" fmla="*/ 412750 w 587375"/>
              <a:gd name="connsiteY22" fmla="*/ 254000 h 434975"/>
              <a:gd name="connsiteX23" fmla="*/ 165100 w 587375"/>
              <a:gd name="connsiteY23" fmla="*/ 339725 h 434975"/>
              <a:gd name="connsiteX24" fmla="*/ 307975 w 587375"/>
              <a:gd name="connsiteY24" fmla="*/ 273050 h 4349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587375" h="434975">
                <a:moveTo>
                  <a:pt x="50800" y="349250"/>
                </a:moveTo>
                <a:cubicBezTo>
                  <a:pt x="242094" y="200025"/>
                  <a:pt x="433388" y="50800"/>
                  <a:pt x="450850" y="53975"/>
                </a:cubicBezTo>
                <a:cubicBezTo>
                  <a:pt x="468313" y="57150"/>
                  <a:pt x="147638" y="361950"/>
                  <a:pt x="155575" y="368300"/>
                </a:cubicBezTo>
                <a:cubicBezTo>
                  <a:pt x="163512" y="374650"/>
                  <a:pt x="477838" y="87313"/>
                  <a:pt x="498475" y="92075"/>
                </a:cubicBezTo>
                <a:cubicBezTo>
                  <a:pt x="519112" y="96837"/>
                  <a:pt x="266700" y="385763"/>
                  <a:pt x="279400" y="396875"/>
                </a:cubicBezTo>
                <a:cubicBezTo>
                  <a:pt x="292100" y="407987"/>
                  <a:pt x="561975" y="220663"/>
                  <a:pt x="574675" y="158750"/>
                </a:cubicBezTo>
                <a:cubicBezTo>
                  <a:pt x="587375" y="96838"/>
                  <a:pt x="361950" y="0"/>
                  <a:pt x="355600" y="25400"/>
                </a:cubicBezTo>
                <a:cubicBezTo>
                  <a:pt x="349250" y="50800"/>
                  <a:pt x="558800" y="307975"/>
                  <a:pt x="536575" y="311150"/>
                </a:cubicBezTo>
                <a:cubicBezTo>
                  <a:pt x="514350" y="314325"/>
                  <a:pt x="244475" y="30162"/>
                  <a:pt x="222250" y="44450"/>
                </a:cubicBezTo>
                <a:cubicBezTo>
                  <a:pt x="200025" y="58738"/>
                  <a:pt x="417512" y="382588"/>
                  <a:pt x="403225" y="396875"/>
                </a:cubicBezTo>
                <a:cubicBezTo>
                  <a:pt x="388938" y="411162"/>
                  <a:pt x="165100" y="127000"/>
                  <a:pt x="136525" y="130175"/>
                </a:cubicBezTo>
                <a:cubicBezTo>
                  <a:pt x="107950" y="133350"/>
                  <a:pt x="249237" y="396875"/>
                  <a:pt x="231775" y="415925"/>
                </a:cubicBezTo>
                <a:cubicBezTo>
                  <a:pt x="214313" y="434975"/>
                  <a:pt x="0" y="307975"/>
                  <a:pt x="31750" y="244475"/>
                </a:cubicBezTo>
                <a:cubicBezTo>
                  <a:pt x="63500" y="180975"/>
                  <a:pt x="387350" y="6350"/>
                  <a:pt x="422275" y="34925"/>
                </a:cubicBezTo>
                <a:cubicBezTo>
                  <a:pt x="457200" y="63500"/>
                  <a:pt x="222250" y="400050"/>
                  <a:pt x="241300" y="415925"/>
                </a:cubicBezTo>
                <a:cubicBezTo>
                  <a:pt x="260350" y="431800"/>
                  <a:pt x="498475" y="146050"/>
                  <a:pt x="536575" y="130175"/>
                </a:cubicBezTo>
                <a:cubicBezTo>
                  <a:pt x="574675" y="114300"/>
                  <a:pt x="547687" y="304800"/>
                  <a:pt x="469900" y="320675"/>
                </a:cubicBezTo>
                <a:cubicBezTo>
                  <a:pt x="392113" y="336550"/>
                  <a:pt x="115887" y="212725"/>
                  <a:pt x="69850" y="225425"/>
                </a:cubicBezTo>
                <a:cubicBezTo>
                  <a:pt x="23813" y="238125"/>
                  <a:pt x="150813" y="423862"/>
                  <a:pt x="193675" y="396875"/>
                </a:cubicBezTo>
                <a:cubicBezTo>
                  <a:pt x="236537" y="369888"/>
                  <a:pt x="311150" y="125413"/>
                  <a:pt x="327025" y="63500"/>
                </a:cubicBezTo>
                <a:cubicBezTo>
                  <a:pt x="342900" y="1588"/>
                  <a:pt x="254000" y="0"/>
                  <a:pt x="288925" y="25400"/>
                </a:cubicBezTo>
                <a:cubicBezTo>
                  <a:pt x="323850" y="50800"/>
                  <a:pt x="515938" y="177800"/>
                  <a:pt x="536575" y="215900"/>
                </a:cubicBezTo>
                <a:cubicBezTo>
                  <a:pt x="557212" y="254000"/>
                  <a:pt x="474662" y="233363"/>
                  <a:pt x="412750" y="254000"/>
                </a:cubicBezTo>
                <a:cubicBezTo>
                  <a:pt x="350838" y="274637"/>
                  <a:pt x="182563" y="336550"/>
                  <a:pt x="165100" y="339725"/>
                </a:cubicBezTo>
                <a:cubicBezTo>
                  <a:pt x="147638" y="342900"/>
                  <a:pt x="227806" y="307975"/>
                  <a:pt x="307975" y="273050"/>
                </a:cubicBezTo>
              </a:path>
            </a:pathLst>
          </a:custGeom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Полилиния 37">
            <a:hlinkClick r:id="rId7" action="ppaction://hlinksldjump"/>
          </p:cNvPr>
          <p:cNvSpPr/>
          <p:nvPr/>
        </p:nvSpPr>
        <p:spPr>
          <a:xfrm>
            <a:off x="6059488" y="2286000"/>
            <a:ext cx="301624" cy="339725"/>
          </a:xfrm>
          <a:custGeom>
            <a:avLst/>
            <a:gdLst>
              <a:gd name="connsiteX0" fmla="*/ 274637 w 301624"/>
              <a:gd name="connsiteY0" fmla="*/ 9525 h 339725"/>
              <a:gd name="connsiteX1" fmla="*/ 26987 w 301624"/>
              <a:gd name="connsiteY1" fmla="*/ 276225 h 339725"/>
              <a:gd name="connsiteX2" fmla="*/ 112712 w 301624"/>
              <a:gd name="connsiteY2" fmla="*/ 9525 h 339725"/>
              <a:gd name="connsiteX3" fmla="*/ 227012 w 301624"/>
              <a:gd name="connsiteY3" fmla="*/ 323850 h 339725"/>
              <a:gd name="connsiteX4" fmla="*/ 265112 w 301624"/>
              <a:gd name="connsiteY4" fmla="*/ 66675 h 339725"/>
              <a:gd name="connsiteX5" fmla="*/ 93662 w 301624"/>
              <a:gd name="connsiteY5" fmla="*/ 38100 h 339725"/>
              <a:gd name="connsiteX6" fmla="*/ 46037 w 301624"/>
              <a:gd name="connsiteY6" fmla="*/ 295275 h 339725"/>
              <a:gd name="connsiteX7" fmla="*/ 236537 w 301624"/>
              <a:gd name="connsiteY7" fmla="*/ 304800 h 339725"/>
              <a:gd name="connsiteX8" fmla="*/ 227012 w 301624"/>
              <a:gd name="connsiteY8" fmla="*/ 142875 h 339725"/>
              <a:gd name="connsiteX9" fmla="*/ 84137 w 301624"/>
              <a:gd name="connsiteY9" fmla="*/ 133350 h 339725"/>
              <a:gd name="connsiteX10" fmla="*/ 169862 w 301624"/>
              <a:gd name="connsiteY10" fmla="*/ 47625 h 339725"/>
              <a:gd name="connsiteX11" fmla="*/ 141287 w 301624"/>
              <a:gd name="connsiteY11" fmla="*/ 285750 h 339725"/>
              <a:gd name="connsiteX12" fmla="*/ 74612 w 301624"/>
              <a:gd name="connsiteY12" fmla="*/ 180975 h 339725"/>
              <a:gd name="connsiteX13" fmla="*/ 207962 w 301624"/>
              <a:gd name="connsiteY13" fmla="*/ 133350 h 339725"/>
              <a:gd name="connsiteX14" fmla="*/ 188912 w 301624"/>
              <a:gd name="connsiteY14" fmla="*/ 266700 h 339725"/>
              <a:gd name="connsiteX15" fmla="*/ 274637 w 301624"/>
              <a:gd name="connsiteY15" fmla="*/ 9525 h 339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301624" h="339725">
                <a:moveTo>
                  <a:pt x="274637" y="9525"/>
                </a:moveTo>
                <a:cubicBezTo>
                  <a:pt x="247650" y="11112"/>
                  <a:pt x="53974" y="276225"/>
                  <a:pt x="26987" y="276225"/>
                </a:cubicBezTo>
                <a:cubicBezTo>
                  <a:pt x="0" y="276225"/>
                  <a:pt x="79375" y="1588"/>
                  <a:pt x="112712" y="9525"/>
                </a:cubicBezTo>
                <a:cubicBezTo>
                  <a:pt x="146049" y="17462"/>
                  <a:pt x="201612" y="314325"/>
                  <a:pt x="227012" y="323850"/>
                </a:cubicBezTo>
                <a:cubicBezTo>
                  <a:pt x="252412" y="333375"/>
                  <a:pt x="287337" y="114300"/>
                  <a:pt x="265112" y="66675"/>
                </a:cubicBezTo>
                <a:cubicBezTo>
                  <a:pt x="242887" y="19050"/>
                  <a:pt x="130174" y="0"/>
                  <a:pt x="93662" y="38100"/>
                </a:cubicBezTo>
                <a:cubicBezTo>
                  <a:pt x="57150" y="76200"/>
                  <a:pt x="22225" y="250825"/>
                  <a:pt x="46037" y="295275"/>
                </a:cubicBezTo>
                <a:cubicBezTo>
                  <a:pt x="69849" y="339725"/>
                  <a:pt x="206374" y="330200"/>
                  <a:pt x="236537" y="304800"/>
                </a:cubicBezTo>
                <a:cubicBezTo>
                  <a:pt x="266700" y="279400"/>
                  <a:pt x="252412" y="171450"/>
                  <a:pt x="227012" y="142875"/>
                </a:cubicBezTo>
                <a:cubicBezTo>
                  <a:pt x="201612" y="114300"/>
                  <a:pt x="93662" y="149225"/>
                  <a:pt x="84137" y="133350"/>
                </a:cubicBezTo>
                <a:cubicBezTo>
                  <a:pt x="74612" y="117475"/>
                  <a:pt x="160337" y="22225"/>
                  <a:pt x="169862" y="47625"/>
                </a:cubicBezTo>
                <a:cubicBezTo>
                  <a:pt x="179387" y="73025"/>
                  <a:pt x="157162" y="263525"/>
                  <a:pt x="141287" y="285750"/>
                </a:cubicBezTo>
                <a:cubicBezTo>
                  <a:pt x="125412" y="307975"/>
                  <a:pt x="63500" y="206375"/>
                  <a:pt x="74612" y="180975"/>
                </a:cubicBezTo>
                <a:cubicBezTo>
                  <a:pt x="85724" y="155575"/>
                  <a:pt x="188912" y="119063"/>
                  <a:pt x="207962" y="133350"/>
                </a:cubicBezTo>
                <a:cubicBezTo>
                  <a:pt x="227012" y="147638"/>
                  <a:pt x="179387" y="280987"/>
                  <a:pt x="188912" y="266700"/>
                </a:cubicBezTo>
                <a:cubicBezTo>
                  <a:pt x="198437" y="252413"/>
                  <a:pt x="301624" y="7938"/>
                  <a:pt x="274637" y="9525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Полилиния 38">
            <a:hlinkClick r:id="rId7" action="ppaction://hlinksldjump"/>
          </p:cNvPr>
          <p:cNvSpPr/>
          <p:nvPr/>
        </p:nvSpPr>
        <p:spPr>
          <a:xfrm>
            <a:off x="5354638" y="2614613"/>
            <a:ext cx="661987" cy="123824"/>
          </a:xfrm>
          <a:custGeom>
            <a:avLst/>
            <a:gdLst>
              <a:gd name="connsiteX0" fmla="*/ 74612 w 661987"/>
              <a:gd name="connsiteY0" fmla="*/ 90487 h 123824"/>
              <a:gd name="connsiteX1" fmla="*/ 579437 w 661987"/>
              <a:gd name="connsiteY1" fmla="*/ 4762 h 123824"/>
              <a:gd name="connsiteX2" fmla="*/ 569912 w 661987"/>
              <a:gd name="connsiteY2" fmla="*/ 119062 h 123824"/>
              <a:gd name="connsiteX3" fmla="*/ 293687 w 661987"/>
              <a:gd name="connsiteY3" fmla="*/ 33337 h 123824"/>
              <a:gd name="connsiteX4" fmla="*/ 131762 w 661987"/>
              <a:gd name="connsiteY4" fmla="*/ 14287 h 123824"/>
              <a:gd name="connsiteX5" fmla="*/ 74612 w 661987"/>
              <a:gd name="connsiteY5" fmla="*/ 90487 h 1238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61987" h="123824">
                <a:moveTo>
                  <a:pt x="74612" y="90487"/>
                </a:moveTo>
                <a:cubicBezTo>
                  <a:pt x="149224" y="88900"/>
                  <a:pt x="496887" y="0"/>
                  <a:pt x="579437" y="4762"/>
                </a:cubicBezTo>
                <a:cubicBezTo>
                  <a:pt x="661987" y="9524"/>
                  <a:pt x="617537" y="114300"/>
                  <a:pt x="569912" y="119062"/>
                </a:cubicBezTo>
                <a:cubicBezTo>
                  <a:pt x="522287" y="123824"/>
                  <a:pt x="366712" y="50799"/>
                  <a:pt x="293687" y="33337"/>
                </a:cubicBezTo>
                <a:cubicBezTo>
                  <a:pt x="220662" y="15875"/>
                  <a:pt x="161924" y="4762"/>
                  <a:pt x="131762" y="14287"/>
                </a:cubicBezTo>
                <a:cubicBezTo>
                  <a:pt x="101600" y="23812"/>
                  <a:pt x="0" y="92074"/>
                  <a:pt x="74612" y="90487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" name="Полилиния 40">
            <a:hlinkClick r:id="rId7" action="ppaction://hlinksldjump"/>
          </p:cNvPr>
          <p:cNvSpPr/>
          <p:nvPr/>
        </p:nvSpPr>
        <p:spPr>
          <a:xfrm>
            <a:off x="5426075" y="2613025"/>
            <a:ext cx="550862" cy="155575"/>
          </a:xfrm>
          <a:custGeom>
            <a:avLst/>
            <a:gdLst>
              <a:gd name="connsiteX0" fmla="*/ 498475 w 550862"/>
              <a:gd name="connsiteY0" fmla="*/ 44450 h 155575"/>
              <a:gd name="connsiteX1" fmla="*/ 488950 w 550862"/>
              <a:gd name="connsiteY1" fmla="*/ 149225 h 155575"/>
              <a:gd name="connsiteX2" fmla="*/ 450850 w 550862"/>
              <a:gd name="connsiteY2" fmla="*/ 6350 h 155575"/>
              <a:gd name="connsiteX3" fmla="*/ 346075 w 550862"/>
              <a:gd name="connsiteY3" fmla="*/ 111125 h 155575"/>
              <a:gd name="connsiteX4" fmla="*/ 317500 w 550862"/>
              <a:gd name="connsiteY4" fmla="*/ 25400 h 155575"/>
              <a:gd name="connsiteX5" fmla="*/ 203200 w 550862"/>
              <a:gd name="connsiteY5" fmla="*/ 82550 h 155575"/>
              <a:gd name="connsiteX6" fmla="*/ 12700 w 550862"/>
              <a:gd name="connsiteY6" fmla="*/ 92075 h 155575"/>
              <a:gd name="connsiteX7" fmla="*/ 127000 w 550862"/>
              <a:gd name="connsiteY7" fmla="*/ 44450 h 155575"/>
              <a:gd name="connsiteX8" fmla="*/ 403225 w 550862"/>
              <a:gd name="connsiteY8" fmla="*/ 53975 h 155575"/>
              <a:gd name="connsiteX9" fmla="*/ 479425 w 550862"/>
              <a:gd name="connsiteY9" fmla="*/ 92075 h 155575"/>
              <a:gd name="connsiteX10" fmla="*/ 174625 w 550862"/>
              <a:gd name="connsiteY10" fmla="*/ 120650 h 155575"/>
              <a:gd name="connsiteX11" fmla="*/ 498475 w 550862"/>
              <a:gd name="connsiteY11" fmla="*/ 44450 h 1555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550862" h="155575">
                <a:moveTo>
                  <a:pt x="498475" y="44450"/>
                </a:moveTo>
                <a:cubicBezTo>
                  <a:pt x="550862" y="49212"/>
                  <a:pt x="496887" y="155575"/>
                  <a:pt x="488950" y="149225"/>
                </a:cubicBezTo>
                <a:cubicBezTo>
                  <a:pt x="481013" y="142875"/>
                  <a:pt x="474662" y="12700"/>
                  <a:pt x="450850" y="6350"/>
                </a:cubicBezTo>
                <a:cubicBezTo>
                  <a:pt x="427038" y="0"/>
                  <a:pt x="368300" y="107950"/>
                  <a:pt x="346075" y="111125"/>
                </a:cubicBezTo>
                <a:cubicBezTo>
                  <a:pt x="323850" y="114300"/>
                  <a:pt x="341312" y="30162"/>
                  <a:pt x="317500" y="25400"/>
                </a:cubicBezTo>
                <a:cubicBezTo>
                  <a:pt x="293688" y="20638"/>
                  <a:pt x="254000" y="71438"/>
                  <a:pt x="203200" y="82550"/>
                </a:cubicBezTo>
                <a:cubicBezTo>
                  <a:pt x="152400" y="93663"/>
                  <a:pt x="25400" y="98425"/>
                  <a:pt x="12700" y="92075"/>
                </a:cubicBezTo>
                <a:cubicBezTo>
                  <a:pt x="0" y="85725"/>
                  <a:pt x="61913" y="50800"/>
                  <a:pt x="127000" y="44450"/>
                </a:cubicBezTo>
                <a:cubicBezTo>
                  <a:pt x="192087" y="38100"/>
                  <a:pt x="344488" y="46038"/>
                  <a:pt x="403225" y="53975"/>
                </a:cubicBezTo>
                <a:cubicBezTo>
                  <a:pt x="461963" y="61913"/>
                  <a:pt x="517525" y="80963"/>
                  <a:pt x="479425" y="92075"/>
                </a:cubicBezTo>
                <a:cubicBezTo>
                  <a:pt x="441325" y="103187"/>
                  <a:pt x="173038" y="134937"/>
                  <a:pt x="174625" y="120650"/>
                </a:cubicBezTo>
                <a:cubicBezTo>
                  <a:pt x="176212" y="106363"/>
                  <a:pt x="446088" y="39688"/>
                  <a:pt x="498475" y="44450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Полилиния 44">
            <a:hlinkClick r:id="rId8" action="ppaction://hlinksldjump"/>
          </p:cNvPr>
          <p:cNvSpPr/>
          <p:nvPr/>
        </p:nvSpPr>
        <p:spPr>
          <a:xfrm>
            <a:off x="5221288" y="3832225"/>
            <a:ext cx="436562" cy="430212"/>
          </a:xfrm>
          <a:custGeom>
            <a:avLst/>
            <a:gdLst>
              <a:gd name="connsiteX0" fmla="*/ 46037 w 436562"/>
              <a:gd name="connsiteY0" fmla="*/ 139700 h 430212"/>
              <a:gd name="connsiteX1" fmla="*/ 236537 w 436562"/>
              <a:gd name="connsiteY1" fmla="*/ 63500 h 430212"/>
              <a:gd name="connsiteX2" fmla="*/ 407987 w 436562"/>
              <a:gd name="connsiteY2" fmla="*/ 120650 h 430212"/>
              <a:gd name="connsiteX3" fmla="*/ 407987 w 436562"/>
              <a:gd name="connsiteY3" fmla="*/ 282575 h 430212"/>
              <a:gd name="connsiteX4" fmla="*/ 341312 w 436562"/>
              <a:gd name="connsiteY4" fmla="*/ 368300 h 430212"/>
              <a:gd name="connsiteX5" fmla="*/ 188912 w 436562"/>
              <a:gd name="connsiteY5" fmla="*/ 425450 h 430212"/>
              <a:gd name="connsiteX6" fmla="*/ 36512 w 436562"/>
              <a:gd name="connsiteY6" fmla="*/ 339725 h 430212"/>
              <a:gd name="connsiteX7" fmla="*/ 7937 w 436562"/>
              <a:gd name="connsiteY7" fmla="*/ 196850 h 430212"/>
              <a:gd name="connsiteX8" fmla="*/ 84137 w 436562"/>
              <a:gd name="connsiteY8" fmla="*/ 63500 h 430212"/>
              <a:gd name="connsiteX9" fmla="*/ 217487 w 436562"/>
              <a:gd name="connsiteY9" fmla="*/ 53975 h 430212"/>
              <a:gd name="connsiteX10" fmla="*/ 207962 w 436562"/>
              <a:gd name="connsiteY10" fmla="*/ 387350 h 430212"/>
              <a:gd name="connsiteX11" fmla="*/ 331787 w 436562"/>
              <a:gd name="connsiteY11" fmla="*/ 82550 h 430212"/>
              <a:gd name="connsiteX12" fmla="*/ 274637 w 436562"/>
              <a:gd name="connsiteY12" fmla="*/ 330200 h 430212"/>
              <a:gd name="connsiteX13" fmla="*/ 388937 w 436562"/>
              <a:gd name="connsiteY13" fmla="*/ 196850 h 430212"/>
              <a:gd name="connsiteX14" fmla="*/ 46037 w 436562"/>
              <a:gd name="connsiteY14" fmla="*/ 139700 h 4302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436562" h="430212">
                <a:moveTo>
                  <a:pt x="46037" y="139700"/>
                </a:moveTo>
                <a:cubicBezTo>
                  <a:pt x="20637" y="117475"/>
                  <a:pt x="176212" y="66675"/>
                  <a:pt x="236537" y="63500"/>
                </a:cubicBezTo>
                <a:cubicBezTo>
                  <a:pt x="296862" y="60325"/>
                  <a:pt x="379412" y="84138"/>
                  <a:pt x="407987" y="120650"/>
                </a:cubicBezTo>
                <a:cubicBezTo>
                  <a:pt x="436562" y="157162"/>
                  <a:pt x="419099" y="241300"/>
                  <a:pt x="407987" y="282575"/>
                </a:cubicBezTo>
                <a:cubicBezTo>
                  <a:pt x="396875" y="323850"/>
                  <a:pt x="377824" y="344488"/>
                  <a:pt x="341312" y="368300"/>
                </a:cubicBezTo>
                <a:cubicBezTo>
                  <a:pt x="304800" y="392112"/>
                  <a:pt x="239712" y="430212"/>
                  <a:pt x="188912" y="425450"/>
                </a:cubicBezTo>
                <a:cubicBezTo>
                  <a:pt x="138112" y="420688"/>
                  <a:pt x="66674" y="377825"/>
                  <a:pt x="36512" y="339725"/>
                </a:cubicBezTo>
                <a:cubicBezTo>
                  <a:pt x="6350" y="301625"/>
                  <a:pt x="0" y="242887"/>
                  <a:pt x="7937" y="196850"/>
                </a:cubicBezTo>
                <a:cubicBezTo>
                  <a:pt x="15874" y="150813"/>
                  <a:pt x="49212" y="87312"/>
                  <a:pt x="84137" y="63500"/>
                </a:cubicBezTo>
                <a:cubicBezTo>
                  <a:pt x="119062" y="39688"/>
                  <a:pt x="196850" y="0"/>
                  <a:pt x="217487" y="53975"/>
                </a:cubicBezTo>
                <a:cubicBezTo>
                  <a:pt x="238125" y="107950"/>
                  <a:pt x="188912" y="382588"/>
                  <a:pt x="207962" y="387350"/>
                </a:cubicBezTo>
                <a:cubicBezTo>
                  <a:pt x="227012" y="392112"/>
                  <a:pt x="320675" y="92075"/>
                  <a:pt x="331787" y="82550"/>
                </a:cubicBezTo>
                <a:cubicBezTo>
                  <a:pt x="342900" y="73025"/>
                  <a:pt x="265112" y="311150"/>
                  <a:pt x="274637" y="330200"/>
                </a:cubicBezTo>
                <a:cubicBezTo>
                  <a:pt x="284162" y="349250"/>
                  <a:pt x="428625" y="223838"/>
                  <a:pt x="388937" y="196850"/>
                </a:cubicBezTo>
                <a:cubicBezTo>
                  <a:pt x="349250" y="169863"/>
                  <a:pt x="71437" y="161925"/>
                  <a:pt x="46037" y="139700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" name="Полилиния 45">
            <a:hlinkClick r:id="rId8" action="ppaction://hlinksldjump"/>
          </p:cNvPr>
          <p:cNvSpPr/>
          <p:nvPr/>
        </p:nvSpPr>
        <p:spPr>
          <a:xfrm>
            <a:off x="5246688" y="3913981"/>
            <a:ext cx="393700" cy="340519"/>
          </a:xfrm>
          <a:custGeom>
            <a:avLst/>
            <a:gdLst>
              <a:gd name="connsiteX0" fmla="*/ 58737 w 393700"/>
              <a:gd name="connsiteY0" fmla="*/ 794 h 340519"/>
              <a:gd name="connsiteX1" fmla="*/ 115887 w 393700"/>
              <a:gd name="connsiteY1" fmla="*/ 794 h 340519"/>
              <a:gd name="connsiteX2" fmla="*/ 325437 w 393700"/>
              <a:gd name="connsiteY2" fmla="*/ 10319 h 340519"/>
              <a:gd name="connsiteX3" fmla="*/ 11112 w 393700"/>
              <a:gd name="connsiteY3" fmla="*/ 124619 h 340519"/>
              <a:gd name="connsiteX4" fmla="*/ 392112 w 393700"/>
              <a:gd name="connsiteY4" fmla="*/ 143669 h 340519"/>
              <a:gd name="connsiteX5" fmla="*/ 20637 w 393700"/>
              <a:gd name="connsiteY5" fmla="*/ 181769 h 340519"/>
              <a:gd name="connsiteX6" fmla="*/ 354012 w 393700"/>
              <a:gd name="connsiteY6" fmla="*/ 238919 h 340519"/>
              <a:gd name="connsiteX7" fmla="*/ 77787 w 393700"/>
              <a:gd name="connsiteY7" fmla="*/ 305594 h 340519"/>
              <a:gd name="connsiteX8" fmla="*/ 58737 w 393700"/>
              <a:gd name="connsiteY8" fmla="*/ 794 h 3405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93700" h="340519">
                <a:moveTo>
                  <a:pt x="58737" y="794"/>
                </a:moveTo>
                <a:cubicBezTo>
                  <a:pt x="65087" y="0"/>
                  <a:pt x="115887" y="794"/>
                  <a:pt x="115887" y="794"/>
                </a:cubicBezTo>
                <a:lnTo>
                  <a:pt x="325437" y="10319"/>
                </a:lnTo>
                <a:cubicBezTo>
                  <a:pt x="307975" y="30956"/>
                  <a:pt x="0" y="102394"/>
                  <a:pt x="11112" y="124619"/>
                </a:cubicBezTo>
                <a:cubicBezTo>
                  <a:pt x="22224" y="146844"/>
                  <a:pt x="390525" y="134144"/>
                  <a:pt x="392112" y="143669"/>
                </a:cubicBezTo>
                <a:cubicBezTo>
                  <a:pt x="393700" y="153194"/>
                  <a:pt x="26987" y="165894"/>
                  <a:pt x="20637" y="181769"/>
                </a:cubicBezTo>
                <a:cubicBezTo>
                  <a:pt x="14287" y="197644"/>
                  <a:pt x="344487" y="218282"/>
                  <a:pt x="354012" y="238919"/>
                </a:cubicBezTo>
                <a:cubicBezTo>
                  <a:pt x="363537" y="259556"/>
                  <a:pt x="128587" y="340519"/>
                  <a:pt x="77787" y="305594"/>
                </a:cubicBezTo>
                <a:cubicBezTo>
                  <a:pt x="26987" y="270669"/>
                  <a:pt x="38099" y="150019"/>
                  <a:pt x="58737" y="794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8" name="Полилиния 47"/>
          <p:cNvSpPr/>
          <p:nvPr/>
        </p:nvSpPr>
        <p:spPr>
          <a:xfrm>
            <a:off x="7739063" y="2776538"/>
            <a:ext cx="393699" cy="355599"/>
          </a:xfrm>
          <a:custGeom>
            <a:avLst/>
            <a:gdLst>
              <a:gd name="connsiteX0" fmla="*/ 23812 w 393699"/>
              <a:gd name="connsiteY0" fmla="*/ 109537 h 355599"/>
              <a:gd name="connsiteX1" fmla="*/ 33337 w 393699"/>
              <a:gd name="connsiteY1" fmla="*/ 309562 h 355599"/>
              <a:gd name="connsiteX2" fmla="*/ 223837 w 393699"/>
              <a:gd name="connsiteY2" fmla="*/ 347662 h 355599"/>
              <a:gd name="connsiteX3" fmla="*/ 328612 w 393699"/>
              <a:gd name="connsiteY3" fmla="*/ 261937 h 355599"/>
              <a:gd name="connsiteX4" fmla="*/ 385762 w 393699"/>
              <a:gd name="connsiteY4" fmla="*/ 176212 h 355599"/>
              <a:gd name="connsiteX5" fmla="*/ 280987 w 393699"/>
              <a:gd name="connsiteY5" fmla="*/ 42862 h 355599"/>
              <a:gd name="connsiteX6" fmla="*/ 90487 w 393699"/>
              <a:gd name="connsiteY6" fmla="*/ 14287 h 355599"/>
              <a:gd name="connsiteX7" fmla="*/ 23812 w 393699"/>
              <a:gd name="connsiteY7" fmla="*/ 109537 h 3555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93699" h="355599">
                <a:moveTo>
                  <a:pt x="23812" y="109537"/>
                </a:moveTo>
                <a:cubicBezTo>
                  <a:pt x="14287" y="158750"/>
                  <a:pt x="0" y="269875"/>
                  <a:pt x="33337" y="309562"/>
                </a:cubicBezTo>
                <a:cubicBezTo>
                  <a:pt x="66674" y="349249"/>
                  <a:pt x="174625" y="355599"/>
                  <a:pt x="223837" y="347662"/>
                </a:cubicBezTo>
                <a:cubicBezTo>
                  <a:pt x="273049" y="339725"/>
                  <a:pt x="301625" y="290512"/>
                  <a:pt x="328612" y="261937"/>
                </a:cubicBezTo>
                <a:cubicBezTo>
                  <a:pt x="355600" y="233362"/>
                  <a:pt x="393699" y="212724"/>
                  <a:pt x="385762" y="176212"/>
                </a:cubicBezTo>
                <a:cubicBezTo>
                  <a:pt x="377825" y="139700"/>
                  <a:pt x="330199" y="69849"/>
                  <a:pt x="280987" y="42862"/>
                </a:cubicBezTo>
                <a:cubicBezTo>
                  <a:pt x="231775" y="15875"/>
                  <a:pt x="138112" y="0"/>
                  <a:pt x="90487" y="14287"/>
                </a:cubicBezTo>
                <a:cubicBezTo>
                  <a:pt x="42862" y="28574"/>
                  <a:pt x="33337" y="60324"/>
                  <a:pt x="23812" y="109537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0" name="Полилиния 49">
            <a:hlinkClick r:id="rId8" action="ppaction://hlinksldjump"/>
          </p:cNvPr>
          <p:cNvSpPr/>
          <p:nvPr/>
        </p:nvSpPr>
        <p:spPr>
          <a:xfrm>
            <a:off x="5969000" y="1166813"/>
            <a:ext cx="292100" cy="279399"/>
          </a:xfrm>
          <a:custGeom>
            <a:avLst/>
            <a:gdLst>
              <a:gd name="connsiteX0" fmla="*/ 31750 w 292100"/>
              <a:gd name="connsiteY0" fmla="*/ 61912 h 279399"/>
              <a:gd name="connsiteX1" fmla="*/ 12700 w 292100"/>
              <a:gd name="connsiteY1" fmla="*/ 157162 h 279399"/>
              <a:gd name="connsiteX2" fmla="*/ 107950 w 292100"/>
              <a:gd name="connsiteY2" fmla="*/ 261937 h 279399"/>
              <a:gd name="connsiteX3" fmla="*/ 241300 w 292100"/>
              <a:gd name="connsiteY3" fmla="*/ 261937 h 279399"/>
              <a:gd name="connsiteX4" fmla="*/ 288925 w 292100"/>
              <a:gd name="connsiteY4" fmla="*/ 185737 h 279399"/>
              <a:gd name="connsiteX5" fmla="*/ 260350 w 292100"/>
              <a:gd name="connsiteY5" fmla="*/ 61912 h 279399"/>
              <a:gd name="connsiteX6" fmla="*/ 222250 w 292100"/>
              <a:gd name="connsiteY6" fmla="*/ 14287 h 279399"/>
              <a:gd name="connsiteX7" fmla="*/ 117475 w 292100"/>
              <a:gd name="connsiteY7" fmla="*/ 4762 h 279399"/>
              <a:gd name="connsiteX8" fmla="*/ 31750 w 292100"/>
              <a:gd name="connsiteY8" fmla="*/ 61912 h 2793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92100" h="279399">
                <a:moveTo>
                  <a:pt x="31750" y="61912"/>
                </a:moveTo>
                <a:cubicBezTo>
                  <a:pt x="14287" y="87312"/>
                  <a:pt x="0" y="123825"/>
                  <a:pt x="12700" y="157162"/>
                </a:cubicBezTo>
                <a:cubicBezTo>
                  <a:pt x="25400" y="190500"/>
                  <a:pt x="69850" y="244475"/>
                  <a:pt x="107950" y="261937"/>
                </a:cubicBezTo>
                <a:cubicBezTo>
                  <a:pt x="146050" y="279399"/>
                  <a:pt x="211138" y="274637"/>
                  <a:pt x="241300" y="261937"/>
                </a:cubicBezTo>
                <a:cubicBezTo>
                  <a:pt x="271463" y="249237"/>
                  <a:pt x="285750" y="219074"/>
                  <a:pt x="288925" y="185737"/>
                </a:cubicBezTo>
                <a:cubicBezTo>
                  <a:pt x="292100" y="152400"/>
                  <a:pt x="271462" y="90487"/>
                  <a:pt x="260350" y="61912"/>
                </a:cubicBezTo>
                <a:cubicBezTo>
                  <a:pt x="249238" y="33337"/>
                  <a:pt x="246063" y="23812"/>
                  <a:pt x="222250" y="14287"/>
                </a:cubicBezTo>
                <a:cubicBezTo>
                  <a:pt x="198438" y="4762"/>
                  <a:pt x="142875" y="0"/>
                  <a:pt x="117475" y="4762"/>
                </a:cubicBezTo>
                <a:cubicBezTo>
                  <a:pt x="92075" y="9524"/>
                  <a:pt x="49213" y="36512"/>
                  <a:pt x="31750" y="61912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1" name="Полилиния 50">
            <a:hlinkClick r:id="rId8" action="ppaction://hlinksldjump"/>
          </p:cNvPr>
          <p:cNvSpPr/>
          <p:nvPr/>
        </p:nvSpPr>
        <p:spPr>
          <a:xfrm>
            <a:off x="6015037" y="1163638"/>
            <a:ext cx="228601" cy="257175"/>
          </a:xfrm>
          <a:custGeom>
            <a:avLst/>
            <a:gdLst>
              <a:gd name="connsiteX0" fmla="*/ 33338 w 228601"/>
              <a:gd name="connsiteY0" fmla="*/ 55562 h 257175"/>
              <a:gd name="connsiteX1" fmla="*/ 195263 w 228601"/>
              <a:gd name="connsiteY1" fmla="*/ 74612 h 257175"/>
              <a:gd name="connsiteX2" fmla="*/ 4763 w 228601"/>
              <a:gd name="connsiteY2" fmla="*/ 131762 h 257175"/>
              <a:gd name="connsiteX3" fmla="*/ 223838 w 228601"/>
              <a:gd name="connsiteY3" fmla="*/ 150812 h 257175"/>
              <a:gd name="connsiteX4" fmla="*/ 33338 w 228601"/>
              <a:gd name="connsiteY4" fmla="*/ 188912 h 257175"/>
              <a:gd name="connsiteX5" fmla="*/ 109538 w 228601"/>
              <a:gd name="connsiteY5" fmla="*/ 227012 h 257175"/>
              <a:gd name="connsiteX6" fmla="*/ 109538 w 228601"/>
              <a:gd name="connsiteY6" fmla="*/ 7937 h 257175"/>
              <a:gd name="connsiteX7" fmla="*/ 195263 w 228601"/>
              <a:gd name="connsiteY7" fmla="*/ 179387 h 257175"/>
              <a:gd name="connsiteX8" fmla="*/ 33338 w 228601"/>
              <a:gd name="connsiteY8" fmla="*/ 55562 h 257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28601" h="257175">
                <a:moveTo>
                  <a:pt x="33338" y="55562"/>
                </a:moveTo>
                <a:cubicBezTo>
                  <a:pt x="33338" y="38100"/>
                  <a:pt x="200026" y="61912"/>
                  <a:pt x="195263" y="74612"/>
                </a:cubicBezTo>
                <a:cubicBezTo>
                  <a:pt x="190500" y="87312"/>
                  <a:pt x="0" y="119062"/>
                  <a:pt x="4763" y="131762"/>
                </a:cubicBezTo>
                <a:cubicBezTo>
                  <a:pt x="9526" y="144462"/>
                  <a:pt x="219075" y="141287"/>
                  <a:pt x="223838" y="150812"/>
                </a:cubicBezTo>
                <a:cubicBezTo>
                  <a:pt x="228601" y="160337"/>
                  <a:pt x="52388" y="176212"/>
                  <a:pt x="33338" y="188912"/>
                </a:cubicBezTo>
                <a:cubicBezTo>
                  <a:pt x="14288" y="201612"/>
                  <a:pt x="96838" y="257175"/>
                  <a:pt x="109538" y="227012"/>
                </a:cubicBezTo>
                <a:cubicBezTo>
                  <a:pt x="122238" y="196850"/>
                  <a:pt x="95251" y="15874"/>
                  <a:pt x="109538" y="7937"/>
                </a:cubicBezTo>
                <a:cubicBezTo>
                  <a:pt x="123825" y="0"/>
                  <a:pt x="209550" y="169862"/>
                  <a:pt x="195263" y="179387"/>
                </a:cubicBezTo>
                <a:cubicBezTo>
                  <a:pt x="180976" y="188912"/>
                  <a:pt x="33338" y="73024"/>
                  <a:pt x="33338" y="55562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триг СБРОС на первом"/>
          <p:cNvSpPr/>
          <p:nvPr/>
        </p:nvSpPr>
        <p:spPr>
          <a:xfrm>
            <a:off x="3954421" y="1784843"/>
            <a:ext cx="1750108" cy="477422"/>
          </a:xfrm>
          <a:prstGeom prst="roundRect">
            <a:avLst>
              <a:gd name="adj" fmla="val 50000"/>
            </a:avLst>
          </a:prstGeom>
          <a:solidFill>
            <a:srgbClr val="00B050"/>
          </a:solidFill>
          <a:ln>
            <a:noFill/>
          </a:ln>
          <a:effectLst>
            <a:outerShdw blurRad="127000" dist="38100" dir="5400000" sx="104000" sy="104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 smtClean="0">
                <a:solidFill>
                  <a:schemeClr val="bg1"/>
                </a:solidFill>
              </a:rPr>
              <a:t>3</a:t>
            </a:r>
            <a:endParaRPr lang="ru-RU" b="1" u="sng" dirty="0">
              <a:solidFill>
                <a:schemeClr val="bg1"/>
              </a:solidFill>
            </a:endParaRPr>
          </a:p>
        </p:txBody>
      </p:sp>
      <p:sp>
        <p:nvSpPr>
          <p:cNvPr id="143" name="Прямоугольник 142"/>
          <p:cNvSpPr/>
          <p:nvPr/>
        </p:nvSpPr>
        <p:spPr>
          <a:xfrm>
            <a:off x="3599892" y="0"/>
            <a:ext cx="1913023" cy="490509"/>
          </a:xfrm>
          <a:prstGeom prst="rect">
            <a:avLst/>
          </a:prstGeom>
          <a:solidFill>
            <a:srgbClr val="1C2F5A"/>
          </a:solidFill>
          <a:ln>
            <a:noFill/>
          </a:ln>
          <a:effectLst>
            <a:outerShdw blurRad="127000" dist="38100" dir="5400000" sx="103000" sy="103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Строение клетки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1385858" y="1099669"/>
            <a:ext cx="3454904" cy="571982"/>
          </a:xfrm>
          <a:prstGeom prst="roundRect">
            <a:avLst/>
          </a:prstGeom>
          <a:solidFill>
            <a:schemeClr val="bg1"/>
          </a:solidFill>
          <a:ln cmpd="dbl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Задания высокого  уровня сложности 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151" name="Прямоугольник 150">
            <a:hlinkClick r:id="rId9" action="ppaction://hlinksldjump" tooltip="Устройство микроскопа и правила работы с ним"/>
          </p:cNvPr>
          <p:cNvSpPr/>
          <p:nvPr/>
        </p:nvSpPr>
        <p:spPr>
          <a:xfrm>
            <a:off x="1756824" y="0"/>
            <a:ext cx="1879071" cy="49050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  <a:effectLst>
            <a:outerShdw blurRad="127000" dist="38100" dir="5400000" sx="103000" sy="103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 smtClean="0">
                <a:solidFill>
                  <a:schemeClr val="bg1"/>
                </a:solidFill>
                <a:hlinkClick r:id="rId9" action="ppaction://hlinksldjump"/>
              </a:rPr>
              <a:t>Микроскоп</a:t>
            </a:r>
            <a:endParaRPr lang="ru-RU" b="1" u="sng" dirty="0">
              <a:solidFill>
                <a:schemeClr val="bg1"/>
              </a:solidFill>
            </a:endParaRPr>
          </a:p>
        </p:txBody>
      </p:sp>
      <p:sp>
        <p:nvSpPr>
          <p:cNvPr id="146" name="Прямоугольник 145">
            <a:hlinkClick r:id="rId10" action="ppaction://hlinksldjump" tooltip="Устройство микроскопа и правила работы с ним"/>
          </p:cNvPr>
          <p:cNvSpPr/>
          <p:nvPr/>
        </p:nvSpPr>
        <p:spPr>
          <a:xfrm>
            <a:off x="-6862" y="0"/>
            <a:ext cx="1763687" cy="49050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  <a:effectLst>
            <a:outerShdw blurRad="127000" dist="38100" dir="5400000" sx="103000" sy="103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/>
                </a:solidFill>
                <a:hlinkClick r:id="rId11" action="ppaction://hlinksldjump"/>
              </a:rPr>
              <a:t>Великие открытия 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24" name="Прямоугольник 23">
            <a:hlinkClick r:id="rId12" action="ppaction://hlinksldjump" tooltip="Устройство микроскопа и правила работы с ним"/>
          </p:cNvPr>
          <p:cNvSpPr/>
          <p:nvPr/>
        </p:nvSpPr>
        <p:spPr>
          <a:xfrm>
            <a:off x="12593" y="508123"/>
            <a:ext cx="1727684" cy="504056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  <a:effectLst>
            <a:outerShdw blurRad="127000" dist="38100" dir="5400000" sx="103000" sy="103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/>
                </a:solidFill>
                <a:hlinkClick r:id="rId12" action="ppaction://hlinksldjump"/>
              </a:rPr>
              <a:t>Начало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23" name="триг СБРОС на первом"/>
          <p:cNvSpPr/>
          <p:nvPr/>
        </p:nvSpPr>
        <p:spPr>
          <a:xfrm>
            <a:off x="132307" y="1762125"/>
            <a:ext cx="1807891" cy="500140"/>
          </a:xfrm>
          <a:prstGeom prst="roundRect">
            <a:avLst>
              <a:gd name="adj" fmla="val 50000"/>
            </a:avLst>
          </a:prstGeom>
          <a:solidFill>
            <a:srgbClr val="00B050"/>
          </a:solidFill>
          <a:ln>
            <a:noFill/>
          </a:ln>
          <a:effectLst>
            <a:outerShdw blurRad="127000" dist="38100" dir="5400000" sx="104000" sy="104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 smtClean="0">
                <a:solidFill>
                  <a:schemeClr val="bg1"/>
                </a:solidFill>
              </a:rPr>
              <a:t>1</a:t>
            </a:r>
            <a:endParaRPr lang="ru-RU" b="1" u="sng" dirty="0">
              <a:solidFill>
                <a:schemeClr val="bg1"/>
              </a:solidFill>
            </a:endParaRPr>
          </a:p>
        </p:txBody>
      </p:sp>
      <p:sp>
        <p:nvSpPr>
          <p:cNvPr id="40" name="триг СБРОС на первом"/>
          <p:cNvSpPr/>
          <p:nvPr/>
        </p:nvSpPr>
        <p:spPr>
          <a:xfrm>
            <a:off x="2032217" y="2262264"/>
            <a:ext cx="1908212" cy="506335"/>
          </a:xfrm>
          <a:prstGeom prst="roundRect">
            <a:avLst>
              <a:gd name="adj" fmla="val 50000"/>
            </a:avLst>
          </a:prstGeom>
          <a:solidFill>
            <a:srgbClr val="00B050"/>
          </a:solidFill>
          <a:ln>
            <a:noFill/>
          </a:ln>
          <a:effectLst>
            <a:outerShdw blurRad="127000" dist="38100" dir="5400000" sx="104000" sy="104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 smtClean="0">
                <a:solidFill>
                  <a:schemeClr val="bg1"/>
                </a:solidFill>
              </a:rPr>
              <a:t>2</a:t>
            </a:r>
            <a:endParaRPr lang="ru-RU" b="1" u="sng" dirty="0">
              <a:solidFill>
                <a:schemeClr val="bg1"/>
              </a:solidFill>
            </a:endParaRPr>
          </a:p>
        </p:txBody>
      </p:sp>
      <p:sp>
        <p:nvSpPr>
          <p:cNvPr id="47" name="триг СБРОС на первом">
            <a:hlinkClick r:id="rId13" action="ppaction://hlinksldjump"/>
          </p:cNvPr>
          <p:cNvSpPr/>
          <p:nvPr/>
        </p:nvSpPr>
        <p:spPr>
          <a:xfrm>
            <a:off x="173359" y="4530514"/>
            <a:ext cx="1212499" cy="506335"/>
          </a:xfrm>
          <a:prstGeom prst="ellipse">
            <a:avLst/>
          </a:prstGeom>
          <a:solidFill>
            <a:srgbClr val="00B050"/>
          </a:solidFill>
          <a:ln>
            <a:noFill/>
          </a:ln>
          <a:effectLst>
            <a:outerShdw blurRad="127000" dist="38100" dir="5400000" sx="104000" sy="104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 smtClean="0">
                <a:solidFill>
                  <a:schemeClr val="bg1"/>
                </a:solidFill>
              </a:rPr>
              <a:t>Назад </a:t>
            </a:r>
            <a:endParaRPr lang="ru-RU" b="1" u="sng" dirty="0">
              <a:solidFill>
                <a:schemeClr val="bg1"/>
              </a:solidFill>
            </a:endParaRPr>
          </a:p>
        </p:txBody>
      </p:sp>
      <p:pic>
        <p:nvPicPr>
          <p:cNvPr id="2050" name="Picture 2" descr="C:\Users\1\Desktop\плакат потешина\картинки\depositphotos_39109609-stock-illustration-professor-holding-frog.jp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251520" y="2391730"/>
            <a:ext cx="1631147" cy="1811796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</p:pic>
      <p:pic>
        <p:nvPicPr>
          <p:cNvPr id="33" name="Picture 2" descr="C:\Users\1\Desktop\плакат потешина\картинки\depositphotos_39109609-stock-illustration-professor-holding-frog.jp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2159732" y="2859782"/>
            <a:ext cx="1631147" cy="1811796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</p:pic>
      <p:pic>
        <p:nvPicPr>
          <p:cNvPr id="34" name="Picture 2" descr="C:\Users\1\Desktop\плакат потешина\картинки\depositphotos_39109609-stock-illustration-professor-holding-frog.jp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4067944" y="2463738"/>
            <a:ext cx="1631147" cy="1811796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</p:pic>
      <p:pic>
        <p:nvPicPr>
          <p:cNvPr id="2053" name="Picture 5" descr="C:\Users\1\Desktop\плакат потешина\картинки\9622c3fde0c396e00664ef1c26e875f7--cell-model-animal-cell.jpg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6192180" y="915566"/>
            <a:ext cx="2571779" cy="3672408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glow rad="228600">
              <a:srgbClr val="00B050">
                <a:alpha val="40000"/>
              </a:srgbClr>
            </a:glow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Left"/>
            <a:lightRig rig="threePt" dir="t">
              <a:rot lat="0" lon="0" rev="2100000"/>
            </a:lightRig>
          </a:scene3d>
          <a:sp3d extrusionH="25400">
            <a:bevelT w="304800" h="152400"/>
            <a:extrusionClr>
              <a:srgbClr val="000000"/>
            </a:extrusionClr>
          </a:sp3d>
        </p:spPr>
      </p:pic>
      <p:sp>
        <p:nvSpPr>
          <p:cNvPr id="35" name="Прямоугольник 34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>
              <a:alpha val="80000"/>
            </a:schemeClr>
          </a:solidFill>
          <a:ln w="53975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Скругленный прямоугольник 29"/>
          <p:cNvSpPr/>
          <p:nvPr/>
        </p:nvSpPr>
        <p:spPr>
          <a:xfrm>
            <a:off x="431539" y="339502"/>
            <a:ext cx="5697797" cy="792088"/>
          </a:xfrm>
          <a:prstGeom prst="roundRect">
            <a:avLst/>
          </a:prstGeom>
          <a:solidFill>
            <a:schemeClr val="bg1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Все  </a:t>
            </a:r>
            <a:r>
              <a:rPr lang="ru-RU" dirty="0" smtClean="0">
                <a:solidFill>
                  <a:schemeClr val="tx1"/>
                </a:solidFill>
              </a:rPr>
              <a:t>слова, </a:t>
            </a:r>
            <a:r>
              <a:rPr lang="ru-RU" dirty="0">
                <a:solidFill>
                  <a:schemeClr val="tx1"/>
                </a:solidFill>
              </a:rPr>
              <a:t>кроме </a:t>
            </a:r>
            <a:r>
              <a:rPr lang="ru-RU" dirty="0" smtClean="0">
                <a:solidFill>
                  <a:schemeClr val="tx1"/>
                </a:solidFill>
              </a:rPr>
              <a:t>одного,  </a:t>
            </a:r>
            <a:r>
              <a:rPr lang="ru-RU" dirty="0">
                <a:solidFill>
                  <a:schemeClr val="tx1"/>
                </a:solidFill>
              </a:rPr>
              <a:t>объединяет что-то общее. Уберите  лишнее слово.</a:t>
            </a:r>
          </a:p>
        </p:txBody>
      </p:sp>
      <p:grpSp>
        <p:nvGrpSpPr>
          <p:cNvPr id="3" name="Группа 61"/>
          <p:cNvGrpSpPr/>
          <p:nvPr/>
        </p:nvGrpSpPr>
        <p:grpSpPr>
          <a:xfrm>
            <a:off x="2231740" y="3003798"/>
            <a:ext cx="1800200" cy="1224136"/>
            <a:chOff x="2231740" y="3003798"/>
            <a:chExt cx="1800200" cy="1224136"/>
          </a:xfrm>
        </p:grpSpPr>
        <p:sp>
          <p:nvSpPr>
            <p:cNvPr id="44" name="Овал 43"/>
            <p:cNvSpPr/>
            <p:nvPr/>
          </p:nvSpPr>
          <p:spPr>
            <a:xfrm>
              <a:off x="2231740" y="3003798"/>
              <a:ext cx="1800200" cy="1224136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1030" name="Picture 6" descr="C:\Users\1\Desktop\плакат потешина\картинки\depositphotos_39109701-stock-illustration-professor-thinking-with-white-bubble.jpg"/>
            <p:cNvPicPr>
              <a:picLocks noChangeAspect="1" noChangeArrowheads="1"/>
            </p:cNvPicPr>
            <p:nvPr/>
          </p:nvPicPr>
          <p:blipFill>
            <a:blip r:embed="rId16" cstate="print"/>
            <a:srcRect t="4784" b="26829"/>
            <a:stretch>
              <a:fillRect/>
            </a:stretch>
          </p:blipFill>
          <p:spPr bwMode="auto">
            <a:xfrm>
              <a:off x="2555776" y="3183818"/>
              <a:ext cx="1116124" cy="847809"/>
            </a:xfrm>
            <a:prstGeom prst="rect">
              <a:avLst/>
            </a:prstGeom>
            <a:noFill/>
          </p:spPr>
        </p:pic>
      </p:grpSp>
      <p:grpSp>
        <p:nvGrpSpPr>
          <p:cNvPr id="4" name="Группа 63"/>
          <p:cNvGrpSpPr/>
          <p:nvPr/>
        </p:nvGrpSpPr>
        <p:grpSpPr>
          <a:xfrm>
            <a:off x="4211960" y="3003798"/>
            <a:ext cx="1800200" cy="1224136"/>
            <a:chOff x="4211960" y="3003798"/>
            <a:chExt cx="1800200" cy="1224136"/>
          </a:xfrm>
        </p:grpSpPr>
        <p:sp>
          <p:nvSpPr>
            <p:cNvPr id="43" name="Овал 42"/>
            <p:cNvSpPr/>
            <p:nvPr/>
          </p:nvSpPr>
          <p:spPr>
            <a:xfrm>
              <a:off x="4211960" y="3003798"/>
              <a:ext cx="1800200" cy="1224136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1031" name="Picture 7" descr="C:\Users\1\Desktop\плакат потешина\картинки\depositphotos_39109497-stock-illustration-professor-holding-a-sign.jpg"/>
            <p:cNvPicPr>
              <a:picLocks noChangeAspect="1" noChangeArrowheads="1"/>
            </p:cNvPicPr>
            <p:nvPr/>
          </p:nvPicPr>
          <p:blipFill>
            <a:blip r:embed="rId17" cstate="print"/>
            <a:srcRect/>
            <a:stretch>
              <a:fillRect/>
            </a:stretch>
          </p:blipFill>
          <p:spPr bwMode="auto">
            <a:xfrm>
              <a:off x="4716016" y="3147814"/>
              <a:ext cx="871276" cy="967768"/>
            </a:xfrm>
            <a:prstGeom prst="rect">
              <a:avLst/>
            </a:prstGeom>
            <a:noFill/>
          </p:spPr>
        </p:pic>
      </p:grpSp>
      <p:grpSp>
        <p:nvGrpSpPr>
          <p:cNvPr id="5" name="Группа 62"/>
          <p:cNvGrpSpPr/>
          <p:nvPr/>
        </p:nvGrpSpPr>
        <p:grpSpPr>
          <a:xfrm>
            <a:off x="4283968" y="1383618"/>
            <a:ext cx="1800200" cy="1224136"/>
            <a:chOff x="4283968" y="1383618"/>
            <a:chExt cx="1800200" cy="1224136"/>
          </a:xfrm>
        </p:grpSpPr>
        <p:sp>
          <p:nvSpPr>
            <p:cNvPr id="49" name="Овал 48"/>
            <p:cNvSpPr/>
            <p:nvPr/>
          </p:nvSpPr>
          <p:spPr>
            <a:xfrm>
              <a:off x="4283968" y="1383618"/>
              <a:ext cx="1800200" cy="1224136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1032" name="Picture 8" descr="C:\Users\1\Desktop\плакат потешина\картинки\depositphotos_39109703-stock-illustration-professor-reading-a-book.jpg"/>
            <p:cNvPicPr>
              <a:picLocks noChangeAspect="1" noChangeArrowheads="1"/>
            </p:cNvPicPr>
            <p:nvPr/>
          </p:nvPicPr>
          <p:blipFill>
            <a:blip r:embed="rId18" cstate="print"/>
            <a:srcRect/>
            <a:stretch>
              <a:fillRect/>
            </a:stretch>
          </p:blipFill>
          <p:spPr bwMode="auto">
            <a:xfrm>
              <a:off x="4716016" y="1491630"/>
              <a:ext cx="864096" cy="959794"/>
            </a:xfrm>
            <a:prstGeom prst="rect">
              <a:avLst/>
            </a:prstGeom>
            <a:noFill/>
          </p:spPr>
        </p:pic>
      </p:grpSp>
      <p:grpSp>
        <p:nvGrpSpPr>
          <p:cNvPr id="6" name="Группа 64"/>
          <p:cNvGrpSpPr/>
          <p:nvPr/>
        </p:nvGrpSpPr>
        <p:grpSpPr>
          <a:xfrm>
            <a:off x="2231740" y="1383618"/>
            <a:ext cx="1800200" cy="1224136"/>
            <a:chOff x="2231740" y="1383618"/>
            <a:chExt cx="1800200" cy="1224136"/>
          </a:xfrm>
        </p:grpSpPr>
        <p:sp>
          <p:nvSpPr>
            <p:cNvPr id="52" name="Овал 51"/>
            <p:cNvSpPr/>
            <p:nvPr/>
          </p:nvSpPr>
          <p:spPr>
            <a:xfrm>
              <a:off x="2231740" y="1383618"/>
              <a:ext cx="1800200" cy="1224136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1033" name="Picture 9" descr="C:\Users\1\Desktop\плакат потешина\картинки\depositphotos_39109609-stock-illustration-professor-holding-frog.jpg"/>
            <p:cNvPicPr>
              <a:picLocks noChangeAspect="1" noChangeArrowheads="1"/>
            </p:cNvPicPr>
            <p:nvPr/>
          </p:nvPicPr>
          <p:blipFill>
            <a:blip r:embed="rId19" cstate="print"/>
            <a:srcRect t="7145"/>
            <a:stretch>
              <a:fillRect/>
            </a:stretch>
          </p:blipFill>
          <p:spPr bwMode="auto">
            <a:xfrm>
              <a:off x="2627784" y="1491630"/>
              <a:ext cx="907280" cy="935752"/>
            </a:xfrm>
            <a:prstGeom prst="rect">
              <a:avLst/>
            </a:prstGeom>
            <a:noFill/>
          </p:spPr>
        </p:pic>
      </p:grpSp>
      <p:grpSp>
        <p:nvGrpSpPr>
          <p:cNvPr id="7" name="Группа 59"/>
          <p:cNvGrpSpPr/>
          <p:nvPr/>
        </p:nvGrpSpPr>
        <p:grpSpPr>
          <a:xfrm>
            <a:off x="215516" y="3039802"/>
            <a:ext cx="1800200" cy="1224136"/>
            <a:chOff x="215516" y="3039802"/>
            <a:chExt cx="1800200" cy="1224136"/>
          </a:xfrm>
        </p:grpSpPr>
        <p:sp>
          <p:nvSpPr>
            <p:cNvPr id="53" name="Овал 52"/>
            <p:cNvSpPr/>
            <p:nvPr/>
          </p:nvSpPr>
          <p:spPr>
            <a:xfrm>
              <a:off x="215516" y="3039802"/>
              <a:ext cx="1800200" cy="1224136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1035" name="Picture 11" descr="C:\Users\1\Desktop\плакат потешина\картинки\unnamed.jpg"/>
            <p:cNvPicPr>
              <a:picLocks noChangeAspect="1" noChangeArrowheads="1"/>
            </p:cNvPicPr>
            <p:nvPr/>
          </p:nvPicPr>
          <p:blipFill>
            <a:blip r:embed="rId20" cstate="print"/>
            <a:srcRect/>
            <a:stretch>
              <a:fillRect/>
            </a:stretch>
          </p:blipFill>
          <p:spPr bwMode="auto">
            <a:xfrm>
              <a:off x="683568" y="3183818"/>
              <a:ext cx="936104" cy="936104"/>
            </a:xfrm>
            <a:prstGeom prst="rect">
              <a:avLst/>
            </a:prstGeom>
            <a:noFill/>
          </p:spPr>
        </p:pic>
      </p:grpSp>
      <p:grpSp>
        <p:nvGrpSpPr>
          <p:cNvPr id="8" name="Группа 60"/>
          <p:cNvGrpSpPr/>
          <p:nvPr/>
        </p:nvGrpSpPr>
        <p:grpSpPr>
          <a:xfrm>
            <a:off x="215516" y="1383618"/>
            <a:ext cx="1800200" cy="1224136"/>
            <a:chOff x="215516" y="1383618"/>
            <a:chExt cx="1800200" cy="1224136"/>
          </a:xfrm>
        </p:grpSpPr>
        <p:sp>
          <p:nvSpPr>
            <p:cNvPr id="42" name="Овал 41"/>
            <p:cNvSpPr/>
            <p:nvPr/>
          </p:nvSpPr>
          <p:spPr>
            <a:xfrm>
              <a:off x="215516" y="1383618"/>
              <a:ext cx="1800200" cy="1224136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1036" name="Picture 12" descr="C:\Users\1\Desktop\плакат потешина\картинки\профессор-в-аборатории-36773212.jpg"/>
            <p:cNvPicPr>
              <a:picLocks noChangeAspect="1" noChangeArrowheads="1"/>
            </p:cNvPicPr>
            <p:nvPr/>
          </p:nvPicPr>
          <p:blipFill>
            <a:blip r:embed="rId21" cstate="print"/>
            <a:srcRect b="12500"/>
            <a:stretch>
              <a:fillRect/>
            </a:stretch>
          </p:blipFill>
          <p:spPr bwMode="auto">
            <a:xfrm>
              <a:off x="575556" y="1527634"/>
              <a:ext cx="1080120" cy="945105"/>
            </a:xfrm>
            <a:prstGeom prst="rect">
              <a:avLst/>
            </a:prstGeom>
            <a:noFill/>
          </p:spPr>
        </p:pic>
      </p:grpSp>
      <p:sp>
        <p:nvSpPr>
          <p:cNvPr id="58" name="Овал 57"/>
          <p:cNvSpPr/>
          <p:nvPr/>
        </p:nvSpPr>
        <p:spPr>
          <a:xfrm>
            <a:off x="2231740" y="3003798"/>
            <a:ext cx="1800200" cy="1224136"/>
          </a:xfrm>
          <a:prstGeom prst="ellipse">
            <a:avLst/>
          </a:prstGeom>
          <a:solidFill>
            <a:schemeClr val="bg1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sz="1600" dirty="0" smtClean="0">
                <a:solidFill>
                  <a:schemeClr val="tx1"/>
                </a:solidFill>
              </a:rPr>
              <a:t>5. </a:t>
            </a:r>
          </a:p>
          <a:p>
            <a:pPr algn="ctr"/>
            <a:r>
              <a:rPr lang="ru-RU" sz="1600" dirty="0" smtClean="0">
                <a:solidFill>
                  <a:schemeClr val="tx1"/>
                </a:solidFill>
              </a:rPr>
              <a:t>Эритроциты</a:t>
            </a:r>
            <a:endParaRPr lang="ru-RU" sz="1600" dirty="0">
              <a:solidFill>
                <a:schemeClr val="tx1"/>
              </a:solidFill>
            </a:endParaRPr>
          </a:p>
        </p:txBody>
      </p:sp>
      <p:sp>
        <p:nvSpPr>
          <p:cNvPr id="59" name="Овал 58"/>
          <p:cNvSpPr/>
          <p:nvPr/>
        </p:nvSpPr>
        <p:spPr>
          <a:xfrm>
            <a:off x="4211960" y="3003798"/>
            <a:ext cx="1800200" cy="1224136"/>
          </a:xfrm>
          <a:prstGeom prst="ellipse">
            <a:avLst/>
          </a:prstGeom>
          <a:solidFill>
            <a:schemeClr val="bg1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chemeClr val="tx1"/>
                </a:solidFill>
              </a:rPr>
              <a:t>6.</a:t>
            </a:r>
          </a:p>
          <a:p>
            <a:pPr algn="ctr"/>
            <a:r>
              <a:rPr lang="ru-RU" sz="1600" dirty="0" err="1" smtClean="0">
                <a:solidFill>
                  <a:schemeClr val="tx1"/>
                </a:solidFill>
              </a:rPr>
              <a:t>Кристиан</a:t>
            </a:r>
            <a:r>
              <a:rPr lang="ru-RU" sz="1600" dirty="0" smtClean="0">
                <a:solidFill>
                  <a:schemeClr val="tx1"/>
                </a:solidFill>
              </a:rPr>
              <a:t> де </a:t>
            </a:r>
            <a:r>
              <a:rPr lang="ru-RU" sz="1600" dirty="0" err="1" smtClean="0">
                <a:solidFill>
                  <a:schemeClr val="tx1"/>
                </a:solidFill>
              </a:rPr>
              <a:t>Дювом</a:t>
            </a:r>
            <a:r>
              <a:rPr lang="ru-RU" sz="1600" dirty="0" smtClean="0">
                <a:solidFill>
                  <a:schemeClr val="tx1"/>
                </a:solidFill>
              </a:rPr>
              <a:t> </a:t>
            </a:r>
          </a:p>
        </p:txBody>
      </p:sp>
      <p:sp>
        <p:nvSpPr>
          <p:cNvPr id="57" name="Овал 56"/>
          <p:cNvSpPr/>
          <p:nvPr/>
        </p:nvSpPr>
        <p:spPr>
          <a:xfrm>
            <a:off x="215516" y="3039803"/>
            <a:ext cx="1800200" cy="1260140"/>
          </a:xfrm>
          <a:prstGeom prst="ellipse">
            <a:avLst/>
          </a:prstGeom>
          <a:solidFill>
            <a:schemeClr val="bg1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>
            <a:normAutofit/>
          </a:bodyPr>
          <a:lstStyle/>
          <a:p>
            <a:pPr algn="ctr"/>
            <a:r>
              <a:rPr lang="ru-RU" sz="1600" dirty="0" smtClean="0">
                <a:solidFill>
                  <a:schemeClr val="tx1"/>
                </a:solidFill>
              </a:rPr>
              <a:t>4. </a:t>
            </a:r>
          </a:p>
          <a:p>
            <a:pPr algn="ctr"/>
            <a:r>
              <a:rPr lang="ru-RU" sz="1600" dirty="0" smtClean="0">
                <a:solidFill>
                  <a:schemeClr val="tx1"/>
                </a:solidFill>
              </a:rPr>
              <a:t>1955 год </a:t>
            </a:r>
            <a:endParaRPr lang="ru-RU" sz="1600" dirty="0">
              <a:solidFill>
                <a:schemeClr val="tx1"/>
              </a:solidFill>
            </a:endParaRPr>
          </a:p>
        </p:txBody>
      </p:sp>
      <p:sp>
        <p:nvSpPr>
          <p:cNvPr id="54" name="Овал 53"/>
          <p:cNvSpPr/>
          <p:nvPr/>
        </p:nvSpPr>
        <p:spPr>
          <a:xfrm>
            <a:off x="215516" y="1383618"/>
            <a:ext cx="1800200" cy="1224136"/>
          </a:xfrm>
          <a:prstGeom prst="ellipse">
            <a:avLst/>
          </a:prstGeom>
          <a:solidFill>
            <a:schemeClr val="bg1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sz="1600" dirty="0" smtClean="0">
                <a:solidFill>
                  <a:schemeClr val="tx1"/>
                </a:solidFill>
              </a:rPr>
              <a:t>1.</a:t>
            </a:r>
          </a:p>
          <a:p>
            <a:pPr algn="ctr"/>
            <a:r>
              <a:rPr lang="ru-RU" sz="1600" dirty="0" smtClean="0">
                <a:solidFill>
                  <a:schemeClr val="tx1"/>
                </a:solidFill>
              </a:rPr>
              <a:t>Кислая среда </a:t>
            </a:r>
            <a:endParaRPr lang="ru-RU" sz="1600" dirty="0">
              <a:solidFill>
                <a:schemeClr val="tx1"/>
              </a:solidFill>
            </a:endParaRPr>
          </a:p>
        </p:txBody>
      </p:sp>
      <p:sp>
        <p:nvSpPr>
          <p:cNvPr id="56" name="Овал 55"/>
          <p:cNvSpPr/>
          <p:nvPr/>
        </p:nvSpPr>
        <p:spPr>
          <a:xfrm>
            <a:off x="2231740" y="1383618"/>
            <a:ext cx="1800200" cy="1224136"/>
          </a:xfrm>
          <a:prstGeom prst="ellipse">
            <a:avLst/>
          </a:prstGeom>
          <a:solidFill>
            <a:schemeClr val="bg1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sz="1600" dirty="0" smtClean="0">
                <a:solidFill>
                  <a:schemeClr val="tx1"/>
                </a:solidFill>
              </a:rPr>
              <a:t>2. </a:t>
            </a:r>
          </a:p>
          <a:p>
            <a:pPr algn="ctr"/>
            <a:r>
              <a:rPr lang="ru-RU" sz="1600" dirty="0" smtClean="0">
                <a:solidFill>
                  <a:schemeClr val="tx1"/>
                </a:solidFill>
              </a:rPr>
              <a:t>ЭПС</a:t>
            </a:r>
            <a:endParaRPr lang="ru-RU" sz="1600" dirty="0">
              <a:solidFill>
                <a:schemeClr val="tx1"/>
              </a:solidFill>
            </a:endParaRPr>
          </a:p>
        </p:txBody>
      </p:sp>
      <p:sp>
        <p:nvSpPr>
          <p:cNvPr id="55" name="Овал 54"/>
          <p:cNvSpPr/>
          <p:nvPr/>
        </p:nvSpPr>
        <p:spPr>
          <a:xfrm>
            <a:off x="4283968" y="1383618"/>
            <a:ext cx="1800200" cy="1224136"/>
          </a:xfrm>
          <a:prstGeom prst="ellipse">
            <a:avLst/>
          </a:prstGeom>
          <a:solidFill>
            <a:schemeClr val="bg1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>
            <a:normAutofit/>
          </a:bodyPr>
          <a:lstStyle/>
          <a:p>
            <a:pPr algn="ctr"/>
            <a:r>
              <a:rPr lang="ru-RU" sz="1600" dirty="0" smtClean="0">
                <a:solidFill>
                  <a:schemeClr val="tx1"/>
                </a:solidFill>
              </a:rPr>
              <a:t>3. </a:t>
            </a:r>
          </a:p>
          <a:p>
            <a:pPr algn="ctr"/>
            <a:r>
              <a:rPr lang="ru-RU" sz="1600" dirty="0" smtClean="0">
                <a:solidFill>
                  <a:schemeClr val="tx1"/>
                </a:solidFill>
              </a:rPr>
              <a:t>Расщепление  </a:t>
            </a:r>
          </a:p>
        </p:txBody>
      </p:sp>
      <p:sp>
        <p:nvSpPr>
          <p:cNvPr id="66" name="Скругленный прямоугольник 65"/>
          <p:cNvSpPr/>
          <p:nvPr/>
        </p:nvSpPr>
        <p:spPr>
          <a:xfrm>
            <a:off x="719572" y="4587974"/>
            <a:ext cx="4212468" cy="396044"/>
          </a:xfrm>
          <a:prstGeom prst="roundRect">
            <a:avLst/>
          </a:prstGeom>
          <a:solidFill>
            <a:schemeClr val="bg1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   1          2           3           4           5         6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67" name="Блок-схема: узел 665"/>
          <p:cNvSpPr/>
          <p:nvPr/>
        </p:nvSpPr>
        <p:spPr>
          <a:xfrm>
            <a:off x="827584" y="4659982"/>
            <a:ext cx="252028" cy="252028"/>
          </a:xfrm>
          <a:prstGeom prst="flowChartConnector">
            <a:avLst/>
          </a:prstGeom>
          <a:solidFill>
            <a:srgbClr val="FF0000"/>
          </a:solidFill>
          <a:ln>
            <a:solidFill>
              <a:srgbClr val="FF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8" name="Блок-схема: узел 665"/>
          <p:cNvSpPr/>
          <p:nvPr/>
        </p:nvSpPr>
        <p:spPr>
          <a:xfrm>
            <a:off x="2195736" y="4659982"/>
            <a:ext cx="252028" cy="252028"/>
          </a:xfrm>
          <a:prstGeom prst="flowChartConnector">
            <a:avLst/>
          </a:prstGeom>
          <a:solidFill>
            <a:srgbClr val="FF0000"/>
          </a:solidFill>
          <a:ln>
            <a:solidFill>
              <a:srgbClr val="FF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9" name="Блок-схема: узел 6655"/>
          <p:cNvSpPr/>
          <p:nvPr/>
        </p:nvSpPr>
        <p:spPr>
          <a:xfrm>
            <a:off x="1511660" y="4659982"/>
            <a:ext cx="252028" cy="252028"/>
          </a:xfrm>
          <a:prstGeom prst="flowChartConnector">
            <a:avLst/>
          </a:prstGeom>
          <a:solidFill>
            <a:srgbClr val="FF0000"/>
          </a:solidFill>
          <a:ln>
            <a:solidFill>
              <a:srgbClr val="FF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0" name="Блок-схема: узел 665"/>
          <p:cNvSpPr/>
          <p:nvPr/>
        </p:nvSpPr>
        <p:spPr>
          <a:xfrm>
            <a:off x="2807804" y="4659982"/>
            <a:ext cx="252028" cy="252028"/>
          </a:xfrm>
          <a:prstGeom prst="flowChartConnector">
            <a:avLst/>
          </a:prstGeom>
          <a:solidFill>
            <a:srgbClr val="FF0000"/>
          </a:solidFill>
          <a:ln>
            <a:solidFill>
              <a:srgbClr val="FF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1" name="Блок-схема: узел 665"/>
          <p:cNvSpPr/>
          <p:nvPr/>
        </p:nvSpPr>
        <p:spPr>
          <a:xfrm>
            <a:off x="3491880" y="4659982"/>
            <a:ext cx="252028" cy="252028"/>
          </a:xfrm>
          <a:prstGeom prst="flowChartConnector">
            <a:avLst/>
          </a:prstGeom>
          <a:solidFill>
            <a:srgbClr val="FF0000"/>
          </a:solidFill>
          <a:ln>
            <a:solidFill>
              <a:srgbClr val="FF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2" name="Блок-схема: узел 665"/>
          <p:cNvSpPr/>
          <p:nvPr/>
        </p:nvSpPr>
        <p:spPr>
          <a:xfrm>
            <a:off x="4175956" y="4659982"/>
            <a:ext cx="252028" cy="252028"/>
          </a:xfrm>
          <a:prstGeom prst="flowChartConnector">
            <a:avLst/>
          </a:prstGeom>
          <a:solidFill>
            <a:srgbClr val="FF0000"/>
          </a:solidFill>
          <a:ln>
            <a:solidFill>
              <a:srgbClr val="FF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4" name="1"/>
          <p:cNvSpPr/>
          <p:nvPr/>
        </p:nvSpPr>
        <p:spPr>
          <a:xfrm>
            <a:off x="5040052" y="4623978"/>
            <a:ext cx="1440160" cy="396044"/>
          </a:xfrm>
          <a:prstGeom prst="roundRect">
            <a:avLst>
              <a:gd name="adj" fmla="val 50000"/>
            </a:avLst>
          </a:prstGeom>
          <a:solidFill>
            <a:srgbClr val="C00000"/>
          </a:solidFill>
          <a:ln>
            <a:noFill/>
          </a:ln>
          <a:effectLst>
            <a:outerShdw blurRad="127000" dist="38100" dir="5400000" sx="104000" sy="104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 smtClean="0">
                <a:solidFill>
                  <a:schemeClr val="bg1"/>
                </a:solidFill>
              </a:rPr>
              <a:t>Правильно </a:t>
            </a:r>
            <a:endParaRPr lang="ru-RU" b="1" u="sng" dirty="0">
              <a:solidFill>
                <a:schemeClr val="bg1"/>
              </a:solidFill>
            </a:endParaRPr>
          </a:p>
        </p:txBody>
      </p:sp>
      <p:sp>
        <p:nvSpPr>
          <p:cNvPr id="75" name="триг СБРОС на первом223">
            <a:hlinkClick r:id="rId22" action="ppaction://hlinksldjump"/>
          </p:cNvPr>
          <p:cNvSpPr/>
          <p:nvPr/>
        </p:nvSpPr>
        <p:spPr>
          <a:xfrm>
            <a:off x="6498214" y="4659982"/>
            <a:ext cx="2311454" cy="324036"/>
          </a:xfrm>
          <a:prstGeom prst="roundRect">
            <a:avLst>
              <a:gd name="adj" fmla="val 50000"/>
            </a:avLst>
          </a:prstGeom>
          <a:solidFill>
            <a:srgbClr val="C00000"/>
          </a:solidFill>
          <a:ln>
            <a:noFill/>
          </a:ln>
          <a:effectLst>
            <a:outerShdw blurRad="127000" dist="38100" dir="5400000" sx="104000" sy="104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 smtClean="0">
                <a:solidFill>
                  <a:schemeClr val="bg1"/>
                </a:solidFill>
              </a:rPr>
              <a:t>Следующий вопрос </a:t>
            </a:r>
            <a:endParaRPr lang="ru-RU" b="1" u="sng" dirty="0">
              <a:solidFill>
                <a:schemeClr val="bg1"/>
              </a:solidFill>
            </a:endParaRPr>
          </a:p>
        </p:txBody>
      </p:sp>
      <p:pic>
        <p:nvPicPr>
          <p:cNvPr id="2" name="Picture 2" descr="C:\Users\1\Desktop\плакат потешина\картинки\133687-0.jpg"/>
          <p:cNvPicPr>
            <a:picLocks noChangeAspect="1" noChangeArrowheads="1"/>
          </p:cNvPicPr>
          <p:nvPr/>
        </p:nvPicPr>
        <p:blipFill>
          <a:blip r:embed="rId23" cstate="print"/>
          <a:srcRect/>
          <a:stretch>
            <a:fillRect/>
          </a:stretch>
        </p:blipFill>
        <p:spPr bwMode="auto">
          <a:xfrm>
            <a:off x="6264188" y="1095586"/>
            <a:ext cx="2533464" cy="3204356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glow rad="228600">
              <a:srgbClr val="00B050">
                <a:alpha val="40000"/>
              </a:srgb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65" name="Picture 2" descr="C:\Users\Учитель\Desktop\плакат потешина\картинки\depositphotos_8738932-stock-illustration-black-and-whitevector-mouse-cursor.jpg"/>
          <p:cNvPicPr>
            <a:picLocks noChangeAspect="1" noChangeArrowheads="1"/>
          </p:cNvPicPr>
          <p:nvPr/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3979" y="2649116"/>
            <a:ext cx="263273" cy="26327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6" name="Picture 2" descr="C:\Users\Учитель\Desktop\плакат потешина\картинки\depositphotos_8738932-stock-illustration-black-and-whitevector-mouse-cursor.jpg"/>
          <p:cNvPicPr>
            <a:picLocks noChangeAspect="1" noChangeArrowheads="1"/>
          </p:cNvPicPr>
          <p:nvPr/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00203" y="2658058"/>
            <a:ext cx="263273" cy="26327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8" name="Picture 2" descr="C:\Users\Учитель\Desktop\плакат потешина\картинки\depositphotos_8738932-stock-illustration-black-and-whitevector-mouse-cursor.jpg"/>
          <p:cNvPicPr>
            <a:picLocks noChangeAspect="1" noChangeArrowheads="1"/>
          </p:cNvPicPr>
          <p:nvPr/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97652" y="4690363"/>
            <a:ext cx="263273" cy="26327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9" name="Picture 2" descr="C:\Users\Учитель\Desktop\плакат потешина\картинки\depositphotos_8738932-stock-illustration-black-and-whitevector-mouse-cursor.jpg"/>
          <p:cNvPicPr>
            <a:picLocks noChangeAspect="1" noChangeArrowheads="1"/>
          </p:cNvPicPr>
          <p:nvPr/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16427" y="4254500"/>
            <a:ext cx="263273" cy="26327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0" name="Picture 2" descr="C:\Users\Учитель\Desktop\плакат потешина\картинки\depositphotos_8738932-stock-illustration-black-and-whitevector-mouse-cursor.jpg"/>
          <p:cNvPicPr>
            <a:picLocks noChangeAspect="1" noChangeArrowheads="1"/>
          </p:cNvPicPr>
          <p:nvPr/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65178" y="4267241"/>
            <a:ext cx="263273" cy="26327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" name="Picture 2" descr="C:\Users\Учитель\Desktop\плакат потешина\картинки\depositphotos_8738932-stock-illustration-black-and-whitevector-mouse-cursor.jpg"/>
          <p:cNvPicPr>
            <a:picLocks noChangeAspect="1" noChangeArrowheads="1"/>
          </p:cNvPicPr>
          <p:nvPr/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2217" y="4293632"/>
            <a:ext cx="263273" cy="26327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" name="Picture 2" descr="C:\Users\Учитель\Desktop\плакат потешина\картинки\depositphotos_8738932-stock-illustration-black-and-whitevector-mouse-cursor.jpg"/>
          <p:cNvPicPr>
            <a:picLocks noChangeAspect="1" noChangeArrowheads="1"/>
          </p:cNvPicPr>
          <p:nvPr/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62555" y="2697764"/>
            <a:ext cx="263273" cy="26327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14:flip dir="r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7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6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4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4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5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6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8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7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4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2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3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4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25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0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7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4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0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31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32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33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1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7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4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8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39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40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41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2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6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9"/>
                  </p:tgtEl>
                </p:cond>
              </p:nextCondLst>
            </p:seq>
            <p:seq concurrent="1" nextAc="seek">
              <p:cTn id="49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0" fill="hold">
                      <p:stCondLst>
                        <p:cond delay="0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6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9" fill="hold">
                      <p:stCondLst>
                        <p:cond delay="0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87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8" fill="hold">
                      <p:stCondLst>
                        <p:cond delay="0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06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7" fill="hold">
                      <p:stCondLst>
                        <p:cond delay="0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25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6" fill="hold">
                      <p:stCondLst>
                        <p:cond delay="0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3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3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4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4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144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5" fill="hold">
                      <p:stCondLst>
                        <p:cond delay="0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5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5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6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6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58" grpId="0" animBg="1"/>
      <p:bldP spid="59" grpId="0" animBg="1"/>
      <p:bldP spid="57" grpId="0" animBg="1"/>
      <p:bldP spid="54" grpId="0" animBg="1"/>
      <p:bldP spid="56" grpId="0" animBg="1"/>
      <p:bldP spid="55" grpId="0" animBg="1"/>
      <p:bldP spid="67" grpId="0" animBg="1"/>
      <p:bldP spid="68" grpId="0" animBg="1"/>
      <p:bldP spid="70" grpId="0" animBg="1"/>
      <p:bldP spid="71" grpId="0" animBg="1"/>
      <p:bldP spid="72" grpId="0" animBg="1"/>
      <p:bldP spid="74" grpId="0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Прямоугольник 72">
            <a:hlinkClick r:id="rId3" action="ppaction://hlinksldjump" tooltip="Процессы жизнедеятельности в растительной клетке"/>
          </p:cNvPr>
          <p:cNvSpPr/>
          <p:nvPr/>
        </p:nvSpPr>
        <p:spPr>
          <a:xfrm>
            <a:off x="5400092" y="-1"/>
            <a:ext cx="2196244" cy="49050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  <a:effectLst>
            <a:outerShdw blurRad="127000" dist="38100" dir="5400000" sx="103000" sy="103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 smtClean="0">
                <a:solidFill>
                  <a:schemeClr val="bg1"/>
                </a:solidFill>
                <a:hlinkClick r:id="rId3" action="ppaction://hlinksldjump"/>
              </a:rPr>
              <a:t>Список заданий</a:t>
            </a:r>
            <a:endParaRPr lang="ru-RU" b="1" u="sng" dirty="0">
              <a:solidFill>
                <a:schemeClr val="bg1"/>
              </a:solidFill>
            </a:endParaRPr>
          </a:p>
        </p:txBody>
      </p:sp>
      <p:sp>
        <p:nvSpPr>
          <p:cNvPr id="32" name="триг СБРОС на первом">
            <a:hlinkClick r:id="rId4" action="ppaction://hlinksldjump"/>
          </p:cNvPr>
          <p:cNvSpPr/>
          <p:nvPr/>
        </p:nvSpPr>
        <p:spPr>
          <a:xfrm>
            <a:off x="4347774" y="4524696"/>
            <a:ext cx="1212499" cy="506335"/>
          </a:xfrm>
          <a:prstGeom prst="ellipse">
            <a:avLst/>
          </a:prstGeom>
          <a:solidFill>
            <a:srgbClr val="00B050"/>
          </a:solidFill>
          <a:ln>
            <a:noFill/>
          </a:ln>
          <a:effectLst>
            <a:outerShdw blurRad="127000" dist="38100" dir="5400000" sx="104000" sy="104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 smtClean="0">
                <a:solidFill>
                  <a:schemeClr val="bg1"/>
                </a:solidFill>
              </a:rPr>
              <a:t>Далее </a:t>
            </a:r>
            <a:endParaRPr lang="ru-RU" b="1" u="sng" dirty="0">
              <a:solidFill>
                <a:schemeClr val="bg1"/>
              </a:solidFill>
            </a:endParaRPr>
          </a:p>
        </p:txBody>
      </p:sp>
      <p:sp>
        <p:nvSpPr>
          <p:cNvPr id="22" name="Полилиния 21"/>
          <p:cNvSpPr/>
          <p:nvPr/>
        </p:nvSpPr>
        <p:spPr>
          <a:xfrm>
            <a:off x="6048164" y="3399842"/>
            <a:ext cx="1234646" cy="668294"/>
          </a:xfrm>
          <a:custGeom>
            <a:avLst/>
            <a:gdLst>
              <a:gd name="connsiteX0" fmla="*/ 560173 w 1234646"/>
              <a:gd name="connsiteY0" fmla="*/ 187410 h 668294"/>
              <a:gd name="connsiteX1" fmla="*/ 442784 w 1234646"/>
              <a:gd name="connsiteY1" fmla="*/ 255372 h 668294"/>
              <a:gd name="connsiteX2" fmla="*/ 325394 w 1234646"/>
              <a:gd name="connsiteY2" fmla="*/ 286264 h 668294"/>
              <a:gd name="connsiteX3" fmla="*/ 84438 w 1234646"/>
              <a:gd name="connsiteY3" fmla="*/ 360405 h 668294"/>
              <a:gd name="connsiteX4" fmla="*/ 22654 w 1234646"/>
              <a:gd name="connsiteY4" fmla="*/ 391296 h 668294"/>
              <a:gd name="connsiteX5" fmla="*/ 4119 w 1234646"/>
              <a:gd name="connsiteY5" fmla="*/ 514864 h 668294"/>
              <a:gd name="connsiteX6" fmla="*/ 47367 w 1234646"/>
              <a:gd name="connsiteY6" fmla="*/ 607540 h 668294"/>
              <a:gd name="connsiteX7" fmla="*/ 90616 w 1234646"/>
              <a:gd name="connsiteY7" fmla="*/ 644610 h 668294"/>
              <a:gd name="connsiteX8" fmla="*/ 189470 w 1234646"/>
              <a:gd name="connsiteY8" fmla="*/ 656967 h 668294"/>
              <a:gd name="connsiteX9" fmla="*/ 374821 w 1234646"/>
              <a:gd name="connsiteY9" fmla="*/ 656967 h 668294"/>
              <a:gd name="connsiteX10" fmla="*/ 566351 w 1234646"/>
              <a:gd name="connsiteY10" fmla="*/ 589005 h 668294"/>
              <a:gd name="connsiteX11" fmla="*/ 757881 w 1234646"/>
              <a:gd name="connsiteY11" fmla="*/ 527221 h 668294"/>
              <a:gd name="connsiteX12" fmla="*/ 980303 w 1234646"/>
              <a:gd name="connsiteY12" fmla="*/ 440723 h 668294"/>
              <a:gd name="connsiteX13" fmla="*/ 1085335 w 1234646"/>
              <a:gd name="connsiteY13" fmla="*/ 366583 h 668294"/>
              <a:gd name="connsiteX14" fmla="*/ 1196546 w 1234646"/>
              <a:gd name="connsiteY14" fmla="*/ 292442 h 668294"/>
              <a:gd name="connsiteX15" fmla="*/ 1233616 w 1234646"/>
              <a:gd name="connsiteY15" fmla="*/ 193588 h 668294"/>
              <a:gd name="connsiteX16" fmla="*/ 1202724 w 1234646"/>
              <a:gd name="connsiteY16" fmla="*/ 94734 h 668294"/>
              <a:gd name="connsiteX17" fmla="*/ 1128584 w 1234646"/>
              <a:gd name="connsiteY17" fmla="*/ 26772 h 668294"/>
              <a:gd name="connsiteX18" fmla="*/ 998838 w 1234646"/>
              <a:gd name="connsiteY18" fmla="*/ 2059 h 668294"/>
              <a:gd name="connsiteX19" fmla="*/ 850557 w 1234646"/>
              <a:gd name="connsiteY19" fmla="*/ 39129 h 668294"/>
              <a:gd name="connsiteX20" fmla="*/ 739346 w 1234646"/>
              <a:gd name="connsiteY20" fmla="*/ 125626 h 668294"/>
              <a:gd name="connsiteX21" fmla="*/ 640492 w 1234646"/>
              <a:gd name="connsiteY21" fmla="*/ 168875 h 668294"/>
              <a:gd name="connsiteX22" fmla="*/ 560173 w 1234646"/>
              <a:gd name="connsiteY22" fmla="*/ 187410 h 6682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1234646" h="668294">
                <a:moveTo>
                  <a:pt x="560173" y="187410"/>
                </a:moveTo>
                <a:cubicBezTo>
                  <a:pt x="527222" y="201826"/>
                  <a:pt x="481914" y="238896"/>
                  <a:pt x="442784" y="255372"/>
                </a:cubicBezTo>
                <a:cubicBezTo>
                  <a:pt x="403654" y="271848"/>
                  <a:pt x="385118" y="268759"/>
                  <a:pt x="325394" y="286264"/>
                </a:cubicBezTo>
                <a:cubicBezTo>
                  <a:pt x="265670" y="303769"/>
                  <a:pt x="134895" y="342900"/>
                  <a:pt x="84438" y="360405"/>
                </a:cubicBezTo>
                <a:cubicBezTo>
                  <a:pt x="33981" y="377910"/>
                  <a:pt x="36040" y="365553"/>
                  <a:pt x="22654" y="391296"/>
                </a:cubicBezTo>
                <a:cubicBezTo>
                  <a:pt x="9268" y="417039"/>
                  <a:pt x="0" y="478823"/>
                  <a:pt x="4119" y="514864"/>
                </a:cubicBezTo>
                <a:cubicBezTo>
                  <a:pt x="8238" y="550905"/>
                  <a:pt x="32951" y="585916"/>
                  <a:pt x="47367" y="607540"/>
                </a:cubicBezTo>
                <a:cubicBezTo>
                  <a:pt x="61783" y="629164"/>
                  <a:pt x="66932" y="636372"/>
                  <a:pt x="90616" y="644610"/>
                </a:cubicBezTo>
                <a:cubicBezTo>
                  <a:pt x="114300" y="652848"/>
                  <a:pt x="142103" y="654908"/>
                  <a:pt x="189470" y="656967"/>
                </a:cubicBezTo>
                <a:cubicBezTo>
                  <a:pt x="236837" y="659026"/>
                  <a:pt x="312008" y="668294"/>
                  <a:pt x="374821" y="656967"/>
                </a:cubicBezTo>
                <a:cubicBezTo>
                  <a:pt x="437634" y="645640"/>
                  <a:pt x="502508" y="610629"/>
                  <a:pt x="566351" y="589005"/>
                </a:cubicBezTo>
                <a:cubicBezTo>
                  <a:pt x="630194" y="567381"/>
                  <a:pt x="688889" y="551935"/>
                  <a:pt x="757881" y="527221"/>
                </a:cubicBezTo>
                <a:cubicBezTo>
                  <a:pt x="826873" y="502507"/>
                  <a:pt x="925727" y="467496"/>
                  <a:pt x="980303" y="440723"/>
                </a:cubicBezTo>
                <a:cubicBezTo>
                  <a:pt x="1034879" y="413950"/>
                  <a:pt x="1049295" y="391296"/>
                  <a:pt x="1085335" y="366583"/>
                </a:cubicBezTo>
                <a:cubicBezTo>
                  <a:pt x="1121375" y="341870"/>
                  <a:pt x="1171833" y="321274"/>
                  <a:pt x="1196546" y="292442"/>
                </a:cubicBezTo>
                <a:cubicBezTo>
                  <a:pt x="1221259" y="263610"/>
                  <a:pt x="1232586" y="226539"/>
                  <a:pt x="1233616" y="193588"/>
                </a:cubicBezTo>
                <a:cubicBezTo>
                  <a:pt x="1234646" y="160637"/>
                  <a:pt x="1220229" y="122537"/>
                  <a:pt x="1202724" y="94734"/>
                </a:cubicBezTo>
                <a:cubicBezTo>
                  <a:pt x="1185219" y="66931"/>
                  <a:pt x="1162565" y="42218"/>
                  <a:pt x="1128584" y="26772"/>
                </a:cubicBezTo>
                <a:cubicBezTo>
                  <a:pt x="1094603" y="11326"/>
                  <a:pt x="1045176" y="0"/>
                  <a:pt x="998838" y="2059"/>
                </a:cubicBezTo>
                <a:cubicBezTo>
                  <a:pt x="952500" y="4118"/>
                  <a:pt x="893806" y="18535"/>
                  <a:pt x="850557" y="39129"/>
                </a:cubicBezTo>
                <a:cubicBezTo>
                  <a:pt x="807308" y="59724"/>
                  <a:pt x="774357" y="104002"/>
                  <a:pt x="739346" y="125626"/>
                </a:cubicBezTo>
                <a:cubicBezTo>
                  <a:pt x="704335" y="147250"/>
                  <a:pt x="667265" y="155489"/>
                  <a:pt x="640492" y="168875"/>
                </a:cubicBezTo>
                <a:cubicBezTo>
                  <a:pt x="613719" y="182261"/>
                  <a:pt x="593124" y="172994"/>
                  <a:pt x="560173" y="187410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Полилиния 27"/>
          <p:cNvSpPr/>
          <p:nvPr/>
        </p:nvSpPr>
        <p:spPr>
          <a:xfrm>
            <a:off x="6007100" y="1309688"/>
            <a:ext cx="1350963" cy="452437"/>
          </a:xfrm>
          <a:custGeom>
            <a:avLst/>
            <a:gdLst>
              <a:gd name="connsiteX0" fmla="*/ 60325 w 1350963"/>
              <a:gd name="connsiteY0" fmla="*/ 223837 h 452437"/>
              <a:gd name="connsiteX1" fmla="*/ 231775 w 1350963"/>
              <a:gd name="connsiteY1" fmla="*/ 138112 h 452437"/>
              <a:gd name="connsiteX2" fmla="*/ 317500 w 1350963"/>
              <a:gd name="connsiteY2" fmla="*/ 119062 h 452437"/>
              <a:gd name="connsiteX3" fmla="*/ 460375 w 1350963"/>
              <a:gd name="connsiteY3" fmla="*/ 80962 h 452437"/>
              <a:gd name="connsiteX4" fmla="*/ 688975 w 1350963"/>
              <a:gd name="connsiteY4" fmla="*/ 42862 h 452437"/>
              <a:gd name="connsiteX5" fmla="*/ 841375 w 1350963"/>
              <a:gd name="connsiteY5" fmla="*/ 4762 h 452437"/>
              <a:gd name="connsiteX6" fmla="*/ 1050925 w 1350963"/>
              <a:gd name="connsiteY6" fmla="*/ 14287 h 452437"/>
              <a:gd name="connsiteX7" fmla="*/ 1222375 w 1350963"/>
              <a:gd name="connsiteY7" fmla="*/ 42862 h 452437"/>
              <a:gd name="connsiteX8" fmla="*/ 1336675 w 1350963"/>
              <a:gd name="connsiteY8" fmla="*/ 80962 h 452437"/>
              <a:gd name="connsiteX9" fmla="*/ 1308100 w 1350963"/>
              <a:gd name="connsiteY9" fmla="*/ 233362 h 452437"/>
              <a:gd name="connsiteX10" fmla="*/ 1174750 w 1350963"/>
              <a:gd name="connsiteY10" fmla="*/ 261937 h 452437"/>
              <a:gd name="connsiteX11" fmla="*/ 1031875 w 1350963"/>
              <a:gd name="connsiteY11" fmla="*/ 280987 h 452437"/>
              <a:gd name="connsiteX12" fmla="*/ 879475 w 1350963"/>
              <a:gd name="connsiteY12" fmla="*/ 300037 h 452437"/>
              <a:gd name="connsiteX13" fmla="*/ 688975 w 1350963"/>
              <a:gd name="connsiteY13" fmla="*/ 338137 h 452437"/>
              <a:gd name="connsiteX14" fmla="*/ 479425 w 1350963"/>
              <a:gd name="connsiteY14" fmla="*/ 376237 h 452437"/>
              <a:gd name="connsiteX15" fmla="*/ 384175 w 1350963"/>
              <a:gd name="connsiteY15" fmla="*/ 433387 h 452437"/>
              <a:gd name="connsiteX16" fmla="*/ 117475 w 1350963"/>
              <a:gd name="connsiteY16" fmla="*/ 442912 h 452437"/>
              <a:gd name="connsiteX17" fmla="*/ 50800 w 1350963"/>
              <a:gd name="connsiteY17" fmla="*/ 433387 h 452437"/>
              <a:gd name="connsiteX18" fmla="*/ 3175 w 1350963"/>
              <a:gd name="connsiteY18" fmla="*/ 328612 h 452437"/>
              <a:gd name="connsiteX19" fmla="*/ 60325 w 1350963"/>
              <a:gd name="connsiteY19" fmla="*/ 223837 h 4524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1350963" h="452437">
                <a:moveTo>
                  <a:pt x="60325" y="223837"/>
                </a:moveTo>
                <a:cubicBezTo>
                  <a:pt x="98425" y="192087"/>
                  <a:pt x="188913" y="155574"/>
                  <a:pt x="231775" y="138112"/>
                </a:cubicBezTo>
                <a:cubicBezTo>
                  <a:pt x="274637" y="120650"/>
                  <a:pt x="279400" y="128587"/>
                  <a:pt x="317500" y="119062"/>
                </a:cubicBezTo>
                <a:cubicBezTo>
                  <a:pt x="355600" y="109537"/>
                  <a:pt x="398463" y="93662"/>
                  <a:pt x="460375" y="80962"/>
                </a:cubicBezTo>
                <a:cubicBezTo>
                  <a:pt x="522288" y="68262"/>
                  <a:pt x="625475" y="55562"/>
                  <a:pt x="688975" y="42862"/>
                </a:cubicBezTo>
                <a:cubicBezTo>
                  <a:pt x="752475" y="30162"/>
                  <a:pt x="781050" y="9525"/>
                  <a:pt x="841375" y="4762"/>
                </a:cubicBezTo>
                <a:cubicBezTo>
                  <a:pt x="901700" y="0"/>
                  <a:pt x="987425" y="7937"/>
                  <a:pt x="1050925" y="14287"/>
                </a:cubicBezTo>
                <a:cubicBezTo>
                  <a:pt x="1114425" y="20637"/>
                  <a:pt x="1174750" y="31750"/>
                  <a:pt x="1222375" y="42862"/>
                </a:cubicBezTo>
                <a:cubicBezTo>
                  <a:pt x="1270000" y="53974"/>
                  <a:pt x="1322388" y="49212"/>
                  <a:pt x="1336675" y="80962"/>
                </a:cubicBezTo>
                <a:cubicBezTo>
                  <a:pt x="1350963" y="112712"/>
                  <a:pt x="1335088" y="203200"/>
                  <a:pt x="1308100" y="233362"/>
                </a:cubicBezTo>
                <a:cubicBezTo>
                  <a:pt x="1281113" y="263525"/>
                  <a:pt x="1220787" y="254000"/>
                  <a:pt x="1174750" y="261937"/>
                </a:cubicBezTo>
                <a:cubicBezTo>
                  <a:pt x="1128713" y="269874"/>
                  <a:pt x="1031875" y="280987"/>
                  <a:pt x="1031875" y="280987"/>
                </a:cubicBezTo>
                <a:cubicBezTo>
                  <a:pt x="982662" y="287337"/>
                  <a:pt x="936625" y="290512"/>
                  <a:pt x="879475" y="300037"/>
                </a:cubicBezTo>
                <a:cubicBezTo>
                  <a:pt x="822325" y="309562"/>
                  <a:pt x="688975" y="338137"/>
                  <a:pt x="688975" y="338137"/>
                </a:cubicBezTo>
                <a:cubicBezTo>
                  <a:pt x="622300" y="350837"/>
                  <a:pt x="530225" y="360362"/>
                  <a:pt x="479425" y="376237"/>
                </a:cubicBezTo>
                <a:cubicBezTo>
                  <a:pt x="428625" y="392112"/>
                  <a:pt x="444500" y="422275"/>
                  <a:pt x="384175" y="433387"/>
                </a:cubicBezTo>
                <a:cubicBezTo>
                  <a:pt x="323850" y="444499"/>
                  <a:pt x="173037" y="442912"/>
                  <a:pt x="117475" y="442912"/>
                </a:cubicBezTo>
                <a:cubicBezTo>
                  <a:pt x="61913" y="442912"/>
                  <a:pt x="69850" y="452437"/>
                  <a:pt x="50800" y="433387"/>
                </a:cubicBezTo>
                <a:cubicBezTo>
                  <a:pt x="31750" y="414337"/>
                  <a:pt x="6350" y="357187"/>
                  <a:pt x="3175" y="328612"/>
                </a:cubicBezTo>
                <a:cubicBezTo>
                  <a:pt x="0" y="300037"/>
                  <a:pt x="22225" y="255587"/>
                  <a:pt x="60325" y="223837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Полилиния 28">
            <a:hlinkClick r:id="rId5" action="ppaction://hlinksldjump"/>
          </p:cNvPr>
          <p:cNvSpPr/>
          <p:nvPr/>
        </p:nvSpPr>
        <p:spPr>
          <a:xfrm>
            <a:off x="5894388" y="1301750"/>
            <a:ext cx="1501775" cy="457200"/>
          </a:xfrm>
          <a:custGeom>
            <a:avLst/>
            <a:gdLst>
              <a:gd name="connsiteX0" fmla="*/ 173037 w 1501775"/>
              <a:gd name="connsiteY0" fmla="*/ 260350 h 457200"/>
              <a:gd name="connsiteX1" fmla="*/ 392112 w 1501775"/>
              <a:gd name="connsiteY1" fmla="*/ 165100 h 457200"/>
              <a:gd name="connsiteX2" fmla="*/ 611187 w 1501775"/>
              <a:gd name="connsiteY2" fmla="*/ 127000 h 457200"/>
              <a:gd name="connsiteX3" fmla="*/ 839787 w 1501775"/>
              <a:gd name="connsiteY3" fmla="*/ 107950 h 457200"/>
              <a:gd name="connsiteX4" fmla="*/ 1058862 w 1501775"/>
              <a:gd name="connsiteY4" fmla="*/ 50800 h 457200"/>
              <a:gd name="connsiteX5" fmla="*/ 1230312 w 1501775"/>
              <a:gd name="connsiteY5" fmla="*/ 50800 h 457200"/>
              <a:gd name="connsiteX6" fmla="*/ 1363662 w 1501775"/>
              <a:gd name="connsiteY6" fmla="*/ 79375 h 457200"/>
              <a:gd name="connsiteX7" fmla="*/ 1163637 w 1501775"/>
              <a:gd name="connsiteY7" fmla="*/ 250825 h 457200"/>
              <a:gd name="connsiteX8" fmla="*/ 1325562 w 1501775"/>
              <a:gd name="connsiteY8" fmla="*/ 222250 h 457200"/>
              <a:gd name="connsiteX9" fmla="*/ 1011237 w 1501775"/>
              <a:gd name="connsiteY9" fmla="*/ 117475 h 457200"/>
              <a:gd name="connsiteX10" fmla="*/ 1068387 w 1501775"/>
              <a:gd name="connsiteY10" fmla="*/ 260350 h 457200"/>
              <a:gd name="connsiteX11" fmla="*/ 877887 w 1501775"/>
              <a:gd name="connsiteY11" fmla="*/ 298450 h 457200"/>
              <a:gd name="connsiteX12" fmla="*/ 687387 w 1501775"/>
              <a:gd name="connsiteY12" fmla="*/ 317500 h 457200"/>
              <a:gd name="connsiteX13" fmla="*/ 515937 w 1501775"/>
              <a:gd name="connsiteY13" fmla="*/ 317500 h 457200"/>
              <a:gd name="connsiteX14" fmla="*/ 354012 w 1501775"/>
              <a:gd name="connsiteY14" fmla="*/ 374650 h 457200"/>
              <a:gd name="connsiteX15" fmla="*/ 239712 w 1501775"/>
              <a:gd name="connsiteY15" fmla="*/ 307975 h 457200"/>
              <a:gd name="connsiteX16" fmla="*/ 506412 w 1501775"/>
              <a:gd name="connsiteY16" fmla="*/ 231775 h 457200"/>
              <a:gd name="connsiteX17" fmla="*/ 735012 w 1501775"/>
              <a:gd name="connsiteY17" fmla="*/ 203200 h 457200"/>
              <a:gd name="connsiteX18" fmla="*/ 992187 w 1501775"/>
              <a:gd name="connsiteY18" fmla="*/ 136525 h 457200"/>
              <a:gd name="connsiteX19" fmla="*/ 1268412 w 1501775"/>
              <a:gd name="connsiteY19" fmla="*/ 79375 h 457200"/>
              <a:gd name="connsiteX20" fmla="*/ 1306512 w 1501775"/>
              <a:gd name="connsiteY20" fmla="*/ 165100 h 457200"/>
              <a:gd name="connsiteX21" fmla="*/ 1020762 w 1501775"/>
              <a:gd name="connsiteY21" fmla="*/ 41275 h 457200"/>
              <a:gd name="connsiteX22" fmla="*/ 1135062 w 1501775"/>
              <a:gd name="connsiteY22" fmla="*/ 279400 h 457200"/>
              <a:gd name="connsiteX23" fmla="*/ 744537 w 1501775"/>
              <a:gd name="connsiteY23" fmla="*/ 98425 h 457200"/>
              <a:gd name="connsiteX24" fmla="*/ 735012 w 1501775"/>
              <a:gd name="connsiteY24" fmla="*/ 269875 h 457200"/>
              <a:gd name="connsiteX25" fmla="*/ 354012 w 1501775"/>
              <a:gd name="connsiteY25" fmla="*/ 107950 h 457200"/>
              <a:gd name="connsiteX26" fmla="*/ 534987 w 1501775"/>
              <a:gd name="connsiteY26" fmla="*/ 441325 h 457200"/>
              <a:gd name="connsiteX27" fmla="*/ 239712 w 1501775"/>
              <a:gd name="connsiteY27" fmla="*/ 203200 h 457200"/>
              <a:gd name="connsiteX28" fmla="*/ 192087 w 1501775"/>
              <a:gd name="connsiteY28" fmla="*/ 317500 h 457200"/>
              <a:gd name="connsiteX29" fmla="*/ 1392237 w 1501775"/>
              <a:gd name="connsiteY29" fmla="*/ 127000 h 457200"/>
              <a:gd name="connsiteX30" fmla="*/ 849312 w 1501775"/>
              <a:gd name="connsiteY30" fmla="*/ 222250 h 457200"/>
              <a:gd name="connsiteX31" fmla="*/ 363537 w 1501775"/>
              <a:gd name="connsiteY31" fmla="*/ 422275 h 457200"/>
              <a:gd name="connsiteX32" fmla="*/ 725487 w 1501775"/>
              <a:gd name="connsiteY32" fmla="*/ 60325 h 457200"/>
              <a:gd name="connsiteX33" fmla="*/ 963612 w 1501775"/>
              <a:gd name="connsiteY33" fmla="*/ 88900 h 457200"/>
              <a:gd name="connsiteX34" fmla="*/ 1316037 w 1501775"/>
              <a:gd name="connsiteY34" fmla="*/ 269875 h 457200"/>
              <a:gd name="connsiteX35" fmla="*/ 1439862 w 1501775"/>
              <a:gd name="connsiteY35" fmla="*/ 107950 h 457200"/>
              <a:gd name="connsiteX36" fmla="*/ 1401762 w 1501775"/>
              <a:gd name="connsiteY36" fmla="*/ 60325 h 457200"/>
              <a:gd name="connsiteX37" fmla="*/ 1220787 w 1501775"/>
              <a:gd name="connsiteY37" fmla="*/ 31750 h 457200"/>
              <a:gd name="connsiteX38" fmla="*/ 754062 w 1501775"/>
              <a:gd name="connsiteY38" fmla="*/ 12700 h 457200"/>
              <a:gd name="connsiteX39" fmla="*/ 468312 w 1501775"/>
              <a:gd name="connsiteY39" fmla="*/ 107950 h 457200"/>
              <a:gd name="connsiteX40" fmla="*/ 173037 w 1501775"/>
              <a:gd name="connsiteY40" fmla="*/ 260350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1501775" h="457200">
                <a:moveTo>
                  <a:pt x="173037" y="260350"/>
                </a:moveTo>
                <a:cubicBezTo>
                  <a:pt x="160337" y="269875"/>
                  <a:pt x="319087" y="187325"/>
                  <a:pt x="392112" y="165100"/>
                </a:cubicBezTo>
                <a:cubicBezTo>
                  <a:pt x="465137" y="142875"/>
                  <a:pt x="536575" y="136525"/>
                  <a:pt x="611187" y="127000"/>
                </a:cubicBezTo>
                <a:cubicBezTo>
                  <a:pt x="685799" y="117475"/>
                  <a:pt x="765175" y="120650"/>
                  <a:pt x="839787" y="107950"/>
                </a:cubicBezTo>
                <a:cubicBezTo>
                  <a:pt x="914399" y="95250"/>
                  <a:pt x="993775" y="60325"/>
                  <a:pt x="1058862" y="50800"/>
                </a:cubicBezTo>
                <a:cubicBezTo>
                  <a:pt x="1123949" y="41275"/>
                  <a:pt x="1179512" y="46038"/>
                  <a:pt x="1230312" y="50800"/>
                </a:cubicBezTo>
                <a:cubicBezTo>
                  <a:pt x="1281112" y="55562"/>
                  <a:pt x="1374774" y="46038"/>
                  <a:pt x="1363662" y="79375"/>
                </a:cubicBezTo>
                <a:cubicBezTo>
                  <a:pt x="1352550" y="112712"/>
                  <a:pt x="1169987" y="227013"/>
                  <a:pt x="1163637" y="250825"/>
                </a:cubicBezTo>
                <a:cubicBezTo>
                  <a:pt x="1157287" y="274637"/>
                  <a:pt x="1350962" y="244475"/>
                  <a:pt x="1325562" y="222250"/>
                </a:cubicBezTo>
                <a:cubicBezTo>
                  <a:pt x="1300162" y="200025"/>
                  <a:pt x="1054099" y="111125"/>
                  <a:pt x="1011237" y="117475"/>
                </a:cubicBezTo>
                <a:cubicBezTo>
                  <a:pt x="968375" y="123825"/>
                  <a:pt x="1090612" y="230188"/>
                  <a:pt x="1068387" y="260350"/>
                </a:cubicBezTo>
                <a:cubicBezTo>
                  <a:pt x="1046162" y="290512"/>
                  <a:pt x="941387" y="288925"/>
                  <a:pt x="877887" y="298450"/>
                </a:cubicBezTo>
                <a:cubicBezTo>
                  <a:pt x="814387" y="307975"/>
                  <a:pt x="747712" y="314325"/>
                  <a:pt x="687387" y="317500"/>
                </a:cubicBezTo>
                <a:cubicBezTo>
                  <a:pt x="627062" y="320675"/>
                  <a:pt x="571499" y="307975"/>
                  <a:pt x="515937" y="317500"/>
                </a:cubicBezTo>
                <a:cubicBezTo>
                  <a:pt x="460375" y="327025"/>
                  <a:pt x="400049" y="376237"/>
                  <a:pt x="354012" y="374650"/>
                </a:cubicBezTo>
                <a:cubicBezTo>
                  <a:pt x="307975" y="373063"/>
                  <a:pt x="214312" y="331788"/>
                  <a:pt x="239712" y="307975"/>
                </a:cubicBezTo>
                <a:cubicBezTo>
                  <a:pt x="265112" y="284163"/>
                  <a:pt x="423862" y="249237"/>
                  <a:pt x="506412" y="231775"/>
                </a:cubicBezTo>
                <a:cubicBezTo>
                  <a:pt x="588962" y="214313"/>
                  <a:pt x="654050" y="219075"/>
                  <a:pt x="735012" y="203200"/>
                </a:cubicBezTo>
                <a:cubicBezTo>
                  <a:pt x="815975" y="187325"/>
                  <a:pt x="903287" y="157162"/>
                  <a:pt x="992187" y="136525"/>
                </a:cubicBezTo>
                <a:cubicBezTo>
                  <a:pt x="1081087" y="115888"/>
                  <a:pt x="1216025" y="74613"/>
                  <a:pt x="1268412" y="79375"/>
                </a:cubicBezTo>
                <a:cubicBezTo>
                  <a:pt x="1320799" y="84137"/>
                  <a:pt x="1347787" y="171450"/>
                  <a:pt x="1306512" y="165100"/>
                </a:cubicBezTo>
                <a:cubicBezTo>
                  <a:pt x="1265237" y="158750"/>
                  <a:pt x="1049337" y="22225"/>
                  <a:pt x="1020762" y="41275"/>
                </a:cubicBezTo>
                <a:cubicBezTo>
                  <a:pt x="992187" y="60325"/>
                  <a:pt x="1181100" y="269875"/>
                  <a:pt x="1135062" y="279400"/>
                </a:cubicBezTo>
                <a:cubicBezTo>
                  <a:pt x="1089025" y="288925"/>
                  <a:pt x="811212" y="100012"/>
                  <a:pt x="744537" y="98425"/>
                </a:cubicBezTo>
                <a:cubicBezTo>
                  <a:pt x="677862" y="96838"/>
                  <a:pt x="800099" y="268288"/>
                  <a:pt x="735012" y="269875"/>
                </a:cubicBezTo>
                <a:cubicBezTo>
                  <a:pt x="669925" y="271462"/>
                  <a:pt x="387350" y="79375"/>
                  <a:pt x="354012" y="107950"/>
                </a:cubicBezTo>
                <a:cubicBezTo>
                  <a:pt x="320675" y="136525"/>
                  <a:pt x="554037" y="425450"/>
                  <a:pt x="534987" y="441325"/>
                </a:cubicBezTo>
                <a:cubicBezTo>
                  <a:pt x="515937" y="457200"/>
                  <a:pt x="296862" y="223837"/>
                  <a:pt x="239712" y="203200"/>
                </a:cubicBezTo>
                <a:cubicBezTo>
                  <a:pt x="182562" y="182563"/>
                  <a:pt x="0" y="330200"/>
                  <a:pt x="192087" y="317500"/>
                </a:cubicBezTo>
                <a:cubicBezTo>
                  <a:pt x="384174" y="304800"/>
                  <a:pt x="1282700" y="142875"/>
                  <a:pt x="1392237" y="127000"/>
                </a:cubicBezTo>
                <a:cubicBezTo>
                  <a:pt x="1501775" y="111125"/>
                  <a:pt x="1020762" y="173037"/>
                  <a:pt x="849312" y="222250"/>
                </a:cubicBezTo>
                <a:cubicBezTo>
                  <a:pt x="677862" y="271463"/>
                  <a:pt x="384175" y="449263"/>
                  <a:pt x="363537" y="422275"/>
                </a:cubicBezTo>
                <a:cubicBezTo>
                  <a:pt x="342899" y="395287"/>
                  <a:pt x="625475" y="115888"/>
                  <a:pt x="725487" y="60325"/>
                </a:cubicBezTo>
                <a:cubicBezTo>
                  <a:pt x="825500" y="4763"/>
                  <a:pt x="865187" y="53975"/>
                  <a:pt x="963612" y="88900"/>
                </a:cubicBezTo>
                <a:cubicBezTo>
                  <a:pt x="1062037" y="123825"/>
                  <a:pt x="1236662" y="266700"/>
                  <a:pt x="1316037" y="269875"/>
                </a:cubicBezTo>
                <a:cubicBezTo>
                  <a:pt x="1395412" y="273050"/>
                  <a:pt x="1425575" y="142875"/>
                  <a:pt x="1439862" y="107950"/>
                </a:cubicBezTo>
                <a:cubicBezTo>
                  <a:pt x="1454150" y="73025"/>
                  <a:pt x="1438275" y="73025"/>
                  <a:pt x="1401762" y="60325"/>
                </a:cubicBezTo>
                <a:cubicBezTo>
                  <a:pt x="1365250" y="47625"/>
                  <a:pt x="1328737" y="39688"/>
                  <a:pt x="1220787" y="31750"/>
                </a:cubicBezTo>
                <a:cubicBezTo>
                  <a:pt x="1112837" y="23813"/>
                  <a:pt x="879475" y="0"/>
                  <a:pt x="754062" y="12700"/>
                </a:cubicBezTo>
                <a:cubicBezTo>
                  <a:pt x="628650" y="25400"/>
                  <a:pt x="571499" y="63500"/>
                  <a:pt x="468312" y="107950"/>
                </a:cubicBezTo>
                <a:cubicBezTo>
                  <a:pt x="365125" y="152400"/>
                  <a:pt x="185737" y="250825"/>
                  <a:pt x="173037" y="260350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Полилиния 36">
            <a:hlinkClick r:id="rId6" action="ppaction://hlinksldjump"/>
          </p:cNvPr>
          <p:cNvSpPr/>
          <p:nvPr/>
        </p:nvSpPr>
        <p:spPr>
          <a:xfrm>
            <a:off x="5464175" y="2165350"/>
            <a:ext cx="587375" cy="434975"/>
          </a:xfrm>
          <a:custGeom>
            <a:avLst/>
            <a:gdLst>
              <a:gd name="connsiteX0" fmla="*/ 50800 w 587375"/>
              <a:gd name="connsiteY0" fmla="*/ 349250 h 434975"/>
              <a:gd name="connsiteX1" fmla="*/ 450850 w 587375"/>
              <a:gd name="connsiteY1" fmla="*/ 53975 h 434975"/>
              <a:gd name="connsiteX2" fmla="*/ 155575 w 587375"/>
              <a:gd name="connsiteY2" fmla="*/ 368300 h 434975"/>
              <a:gd name="connsiteX3" fmla="*/ 498475 w 587375"/>
              <a:gd name="connsiteY3" fmla="*/ 92075 h 434975"/>
              <a:gd name="connsiteX4" fmla="*/ 279400 w 587375"/>
              <a:gd name="connsiteY4" fmla="*/ 396875 h 434975"/>
              <a:gd name="connsiteX5" fmla="*/ 574675 w 587375"/>
              <a:gd name="connsiteY5" fmla="*/ 158750 h 434975"/>
              <a:gd name="connsiteX6" fmla="*/ 355600 w 587375"/>
              <a:gd name="connsiteY6" fmla="*/ 25400 h 434975"/>
              <a:gd name="connsiteX7" fmla="*/ 536575 w 587375"/>
              <a:gd name="connsiteY7" fmla="*/ 311150 h 434975"/>
              <a:gd name="connsiteX8" fmla="*/ 222250 w 587375"/>
              <a:gd name="connsiteY8" fmla="*/ 44450 h 434975"/>
              <a:gd name="connsiteX9" fmla="*/ 403225 w 587375"/>
              <a:gd name="connsiteY9" fmla="*/ 396875 h 434975"/>
              <a:gd name="connsiteX10" fmla="*/ 136525 w 587375"/>
              <a:gd name="connsiteY10" fmla="*/ 130175 h 434975"/>
              <a:gd name="connsiteX11" fmla="*/ 231775 w 587375"/>
              <a:gd name="connsiteY11" fmla="*/ 415925 h 434975"/>
              <a:gd name="connsiteX12" fmla="*/ 31750 w 587375"/>
              <a:gd name="connsiteY12" fmla="*/ 244475 h 434975"/>
              <a:gd name="connsiteX13" fmla="*/ 422275 w 587375"/>
              <a:gd name="connsiteY13" fmla="*/ 34925 h 434975"/>
              <a:gd name="connsiteX14" fmla="*/ 241300 w 587375"/>
              <a:gd name="connsiteY14" fmla="*/ 415925 h 434975"/>
              <a:gd name="connsiteX15" fmla="*/ 536575 w 587375"/>
              <a:gd name="connsiteY15" fmla="*/ 130175 h 434975"/>
              <a:gd name="connsiteX16" fmla="*/ 469900 w 587375"/>
              <a:gd name="connsiteY16" fmla="*/ 320675 h 434975"/>
              <a:gd name="connsiteX17" fmla="*/ 69850 w 587375"/>
              <a:gd name="connsiteY17" fmla="*/ 225425 h 434975"/>
              <a:gd name="connsiteX18" fmla="*/ 193675 w 587375"/>
              <a:gd name="connsiteY18" fmla="*/ 396875 h 434975"/>
              <a:gd name="connsiteX19" fmla="*/ 327025 w 587375"/>
              <a:gd name="connsiteY19" fmla="*/ 63500 h 434975"/>
              <a:gd name="connsiteX20" fmla="*/ 288925 w 587375"/>
              <a:gd name="connsiteY20" fmla="*/ 25400 h 434975"/>
              <a:gd name="connsiteX21" fmla="*/ 536575 w 587375"/>
              <a:gd name="connsiteY21" fmla="*/ 215900 h 434975"/>
              <a:gd name="connsiteX22" fmla="*/ 412750 w 587375"/>
              <a:gd name="connsiteY22" fmla="*/ 254000 h 434975"/>
              <a:gd name="connsiteX23" fmla="*/ 165100 w 587375"/>
              <a:gd name="connsiteY23" fmla="*/ 339725 h 434975"/>
              <a:gd name="connsiteX24" fmla="*/ 307975 w 587375"/>
              <a:gd name="connsiteY24" fmla="*/ 273050 h 4349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587375" h="434975">
                <a:moveTo>
                  <a:pt x="50800" y="349250"/>
                </a:moveTo>
                <a:cubicBezTo>
                  <a:pt x="242094" y="200025"/>
                  <a:pt x="433388" y="50800"/>
                  <a:pt x="450850" y="53975"/>
                </a:cubicBezTo>
                <a:cubicBezTo>
                  <a:pt x="468313" y="57150"/>
                  <a:pt x="147638" y="361950"/>
                  <a:pt x="155575" y="368300"/>
                </a:cubicBezTo>
                <a:cubicBezTo>
                  <a:pt x="163512" y="374650"/>
                  <a:pt x="477838" y="87313"/>
                  <a:pt x="498475" y="92075"/>
                </a:cubicBezTo>
                <a:cubicBezTo>
                  <a:pt x="519112" y="96837"/>
                  <a:pt x="266700" y="385763"/>
                  <a:pt x="279400" y="396875"/>
                </a:cubicBezTo>
                <a:cubicBezTo>
                  <a:pt x="292100" y="407987"/>
                  <a:pt x="561975" y="220663"/>
                  <a:pt x="574675" y="158750"/>
                </a:cubicBezTo>
                <a:cubicBezTo>
                  <a:pt x="587375" y="96838"/>
                  <a:pt x="361950" y="0"/>
                  <a:pt x="355600" y="25400"/>
                </a:cubicBezTo>
                <a:cubicBezTo>
                  <a:pt x="349250" y="50800"/>
                  <a:pt x="558800" y="307975"/>
                  <a:pt x="536575" y="311150"/>
                </a:cubicBezTo>
                <a:cubicBezTo>
                  <a:pt x="514350" y="314325"/>
                  <a:pt x="244475" y="30162"/>
                  <a:pt x="222250" y="44450"/>
                </a:cubicBezTo>
                <a:cubicBezTo>
                  <a:pt x="200025" y="58738"/>
                  <a:pt x="417512" y="382588"/>
                  <a:pt x="403225" y="396875"/>
                </a:cubicBezTo>
                <a:cubicBezTo>
                  <a:pt x="388938" y="411162"/>
                  <a:pt x="165100" y="127000"/>
                  <a:pt x="136525" y="130175"/>
                </a:cubicBezTo>
                <a:cubicBezTo>
                  <a:pt x="107950" y="133350"/>
                  <a:pt x="249237" y="396875"/>
                  <a:pt x="231775" y="415925"/>
                </a:cubicBezTo>
                <a:cubicBezTo>
                  <a:pt x="214313" y="434975"/>
                  <a:pt x="0" y="307975"/>
                  <a:pt x="31750" y="244475"/>
                </a:cubicBezTo>
                <a:cubicBezTo>
                  <a:pt x="63500" y="180975"/>
                  <a:pt x="387350" y="6350"/>
                  <a:pt x="422275" y="34925"/>
                </a:cubicBezTo>
                <a:cubicBezTo>
                  <a:pt x="457200" y="63500"/>
                  <a:pt x="222250" y="400050"/>
                  <a:pt x="241300" y="415925"/>
                </a:cubicBezTo>
                <a:cubicBezTo>
                  <a:pt x="260350" y="431800"/>
                  <a:pt x="498475" y="146050"/>
                  <a:pt x="536575" y="130175"/>
                </a:cubicBezTo>
                <a:cubicBezTo>
                  <a:pt x="574675" y="114300"/>
                  <a:pt x="547687" y="304800"/>
                  <a:pt x="469900" y="320675"/>
                </a:cubicBezTo>
                <a:cubicBezTo>
                  <a:pt x="392113" y="336550"/>
                  <a:pt x="115887" y="212725"/>
                  <a:pt x="69850" y="225425"/>
                </a:cubicBezTo>
                <a:cubicBezTo>
                  <a:pt x="23813" y="238125"/>
                  <a:pt x="150813" y="423862"/>
                  <a:pt x="193675" y="396875"/>
                </a:cubicBezTo>
                <a:cubicBezTo>
                  <a:pt x="236537" y="369888"/>
                  <a:pt x="311150" y="125413"/>
                  <a:pt x="327025" y="63500"/>
                </a:cubicBezTo>
                <a:cubicBezTo>
                  <a:pt x="342900" y="1588"/>
                  <a:pt x="254000" y="0"/>
                  <a:pt x="288925" y="25400"/>
                </a:cubicBezTo>
                <a:cubicBezTo>
                  <a:pt x="323850" y="50800"/>
                  <a:pt x="515938" y="177800"/>
                  <a:pt x="536575" y="215900"/>
                </a:cubicBezTo>
                <a:cubicBezTo>
                  <a:pt x="557212" y="254000"/>
                  <a:pt x="474662" y="233363"/>
                  <a:pt x="412750" y="254000"/>
                </a:cubicBezTo>
                <a:cubicBezTo>
                  <a:pt x="350838" y="274637"/>
                  <a:pt x="182563" y="336550"/>
                  <a:pt x="165100" y="339725"/>
                </a:cubicBezTo>
                <a:cubicBezTo>
                  <a:pt x="147638" y="342900"/>
                  <a:pt x="227806" y="307975"/>
                  <a:pt x="307975" y="273050"/>
                </a:cubicBezTo>
              </a:path>
            </a:pathLst>
          </a:custGeom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Полилиния 37">
            <a:hlinkClick r:id="rId7" action="ppaction://hlinksldjump"/>
          </p:cNvPr>
          <p:cNvSpPr/>
          <p:nvPr/>
        </p:nvSpPr>
        <p:spPr>
          <a:xfrm>
            <a:off x="6059488" y="2286000"/>
            <a:ext cx="301624" cy="339725"/>
          </a:xfrm>
          <a:custGeom>
            <a:avLst/>
            <a:gdLst>
              <a:gd name="connsiteX0" fmla="*/ 274637 w 301624"/>
              <a:gd name="connsiteY0" fmla="*/ 9525 h 339725"/>
              <a:gd name="connsiteX1" fmla="*/ 26987 w 301624"/>
              <a:gd name="connsiteY1" fmla="*/ 276225 h 339725"/>
              <a:gd name="connsiteX2" fmla="*/ 112712 w 301624"/>
              <a:gd name="connsiteY2" fmla="*/ 9525 h 339725"/>
              <a:gd name="connsiteX3" fmla="*/ 227012 w 301624"/>
              <a:gd name="connsiteY3" fmla="*/ 323850 h 339725"/>
              <a:gd name="connsiteX4" fmla="*/ 265112 w 301624"/>
              <a:gd name="connsiteY4" fmla="*/ 66675 h 339725"/>
              <a:gd name="connsiteX5" fmla="*/ 93662 w 301624"/>
              <a:gd name="connsiteY5" fmla="*/ 38100 h 339725"/>
              <a:gd name="connsiteX6" fmla="*/ 46037 w 301624"/>
              <a:gd name="connsiteY6" fmla="*/ 295275 h 339725"/>
              <a:gd name="connsiteX7" fmla="*/ 236537 w 301624"/>
              <a:gd name="connsiteY7" fmla="*/ 304800 h 339725"/>
              <a:gd name="connsiteX8" fmla="*/ 227012 w 301624"/>
              <a:gd name="connsiteY8" fmla="*/ 142875 h 339725"/>
              <a:gd name="connsiteX9" fmla="*/ 84137 w 301624"/>
              <a:gd name="connsiteY9" fmla="*/ 133350 h 339725"/>
              <a:gd name="connsiteX10" fmla="*/ 169862 w 301624"/>
              <a:gd name="connsiteY10" fmla="*/ 47625 h 339725"/>
              <a:gd name="connsiteX11" fmla="*/ 141287 w 301624"/>
              <a:gd name="connsiteY11" fmla="*/ 285750 h 339725"/>
              <a:gd name="connsiteX12" fmla="*/ 74612 w 301624"/>
              <a:gd name="connsiteY12" fmla="*/ 180975 h 339725"/>
              <a:gd name="connsiteX13" fmla="*/ 207962 w 301624"/>
              <a:gd name="connsiteY13" fmla="*/ 133350 h 339725"/>
              <a:gd name="connsiteX14" fmla="*/ 188912 w 301624"/>
              <a:gd name="connsiteY14" fmla="*/ 266700 h 339725"/>
              <a:gd name="connsiteX15" fmla="*/ 274637 w 301624"/>
              <a:gd name="connsiteY15" fmla="*/ 9525 h 339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301624" h="339725">
                <a:moveTo>
                  <a:pt x="274637" y="9525"/>
                </a:moveTo>
                <a:cubicBezTo>
                  <a:pt x="247650" y="11112"/>
                  <a:pt x="53974" y="276225"/>
                  <a:pt x="26987" y="276225"/>
                </a:cubicBezTo>
                <a:cubicBezTo>
                  <a:pt x="0" y="276225"/>
                  <a:pt x="79375" y="1588"/>
                  <a:pt x="112712" y="9525"/>
                </a:cubicBezTo>
                <a:cubicBezTo>
                  <a:pt x="146049" y="17462"/>
                  <a:pt x="201612" y="314325"/>
                  <a:pt x="227012" y="323850"/>
                </a:cubicBezTo>
                <a:cubicBezTo>
                  <a:pt x="252412" y="333375"/>
                  <a:pt x="287337" y="114300"/>
                  <a:pt x="265112" y="66675"/>
                </a:cubicBezTo>
                <a:cubicBezTo>
                  <a:pt x="242887" y="19050"/>
                  <a:pt x="130174" y="0"/>
                  <a:pt x="93662" y="38100"/>
                </a:cubicBezTo>
                <a:cubicBezTo>
                  <a:pt x="57150" y="76200"/>
                  <a:pt x="22225" y="250825"/>
                  <a:pt x="46037" y="295275"/>
                </a:cubicBezTo>
                <a:cubicBezTo>
                  <a:pt x="69849" y="339725"/>
                  <a:pt x="206374" y="330200"/>
                  <a:pt x="236537" y="304800"/>
                </a:cubicBezTo>
                <a:cubicBezTo>
                  <a:pt x="266700" y="279400"/>
                  <a:pt x="252412" y="171450"/>
                  <a:pt x="227012" y="142875"/>
                </a:cubicBezTo>
                <a:cubicBezTo>
                  <a:pt x="201612" y="114300"/>
                  <a:pt x="93662" y="149225"/>
                  <a:pt x="84137" y="133350"/>
                </a:cubicBezTo>
                <a:cubicBezTo>
                  <a:pt x="74612" y="117475"/>
                  <a:pt x="160337" y="22225"/>
                  <a:pt x="169862" y="47625"/>
                </a:cubicBezTo>
                <a:cubicBezTo>
                  <a:pt x="179387" y="73025"/>
                  <a:pt x="157162" y="263525"/>
                  <a:pt x="141287" y="285750"/>
                </a:cubicBezTo>
                <a:cubicBezTo>
                  <a:pt x="125412" y="307975"/>
                  <a:pt x="63500" y="206375"/>
                  <a:pt x="74612" y="180975"/>
                </a:cubicBezTo>
                <a:cubicBezTo>
                  <a:pt x="85724" y="155575"/>
                  <a:pt x="188912" y="119063"/>
                  <a:pt x="207962" y="133350"/>
                </a:cubicBezTo>
                <a:cubicBezTo>
                  <a:pt x="227012" y="147638"/>
                  <a:pt x="179387" y="280987"/>
                  <a:pt x="188912" y="266700"/>
                </a:cubicBezTo>
                <a:cubicBezTo>
                  <a:pt x="198437" y="252413"/>
                  <a:pt x="301624" y="7938"/>
                  <a:pt x="274637" y="9525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Полилиния 38">
            <a:hlinkClick r:id="rId7" action="ppaction://hlinksldjump"/>
          </p:cNvPr>
          <p:cNvSpPr/>
          <p:nvPr/>
        </p:nvSpPr>
        <p:spPr>
          <a:xfrm>
            <a:off x="5354638" y="2614613"/>
            <a:ext cx="661987" cy="123824"/>
          </a:xfrm>
          <a:custGeom>
            <a:avLst/>
            <a:gdLst>
              <a:gd name="connsiteX0" fmla="*/ 74612 w 661987"/>
              <a:gd name="connsiteY0" fmla="*/ 90487 h 123824"/>
              <a:gd name="connsiteX1" fmla="*/ 579437 w 661987"/>
              <a:gd name="connsiteY1" fmla="*/ 4762 h 123824"/>
              <a:gd name="connsiteX2" fmla="*/ 569912 w 661987"/>
              <a:gd name="connsiteY2" fmla="*/ 119062 h 123824"/>
              <a:gd name="connsiteX3" fmla="*/ 293687 w 661987"/>
              <a:gd name="connsiteY3" fmla="*/ 33337 h 123824"/>
              <a:gd name="connsiteX4" fmla="*/ 131762 w 661987"/>
              <a:gd name="connsiteY4" fmla="*/ 14287 h 123824"/>
              <a:gd name="connsiteX5" fmla="*/ 74612 w 661987"/>
              <a:gd name="connsiteY5" fmla="*/ 90487 h 1238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61987" h="123824">
                <a:moveTo>
                  <a:pt x="74612" y="90487"/>
                </a:moveTo>
                <a:cubicBezTo>
                  <a:pt x="149224" y="88900"/>
                  <a:pt x="496887" y="0"/>
                  <a:pt x="579437" y="4762"/>
                </a:cubicBezTo>
                <a:cubicBezTo>
                  <a:pt x="661987" y="9524"/>
                  <a:pt x="617537" y="114300"/>
                  <a:pt x="569912" y="119062"/>
                </a:cubicBezTo>
                <a:cubicBezTo>
                  <a:pt x="522287" y="123824"/>
                  <a:pt x="366712" y="50799"/>
                  <a:pt x="293687" y="33337"/>
                </a:cubicBezTo>
                <a:cubicBezTo>
                  <a:pt x="220662" y="15875"/>
                  <a:pt x="161924" y="4762"/>
                  <a:pt x="131762" y="14287"/>
                </a:cubicBezTo>
                <a:cubicBezTo>
                  <a:pt x="101600" y="23812"/>
                  <a:pt x="0" y="92074"/>
                  <a:pt x="74612" y="90487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" name="Полилиния 40">
            <a:hlinkClick r:id="rId7" action="ppaction://hlinksldjump"/>
          </p:cNvPr>
          <p:cNvSpPr/>
          <p:nvPr/>
        </p:nvSpPr>
        <p:spPr>
          <a:xfrm>
            <a:off x="5426075" y="2613025"/>
            <a:ext cx="550862" cy="155575"/>
          </a:xfrm>
          <a:custGeom>
            <a:avLst/>
            <a:gdLst>
              <a:gd name="connsiteX0" fmla="*/ 498475 w 550862"/>
              <a:gd name="connsiteY0" fmla="*/ 44450 h 155575"/>
              <a:gd name="connsiteX1" fmla="*/ 488950 w 550862"/>
              <a:gd name="connsiteY1" fmla="*/ 149225 h 155575"/>
              <a:gd name="connsiteX2" fmla="*/ 450850 w 550862"/>
              <a:gd name="connsiteY2" fmla="*/ 6350 h 155575"/>
              <a:gd name="connsiteX3" fmla="*/ 346075 w 550862"/>
              <a:gd name="connsiteY3" fmla="*/ 111125 h 155575"/>
              <a:gd name="connsiteX4" fmla="*/ 317500 w 550862"/>
              <a:gd name="connsiteY4" fmla="*/ 25400 h 155575"/>
              <a:gd name="connsiteX5" fmla="*/ 203200 w 550862"/>
              <a:gd name="connsiteY5" fmla="*/ 82550 h 155575"/>
              <a:gd name="connsiteX6" fmla="*/ 12700 w 550862"/>
              <a:gd name="connsiteY6" fmla="*/ 92075 h 155575"/>
              <a:gd name="connsiteX7" fmla="*/ 127000 w 550862"/>
              <a:gd name="connsiteY7" fmla="*/ 44450 h 155575"/>
              <a:gd name="connsiteX8" fmla="*/ 403225 w 550862"/>
              <a:gd name="connsiteY8" fmla="*/ 53975 h 155575"/>
              <a:gd name="connsiteX9" fmla="*/ 479425 w 550862"/>
              <a:gd name="connsiteY9" fmla="*/ 92075 h 155575"/>
              <a:gd name="connsiteX10" fmla="*/ 174625 w 550862"/>
              <a:gd name="connsiteY10" fmla="*/ 120650 h 155575"/>
              <a:gd name="connsiteX11" fmla="*/ 498475 w 550862"/>
              <a:gd name="connsiteY11" fmla="*/ 44450 h 1555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550862" h="155575">
                <a:moveTo>
                  <a:pt x="498475" y="44450"/>
                </a:moveTo>
                <a:cubicBezTo>
                  <a:pt x="550862" y="49212"/>
                  <a:pt x="496887" y="155575"/>
                  <a:pt x="488950" y="149225"/>
                </a:cubicBezTo>
                <a:cubicBezTo>
                  <a:pt x="481013" y="142875"/>
                  <a:pt x="474662" y="12700"/>
                  <a:pt x="450850" y="6350"/>
                </a:cubicBezTo>
                <a:cubicBezTo>
                  <a:pt x="427038" y="0"/>
                  <a:pt x="368300" y="107950"/>
                  <a:pt x="346075" y="111125"/>
                </a:cubicBezTo>
                <a:cubicBezTo>
                  <a:pt x="323850" y="114300"/>
                  <a:pt x="341312" y="30162"/>
                  <a:pt x="317500" y="25400"/>
                </a:cubicBezTo>
                <a:cubicBezTo>
                  <a:pt x="293688" y="20638"/>
                  <a:pt x="254000" y="71438"/>
                  <a:pt x="203200" y="82550"/>
                </a:cubicBezTo>
                <a:cubicBezTo>
                  <a:pt x="152400" y="93663"/>
                  <a:pt x="25400" y="98425"/>
                  <a:pt x="12700" y="92075"/>
                </a:cubicBezTo>
                <a:cubicBezTo>
                  <a:pt x="0" y="85725"/>
                  <a:pt x="61913" y="50800"/>
                  <a:pt x="127000" y="44450"/>
                </a:cubicBezTo>
                <a:cubicBezTo>
                  <a:pt x="192087" y="38100"/>
                  <a:pt x="344488" y="46038"/>
                  <a:pt x="403225" y="53975"/>
                </a:cubicBezTo>
                <a:cubicBezTo>
                  <a:pt x="461963" y="61913"/>
                  <a:pt x="517525" y="80963"/>
                  <a:pt x="479425" y="92075"/>
                </a:cubicBezTo>
                <a:cubicBezTo>
                  <a:pt x="441325" y="103187"/>
                  <a:pt x="173038" y="134937"/>
                  <a:pt x="174625" y="120650"/>
                </a:cubicBezTo>
                <a:cubicBezTo>
                  <a:pt x="176212" y="106363"/>
                  <a:pt x="446088" y="39688"/>
                  <a:pt x="498475" y="44450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Полилиния 44">
            <a:hlinkClick r:id="rId8" action="ppaction://hlinksldjump"/>
          </p:cNvPr>
          <p:cNvSpPr/>
          <p:nvPr/>
        </p:nvSpPr>
        <p:spPr>
          <a:xfrm>
            <a:off x="5221288" y="3832225"/>
            <a:ext cx="436562" cy="430212"/>
          </a:xfrm>
          <a:custGeom>
            <a:avLst/>
            <a:gdLst>
              <a:gd name="connsiteX0" fmla="*/ 46037 w 436562"/>
              <a:gd name="connsiteY0" fmla="*/ 139700 h 430212"/>
              <a:gd name="connsiteX1" fmla="*/ 236537 w 436562"/>
              <a:gd name="connsiteY1" fmla="*/ 63500 h 430212"/>
              <a:gd name="connsiteX2" fmla="*/ 407987 w 436562"/>
              <a:gd name="connsiteY2" fmla="*/ 120650 h 430212"/>
              <a:gd name="connsiteX3" fmla="*/ 407987 w 436562"/>
              <a:gd name="connsiteY3" fmla="*/ 282575 h 430212"/>
              <a:gd name="connsiteX4" fmla="*/ 341312 w 436562"/>
              <a:gd name="connsiteY4" fmla="*/ 368300 h 430212"/>
              <a:gd name="connsiteX5" fmla="*/ 188912 w 436562"/>
              <a:gd name="connsiteY5" fmla="*/ 425450 h 430212"/>
              <a:gd name="connsiteX6" fmla="*/ 36512 w 436562"/>
              <a:gd name="connsiteY6" fmla="*/ 339725 h 430212"/>
              <a:gd name="connsiteX7" fmla="*/ 7937 w 436562"/>
              <a:gd name="connsiteY7" fmla="*/ 196850 h 430212"/>
              <a:gd name="connsiteX8" fmla="*/ 84137 w 436562"/>
              <a:gd name="connsiteY8" fmla="*/ 63500 h 430212"/>
              <a:gd name="connsiteX9" fmla="*/ 217487 w 436562"/>
              <a:gd name="connsiteY9" fmla="*/ 53975 h 430212"/>
              <a:gd name="connsiteX10" fmla="*/ 207962 w 436562"/>
              <a:gd name="connsiteY10" fmla="*/ 387350 h 430212"/>
              <a:gd name="connsiteX11" fmla="*/ 331787 w 436562"/>
              <a:gd name="connsiteY11" fmla="*/ 82550 h 430212"/>
              <a:gd name="connsiteX12" fmla="*/ 274637 w 436562"/>
              <a:gd name="connsiteY12" fmla="*/ 330200 h 430212"/>
              <a:gd name="connsiteX13" fmla="*/ 388937 w 436562"/>
              <a:gd name="connsiteY13" fmla="*/ 196850 h 430212"/>
              <a:gd name="connsiteX14" fmla="*/ 46037 w 436562"/>
              <a:gd name="connsiteY14" fmla="*/ 139700 h 4302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436562" h="430212">
                <a:moveTo>
                  <a:pt x="46037" y="139700"/>
                </a:moveTo>
                <a:cubicBezTo>
                  <a:pt x="20637" y="117475"/>
                  <a:pt x="176212" y="66675"/>
                  <a:pt x="236537" y="63500"/>
                </a:cubicBezTo>
                <a:cubicBezTo>
                  <a:pt x="296862" y="60325"/>
                  <a:pt x="379412" y="84138"/>
                  <a:pt x="407987" y="120650"/>
                </a:cubicBezTo>
                <a:cubicBezTo>
                  <a:pt x="436562" y="157162"/>
                  <a:pt x="419099" y="241300"/>
                  <a:pt x="407987" y="282575"/>
                </a:cubicBezTo>
                <a:cubicBezTo>
                  <a:pt x="396875" y="323850"/>
                  <a:pt x="377824" y="344488"/>
                  <a:pt x="341312" y="368300"/>
                </a:cubicBezTo>
                <a:cubicBezTo>
                  <a:pt x="304800" y="392112"/>
                  <a:pt x="239712" y="430212"/>
                  <a:pt x="188912" y="425450"/>
                </a:cubicBezTo>
                <a:cubicBezTo>
                  <a:pt x="138112" y="420688"/>
                  <a:pt x="66674" y="377825"/>
                  <a:pt x="36512" y="339725"/>
                </a:cubicBezTo>
                <a:cubicBezTo>
                  <a:pt x="6350" y="301625"/>
                  <a:pt x="0" y="242887"/>
                  <a:pt x="7937" y="196850"/>
                </a:cubicBezTo>
                <a:cubicBezTo>
                  <a:pt x="15874" y="150813"/>
                  <a:pt x="49212" y="87312"/>
                  <a:pt x="84137" y="63500"/>
                </a:cubicBezTo>
                <a:cubicBezTo>
                  <a:pt x="119062" y="39688"/>
                  <a:pt x="196850" y="0"/>
                  <a:pt x="217487" y="53975"/>
                </a:cubicBezTo>
                <a:cubicBezTo>
                  <a:pt x="238125" y="107950"/>
                  <a:pt x="188912" y="382588"/>
                  <a:pt x="207962" y="387350"/>
                </a:cubicBezTo>
                <a:cubicBezTo>
                  <a:pt x="227012" y="392112"/>
                  <a:pt x="320675" y="92075"/>
                  <a:pt x="331787" y="82550"/>
                </a:cubicBezTo>
                <a:cubicBezTo>
                  <a:pt x="342900" y="73025"/>
                  <a:pt x="265112" y="311150"/>
                  <a:pt x="274637" y="330200"/>
                </a:cubicBezTo>
                <a:cubicBezTo>
                  <a:pt x="284162" y="349250"/>
                  <a:pt x="428625" y="223838"/>
                  <a:pt x="388937" y="196850"/>
                </a:cubicBezTo>
                <a:cubicBezTo>
                  <a:pt x="349250" y="169863"/>
                  <a:pt x="71437" y="161925"/>
                  <a:pt x="46037" y="139700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" name="Полилиния 45">
            <a:hlinkClick r:id="rId8" action="ppaction://hlinksldjump"/>
          </p:cNvPr>
          <p:cNvSpPr/>
          <p:nvPr/>
        </p:nvSpPr>
        <p:spPr>
          <a:xfrm>
            <a:off x="5246688" y="3913981"/>
            <a:ext cx="393700" cy="340519"/>
          </a:xfrm>
          <a:custGeom>
            <a:avLst/>
            <a:gdLst>
              <a:gd name="connsiteX0" fmla="*/ 58737 w 393700"/>
              <a:gd name="connsiteY0" fmla="*/ 794 h 340519"/>
              <a:gd name="connsiteX1" fmla="*/ 115887 w 393700"/>
              <a:gd name="connsiteY1" fmla="*/ 794 h 340519"/>
              <a:gd name="connsiteX2" fmla="*/ 325437 w 393700"/>
              <a:gd name="connsiteY2" fmla="*/ 10319 h 340519"/>
              <a:gd name="connsiteX3" fmla="*/ 11112 w 393700"/>
              <a:gd name="connsiteY3" fmla="*/ 124619 h 340519"/>
              <a:gd name="connsiteX4" fmla="*/ 392112 w 393700"/>
              <a:gd name="connsiteY4" fmla="*/ 143669 h 340519"/>
              <a:gd name="connsiteX5" fmla="*/ 20637 w 393700"/>
              <a:gd name="connsiteY5" fmla="*/ 181769 h 340519"/>
              <a:gd name="connsiteX6" fmla="*/ 354012 w 393700"/>
              <a:gd name="connsiteY6" fmla="*/ 238919 h 340519"/>
              <a:gd name="connsiteX7" fmla="*/ 77787 w 393700"/>
              <a:gd name="connsiteY7" fmla="*/ 305594 h 340519"/>
              <a:gd name="connsiteX8" fmla="*/ 58737 w 393700"/>
              <a:gd name="connsiteY8" fmla="*/ 794 h 3405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93700" h="340519">
                <a:moveTo>
                  <a:pt x="58737" y="794"/>
                </a:moveTo>
                <a:cubicBezTo>
                  <a:pt x="65087" y="0"/>
                  <a:pt x="115887" y="794"/>
                  <a:pt x="115887" y="794"/>
                </a:cubicBezTo>
                <a:lnTo>
                  <a:pt x="325437" y="10319"/>
                </a:lnTo>
                <a:cubicBezTo>
                  <a:pt x="307975" y="30956"/>
                  <a:pt x="0" y="102394"/>
                  <a:pt x="11112" y="124619"/>
                </a:cubicBezTo>
                <a:cubicBezTo>
                  <a:pt x="22224" y="146844"/>
                  <a:pt x="390525" y="134144"/>
                  <a:pt x="392112" y="143669"/>
                </a:cubicBezTo>
                <a:cubicBezTo>
                  <a:pt x="393700" y="153194"/>
                  <a:pt x="26987" y="165894"/>
                  <a:pt x="20637" y="181769"/>
                </a:cubicBezTo>
                <a:cubicBezTo>
                  <a:pt x="14287" y="197644"/>
                  <a:pt x="344487" y="218282"/>
                  <a:pt x="354012" y="238919"/>
                </a:cubicBezTo>
                <a:cubicBezTo>
                  <a:pt x="363537" y="259556"/>
                  <a:pt x="128587" y="340519"/>
                  <a:pt x="77787" y="305594"/>
                </a:cubicBezTo>
                <a:cubicBezTo>
                  <a:pt x="26987" y="270669"/>
                  <a:pt x="38099" y="150019"/>
                  <a:pt x="58737" y="794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8" name="Полилиния 47"/>
          <p:cNvSpPr/>
          <p:nvPr/>
        </p:nvSpPr>
        <p:spPr>
          <a:xfrm>
            <a:off x="7739063" y="2776538"/>
            <a:ext cx="393699" cy="355599"/>
          </a:xfrm>
          <a:custGeom>
            <a:avLst/>
            <a:gdLst>
              <a:gd name="connsiteX0" fmla="*/ 23812 w 393699"/>
              <a:gd name="connsiteY0" fmla="*/ 109537 h 355599"/>
              <a:gd name="connsiteX1" fmla="*/ 33337 w 393699"/>
              <a:gd name="connsiteY1" fmla="*/ 309562 h 355599"/>
              <a:gd name="connsiteX2" fmla="*/ 223837 w 393699"/>
              <a:gd name="connsiteY2" fmla="*/ 347662 h 355599"/>
              <a:gd name="connsiteX3" fmla="*/ 328612 w 393699"/>
              <a:gd name="connsiteY3" fmla="*/ 261937 h 355599"/>
              <a:gd name="connsiteX4" fmla="*/ 385762 w 393699"/>
              <a:gd name="connsiteY4" fmla="*/ 176212 h 355599"/>
              <a:gd name="connsiteX5" fmla="*/ 280987 w 393699"/>
              <a:gd name="connsiteY5" fmla="*/ 42862 h 355599"/>
              <a:gd name="connsiteX6" fmla="*/ 90487 w 393699"/>
              <a:gd name="connsiteY6" fmla="*/ 14287 h 355599"/>
              <a:gd name="connsiteX7" fmla="*/ 23812 w 393699"/>
              <a:gd name="connsiteY7" fmla="*/ 109537 h 3555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93699" h="355599">
                <a:moveTo>
                  <a:pt x="23812" y="109537"/>
                </a:moveTo>
                <a:cubicBezTo>
                  <a:pt x="14287" y="158750"/>
                  <a:pt x="0" y="269875"/>
                  <a:pt x="33337" y="309562"/>
                </a:cubicBezTo>
                <a:cubicBezTo>
                  <a:pt x="66674" y="349249"/>
                  <a:pt x="174625" y="355599"/>
                  <a:pt x="223837" y="347662"/>
                </a:cubicBezTo>
                <a:cubicBezTo>
                  <a:pt x="273049" y="339725"/>
                  <a:pt x="301625" y="290512"/>
                  <a:pt x="328612" y="261937"/>
                </a:cubicBezTo>
                <a:cubicBezTo>
                  <a:pt x="355600" y="233362"/>
                  <a:pt x="393699" y="212724"/>
                  <a:pt x="385762" y="176212"/>
                </a:cubicBezTo>
                <a:cubicBezTo>
                  <a:pt x="377825" y="139700"/>
                  <a:pt x="330199" y="69849"/>
                  <a:pt x="280987" y="42862"/>
                </a:cubicBezTo>
                <a:cubicBezTo>
                  <a:pt x="231775" y="15875"/>
                  <a:pt x="138112" y="0"/>
                  <a:pt x="90487" y="14287"/>
                </a:cubicBezTo>
                <a:cubicBezTo>
                  <a:pt x="42862" y="28574"/>
                  <a:pt x="33337" y="60324"/>
                  <a:pt x="23812" y="109537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0" name="Полилиния 49">
            <a:hlinkClick r:id="rId8" action="ppaction://hlinksldjump"/>
          </p:cNvPr>
          <p:cNvSpPr/>
          <p:nvPr/>
        </p:nvSpPr>
        <p:spPr>
          <a:xfrm>
            <a:off x="5969000" y="1166813"/>
            <a:ext cx="292100" cy="279399"/>
          </a:xfrm>
          <a:custGeom>
            <a:avLst/>
            <a:gdLst>
              <a:gd name="connsiteX0" fmla="*/ 31750 w 292100"/>
              <a:gd name="connsiteY0" fmla="*/ 61912 h 279399"/>
              <a:gd name="connsiteX1" fmla="*/ 12700 w 292100"/>
              <a:gd name="connsiteY1" fmla="*/ 157162 h 279399"/>
              <a:gd name="connsiteX2" fmla="*/ 107950 w 292100"/>
              <a:gd name="connsiteY2" fmla="*/ 261937 h 279399"/>
              <a:gd name="connsiteX3" fmla="*/ 241300 w 292100"/>
              <a:gd name="connsiteY3" fmla="*/ 261937 h 279399"/>
              <a:gd name="connsiteX4" fmla="*/ 288925 w 292100"/>
              <a:gd name="connsiteY4" fmla="*/ 185737 h 279399"/>
              <a:gd name="connsiteX5" fmla="*/ 260350 w 292100"/>
              <a:gd name="connsiteY5" fmla="*/ 61912 h 279399"/>
              <a:gd name="connsiteX6" fmla="*/ 222250 w 292100"/>
              <a:gd name="connsiteY6" fmla="*/ 14287 h 279399"/>
              <a:gd name="connsiteX7" fmla="*/ 117475 w 292100"/>
              <a:gd name="connsiteY7" fmla="*/ 4762 h 279399"/>
              <a:gd name="connsiteX8" fmla="*/ 31750 w 292100"/>
              <a:gd name="connsiteY8" fmla="*/ 61912 h 2793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92100" h="279399">
                <a:moveTo>
                  <a:pt x="31750" y="61912"/>
                </a:moveTo>
                <a:cubicBezTo>
                  <a:pt x="14287" y="87312"/>
                  <a:pt x="0" y="123825"/>
                  <a:pt x="12700" y="157162"/>
                </a:cubicBezTo>
                <a:cubicBezTo>
                  <a:pt x="25400" y="190500"/>
                  <a:pt x="69850" y="244475"/>
                  <a:pt x="107950" y="261937"/>
                </a:cubicBezTo>
                <a:cubicBezTo>
                  <a:pt x="146050" y="279399"/>
                  <a:pt x="211138" y="274637"/>
                  <a:pt x="241300" y="261937"/>
                </a:cubicBezTo>
                <a:cubicBezTo>
                  <a:pt x="271463" y="249237"/>
                  <a:pt x="285750" y="219074"/>
                  <a:pt x="288925" y="185737"/>
                </a:cubicBezTo>
                <a:cubicBezTo>
                  <a:pt x="292100" y="152400"/>
                  <a:pt x="271462" y="90487"/>
                  <a:pt x="260350" y="61912"/>
                </a:cubicBezTo>
                <a:cubicBezTo>
                  <a:pt x="249238" y="33337"/>
                  <a:pt x="246063" y="23812"/>
                  <a:pt x="222250" y="14287"/>
                </a:cubicBezTo>
                <a:cubicBezTo>
                  <a:pt x="198438" y="4762"/>
                  <a:pt x="142875" y="0"/>
                  <a:pt x="117475" y="4762"/>
                </a:cubicBezTo>
                <a:cubicBezTo>
                  <a:pt x="92075" y="9524"/>
                  <a:pt x="49213" y="36512"/>
                  <a:pt x="31750" y="61912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1" name="Полилиния 50">
            <a:hlinkClick r:id="rId8" action="ppaction://hlinksldjump"/>
          </p:cNvPr>
          <p:cNvSpPr/>
          <p:nvPr/>
        </p:nvSpPr>
        <p:spPr>
          <a:xfrm>
            <a:off x="6015037" y="1163638"/>
            <a:ext cx="228601" cy="257175"/>
          </a:xfrm>
          <a:custGeom>
            <a:avLst/>
            <a:gdLst>
              <a:gd name="connsiteX0" fmla="*/ 33338 w 228601"/>
              <a:gd name="connsiteY0" fmla="*/ 55562 h 257175"/>
              <a:gd name="connsiteX1" fmla="*/ 195263 w 228601"/>
              <a:gd name="connsiteY1" fmla="*/ 74612 h 257175"/>
              <a:gd name="connsiteX2" fmla="*/ 4763 w 228601"/>
              <a:gd name="connsiteY2" fmla="*/ 131762 h 257175"/>
              <a:gd name="connsiteX3" fmla="*/ 223838 w 228601"/>
              <a:gd name="connsiteY3" fmla="*/ 150812 h 257175"/>
              <a:gd name="connsiteX4" fmla="*/ 33338 w 228601"/>
              <a:gd name="connsiteY4" fmla="*/ 188912 h 257175"/>
              <a:gd name="connsiteX5" fmla="*/ 109538 w 228601"/>
              <a:gd name="connsiteY5" fmla="*/ 227012 h 257175"/>
              <a:gd name="connsiteX6" fmla="*/ 109538 w 228601"/>
              <a:gd name="connsiteY6" fmla="*/ 7937 h 257175"/>
              <a:gd name="connsiteX7" fmla="*/ 195263 w 228601"/>
              <a:gd name="connsiteY7" fmla="*/ 179387 h 257175"/>
              <a:gd name="connsiteX8" fmla="*/ 33338 w 228601"/>
              <a:gd name="connsiteY8" fmla="*/ 55562 h 257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28601" h="257175">
                <a:moveTo>
                  <a:pt x="33338" y="55562"/>
                </a:moveTo>
                <a:cubicBezTo>
                  <a:pt x="33338" y="38100"/>
                  <a:pt x="200026" y="61912"/>
                  <a:pt x="195263" y="74612"/>
                </a:cubicBezTo>
                <a:cubicBezTo>
                  <a:pt x="190500" y="87312"/>
                  <a:pt x="0" y="119062"/>
                  <a:pt x="4763" y="131762"/>
                </a:cubicBezTo>
                <a:cubicBezTo>
                  <a:pt x="9526" y="144462"/>
                  <a:pt x="219075" y="141287"/>
                  <a:pt x="223838" y="150812"/>
                </a:cubicBezTo>
                <a:cubicBezTo>
                  <a:pt x="228601" y="160337"/>
                  <a:pt x="52388" y="176212"/>
                  <a:pt x="33338" y="188912"/>
                </a:cubicBezTo>
                <a:cubicBezTo>
                  <a:pt x="14288" y="201612"/>
                  <a:pt x="96838" y="257175"/>
                  <a:pt x="109538" y="227012"/>
                </a:cubicBezTo>
                <a:cubicBezTo>
                  <a:pt x="122238" y="196850"/>
                  <a:pt x="95251" y="15874"/>
                  <a:pt x="109538" y="7937"/>
                </a:cubicBezTo>
                <a:cubicBezTo>
                  <a:pt x="123825" y="0"/>
                  <a:pt x="209550" y="169862"/>
                  <a:pt x="195263" y="179387"/>
                </a:cubicBezTo>
                <a:cubicBezTo>
                  <a:pt x="180976" y="188912"/>
                  <a:pt x="33338" y="73024"/>
                  <a:pt x="33338" y="55562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триг СБРОС на первом"/>
          <p:cNvSpPr/>
          <p:nvPr/>
        </p:nvSpPr>
        <p:spPr>
          <a:xfrm>
            <a:off x="3954421" y="1784843"/>
            <a:ext cx="1750108" cy="477422"/>
          </a:xfrm>
          <a:prstGeom prst="roundRect">
            <a:avLst>
              <a:gd name="adj" fmla="val 50000"/>
            </a:avLst>
          </a:prstGeom>
          <a:solidFill>
            <a:srgbClr val="00B050"/>
          </a:solidFill>
          <a:ln>
            <a:noFill/>
          </a:ln>
          <a:effectLst>
            <a:outerShdw blurRad="127000" dist="38100" dir="5400000" sx="104000" sy="104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 smtClean="0">
                <a:solidFill>
                  <a:schemeClr val="bg1"/>
                </a:solidFill>
              </a:rPr>
              <a:t>3</a:t>
            </a:r>
            <a:endParaRPr lang="ru-RU" b="1" u="sng" dirty="0">
              <a:solidFill>
                <a:schemeClr val="bg1"/>
              </a:solidFill>
            </a:endParaRPr>
          </a:p>
        </p:txBody>
      </p:sp>
      <p:sp>
        <p:nvSpPr>
          <p:cNvPr id="143" name="Прямоугольник 142"/>
          <p:cNvSpPr/>
          <p:nvPr/>
        </p:nvSpPr>
        <p:spPr>
          <a:xfrm>
            <a:off x="3599892" y="0"/>
            <a:ext cx="1913023" cy="490509"/>
          </a:xfrm>
          <a:prstGeom prst="rect">
            <a:avLst/>
          </a:prstGeom>
          <a:solidFill>
            <a:srgbClr val="1C2F5A"/>
          </a:solidFill>
          <a:ln>
            <a:noFill/>
          </a:ln>
          <a:effectLst>
            <a:outerShdw blurRad="127000" dist="38100" dir="5400000" sx="103000" sy="103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Строение клетки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1385858" y="1099669"/>
            <a:ext cx="3454904" cy="571982"/>
          </a:xfrm>
          <a:prstGeom prst="roundRect">
            <a:avLst/>
          </a:prstGeom>
          <a:solidFill>
            <a:schemeClr val="bg1"/>
          </a:solidFill>
          <a:ln cmpd="dbl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Задания высокого  уровня сложности 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151" name="Прямоугольник 150">
            <a:hlinkClick r:id="rId9" action="ppaction://hlinksldjump" tooltip="Устройство микроскопа и правила работы с ним"/>
          </p:cNvPr>
          <p:cNvSpPr/>
          <p:nvPr/>
        </p:nvSpPr>
        <p:spPr>
          <a:xfrm>
            <a:off x="1756824" y="0"/>
            <a:ext cx="1879071" cy="49050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  <a:effectLst>
            <a:outerShdw blurRad="127000" dist="38100" dir="5400000" sx="103000" sy="103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 smtClean="0">
                <a:solidFill>
                  <a:schemeClr val="bg1"/>
                </a:solidFill>
                <a:hlinkClick r:id="rId9" action="ppaction://hlinksldjump"/>
              </a:rPr>
              <a:t>Микроскоп</a:t>
            </a:r>
            <a:endParaRPr lang="ru-RU" b="1" u="sng" dirty="0">
              <a:solidFill>
                <a:schemeClr val="bg1"/>
              </a:solidFill>
            </a:endParaRPr>
          </a:p>
        </p:txBody>
      </p:sp>
      <p:sp>
        <p:nvSpPr>
          <p:cNvPr id="146" name="Прямоугольник 145">
            <a:hlinkClick r:id="rId10" action="ppaction://hlinksldjump" tooltip="Устройство микроскопа и правила работы с ним"/>
          </p:cNvPr>
          <p:cNvSpPr/>
          <p:nvPr/>
        </p:nvSpPr>
        <p:spPr>
          <a:xfrm>
            <a:off x="-6862" y="0"/>
            <a:ext cx="1763687" cy="49050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  <a:effectLst>
            <a:outerShdw blurRad="127000" dist="38100" dir="5400000" sx="103000" sy="103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/>
                </a:solidFill>
                <a:hlinkClick r:id="rId11" action="ppaction://hlinksldjump"/>
              </a:rPr>
              <a:t>Великие открытия 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24" name="Прямоугольник 23">
            <a:hlinkClick r:id="rId12" action="ppaction://hlinksldjump" tooltip="Устройство микроскопа и правила работы с ним"/>
          </p:cNvPr>
          <p:cNvSpPr/>
          <p:nvPr/>
        </p:nvSpPr>
        <p:spPr>
          <a:xfrm>
            <a:off x="12593" y="508123"/>
            <a:ext cx="1727684" cy="504056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  <a:effectLst>
            <a:outerShdw blurRad="127000" dist="38100" dir="5400000" sx="103000" sy="103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/>
                </a:solidFill>
                <a:hlinkClick r:id="rId12" action="ppaction://hlinksldjump"/>
              </a:rPr>
              <a:t>Начало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23" name="триг СБРОС на первом"/>
          <p:cNvSpPr/>
          <p:nvPr/>
        </p:nvSpPr>
        <p:spPr>
          <a:xfrm>
            <a:off x="132307" y="1762125"/>
            <a:ext cx="1807891" cy="500140"/>
          </a:xfrm>
          <a:prstGeom prst="roundRect">
            <a:avLst>
              <a:gd name="adj" fmla="val 50000"/>
            </a:avLst>
          </a:prstGeom>
          <a:solidFill>
            <a:srgbClr val="00B050"/>
          </a:solidFill>
          <a:ln>
            <a:noFill/>
          </a:ln>
          <a:effectLst>
            <a:outerShdw blurRad="127000" dist="38100" dir="5400000" sx="104000" sy="104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 smtClean="0">
                <a:solidFill>
                  <a:schemeClr val="bg1"/>
                </a:solidFill>
              </a:rPr>
              <a:t>1</a:t>
            </a:r>
            <a:endParaRPr lang="ru-RU" b="1" u="sng" dirty="0">
              <a:solidFill>
                <a:schemeClr val="bg1"/>
              </a:solidFill>
            </a:endParaRPr>
          </a:p>
        </p:txBody>
      </p:sp>
      <p:sp>
        <p:nvSpPr>
          <p:cNvPr id="40" name="триг СБРОС на первом"/>
          <p:cNvSpPr/>
          <p:nvPr/>
        </p:nvSpPr>
        <p:spPr>
          <a:xfrm>
            <a:off x="2032217" y="2262264"/>
            <a:ext cx="1908212" cy="506335"/>
          </a:xfrm>
          <a:prstGeom prst="roundRect">
            <a:avLst>
              <a:gd name="adj" fmla="val 50000"/>
            </a:avLst>
          </a:prstGeom>
          <a:solidFill>
            <a:srgbClr val="00B050"/>
          </a:solidFill>
          <a:ln>
            <a:noFill/>
          </a:ln>
          <a:effectLst>
            <a:outerShdw blurRad="127000" dist="38100" dir="5400000" sx="104000" sy="104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 smtClean="0">
                <a:solidFill>
                  <a:schemeClr val="bg1"/>
                </a:solidFill>
              </a:rPr>
              <a:t>2</a:t>
            </a:r>
            <a:endParaRPr lang="ru-RU" b="1" u="sng" dirty="0">
              <a:solidFill>
                <a:schemeClr val="bg1"/>
              </a:solidFill>
            </a:endParaRPr>
          </a:p>
        </p:txBody>
      </p:sp>
      <p:sp>
        <p:nvSpPr>
          <p:cNvPr id="47" name="триг СБРОС на первом">
            <a:hlinkClick r:id="rId13" action="ppaction://hlinksldjump"/>
          </p:cNvPr>
          <p:cNvSpPr/>
          <p:nvPr/>
        </p:nvSpPr>
        <p:spPr>
          <a:xfrm>
            <a:off x="173359" y="4530514"/>
            <a:ext cx="1212499" cy="506335"/>
          </a:xfrm>
          <a:prstGeom prst="ellipse">
            <a:avLst/>
          </a:prstGeom>
          <a:solidFill>
            <a:srgbClr val="00B050"/>
          </a:solidFill>
          <a:ln>
            <a:noFill/>
          </a:ln>
          <a:effectLst>
            <a:outerShdw blurRad="127000" dist="38100" dir="5400000" sx="104000" sy="104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 smtClean="0">
                <a:solidFill>
                  <a:schemeClr val="bg1"/>
                </a:solidFill>
              </a:rPr>
              <a:t>Назад </a:t>
            </a:r>
            <a:endParaRPr lang="ru-RU" b="1" u="sng" dirty="0">
              <a:solidFill>
                <a:schemeClr val="bg1"/>
              </a:solidFill>
            </a:endParaRPr>
          </a:p>
        </p:txBody>
      </p:sp>
      <p:pic>
        <p:nvPicPr>
          <p:cNvPr id="2050" name="Picture 2" descr="C:\Users\1\Desktop\плакат потешина\картинки\depositphotos_39109609-stock-illustration-professor-holding-frog.jp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251520" y="2391730"/>
            <a:ext cx="1631147" cy="1811796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</p:pic>
      <p:pic>
        <p:nvPicPr>
          <p:cNvPr id="33" name="Picture 2" descr="C:\Users\1\Desktop\плакат потешина\картинки\depositphotos_39109609-stock-illustration-professor-holding-frog.jp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2159732" y="2859782"/>
            <a:ext cx="1631147" cy="1811796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</p:pic>
      <p:pic>
        <p:nvPicPr>
          <p:cNvPr id="34" name="Picture 2" descr="C:\Users\1\Desktop\плакат потешина\картинки\depositphotos_39109609-stock-illustration-professor-holding-frog.jp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4067944" y="2463738"/>
            <a:ext cx="1631147" cy="1811796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</p:pic>
      <p:pic>
        <p:nvPicPr>
          <p:cNvPr id="2053" name="Picture 5" descr="C:\Users\1\Desktop\плакат потешина\картинки\9622c3fde0c396e00664ef1c26e875f7--cell-model-animal-cell.jpg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6192180" y="915566"/>
            <a:ext cx="2571779" cy="3672408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glow rad="228600">
              <a:srgbClr val="00B050">
                <a:alpha val="40000"/>
              </a:srgbClr>
            </a:glow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Left"/>
            <a:lightRig rig="threePt" dir="t">
              <a:rot lat="0" lon="0" rev="2100000"/>
            </a:lightRig>
          </a:scene3d>
          <a:sp3d extrusionH="25400">
            <a:bevelT w="304800" h="152400"/>
            <a:extrusionClr>
              <a:srgbClr val="000000"/>
            </a:extrusionClr>
          </a:sp3d>
        </p:spPr>
      </p:pic>
      <p:sp>
        <p:nvSpPr>
          <p:cNvPr id="35" name="Прямоугольник 34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>
              <a:alpha val="80000"/>
            </a:schemeClr>
          </a:solidFill>
          <a:ln w="53975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Скругленный прямоугольник 29"/>
          <p:cNvSpPr/>
          <p:nvPr/>
        </p:nvSpPr>
        <p:spPr>
          <a:xfrm>
            <a:off x="431540" y="339502"/>
            <a:ext cx="5652628" cy="792088"/>
          </a:xfrm>
          <a:prstGeom prst="roundRect">
            <a:avLst/>
          </a:prstGeom>
          <a:solidFill>
            <a:schemeClr val="bg1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Все  </a:t>
            </a:r>
            <a:r>
              <a:rPr lang="ru-RU" dirty="0" smtClean="0">
                <a:solidFill>
                  <a:schemeClr val="tx1"/>
                </a:solidFill>
              </a:rPr>
              <a:t>слова, </a:t>
            </a:r>
            <a:r>
              <a:rPr lang="ru-RU" dirty="0">
                <a:solidFill>
                  <a:schemeClr val="tx1"/>
                </a:solidFill>
              </a:rPr>
              <a:t>кроме </a:t>
            </a:r>
            <a:r>
              <a:rPr lang="ru-RU" dirty="0" smtClean="0">
                <a:solidFill>
                  <a:schemeClr val="tx1"/>
                </a:solidFill>
              </a:rPr>
              <a:t>одного,  </a:t>
            </a:r>
            <a:r>
              <a:rPr lang="ru-RU" dirty="0">
                <a:solidFill>
                  <a:schemeClr val="tx1"/>
                </a:solidFill>
              </a:rPr>
              <a:t>объединяет что-то общее. Уберите  лишнее слово.</a:t>
            </a:r>
          </a:p>
        </p:txBody>
      </p:sp>
      <p:grpSp>
        <p:nvGrpSpPr>
          <p:cNvPr id="3" name="Группа 61"/>
          <p:cNvGrpSpPr/>
          <p:nvPr/>
        </p:nvGrpSpPr>
        <p:grpSpPr>
          <a:xfrm>
            <a:off x="2231740" y="3003798"/>
            <a:ext cx="1800200" cy="1224136"/>
            <a:chOff x="2231740" y="3003798"/>
            <a:chExt cx="1800200" cy="1224136"/>
          </a:xfrm>
        </p:grpSpPr>
        <p:sp>
          <p:nvSpPr>
            <p:cNvPr id="44" name="Овал 43"/>
            <p:cNvSpPr/>
            <p:nvPr/>
          </p:nvSpPr>
          <p:spPr>
            <a:xfrm>
              <a:off x="2231740" y="3003798"/>
              <a:ext cx="1800200" cy="1224136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1030" name="Picture 6" descr="C:\Users\1\Desktop\плакат потешина\картинки\depositphotos_39109701-stock-illustration-professor-thinking-with-white-bubble.jpg"/>
            <p:cNvPicPr>
              <a:picLocks noChangeAspect="1" noChangeArrowheads="1"/>
            </p:cNvPicPr>
            <p:nvPr/>
          </p:nvPicPr>
          <p:blipFill>
            <a:blip r:embed="rId16" cstate="print"/>
            <a:srcRect t="4784" b="26829"/>
            <a:stretch>
              <a:fillRect/>
            </a:stretch>
          </p:blipFill>
          <p:spPr bwMode="auto">
            <a:xfrm>
              <a:off x="2555776" y="3183818"/>
              <a:ext cx="1116124" cy="847809"/>
            </a:xfrm>
            <a:prstGeom prst="rect">
              <a:avLst/>
            </a:prstGeom>
            <a:noFill/>
          </p:spPr>
        </p:pic>
      </p:grpSp>
      <p:grpSp>
        <p:nvGrpSpPr>
          <p:cNvPr id="4" name="Группа 63"/>
          <p:cNvGrpSpPr/>
          <p:nvPr/>
        </p:nvGrpSpPr>
        <p:grpSpPr>
          <a:xfrm>
            <a:off x="4211960" y="3003798"/>
            <a:ext cx="1800200" cy="1224136"/>
            <a:chOff x="4211960" y="3003798"/>
            <a:chExt cx="1800200" cy="1224136"/>
          </a:xfrm>
        </p:grpSpPr>
        <p:sp>
          <p:nvSpPr>
            <p:cNvPr id="43" name="Овал 42"/>
            <p:cNvSpPr/>
            <p:nvPr/>
          </p:nvSpPr>
          <p:spPr>
            <a:xfrm>
              <a:off x="4211960" y="3003798"/>
              <a:ext cx="1800200" cy="1224136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1031" name="Picture 7" descr="C:\Users\1\Desktop\плакат потешина\картинки\depositphotos_39109497-stock-illustration-professor-holding-a-sign.jpg"/>
            <p:cNvPicPr>
              <a:picLocks noChangeAspect="1" noChangeArrowheads="1"/>
            </p:cNvPicPr>
            <p:nvPr/>
          </p:nvPicPr>
          <p:blipFill>
            <a:blip r:embed="rId17" cstate="print"/>
            <a:srcRect/>
            <a:stretch>
              <a:fillRect/>
            </a:stretch>
          </p:blipFill>
          <p:spPr bwMode="auto">
            <a:xfrm>
              <a:off x="4716016" y="3147814"/>
              <a:ext cx="871276" cy="967768"/>
            </a:xfrm>
            <a:prstGeom prst="rect">
              <a:avLst/>
            </a:prstGeom>
            <a:noFill/>
          </p:spPr>
        </p:pic>
      </p:grpSp>
      <p:grpSp>
        <p:nvGrpSpPr>
          <p:cNvPr id="5" name="Группа 62"/>
          <p:cNvGrpSpPr/>
          <p:nvPr/>
        </p:nvGrpSpPr>
        <p:grpSpPr>
          <a:xfrm>
            <a:off x="4283968" y="1383618"/>
            <a:ext cx="1800200" cy="1224136"/>
            <a:chOff x="4283968" y="1383618"/>
            <a:chExt cx="1800200" cy="1224136"/>
          </a:xfrm>
        </p:grpSpPr>
        <p:sp>
          <p:nvSpPr>
            <p:cNvPr id="49" name="Овал 48"/>
            <p:cNvSpPr/>
            <p:nvPr/>
          </p:nvSpPr>
          <p:spPr>
            <a:xfrm>
              <a:off x="4283968" y="1383618"/>
              <a:ext cx="1800200" cy="1224136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1032" name="Picture 8" descr="C:\Users\1\Desktop\плакат потешина\картинки\depositphotos_39109703-stock-illustration-professor-reading-a-book.jpg"/>
            <p:cNvPicPr>
              <a:picLocks noChangeAspect="1" noChangeArrowheads="1"/>
            </p:cNvPicPr>
            <p:nvPr/>
          </p:nvPicPr>
          <p:blipFill>
            <a:blip r:embed="rId18" cstate="print"/>
            <a:srcRect/>
            <a:stretch>
              <a:fillRect/>
            </a:stretch>
          </p:blipFill>
          <p:spPr bwMode="auto">
            <a:xfrm>
              <a:off x="4716016" y="1491630"/>
              <a:ext cx="864096" cy="959794"/>
            </a:xfrm>
            <a:prstGeom prst="rect">
              <a:avLst/>
            </a:prstGeom>
            <a:noFill/>
          </p:spPr>
        </p:pic>
      </p:grpSp>
      <p:grpSp>
        <p:nvGrpSpPr>
          <p:cNvPr id="6" name="Группа 64"/>
          <p:cNvGrpSpPr/>
          <p:nvPr/>
        </p:nvGrpSpPr>
        <p:grpSpPr>
          <a:xfrm>
            <a:off x="2231740" y="1383618"/>
            <a:ext cx="1800200" cy="1224136"/>
            <a:chOff x="2231740" y="1383618"/>
            <a:chExt cx="1800200" cy="1224136"/>
          </a:xfrm>
        </p:grpSpPr>
        <p:sp>
          <p:nvSpPr>
            <p:cNvPr id="52" name="Овал 51"/>
            <p:cNvSpPr/>
            <p:nvPr/>
          </p:nvSpPr>
          <p:spPr>
            <a:xfrm>
              <a:off x="2231740" y="1383618"/>
              <a:ext cx="1800200" cy="1224136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1033" name="Picture 9" descr="C:\Users\1\Desktop\плакат потешина\картинки\depositphotos_39109609-stock-illustration-professor-holding-frog.jpg"/>
            <p:cNvPicPr>
              <a:picLocks noChangeAspect="1" noChangeArrowheads="1"/>
            </p:cNvPicPr>
            <p:nvPr/>
          </p:nvPicPr>
          <p:blipFill>
            <a:blip r:embed="rId19" cstate="print"/>
            <a:srcRect t="7145"/>
            <a:stretch>
              <a:fillRect/>
            </a:stretch>
          </p:blipFill>
          <p:spPr bwMode="auto">
            <a:xfrm>
              <a:off x="2627784" y="1491630"/>
              <a:ext cx="907280" cy="935752"/>
            </a:xfrm>
            <a:prstGeom prst="rect">
              <a:avLst/>
            </a:prstGeom>
            <a:noFill/>
          </p:spPr>
        </p:pic>
      </p:grpSp>
      <p:grpSp>
        <p:nvGrpSpPr>
          <p:cNvPr id="7" name="Группа 59"/>
          <p:cNvGrpSpPr/>
          <p:nvPr/>
        </p:nvGrpSpPr>
        <p:grpSpPr>
          <a:xfrm>
            <a:off x="215516" y="3039802"/>
            <a:ext cx="1800200" cy="1224136"/>
            <a:chOff x="215516" y="3039802"/>
            <a:chExt cx="1800200" cy="1224136"/>
          </a:xfrm>
        </p:grpSpPr>
        <p:sp>
          <p:nvSpPr>
            <p:cNvPr id="53" name="Овал 52"/>
            <p:cNvSpPr/>
            <p:nvPr/>
          </p:nvSpPr>
          <p:spPr>
            <a:xfrm>
              <a:off x="215516" y="3039802"/>
              <a:ext cx="1800200" cy="1224136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1035" name="Picture 11" descr="C:\Users\1\Desktop\плакат потешина\картинки\unnamed.jpg"/>
            <p:cNvPicPr>
              <a:picLocks noChangeAspect="1" noChangeArrowheads="1"/>
            </p:cNvPicPr>
            <p:nvPr/>
          </p:nvPicPr>
          <p:blipFill>
            <a:blip r:embed="rId20" cstate="print"/>
            <a:srcRect/>
            <a:stretch>
              <a:fillRect/>
            </a:stretch>
          </p:blipFill>
          <p:spPr bwMode="auto">
            <a:xfrm>
              <a:off x="683568" y="3183818"/>
              <a:ext cx="936104" cy="936104"/>
            </a:xfrm>
            <a:prstGeom prst="rect">
              <a:avLst/>
            </a:prstGeom>
            <a:noFill/>
          </p:spPr>
        </p:pic>
      </p:grpSp>
      <p:grpSp>
        <p:nvGrpSpPr>
          <p:cNvPr id="8" name="Группа 60"/>
          <p:cNvGrpSpPr/>
          <p:nvPr/>
        </p:nvGrpSpPr>
        <p:grpSpPr>
          <a:xfrm>
            <a:off x="215516" y="1383618"/>
            <a:ext cx="1800200" cy="1224136"/>
            <a:chOff x="215516" y="1383618"/>
            <a:chExt cx="1800200" cy="1224136"/>
          </a:xfrm>
        </p:grpSpPr>
        <p:sp>
          <p:nvSpPr>
            <p:cNvPr id="42" name="Овал 41"/>
            <p:cNvSpPr/>
            <p:nvPr/>
          </p:nvSpPr>
          <p:spPr>
            <a:xfrm>
              <a:off x="215516" y="1383618"/>
              <a:ext cx="1800200" cy="1224136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1036" name="Picture 12" descr="C:\Users\1\Desktop\плакат потешина\картинки\профессор-в-аборатории-36773212.jpg"/>
            <p:cNvPicPr>
              <a:picLocks noChangeAspect="1" noChangeArrowheads="1"/>
            </p:cNvPicPr>
            <p:nvPr/>
          </p:nvPicPr>
          <p:blipFill>
            <a:blip r:embed="rId21" cstate="print"/>
            <a:srcRect b="12500"/>
            <a:stretch>
              <a:fillRect/>
            </a:stretch>
          </p:blipFill>
          <p:spPr bwMode="auto">
            <a:xfrm>
              <a:off x="575556" y="1527634"/>
              <a:ext cx="1080120" cy="945105"/>
            </a:xfrm>
            <a:prstGeom prst="rect">
              <a:avLst/>
            </a:prstGeom>
            <a:noFill/>
          </p:spPr>
        </p:pic>
      </p:grpSp>
      <p:sp>
        <p:nvSpPr>
          <p:cNvPr id="58" name="Овал 57"/>
          <p:cNvSpPr/>
          <p:nvPr/>
        </p:nvSpPr>
        <p:spPr>
          <a:xfrm>
            <a:off x="2231740" y="3003798"/>
            <a:ext cx="1800200" cy="1224136"/>
          </a:xfrm>
          <a:prstGeom prst="ellipse">
            <a:avLst/>
          </a:prstGeom>
          <a:solidFill>
            <a:schemeClr val="bg1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sz="1600" dirty="0" smtClean="0">
                <a:solidFill>
                  <a:schemeClr val="tx1"/>
                </a:solidFill>
              </a:rPr>
              <a:t>5. </a:t>
            </a:r>
          </a:p>
          <a:p>
            <a:pPr algn="ctr"/>
            <a:r>
              <a:rPr lang="ru-RU" sz="1600" dirty="0" smtClean="0">
                <a:solidFill>
                  <a:schemeClr val="tx1"/>
                </a:solidFill>
              </a:rPr>
              <a:t>Комплекс </a:t>
            </a:r>
            <a:r>
              <a:rPr lang="ru-RU" sz="1600" dirty="0" err="1" smtClean="0">
                <a:solidFill>
                  <a:schemeClr val="tx1"/>
                </a:solidFill>
              </a:rPr>
              <a:t>Гольджи</a:t>
            </a:r>
            <a:endParaRPr lang="ru-RU" sz="1600" dirty="0">
              <a:solidFill>
                <a:schemeClr val="tx1"/>
              </a:solidFill>
            </a:endParaRPr>
          </a:p>
        </p:txBody>
      </p:sp>
      <p:sp>
        <p:nvSpPr>
          <p:cNvPr id="59" name="Овал 58"/>
          <p:cNvSpPr/>
          <p:nvPr/>
        </p:nvSpPr>
        <p:spPr>
          <a:xfrm>
            <a:off x="4211960" y="3003798"/>
            <a:ext cx="1800200" cy="1224136"/>
          </a:xfrm>
          <a:prstGeom prst="ellipse">
            <a:avLst/>
          </a:prstGeom>
          <a:solidFill>
            <a:schemeClr val="bg1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chemeClr val="tx1"/>
                </a:solidFill>
              </a:rPr>
              <a:t>6.</a:t>
            </a:r>
          </a:p>
          <a:p>
            <a:pPr algn="ctr"/>
            <a:r>
              <a:rPr lang="ru-RU" sz="1500" dirty="0" smtClean="0">
                <a:solidFill>
                  <a:schemeClr val="tx1"/>
                </a:solidFill>
              </a:rPr>
              <a:t>Шероховатая</a:t>
            </a:r>
          </a:p>
        </p:txBody>
      </p:sp>
      <p:sp>
        <p:nvSpPr>
          <p:cNvPr id="57" name="Овал 56"/>
          <p:cNvSpPr/>
          <p:nvPr/>
        </p:nvSpPr>
        <p:spPr>
          <a:xfrm>
            <a:off x="215516" y="3039803"/>
            <a:ext cx="1800200" cy="1188132"/>
          </a:xfrm>
          <a:prstGeom prst="ellipse">
            <a:avLst/>
          </a:prstGeom>
          <a:solidFill>
            <a:schemeClr val="bg1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>
            <a:normAutofit fontScale="77500" lnSpcReduction="20000"/>
          </a:bodyPr>
          <a:lstStyle/>
          <a:p>
            <a:pPr algn="ctr"/>
            <a:r>
              <a:rPr lang="ru-RU" sz="1600" dirty="0" smtClean="0">
                <a:solidFill>
                  <a:schemeClr val="tx1"/>
                </a:solidFill>
              </a:rPr>
              <a:t>4. </a:t>
            </a:r>
          </a:p>
          <a:p>
            <a:pPr algn="ctr"/>
            <a:r>
              <a:rPr lang="ru-RU" sz="1600" dirty="0" smtClean="0">
                <a:solidFill>
                  <a:schemeClr val="tx1"/>
                </a:solidFill>
              </a:rPr>
              <a:t>Мембраны, канальца, полости и пузырьки</a:t>
            </a:r>
            <a:endParaRPr lang="ru-RU" sz="1600" dirty="0">
              <a:solidFill>
                <a:schemeClr val="tx1"/>
              </a:solidFill>
            </a:endParaRPr>
          </a:p>
        </p:txBody>
      </p:sp>
      <p:sp>
        <p:nvSpPr>
          <p:cNvPr id="54" name="Овал 53"/>
          <p:cNvSpPr/>
          <p:nvPr/>
        </p:nvSpPr>
        <p:spPr>
          <a:xfrm>
            <a:off x="215516" y="1383618"/>
            <a:ext cx="1800200" cy="1224136"/>
          </a:xfrm>
          <a:prstGeom prst="ellipse">
            <a:avLst/>
          </a:prstGeom>
          <a:solidFill>
            <a:schemeClr val="bg1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sz="1600" dirty="0" smtClean="0">
                <a:solidFill>
                  <a:schemeClr val="tx1"/>
                </a:solidFill>
              </a:rPr>
              <a:t>1.</a:t>
            </a:r>
          </a:p>
          <a:p>
            <a:pPr algn="ctr"/>
            <a:r>
              <a:rPr lang="ru-RU" sz="1600" dirty="0" smtClean="0">
                <a:solidFill>
                  <a:schemeClr val="tx1"/>
                </a:solidFill>
              </a:rPr>
              <a:t>Гладкая</a:t>
            </a:r>
            <a:endParaRPr lang="ru-RU" sz="1600" dirty="0">
              <a:solidFill>
                <a:schemeClr val="tx1"/>
              </a:solidFill>
            </a:endParaRPr>
          </a:p>
        </p:txBody>
      </p:sp>
      <p:sp>
        <p:nvSpPr>
          <p:cNvPr id="56" name="Овал 55"/>
          <p:cNvSpPr/>
          <p:nvPr/>
        </p:nvSpPr>
        <p:spPr>
          <a:xfrm>
            <a:off x="2231740" y="1383618"/>
            <a:ext cx="1800200" cy="1224136"/>
          </a:xfrm>
          <a:prstGeom prst="ellipse">
            <a:avLst/>
          </a:prstGeom>
          <a:solidFill>
            <a:schemeClr val="bg1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sz="1600" dirty="0" smtClean="0">
                <a:solidFill>
                  <a:schemeClr val="tx1"/>
                </a:solidFill>
              </a:rPr>
              <a:t>2.</a:t>
            </a:r>
          </a:p>
          <a:p>
            <a:pPr algn="ctr"/>
            <a:r>
              <a:rPr lang="ru-RU" sz="1600" dirty="0" smtClean="0">
                <a:solidFill>
                  <a:schemeClr val="tx1"/>
                </a:solidFill>
              </a:rPr>
              <a:t> Рибосомы </a:t>
            </a:r>
          </a:p>
        </p:txBody>
      </p:sp>
      <p:sp>
        <p:nvSpPr>
          <p:cNvPr id="55" name="Овал 54"/>
          <p:cNvSpPr/>
          <p:nvPr/>
        </p:nvSpPr>
        <p:spPr>
          <a:xfrm>
            <a:off x="4283968" y="1383618"/>
            <a:ext cx="1800200" cy="1224136"/>
          </a:xfrm>
          <a:prstGeom prst="ellipse">
            <a:avLst/>
          </a:prstGeom>
          <a:solidFill>
            <a:schemeClr val="bg1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>
            <a:noAutofit/>
          </a:bodyPr>
          <a:lstStyle/>
          <a:p>
            <a:pPr algn="ctr"/>
            <a:r>
              <a:rPr lang="ru-RU" sz="1600" dirty="0" smtClean="0">
                <a:solidFill>
                  <a:schemeClr val="tx1"/>
                </a:solidFill>
              </a:rPr>
              <a:t>3. </a:t>
            </a:r>
          </a:p>
          <a:p>
            <a:pPr algn="ctr"/>
            <a:r>
              <a:rPr lang="ru-RU" sz="1600" dirty="0" smtClean="0">
                <a:solidFill>
                  <a:schemeClr val="tx1"/>
                </a:solidFill>
              </a:rPr>
              <a:t>Направление веществ внутри клетки </a:t>
            </a:r>
          </a:p>
          <a:p>
            <a:pPr algn="ctr"/>
            <a:r>
              <a:rPr lang="ru-RU" sz="1600" dirty="0" smtClean="0">
                <a:solidFill>
                  <a:schemeClr val="tx1"/>
                </a:solidFill>
              </a:rPr>
              <a:t> </a:t>
            </a:r>
          </a:p>
        </p:txBody>
      </p:sp>
      <p:sp>
        <p:nvSpPr>
          <p:cNvPr id="66" name="Скругленный прямоугольник 65"/>
          <p:cNvSpPr/>
          <p:nvPr/>
        </p:nvSpPr>
        <p:spPr>
          <a:xfrm>
            <a:off x="719572" y="4587974"/>
            <a:ext cx="4212468" cy="396044"/>
          </a:xfrm>
          <a:prstGeom prst="roundRect">
            <a:avLst/>
          </a:prstGeom>
          <a:solidFill>
            <a:schemeClr val="bg1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   1          2           3           4           5         6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67" name="Блок-схема: узел 665"/>
          <p:cNvSpPr/>
          <p:nvPr/>
        </p:nvSpPr>
        <p:spPr>
          <a:xfrm>
            <a:off x="827584" y="4659982"/>
            <a:ext cx="252028" cy="252028"/>
          </a:xfrm>
          <a:prstGeom prst="flowChartConnector">
            <a:avLst/>
          </a:prstGeom>
          <a:solidFill>
            <a:srgbClr val="FF0000"/>
          </a:solidFill>
          <a:ln>
            <a:solidFill>
              <a:srgbClr val="FF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8" name="Блок-схема: узел 665"/>
          <p:cNvSpPr/>
          <p:nvPr/>
        </p:nvSpPr>
        <p:spPr>
          <a:xfrm>
            <a:off x="1475656" y="4659982"/>
            <a:ext cx="252028" cy="252028"/>
          </a:xfrm>
          <a:prstGeom prst="flowChartConnector">
            <a:avLst/>
          </a:prstGeom>
          <a:solidFill>
            <a:srgbClr val="FF0000"/>
          </a:solidFill>
          <a:ln>
            <a:solidFill>
              <a:srgbClr val="FF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9" name="Блок-схема: узел 6655"/>
          <p:cNvSpPr/>
          <p:nvPr/>
        </p:nvSpPr>
        <p:spPr>
          <a:xfrm>
            <a:off x="3599892" y="4651849"/>
            <a:ext cx="252028" cy="252028"/>
          </a:xfrm>
          <a:prstGeom prst="flowChartConnector">
            <a:avLst/>
          </a:prstGeom>
          <a:solidFill>
            <a:srgbClr val="FF0000"/>
          </a:solidFill>
          <a:ln>
            <a:solidFill>
              <a:srgbClr val="FF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0" name="Блок-схема: узел 665"/>
          <p:cNvSpPr/>
          <p:nvPr/>
        </p:nvSpPr>
        <p:spPr>
          <a:xfrm>
            <a:off x="2807804" y="4659982"/>
            <a:ext cx="252028" cy="252028"/>
          </a:xfrm>
          <a:prstGeom prst="flowChartConnector">
            <a:avLst/>
          </a:prstGeom>
          <a:solidFill>
            <a:srgbClr val="FF0000"/>
          </a:solidFill>
          <a:ln>
            <a:solidFill>
              <a:srgbClr val="FF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1" name="Блок-схема: узел 665"/>
          <p:cNvSpPr/>
          <p:nvPr/>
        </p:nvSpPr>
        <p:spPr>
          <a:xfrm>
            <a:off x="2195736" y="4659982"/>
            <a:ext cx="252028" cy="252028"/>
          </a:xfrm>
          <a:prstGeom prst="flowChartConnector">
            <a:avLst/>
          </a:prstGeom>
          <a:solidFill>
            <a:srgbClr val="FF0000"/>
          </a:solidFill>
          <a:ln>
            <a:solidFill>
              <a:srgbClr val="FF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2" name="Блок-схема: узел 665"/>
          <p:cNvSpPr/>
          <p:nvPr/>
        </p:nvSpPr>
        <p:spPr>
          <a:xfrm>
            <a:off x="4175956" y="4659982"/>
            <a:ext cx="252028" cy="252028"/>
          </a:xfrm>
          <a:prstGeom prst="flowChartConnector">
            <a:avLst/>
          </a:prstGeom>
          <a:solidFill>
            <a:srgbClr val="FF0000"/>
          </a:solidFill>
          <a:ln>
            <a:solidFill>
              <a:srgbClr val="FF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4" name="1"/>
          <p:cNvSpPr/>
          <p:nvPr/>
        </p:nvSpPr>
        <p:spPr>
          <a:xfrm>
            <a:off x="5040052" y="4623978"/>
            <a:ext cx="1440160" cy="396044"/>
          </a:xfrm>
          <a:prstGeom prst="roundRect">
            <a:avLst>
              <a:gd name="adj" fmla="val 50000"/>
            </a:avLst>
          </a:prstGeom>
          <a:solidFill>
            <a:srgbClr val="C00000"/>
          </a:solidFill>
          <a:ln>
            <a:noFill/>
          </a:ln>
          <a:effectLst>
            <a:outerShdw blurRad="127000" dist="38100" dir="5400000" sx="104000" sy="104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 smtClean="0">
                <a:solidFill>
                  <a:schemeClr val="bg1"/>
                </a:solidFill>
              </a:rPr>
              <a:t>Правильно </a:t>
            </a:r>
            <a:endParaRPr lang="ru-RU" b="1" u="sng" dirty="0">
              <a:solidFill>
                <a:schemeClr val="bg1"/>
              </a:solidFill>
            </a:endParaRPr>
          </a:p>
        </p:txBody>
      </p:sp>
      <p:pic>
        <p:nvPicPr>
          <p:cNvPr id="2" name="Picture 2" descr="C:\Users\1\Desktop\плакат потешина\картинки\133687-0.jpg"/>
          <p:cNvPicPr>
            <a:picLocks noChangeAspect="1" noChangeArrowheads="1"/>
          </p:cNvPicPr>
          <p:nvPr/>
        </p:nvPicPr>
        <p:blipFill>
          <a:blip r:embed="rId22" cstate="print"/>
          <a:srcRect/>
          <a:stretch>
            <a:fillRect/>
          </a:stretch>
        </p:blipFill>
        <p:spPr bwMode="auto">
          <a:xfrm>
            <a:off x="6264188" y="1095586"/>
            <a:ext cx="2533464" cy="3204356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glow rad="228600">
              <a:srgbClr val="00B050">
                <a:alpha val="40000"/>
              </a:srgb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76" name="триг СБРОС на первом223">
            <a:hlinkClick r:id="rId23" action="ppaction://hlinksldjump"/>
          </p:cNvPr>
          <p:cNvSpPr/>
          <p:nvPr/>
        </p:nvSpPr>
        <p:spPr>
          <a:xfrm>
            <a:off x="6498214" y="4629815"/>
            <a:ext cx="2311454" cy="396044"/>
          </a:xfrm>
          <a:prstGeom prst="roundRect">
            <a:avLst>
              <a:gd name="adj" fmla="val 50000"/>
            </a:avLst>
          </a:prstGeom>
          <a:solidFill>
            <a:srgbClr val="C00000"/>
          </a:solidFill>
          <a:ln>
            <a:noFill/>
          </a:ln>
          <a:effectLst>
            <a:outerShdw blurRad="127000" dist="38100" dir="5400000" sx="104000" sy="104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 smtClean="0">
                <a:solidFill>
                  <a:schemeClr val="bg1"/>
                </a:solidFill>
              </a:rPr>
              <a:t>Следующий вопрос </a:t>
            </a:r>
            <a:endParaRPr lang="ru-RU" b="1" u="sng" dirty="0">
              <a:solidFill>
                <a:schemeClr val="bg1"/>
              </a:solidFill>
            </a:endParaRPr>
          </a:p>
        </p:txBody>
      </p:sp>
      <p:pic>
        <p:nvPicPr>
          <p:cNvPr id="65" name="Picture 2" descr="C:\Users\Учитель\Desktop\плакат потешина\картинки\depositphotos_8738932-stock-illustration-black-and-whitevector-mouse-cursor.jpg"/>
          <p:cNvPicPr>
            <a:picLocks noChangeAspect="1" noChangeArrowheads="1"/>
          </p:cNvPicPr>
          <p:nvPr/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3979" y="2658058"/>
            <a:ext cx="263273" cy="26327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5" name="Picture 2" descr="C:\Users\Учитель\Desktop\плакат потешина\картинки\depositphotos_8738932-stock-illustration-black-and-whitevector-mouse-cursor.jpg"/>
          <p:cNvPicPr>
            <a:picLocks noChangeAspect="1" noChangeArrowheads="1"/>
          </p:cNvPicPr>
          <p:nvPr/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65178" y="2672345"/>
            <a:ext cx="263273" cy="26327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7" name="Picture 2" descr="C:\Users\Учитель\Desktop\плакат потешина\картинки\depositphotos_8738932-stock-illustration-black-and-whitevector-mouse-cursor.jpg"/>
          <p:cNvPicPr>
            <a:picLocks noChangeAspect="1" noChangeArrowheads="1"/>
          </p:cNvPicPr>
          <p:nvPr/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14443" y="4723355"/>
            <a:ext cx="263273" cy="26327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8" name="Picture 2" descr="C:\Users\Учитель\Desktop\плакат потешина\картинки\depositphotos_8738932-stock-illustration-black-and-whitevector-mouse-cursor.jpg"/>
          <p:cNvPicPr>
            <a:picLocks noChangeAspect="1" noChangeArrowheads="1"/>
          </p:cNvPicPr>
          <p:nvPr/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16427" y="4275534"/>
            <a:ext cx="263273" cy="26327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9" name="Picture 2" descr="C:\Users\Учитель\Desktop\плакат потешина\картинки\depositphotos_8738932-stock-illustration-black-and-whitevector-mouse-cursor.jpg"/>
          <p:cNvPicPr>
            <a:picLocks noChangeAspect="1" noChangeArrowheads="1"/>
          </p:cNvPicPr>
          <p:nvPr/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00203" y="4249017"/>
            <a:ext cx="263273" cy="26327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0" name="Picture 2" descr="C:\Users\Учитель\Desktop\плакат потешина\картинки\depositphotos_8738932-stock-illustration-black-and-whitevector-mouse-cursor.jpg"/>
          <p:cNvPicPr>
            <a:picLocks noChangeAspect="1" noChangeArrowheads="1"/>
          </p:cNvPicPr>
          <p:nvPr/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7975" y="4275534"/>
            <a:ext cx="263273" cy="26327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" name="Picture 2" descr="C:\Users\Учитель\Desktop\плакат потешина\картинки\depositphotos_8738932-stock-illustration-black-and-whitevector-mouse-cursor.jpg"/>
          <p:cNvPicPr>
            <a:picLocks noChangeAspect="1" noChangeArrowheads="1"/>
          </p:cNvPicPr>
          <p:nvPr/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5264" y="2664771"/>
            <a:ext cx="263273" cy="26327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14:flip dir="r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7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6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4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4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5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6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8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7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4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2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3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4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25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0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7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4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0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31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32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33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1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7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4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8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39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40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41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2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6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9"/>
                  </p:tgtEl>
                </p:cond>
              </p:nextCondLst>
            </p:seq>
            <p:seq concurrent="1" nextAc="seek">
              <p:cTn id="49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0" fill="hold">
                      <p:stCondLst>
                        <p:cond delay="0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6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9" fill="hold">
                      <p:stCondLst>
                        <p:cond delay="0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87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8" fill="hold">
                      <p:stCondLst>
                        <p:cond delay="0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06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7" fill="hold">
                      <p:stCondLst>
                        <p:cond delay="0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25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6" fill="hold">
                      <p:stCondLst>
                        <p:cond delay="0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3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3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4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4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144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5" fill="hold">
                      <p:stCondLst>
                        <p:cond delay="0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5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5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6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6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58" grpId="0" animBg="1"/>
      <p:bldP spid="59" grpId="0" animBg="1"/>
      <p:bldP spid="57" grpId="0" animBg="1"/>
      <p:bldP spid="54" grpId="0" animBg="1"/>
      <p:bldP spid="56" grpId="0" animBg="1"/>
      <p:bldP spid="55" grpId="0" animBg="1"/>
      <p:bldP spid="67" grpId="0" animBg="1"/>
      <p:bldP spid="68" grpId="0" animBg="1"/>
      <p:bldP spid="70" grpId="0" animBg="1"/>
      <p:bldP spid="71" grpId="0" animBg="1"/>
      <p:bldP spid="72" grpId="0" animBg="1"/>
      <p:bldP spid="7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Прямоугольник 103">
            <a:hlinkClick r:id="rId2" action="ppaction://hlinksldjump" tooltip="Устройство микроскопа и правила работы с ним"/>
          </p:cNvPr>
          <p:cNvSpPr/>
          <p:nvPr/>
        </p:nvSpPr>
        <p:spPr>
          <a:xfrm>
            <a:off x="0" y="519522"/>
            <a:ext cx="1763688" cy="504056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  <a:effectLst>
            <a:outerShdw blurRad="127000" dist="38100" dir="5400000" sx="103000" sy="103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/>
                </a:solidFill>
                <a:hlinkClick r:id="rId2" action="ppaction://hlinksldjump"/>
              </a:rPr>
              <a:t>Начало</a:t>
            </a:r>
            <a:endParaRPr lang="ru-RU" b="1" dirty="0">
              <a:solidFill>
                <a:schemeClr val="bg1"/>
              </a:solidFill>
            </a:endParaRPr>
          </a:p>
        </p:txBody>
      </p:sp>
      <p:pic>
        <p:nvPicPr>
          <p:cNvPr id="3074" name="Picture 2" descr="C:\Users\1\Desktop\кокурс плакат\картинки\image-a67c4c51ababae381aeb79bb91fc43b8-MICROSCOPE.jpg"/>
          <p:cNvPicPr>
            <a:picLocks noChangeAspect="1" noChangeArrowheads="1"/>
          </p:cNvPicPr>
          <p:nvPr/>
        </p:nvPicPr>
        <p:blipFill>
          <a:blip r:embed="rId3" cstate="print"/>
          <a:srcRect l="15561" r="14720"/>
          <a:stretch>
            <a:fillRect/>
          </a:stretch>
        </p:blipFill>
        <p:spPr bwMode="auto">
          <a:xfrm>
            <a:off x="2231740" y="1239602"/>
            <a:ext cx="3132348" cy="3903898"/>
          </a:xfrm>
          <a:prstGeom prst="rect">
            <a:avLst/>
          </a:prstGeom>
          <a:noFill/>
        </p:spPr>
      </p:pic>
      <p:grpSp>
        <p:nvGrpSpPr>
          <p:cNvPr id="3" name="Группа 12"/>
          <p:cNvGrpSpPr/>
          <p:nvPr/>
        </p:nvGrpSpPr>
        <p:grpSpPr>
          <a:xfrm>
            <a:off x="1833524" y="643587"/>
            <a:ext cx="7155205" cy="2827984"/>
            <a:chOff x="1833524" y="643587"/>
            <a:chExt cx="7155205" cy="2827984"/>
          </a:xfrm>
          <a:effectLst>
            <a:outerShdw blurRad="127000" dist="38100" dir="5400000" sx="104000" sy="104000" algn="t" rotWithShape="0">
              <a:prstClr val="black">
                <a:alpha val="40000"/>
              </a:prstClr>
            </a:outerShdw>
          </a:effectLst>
        </p:grpSpPr>
        <p:sp>
          <p:nvSpPr>
            <p:cNvPr id="4" name="Полилиния 3"/>
            <p:cNvSpPr/>
            <p:nvPr/>
          </p:nvSpPr>
          <p:spPr>
            <a:xfrm rot="9380289">
              <a:off x="7821535" y="916519"/>
              <a:ext cx="579698" cy="2555052"/>
            </a:xfrm>
            <a:custGeom>
              <a:avLst/>
              <a:gdLst>
                <a:gd name="connsiteX0" fmla="*/ 0 w 499210"/>
                <a:gd name="connsiteY0" fmla="*/ 2578684 h 2578684"/>
                <a:gd name="connsiteX1" fmla="*/ 246834 w 499210"/>
                <a:gd name="connsiteY1" fmla="*/ 0 h 2578684"/>
                <a:gd name="connsiteX2" fmla="*/ 499210 w 499210"/>
                <a:gd name="connsiteY2" fmla="*/ 2578684 h 2578684"/>
                <a:gd name="connsiteX3" fmla="*/ 0 w 499210"/>
                <a:gd name="connsiteY3" fmla="*/ 2578684 h 2578684"/>
                <a:gd name="connsiteX0" fmla="*/ 0 w 630522"/>
                <a:gd name="connsiteY0" fmla="*/ 2240226 h 2578684"/>
                <a:gd name="connsiteX1" fmla="*/ 378146 w 630522"/>
                <a:gd name="connsiteY1" fmla="*/ 0 h 2578684"/>
                <a:gd name="connsiteX2" fmla="*/ 630522 w 630522"/>
                <a:gd name="connsiteY2" fmla="*/ 2578684 h 2578684"/>
                <a:gd name="connsiteX3" fmla="*/ 0 w 630522"/>
                <a:gd name="connsiteY3" fmla="*/ 2240226 h 2578684"/>
                <a:gd name="connsiteX0" fmla="*/ 0 w 621819"/>
                <a:gd name="connsiteY0" fmla="*/ 2240226 h 2491748"/>
                <a:gd name="connsiteX1" fmla="*/ 378146 w 621819"/>
                <a:gd name="connsiteY1" fmla="*/ 0 h 2491748"/>
                <a:gd name="connsiteX2" fmla="*/ 621819 w 621819"/>
                <a:gd name="connsiteY2" fmla="*/ 2491748 h 2491748"/>
                <a:gd name="connsiteX3" fmla="*/ 0 w 621819"/>
                <a:gd name="connsiteY3" fmla="*/ 2240226 h 2491748"/>
                <a:gd name="connsiteX0" fmla="*/ 0 w 556469"/>
                <a:gd name="connsiteY0" fmla="*/ 2216117 h 2491748"/>
                <a:gd name="connsiteX1" fmla="*/ 312796 w 556469"/>
                <a:gd name="connsiteY1" fmla="*/ 0 h 2491748"/>
                <a:gd name="connsiteX2" fmla="*/ 556469 w 556469"/>
                <a:gd name="connsiteY2" fmla="*/ 2491748 h 2491748"/>
                <a:gd name="connsiteX3" fmla="*/ 0 w 556469"/>
                <a:gd name="connsiteY3" fmla="*/ 2216117 h 2491748"/>
                <a:gd name="connsiteX0" fmla="*/ 0 w 601837"/>
                <a:gd name="connsiteY0" fmla="*/ 2223856 h 2491748"/>
                <a:gd name="connsiteX1" fmla="*/ 358164 w 601837"/>
                <a:gd name="connsiteY1" fmla="*/ 0 h 2491748"/>
                <a:gd name="connsiteX2" fmla="*/ 601837 w 601837"/>
                <a:gd name="connsiteY2" fmla="*/ 2491748 h 2491748"/>
                <a:gd name="connsiteX3" fmla="*/ 0 w 601837"/>
                <a:gd name="connsiteY3" fmla="*/ 2223856 h 2491748"/>
                <a:gd name="connsiteX0" fmla="*/ 0 w 606372"/>
                <a:gd name="connsiteY0" fmla="*/ 2264551 h 2491748"/>
                <a:gd name="connsiteX1" fmla="*/ 362699 w 606372"/>
                <a:gd name="connsiteY1" fmla="*/ 0 h 2491748"/>
                <a:gd name="connsiteX2" fmla="*/ 606372 w 606372"/>
                <a:gd name="connsiteY2" fmla="*/ 2491748 h 2491748"/>
                <a:gd name="connsiteX3" fmla="*/ 0 w 606372"/>
                <a:gd name="connsiteY3" fmla="*/ 2264551 h 24917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6372" h="2491748">
                  <a:moveTo>
                    <a:pt x="0" y="2264551"/>
                  </a:moveTo>
                  <a:lnTo>
                    <a:pt x="362699" y="0"/>
                  </a:lnTo>
                  <a:lnTo>
                    <a:pt x="606372" y="2491748"/>
                  </a:lnTo>
                  <a:lnTo>
                    <a:pt x="0" y="226455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" name="Скругленный прямоугольник 4">
              <a:hlinkClick r:id="rId4" action="ppaction://hlinksldjump"/>
            </p:cNvPr>
            <p:cNvSpPr/>
            <p:nvPr/>
          </p:nvSpPr>
          <p:spPr>
            <a:xfrm>
              <a:off x="1833524" y="643587"/>
              <a:ext cx="7155205" cy="577182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ru-RU" sz="1600" dirty="0" smtClean="0">
                  <a:solidFill>
                    <a:schemeClr val="tx1"/>
                  </a:solidFill>
                </a:rPr>
                <a:t>                                                             или</a:t>
              </a:r>
              <a:endParaRPr lang="ru-RU" sz="1600" dirty="0">
                <a:solidFill>
                  <a:schemeClr val="tx1"/>
                </a:solidFill>
              </a:endParaRPr>
            </a:p>
          </p:txBody>
        </p:sp>
      </p:grpSp>
      <p:sp>
        <p:nvSpPr>
          <p:cNvPr id="6" name="ТРИГ НАБЛЮДАТЬ"/>
          <p:cNvSpPr/>
          <p:nvPr/>
        </p:nvSpPr>
        <p:spPr>
          <a:xfrm>
            <a:off x="2051720" y="735546"/>
            <a:ext cx="2482885" cy="312741"/>
          </a:xfrm>
          <a:prstGeom prst="roundRect">
            <a:avLst>
              <a:gd name="adj" fmla="val 45652"/>
            </a:avLst>
          </a:prstGeom>
          <a:solidFill>
            <a:srgbClr val="C00000"/>
          </a:solidFill>
          <a:ln>
            <a:noFill/>
          </a:ln>
          <a:effectLst>
            <a:outerShdw blurRad="127000" dist="38100" dir="5400000" sx="105000" sy="105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/>
              <a:t>устройство микроскопа</a:t>
            </a:r>
            <a:endParaRPr lang="ru-RU" sz="1600" b="1" dirty="0"/>
          </a:p>
        </p:txBody>
      </p:sp>
      <p:sp>
        <p:nvSpPr>
          <p:cNvPr id="7" name="ТРИГ СРАВНИТЬ">
            <a:hlinkClick r:id="rId5" action="ppaction://hlinksldjump"/>
          </p:cNvPr>
          <p:cNvSpPr/>
          <p:nvPr/>
        </p:nvSpPr>
        <p:spPr>
          <a:xfrm>
            <a:off x="5338773" y="746100"/>
            <a:ext cx="3395708" cy="312741"/>
          </a:xfrm>
          <a:prstGeom prst="roundRect">
            <a:avLst>
              <a:gd name="adj" fmla="val 45652"/>
            </a:avLst>
          </a:prstGeom>
          <a:solidFill>
            <a:srgbClr val="C00000">
              <a:alpha val="40000"/>
            </a:srgbClr>
          </a:solidFill>
          <a:ln>
            <a:noFill/>
          </a:ln>
          <a:effectLst>
            <a:outerShdw blurRad="127000" dist="38100" dir="5400000" sx="105000" sy="105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u="sng" dirty="0" smtClean="0"/>
              <a:t>приготовление микропрепарата</a:t>
            </a:r>
            <a:endParaRPr lang="ru-RU" sz="1600" b="1" u="sng" dirty="0"/>
          </a:p>
        </p:txBody>
      </p:sp>
      <p:grpSp>
        <p:nvGrpSpPr>
          <p:cNvPr id="9" name="Группа 9"/>
          <p:cNvGrpSpPr/>
          <p:nvPr/>
        </p:nvGrpSpPr>
        <p:grpSpPr>
          <a:xfrm>
            <a:off x="6696236" y="4083918"/>
            <a:ext cx="1008112" cy="730260"/>
            <a:chOff x="7467168" y="4251348"/>
            <a:chExt cx="1008112" cy="730260"/>
          </a:xfrm>
        </p:grpSpPr>
        <p:grpSp>
          <p:nvGrpSpPr>
            <p:cNvPr id="10" name="Группа 61"/>
            <p:cNvGrpSpPr/>
            <p:nvPr/>
          </p:nvGrpSpPr>
          <p:grpSpPr>
            <a:xfrm>
              <a:off x="7507892" y="4251348"/>
              <a:ext cx="949342" cy="730260"/>
              <a:chOff x="5265748" y="3082932"/>
              <a:chExt cx="1095394" cy="730260"/>
            </a:xfrm>
          </p:grpSpPr>
          <p:grpSp>
            <p:nvGrpSpPr>
              <p:cNvPr id="11" name="Группа 57"/>
              <p:cNvGrpSpPr/>
              <p:nvPr/>
            </p:nvGrpSpPr>
            <p:grpSpPr>
              <a:xfrm>
                <a:off x="5311993" y="3119445"/>
                <a:ext cx="1012631" cy="693747"/>
                <a:chOff x="5311993" y="3119445"/>
                <a:chExt cx="1012631" cy="693747"/>
              </a:xfrm>
            </p:grpSpPr>
            <p:grpSp>
              <p:nvGrpSpPr>
                <p:cNvPr id="14" name="Группа 53"/>
                <p:cNvGrpSpPr/>
                <p:nvPr/>
              </p:nvGrpSpPr>
              <p:grpSpPr>
                <a:xfrm>
                  <a:off x="5338776" y="3119445"/>
                  <a:ext cx="949338" cy="693747"/>
                  <a:chOff x="5192721" y="3119445"/>
                  <a:chExt cx="1168416" cy="803286"/>
                </a:xfrm>
                <a:effectLst>
                  <a:outerShdw blurRad="127000" dist="38100" dir="5400000" sx="104000" sy="104000" algn="t" rotWithShape="0">
                    <a:prstClr val="black">
                      <a:alpha val="40000"/>
                    </a:prstClr>
                  </a:outerShdw>
                </a:effectLst>
              </p:grpSpPr>
              <p:sp>
                <p:nvSpPr>
                  <p:cNvPr id="22" name="Блок-схема: сохраненные данные 21"/>
                  <p:cNvSpPr/>
                  <p:nvPr/>
                </p:nvSpPr>
                <p:spPr>
                  <a:xfrm rot="5400000">
                    <a:off x="5083182" y="3228984"/>
                    <a:ext cx="803286" cy="584208"/>
                  </a:xfrm>
                  <a:prstGeom prst="flowChartOnlineStorag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  <p:sp>
                <p:nvSpPr>
                  <p:cNvPr id="23" name="Блок-схема: сохраненные данные 22"/>
                  <p:cNvSpPr/>
                  <p:nvPr/>
                </p:nvSpPr>
                <p:spPr>
                  <a:xfrm rot="5400000">
                    <a:off x="5667390" y="3228984"/>
                    <a:ext cx="803286" cy="584208"/>
                  </a:xfrm>
                  <a:prstGeom prst="flowChartOnlineStorag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</p:grpSp>
            <p:grpSp>
              <p:nvGrpSpPr>
                <p:cNvPr id="15" name="Группа 54"/>
                <p:cNvGrpSpPr/>
                <p:nvPr/>
              </p:nvGrpSpPr>
              <p:grpSpPr>
                <a:xfrm>
                  <a:off x="5311993" y="3119445"/>
                  <a:ext cx="1012631" cy="657234"/>
                  <a:chOff x="5192717" y="3119445"/>
                  <a:chExt cx="1168420" cy="803286"/>
                </a:xfrm>
                <a:effectLst>
                  <a:outerShdw blurRad="127000" dist="38100" dir="5400000" sx="104000" sy="104000" algn="t" rotWithShape="0">
                    <a:prstClr val="black">
                      <a:alpha val="40000"/>
                    </a:prstClr>
                  </a:outerShdw>
                </a:effectLst>
              </p:grpSpPr>
              <p:sp>
                <p:nvSpPr>
                  <p:cNvPr id="20" name="Блок-схема: сохраненные данные 19"/>
                  <p:cNvSpPr/>
                  <p:nvPr/>
                </p:nvSpPr>
                <p:spPr>
                  <a:xfrm rot="5400000">
                    <a:off x="5083178" y="3228984"/>
                    <a:ext cx="803286" cy="584208"/>
                  </a:xfrm>
                  <a:prstGeom prst="flowChartOnlineStorag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  <p:sp>
                <p:nvSpPr>
                  <p:cNvPr id="21" name="Блок-схема: сохраненные данные 20"/>
                  <p:cNvSpPr/>
                  <p:nvPr/>
                </p:nvSpPr>
                <p:spPr>
                  <a:xfrm rot="5400000">
                    <a:off x="5667390" y="3228984"/>
                    <a:ext cx="803286" cy="584208"/>
                  </a:xfrm>
                  <a:prstGeom prst="flowChartOnlineStorag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</p:grpSp>
          </p:grpSp>
          <p:grpSp>
            <p:nvGrpSpPr>
              <p:cNvPr id="18" name="Группа 60"/>
              <p:cNvGrpSpPr/>
              <p:nvPr/>
            </p:nvGrpSpPr>
            <p:grpSpPr>
              <a:xfrm>
                <a:off x="5265748" y="3082932"/>
                <a:ext cx="1095394" cy="657234"/>
                <a:chOff x="5464392" y="3271845"/>
                <a:chExt cx="1012630" cy="657234"/>
              </a:xfrm>
              <a:effectLst>
                <a:outerShdw blurRad="127000" dist="38100" dir="5400000" sx="104000" sy="104000" algn="t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16" name="Блок-схема: сохраненные данные 15">
                  <a:hlinkClick r:id="rId6" action="ppaction://hlinksldjump"/>
                </p:cNvPr>
                <p:cNvSpPr/>
                <p:nvPr/>
              </p:nvSpPr>
              <p:spPr>
                <a:xfrm rot="5400000">
                  <a:off x="5388932" y="3347305"/>
                  <a:ext cx="657234" cy="506314"/>
                </a:xfrm>
                <a:prstGeom prst="flowChartOnlineStorag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17" name="Блок-схема: сохраненные данные 16">
                  <a:hlinkClick r:id="rId6" action="ppaction://hlinksldjump"/>
                </p:cNvPr>
                <p:cNvSpPr/>
                <p:nvPr/>
              </p:nvSpPr>
              <p:spPr>
                <a:xfrm rot="5400000">
                  <a:off x="5895248" y="3347305"/>
                  <a:ext cx="657234" cy="506314"/>
                </a:xfrm>
                <a:prstGeom prst="flowChartOnlineStorag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</p:grpSp>
        <p:sp>
          <p:nvSpPr>
            <p:cNvPr id="13" name="TextBox 12">
              <a:hlinkClick r:id="rId6" action="ppaction://hlinksldjump"/>
            </p:cNvPr>
            <p:cNvSpPr txBox="1"/>
            <p:nvPr/>
          </p:nvSpPr>
          <p:spPr>
            <a:xfrm>
              <a:off x="7467168" y="4262920"/>
              <a:ext cx="100811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200" b="1" dirty="0" smtClean="0">
                  <a:solidFill>
                    <a:srgbClr val="C00000"/>
                  </a:solidFill>
                  <a:hlinkClick r:id="rId6" action="ppaction://hlinksldjump"/>
                </a:rPr>
                <a:t>Выполните</a:t>
              </a:r>
            </a:p>
            <a:p>
              <a:pPr algn="ctr"/>
              <a:r>
                <a:rPr lang="ru-RU" sz="1200" b="1" dirty="0" smtClean="0">
                  <a:solidFill>
                    <a:srgbClr val="C00000"/>
                  </a:solidFill>
                  <a:hlinkClick r:id="rId6" action="ppaction://hlinksldjump"/>
                </a:rPr>
                <a:t>задание</a:t>
              </a:r>
              <a:endParaRPr lang="ru-RU" sz="1200" b="1" dirty="0" smtClean="0">
                <a:solidFill>
                  <a:srgbClr val="C00000"/>
                </a:solidFill>
              </a:endParaRPr>
            </a:p>
            <a:p>
              <a:pPr algn="ctr"/>
              <a:r>
                <a:rPr lang="ru-RU" sz="1200" b="1" dirty="0" smtClean="0"/>
                <a:t> </a:t>
              </a:r>
              <a:endParaRPr lang="ru-RU" sz="1200" b="1" dirty="0"/>
            </a:p>
          </p:txBody>
        </p:sp>
      </p:grpSp>
      <p:sp>
        <p:nvSpPr>
          <p:cNvPr id="51" name="триг 1"/>
          <p:cNvSpPr/>
          <p:nvPr/>
        </p:nvSpPr>
        <p:spPr>
          <a:xfrm>
            <a:off x="6924" y="1547481"/>
            <a:ext cx="1680549" cy="365129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127000" dist="38100" dir="5400000" sx="103000" sy="103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 smtClean="0">
                <a:solidFill>
                  <a:schemeClr val="bg1"/>
                </a:solidFill>
              </a:rPr>
              <a:t>1</a:t>
            </a:r>
            <a:endParaRPr lang="ru-RU" b="1" u="sng" dirty="0">
              <a:solidFill>
                <a:schemeClr val="bg1"/>
              </a:solidFill>
            </a:endParaRPr>
          </a:p>
        </p:txBody>
      </p:sp>
      <p:sp>
        <p:nvSpPr>
          <p:cNvPr id="52" name="триг 5"/>
          <p:cNvSpPr/>
          <p:nvPr/>
        </p:nvSpPr>
        <p:spPr>
          <a:xfrm>
            <a:off x="5520387" y="1988495"/>
            <a:ext cx="1680549" cy="365129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>
            <a:outerShdw blurRad="127000" dist="38100" dir="5400000" sx="103000" sy="103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 smtClean="0">
                <a:solidFill>
                  <a:schemeClr val="bg1"/>
                </a:solidFill>
              </a:rPr>
              <a:t>5</a:t>
            </a:r>
            <a:endParaRPr lang="ru-RU" b="1" u="sng" dirty="0">
              <a:solidFill>
                <a:schemeClr val="bg1"/>
              </a:solidFill>
            </a:endParaRPr>
          </a:p>
        </p:txBody>
      </p:sp>
      <p:sp>
        <p:nvSpPr>
          <p:cNvPr id="53" name="триг 3"/>
          <p:cNvSpPr/>
          <p:nvPr/>
        </p:nvSpPr>
        <p:spPr>
          <a:xfrm>
            <a:off x="6924" y="3325717"/>
            <a:ext cx="1680549" cy="365129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  <a:effectLst>
            <a:outerShdw blurRad="127000" dist="38100" dir="5400000" sx="103000" sy="103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 smtClean="0">
                <a:solidFill>
                  <a:schemeClr val="bg1"/>
                </a:solidFill>
              </a:rPr>
              <a:t>3</a:t>
            </a:r>
            <a:endParaRPr lang="ru-RU" b="1" u="sng" dirty="0">
              <a:solidFill>
                <a:schemeClr val="bg1"/>
              </a:solidFill>
            </a:endParaRPr>
          </a:p>
        </p:txBody>
      </p:sp>
      <p:sp>
        <p:nvSpPr>
          <p:cNvPr id="54" name="триг 4"/>
          <p:cNvSpPr/>
          <p:nvPr/>
        </p:nvSpPr>
        <p:spPr>
          <a:xfrm>
            <a:off x="-29462" y="4214836"/>
            <a:ext cx="1680549" cy="365129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>
            <a:outerShdw blurRad="127000" dist="38100" dir="5400000" sx="103000" sy="103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 smtClean="0">
                <a:solidFill>
                  <a:schemeClr val="bg1"/>
                </a:solidFill>
              </a:rPr>
              <a:t>4</a:t>
            </a:r>
            <a:endParaRPr lang="ru-RU" b="1" u="sng" dirty="0">
              <a:solidFill>
                <a:schemeClr val="bg1"/>
              </a:solidFill>
            </a:endParaRPr>
          </a:p>
        </p:txBody>
      </p:sp>
      <p:sp>
        <p:nvSpPr>
          <p:cNvPr id="55" name="триг 6"/>
          <p:cNvSpPr/>
          <p:nvPr/>
        </p:nvSpPr>
        <p:spPr>
          <a:xfrm>
            <a:off x="5520387" y="2827818"/>
            <a:ext cx="1680549" cy="365129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>
            <a:outerShdw blurRad="127000" dist="38100" dir="5400000" sx="103000" sy="103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 smtClean="0">
                <a:solidFill>
                  <a:schemeClr val="bg1"/>
                </a:solidFill>
              </a:rPr>
              <a:t>6</a:t>
            </a:r>
            <a:endParaRPr lang="ru-RU" b="1" u="sng" dirty="0">
              <a:solidFill>
                <a:schemeClr val="bg1"/>
              </a:solidFill>
            </a:endParaRPr>
          </a:p>
        </p:txBody>
      </p:sp>
      <p:sp>
        <p:nvSpPr>
          <p:cNvPr id="56" name="триг окуляр"/>
          <p:cNvSpPr/>
          <p:nvPr/>
        </p:nvSpPr>
        <p:spPr>
          <a:xfrm>
            <a:off x="6924" y="1547481"/>
            <a:ext cx="1680549" cy="365129"/>
          </a:xfrm>
          <a:prstGeom prst="rect">
            <a:avLst/>
          </a:prstGeom>
          <a:solidFill>
            <a:srgbClr val="92D05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u="sng" dirty="0" smtClean="0">
                <a:solidFill>
                  <a:schemeClr val="bg1"/>
                </a:solidFill>
              </a:rPr>
              <a:t>окуляр</a:t>
            </a:r>
            <a:endParaRPr lang="ru-RU" sz="1600" b="1" u="sng" dirty="0">
              <a:solidFill>
                <a:schemeClr val="bg1"/>
              </a:solidFill>
            </a:endParaRPr>
          </a:p>
        </p:txBody>
      </p:sp>
      <p:sp>
        <p:nvSpPr>
          <p:cNvPr id="57" name="триг тубус"/>
          <p:cNvSpPr/>
          <p:nvPr/>
        </p:nvSpPr>
        <p:spPr>
          <a:xfrm>
            <a:off x="5513131" y="1987542"/>
            <a:ext cx="1680549" cy="365129"/>
          </a:xfrm>
          <a:prstGeom prst="rect">
            <a:avLst/>
          </a:prstGeom>
          <a:solidFill>
            <a:srgbClr val="92D05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u="sng" dirty="0" smtClean="0">
                <a:solidFill>
                  <a:schemeClr val="bg1"/>
                </a:solidFill>
              </a:rPr>
              <a:t>тубус</a:t>
            </a:r>
            <a:endParaRPr lang="ru-RU" sz="1600" b="1" u="sng" dirty="0">
              <a:solidFill>
                <a:schemeClr val="bg1"/>
              </a:solidFill>
            </a:endParaRPr>
          </a:p>
        </p:txBody>
      </p:sp>
      <p:sp>
        <p:nvSpPr>
          <p:cNvPr id="58" name="триг предм столик"/>
          <p:cNvSpPr/>
          <p:nvPr/>
        </p:nvSpPr>
        <p:spPr>
          <a:xfrm>
            <a:off x="6924" y="3324447"/>
            <a:ext cx="1680549" cy="365129"/>
          </a:xfrm>
          <a:prstGeom prst="rect">
            <a:avLst/>
          </a:prstGeom>
          <a:solidFill>
            <a:srgbClr val="92D05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300" b="1" u="sng" dirty="0" smtClean="0">
                <a:solidFill>
                  <a:schemeClr val="bg1"/>
                </a:solidFill>
              </a:rPr>
              <a:t>предметный столик </a:t>
            </a:r>
            <a:endParaRPr lang="ru-RU" sz="1300" b="1" u="sng" dirty="0">
              <a:solidFill>
                <a:schemeClr val="bg1"/>
              </a:solidFill>
            </a:endParaRPr>
          </a:p>
        </p:txBody>
      </p:sp>
      <p:sp>
        <p:nvSpPr>
          <p:cNvPr id="86" name="триг зеркало"/>
          <p:cNvSpPr/>
          <p:nvPr/>
        </p:nvSpPr>
        <p:spPr>
          <a:xfrm>
            <a:off x="-28638" y="4212930"/>
            <a:ext cx="1680549" cy="365129"/>
          </a:xfrm>
          <a:prstGeom prst="rect">
            <a:avLst/>
          </a:prstGeom>
          <a:solidFill>
            <a:srgbClr val="92D05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u="sng" dirty="0" smtClean="0">
                <a:solidFill>
                  <a:schemeClr val="bg1"/>
                </a:solidFill>
              </a:rPr>
              <a:t>зеркало</a:t>
            </a:r>
            <a:endParaRPr lang="ru-RU" sz="1600" b="1" u="sng" dirty="0">
              <a:solidFill>
                <a:schemeClr val="bg1"/>
              </a:solidFill>
            </a:endParaRPr>
          </a:p>
        </p:txBody>
      </p:sp>
      <p:sp>
        <p:nvSpPr>
          <p:cNvPr id="87" name="триг винт"/>
          <p:cNvSpPr/>
          <p:nvPr/>
        </p:nvSpPr>
        <p:spPr>
          <a:xfrm>
            <a:off x="5508104" y="2823778"/>
            <a:ext cx="1680549" cy="365129"/>
          </a:xfrm>
          <a:prstGeom prst="rect">
            <a:avLst/>
          </a:prstGeom>
          <a:solidFill>
            <a:srgbClr val="92D05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u="sng" dirty="0" smtClean="0">
                <a:solidFill>
                  <a:schemeClr val="bg1"/>
                </a:solidFill>
              </a:rPr>
              <a:t>винт</a:t>
            </a:r>
            <a:endParaRPr lang="ru-RU" sz="1600" b="1" u="sng" dirty="0">
              <a:solidFill>
                <a:schemeClr val="bg1"/>
              </a:solidFill>
            </a:endParaRPr>
          </a:p>
        </p:txBody>
      </p:sp>
      <p:sp>
        <p:nvSpPr>
          <p:cNvPr id="88" name="триг 2"/>
          <p:cNvSpPr/>
          <p:nvPr/>
        </p:nvSpPr>
        <p:spPr>
          <a:xfrm>
            <a:off x="6924" y="2436599"/>
            <a:ext cx="1680549" cy="365129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127000" dist="38100" dir="5400000" sx="103000" sy="103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 smtClean="0">
                <a:solidFill>
                  <a:schemeClr val="bg1"/>
                </a:solidFill>
              </a:rPr>
              <a:t>2</a:t>
            </a:r>
            <a:endParaRPr lang="ru-RU" b="1" u="sng" dirty="0">
              <a:solidFill>
                <a:schemeClr val="bg1"/>
              </a:solidFill>
            </a:endParaRPr>
          </a:p>
        </p:txBody>
      </p:sp>
      <p:sp>
        <p:nvSpPr>
          <p:cNvPr id="89" name="триг объектив"/>
          <p:cNvSpPr/>
          <p:nvPr/>
        </p:nvSpPr>
        <p:spPr>
          <a:xfrm>
            <a:off x="6924" y="2435964"/>
            <a:ext cx="1680549" cy="365129"/>
          </a:xfrm>
          <a:prstGeom prst="rect">
            <a:avLst/>
          </a:prstGeom>
          <a:solidFill>
            <a:srgbClr val="92D05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u="sng" dirty="0" smtClean="0">
                <a:solidFill>
                  <a:schemeClr val="bg1"/>
                </a:solidFill>
              </a:rPr>
              <a:t>объектив</a:t>
            </a:r>
            <a:endParaRPr lang="ru-RU" sz="1600" b="1" u="sng" dirty="0">
              <a:solidFill>
                <a:schemeClr val="bg1"/>
              </a:solidFill>
            </a:endParaRPr>
          </a:p>
        </p:txBody>
      </p:sp>
      <p:sp>
        <p:nvSpPr>
          <p:cNvPr id="90" name="триг 7"/>
          <p:cNvSpPr/>
          <p:nvPr/>
        </p:nvSpPr>
        <p:spPr>
          <a:xfrm>
            <a:off x="5520387" y="3667140"/>
            <a:ext cx="1680549" cy="365129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  <a:effectLst>
            <a:outerShdw blurRad="127000" dist="38100" dir="5400000" sx="103000" sy="103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 smtClean="0">
                <a:solidFill>
                  <a:schemeClr val="bg1"/>
                </a:solidFill>
              </a:rPr>
              <a:t>7</a:t>
            </a:r>
            <a:endParaRPr lang="ru-RU" b="1" u="sng" dirty="0">
              <a:solidFill>
                <a:schemeClr val="bg1"/>
              </a:solidFill>
            </a:endParaRPr>
          </a:p>
        </p:txBody>
      </p:sp>
      <p:sp>
        <p:nvSpPr>
          <p:cNvPr id="91" name="триг штатив"/>
          <p:cNvSpPr/>
          <p:nvPr/>
        </p:nvSpPr>
        <p:spPr>
          <a:xfrm>
            <a:off x="5520387" y="3667140"/>
            <a:ext cx="1680549" cy="365129"/>
          </a:xfrm>
          <a:prstGeom prst="rect">
            <a:avLst/>
          </a:prstGeom>
          <a:solidFill>
            <a:srgbClr val="92D05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u="sng" dirty="0" smtClean="0">
                <a:solidFill>
                  <a:schemeClr val="bg1"/>
                </a:solidFill>
              </a:rPr>
              <a:t>штатив</a:t>
            </a:r>
            <a:endParaRPr lang="ru-RU" sz="1600" b="1" u="sng" dirty="0">
              <a:solidFill>
                <a:schemeClr val="bg1"/>
              </a:solidFill>
            </a:endParaRPr>
          </a:p>
        </p:txBody>
      </p:sp>
      <p:cxnSp>
        <p:nvCxnSpPr>
          <p:cNvPr id="41" name="Прямая соединительная линия 40"/>
          <p:cNvCxnSpPr>
            <a:stCxn id="89" idx="3"/>
          </p:cNvCxnSpPr>
          <p:nvPr/>
        </p:nvCxnSpPr>
        <p:spPr>
          <a:xfrm>
            <a:off x="1687473" y="2618529"/>
            <a:ext cx="1588383" cy="313261"/>
          </a:xfrm>
          <a:prstGeom prst="line">
            <a:avLst/>
          </a:prstGeom>
          <a:ln w="190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Прямая соединительная линия 44"/>
          <p:cNvCxnSpPr>
            <a:endCxn id="57" idx="1"/>
          </p:cNvCxnSpPr>
          <p:nvPr/>
        </p:nvCxnSpPr>
        <p:spPr>
          <a:xfrm>
            <a:off x="5004048" y="1887674"/>
            <a:ext cx="509083" cy="282433"/>
          </a:xfrm>
          <a:prstGeom prst="line">
            <a:avLst/>
          </a:prstGeom>
          <a:ln w="190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5" name="Прямоугольник 84">
            <a:hlinkClick r:id="rId7" action="ppaction://hlinksldjump" tooltip="Устройство микроскопа и правила работы с ним"/>
          </p:cNvPr>
          <p:cNvSpPr/>
          <p:nvPr/>
        </p:nvSpPr>
        <p:spPr>
          <a:xfrm>
            <a:off x="1767888" y="-1"/>
            <a:ext cx="1723991" cy="490509"/>
          </a:xfrm>
          <a:prstGeom prst="rect">
            <a:avLst/>
          </a:prstGeom>
          <a:solidFill>
            <a:srgbClr val="1C2F5A"/>
          </a:solidFill>
          <a:ln>
            <a:noFill/>
          </a:ln>
          <a:effectLst>
            <a:outerShdw blurRad="127000" dist="38100" dir="5400000" sx="103000" sy="103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Микроскоп 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60" name="Прямоугольник 59">
            <a:hlinkClick r:id="rId5" action="ppaction://hlinksldjump"/>
          </p:cNvPr>
          <p:cNvSpPr/>
          <p:nvPr/>
        </p:nvSpPr>
        <p:spPr>
          <a:xfrm>
            <a:off x="2271681" y="2352672"/>
            <a:ext cx="1570059" cy="328617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4" name="триг СБРОС"/>
          <p:cNvSpPr/>
          <p:nvPr/>
        </p:nvSpPr>
        <p:spPr>
          <a:xfrm>
            <a:off x="5436096" y="4587974"/>
            <a:ext cx="1138318" cy="365129"/>
          </a:xfrm>
          <a:prstGeom prst="roundRect">
            <a:avLst>
              <a:gd name="adj" fmla="val 50000"/>
            </a:avLst>
          </a:prstGeom>
          <a:solidFill>
            <a:srgbClr val="C00000"/>
          </a:solidFill>
          <a:ln>
            <a:noFill/>
          </a:ln>
          <a:effectLst>
            <a:outerShdw blurRad="127000" dist="38100" dir="5400000" sx="103000" sy="103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 smtClean="0">
                <a:solidFill>
                  <a:schemeClr val="bg1"/>
                </a:solidFill>
              </a:rPr>
              <a:t>сброс</a:t>
            </a:r>
            <a:endParaRPr lang="ru-RU" b="1" u="sng" dirty="0">
              <a:solidFill>
                <a:schemeClr val="bg1"/>
              </a:solidFill>
            </a:endParaRPr>
          </a:p>
        </p:txBody>
      </p:sp>
      <p:pic>
        <p:nvPicPr>
          <p:cNvPr id="93" name="Picture 5" descr="C:\Users\1\Desktop\кокурс плакат\картинки\LEEUWENHOEK_cr.jpg"/>
          <p:cNvPicPr>
            <a:picLocks noChangeAspect="1" noChangeArrowheads="1"/>
          </p:cNvPicPr>
          <p:nvPr/>
        </p:nvPicPr>
        <p:blipFill>
          <a:blip r:embed="rId8" cstate="print"/>
          <a:srcRect l="30810" r="17269"/>
          <a:stretch>
            <a:fillRect/>
          </a:stretch>
        </p:blipFill>
        <p:spPr bwMode="auto">
          <a:xfrm>
            <a:off x="7631832" y="2571750"/>
            <a:ext cx="1512168" cy="145623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59" name="Прямоугольник 58">
            <a:hlinkClick r:id="rId5" action="ppaction://hlinksldjump"/>
          </p:cNvPr>
          <p:cNvSpPr/>
          <p:nvPr/>
        </p:nvSpPr>
        <p:spPr>
          <a:xfrm>
            <a:off x="1723986" y="2535237"/>
            <a:ext cx="1570059" cy="328617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63" name="Прямая соединительная линия 62"/>
          <p:cNvCxnSpPr>
            <a:stCxn id="58" idx="3"/>
          </p:cNvCxnSpPr>
          <p:nvPr/>
        </p:nvCxnSpPr>
        <p:spPr>
          <a:xfrm flipV="1">
            <a:off x="1687473" y="3183818"/>
            <a:ext cx="976315" cy="32319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Прямая соединительная линия 42"/>
          <p:cNvCxnSpPr>
            <a:stCxn id="86" idx="3"/>
          </p:cNvCxnSpPr>
          <p:nvPr/>
        </p:nvCxnSpPr>
        <p:spPr>
          <a:xfrm flipV="1">
            <a:off x="1651911" y="3795886"/>
            <a:ext cx="795853" cy="599609"/>
          </a:xfrm>
          <a:prstGeom prst="line">
            <a:avLst/>
          </a:prstGeom>
          <a:ln w="190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Прямая соединительная линия 65"/>
          <p:cNvCxnSpPr>
            <a:endCxn id="91" idx="1"/>
          </p:cNvCxnSpPr>
          <p:nvPr/>
        </p:nvCxnSpPr>
        <p:spPr>
          <a:xfrm>
            <a:off x="4535487" y="3594114"/>
            <a:ext cx="984900" cy="255591"/>
          </a:xfrm>
          <a:prstGeom prst="line">
            <a:avLst/>
          </a:prstGeom>
          <a:ln w="19050"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Прямая соединительная линия 47"/>
          <p:cNvCxnSpPr>
            <a:endCxn id="87" idx="1"/>
          </p:cNvCxnSpPr>
          <p:nvPr/>
        </p:nvCxnSpPr>
        <p:spPr>
          <a:xfrm>
            <a:off x="4377152" y="2714238"/>
            <a:ext cx="1130952" cy="292105"/>
          </a:xfrm>
          <a:prstGeom prst="line">
            <a:avLst/>
          </a:prstGeom>
          <a:ln w="190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1" name="Прямоугольник 100">
            <a:hlinkClick r:id="rId7" action="ppaction://hlinksldjump" tooltip="Устройство микроскопа и правила работы с ним"/>
          </p:cNvPr>
          <p:cNvSpPr/>
          <p:nvPr/>
        </p:nvSpPr>
        <p:spPr>
          <a:xfrm>
            <a:off x="1" y="0"/>
            <a:ext cx="1763687" cy="49050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  <a:effectLst>
            <a:outerShdw blurRad="127000" dist="38100" dir="5400000" sx="103000" sy="103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/>
                </a:solidFill>
                <a:hlinkClick r:id="rId9" action="ppaction://hlinksldjump"/>
              </a:rPr>
              <a:t>Великие открытия 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102" name="Прямоугольник 101">
            <a:hlinkClick r:id="rId10" action="ppaction://hlinksldjump" tooltip="Устройство микроскопа и правила работы с ним"/>
          </p:cNvPr>
          <p:cNvSpPr/>
          <p:nvPr/>
        </p:nvSpPr>
        <p:spPr>
          <a:xfrm>
            <a:off x="3491880" y="0"/>
            <a:ext cx="1908212" cy="49050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  <a:effectLst>
            <a:outerShdw blurRad="127000" dist="38100" dir="5400000" sx="103000" sy="103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/>
                </a:solidFill>
                <a:hlinkClick r:id="rId10" action="ppaction://hlinksldjump"/>
              </a:rPr>
              <a:t>Строение клетки</a:t>
            </a:r>
            <a:endParaRPr lang="ru-RU" b="1" dirty="0">
              <a:solidFill>
                <a:schemeClr val="bg1"/>
              </a:solidFill>
            </a:endParaRPr>
          </a:p>
        </p:txBody>
      </p:sp>
      <p:cxnSp>
        <p:nvCxnSpPr>
          <p:cNvPr id="39" name="Прямая соединительная линия 38"/>
          <p:cNvCxnSpPr/>
          <p:nvPr/>
        </p:nvCxnSpPr>
        <p:spPr>
          <a:xfrm flipV="1">
            <a:off x="1727684" y="1491630"/>
            <a:ext cx="2952328" cy="255722"/>
          </a:xfrm>
          <a:prstGeom prst="line">
            <a:avLst/>
          </a:prstGeom>
          <a:ln w="190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1" name="Группа 60"/>
          <p:cNvGrpSpPr/>
          <p:nvPr/>
        </p:nvGrpSpPr>
        <p:grpSpPr>
          <a:xfrm>
            <a:off x="3102827" y="625383"/>
            <a:ext cx="4162482" cy="981396"/>
            <a:chOff x="-379247" y="-4921529"/>
            <a:chExt cx="4162482" cy="981396"/>
          </a:xfrm>
        </p:grpSpPr>
        <p:sp>
          <p:nvSpPr>
            <p:cNvPr id="62" name="Прямоугольная выноска 61"/>
            <p:cNvSpPr/>
            <p:nvPr/>
          </p:nvSpPr>
          <p:spPr>
            <a:xfrm>
              <a:off x="-379247" y="-4921529"/>
              <a:ext cx="4162482" cy="766773"/>
            </a:xfrm>
            <a:prstGeom prst="wedgeRectCallout">
              <a:avLst>
                <a:gd name="adj1" fmla="val 34846"/>
                <a:gd name="adj2" fmla="val 142393"/>
              </a:avLst>
            </a:prstGeom>
            <a:solidFill>
              <a:schemeClr val="bg1"/>
            </a:solidFill>
            <a:ln w="57150">
              <a:noFill/>
            </a:ln>
            <a:effectLst>
              <a:outerShdw blurRad="127000" dist="38100" dir="5400000" sx="104000" sy="104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600" dirty="0" smtClean="0">
                  <a:solidFill>
                    <a:schemeClr val="tx1"/>
                  </a:solidFill>
                </a:rPr>
                <a:t>От латинского «тубус» – трубка. Трубка, соединяющая две линзы: окуляр и объектив.</a:t>
              </a:r>
            </a:p>
          </p:txBody>
        </p:sp>
        <p:sp>
          <p:nvSpPr>
            <p:cNvPr id="64" name="Умножение 63"/>
            <p:cNvSpPr/>
            <p:nvPr/>
          </p:nvSpPr>
          <p:spPr>
            <a:xfrm>
              <a:off x="2609085" y="-4237453"/>
              <a:ext cx="294232" cy="297320"/>
            </a:xfrm>
            <a:prstGeom prst="mathMultiply">
              <a:avLst/>
            </a:prstGeom>
            <a:solidFill>
              <a:srgbClr val="C00000"/>
            </a:solidFill>
            <a:ln>
              <a:solidFill>
                <a:schemeClr val="bg1"/>
              </a:solidFill>
            </a:ln>
            <a:effectLst>
              <a:outerShdw blurRad="50800" dist="38100" dir="5400000" sx="104000" sy="104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74" name="Группа 73"/>
          <p:cNvGrpSpPr/>
          <p:nvPr/>
        </p:nvGrpSpPr>
        <p:grpSpPr>
          <a:xfrm>
            <a:off x="2360354" y="1195156"/>
            <a:ext cx="4856229" cy="1606572"/>
            <a:chOff x="-813050" y="-3344613"/>
            <a:chExt cx="4856229" cy="1606572"/>
          </a:xfrm>
        </p:grpSpPr>
        <p:sp>
          <p:nvSpPr>
            <p:cNvPr id="75" name="Прямоугольная выноска 74"/>
            <p:cNvSpPr/>
            <p:nvPr/>
          </p:nvSpPr>
          <p:spPr>
            <a:xfrm>
              <a:off x="-813050" y="-3344613"/>
              <a:ext cx="4856229" cy="1606572"/>
            </a:xfrm>
            <a:prstGeom prst="wedgeRectCallout">
              <a:avLst>
                <a:gd name="adj1" fmla="val -79561"/>
                <a:gd name="adj2" fmla="val 42470"/>
              </a:avLst>
            </a:prstGeom>
            <a:solidFill>
              <a:schemeClr val="bg1"/>
            </a:solidFill>
            <a:ln w="57150">
              <a:noFill/>
            </a:ln>
            <a:effectLst>
              <a:outerShdw blurRad="127000" dist="38100" dir="5400000" sx="104000" sy="104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600" dirty="0" smtClean="0">
                  <a:solidFill>
                    <a:schemeClr val="tx1"/>
                  </a:solidFill>
                </a:rPr>
                <a:t>От латинского «объект» – рассматриваемая часть природы. Увеличительное стекло, которое расположено рядом с объектом. Увеличение записано на корпусе объектива. </a:t>
              </a:r>
            </a:p>
            <a:p>
              <a:pPr algn="ctr"/>
              <a:r>
                <a:rPr lang="ru-RU" sz="1600" b="1" dirty="0" smtClean="0">
                  <a:solidFill>
                    <a:schemeClr val="tx1"/>
                  </a:solidFill>
                </a:rPr>
                <a:t>Увеличение микроскопа = увеличение окуляра х увеличение объектива.</a:t>
              </a:r>
              <a:endParaRPr lang="ru-RU" sz="1600" b="1" dirty="0">
                <a:solidFill>
                  <a:schemeClr val="tx1"/>
                </a:solidFill>
              </a:endParaRPr>
            </a:p>
          </p:txBody>
        </p:sp>
        <p:sp>
          <p:nvSpPr>
            <p:cNvPr id="76" name="Умножение 75"/>
            <p:cNvSpPr/>
            <p:nvPr/>
          </p:nvSpPr>
          <p:spPr>
            <a:xfrm>
              <a:off x="3544774" y="-2095051"/>
              <a:ext cx="294232" cy="297320"/>
            </a:xfrm>
            <a:prstGeom prst="mathMultiply">
              <a:avLst/>
            </a:prstGeom>
            <a:solidFill>
              <a:srgbClr val="C00000"/>
            </a:solidFill>
            <a:ln>
              <a:solidFill>
                <a:schemeClr val="bg1"/>
              </a:solidFill>
            </a:ln>
            <a:effectLst>
              <a:outerShdw blurRad="50800" dist="38100" dir="5400000" sx="104000" sy="104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80" name="Группа 79"/>
          <p:cNvGrpSpPr/>
          <p:nvPr/>
        </p:nvGrpSpPr>
        <p:grpSpPr>
          <a:xfrm>
            <a:off x="881844" y="1445057"/>
            <a:ext cx="4797426" cy="2457560"/>
            <a:chOff x="-2246470" y="-1045448"/>
            <a:chExt cx="4797426" cy="2457560"/>
          </a:xfrm>
        </p:grpSpPr>
        <p:sp>
          <p:nvSpPr>
            <p:cNvPr id="81" name="Прямоугольная выноска 80"/>
            <p:cNvSpPr/>
            <p:nvPr/>
          </p:nvSpPr>
          <p:spPr>
            <a:xfrm>
              <a:off x="-2246470" y="-1045448"/>
              <a:ext cx="4797426" cy="2001867"/>
            </a:xfrm>
            <a:prstGeom prst="wedgeRectCallout">
              <a:avLst>
                <a:gd name="adj1" fmla="val -38962"/>
                <a:gd name="adj2" fmla="val 98642"/>
              </a:avLst>
            </a:prstGeom>
            <a:solidFill>
              <a:schemeClr val="bg1"/>
            </a:solidFill>
            <a:ln w="57150">
              <a:noFill/>
            </a:ln>
            <a:effectLst>
              <a:outerShdw blurRad="127000" dist="38100" dir="5400000" sx="104000" sy="104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600" dirty="0" smtClean="0">
                  <a:solidFill>
                    <a:schemeClr val="tx1"/>
                  </a:solidFill>
                </a:rPr>
                <a:t>Зеркало, которое используется для освещения рассматриваемого объекта. С помощью вращающегося зеркала солнечный луч направляется через отверстие в предметном столике на рассматриваемый </a:t>
              </a:r>
              <a:r>
                <a:rPr lang="ru-RU" sz="1600" b="1" u="sng" dirty="0" smtClean="0">
                  <a:solidFill>
                    <a:schemeClr val="tx1"/>
                  </a:solidFill>
                </a:rPr>
                <a:t>микропрепарат</a:t>
              </a:r>
              <a:r>
                <a:rPr lang="ru-RU" sz="1600" dirty="0" smtClean="0">
                  <a:solidFill>
                    <a:schemeClr val="tx1"/>
                  </a:solidFill>
                </a:rPr>
                <a:t>. В некоторых микроскопах для подсветки вместо зеркала используется электрическая лампочка малой мощности.</a:t>
              </a:r>
            </a:p>
          </p:txBody>
        </p:sp>
        <p:sp>
          <p:nvSpPr>
            <p:cNvPr id="82" name="Умножение 81"/>
            <p:cNvSpPr/>
            <p:nvPr/>
          </p:nvSpPr>
          <p:spPr>
            <a:xfrm>
              <a:off x="-1454382" y="1114792"/>
              <a:ext cx="294232" cy="297320"/>
            </a:xfrm>
            <a:prstGeom prst="mathMultiply">
              <a:avLst/>
            </a:prstGeom>
            <a:solidFill>
              <a:srgbClr val="C00000"/>
            </a:solidFill>
            <a:ln>
              <a:solidFill>
                <a:schemeClr val="bg1"/>
              </a:solidFill>
            </a:ln>
            <a:effectLst>
              <a:outerShdw blurRad="50800" dist="38100" dir="5400000" sx="104000" sy="104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77" name="Группа 76"/>
          <p:cNvGrpSpPr/>
          <p:nvPr/>
        </p:nvGrpSpPr>
        <p:grpSpPr>
          <a:xfrm>
            <a:off x="1691680" y="3792519"/>
            <a:ext cx="4125969" cy="1350981"/>
            <a:chOff x="5697794" y="-2943997"/>
            <a:chExt cx="4125969" cy="1350981"/>
          </a:xfrm>
        </p:grpSpPr>
        <p:sp>
          <p:nvSpPr>
            <p:cNvPr id="78" name="Прямоугольная выноска 77"/>
            <p:cNvSpPr/>
            <p:nvPr/>
          </p:nvSpPr>
          <p:spPr>
            <a:xfrm>
              <a:off x="5697794" y="-2943997"/>
              <a:ext cx="4125969" cy="1350981"/>
            </a:xfrm>
            <a:prstGeom prst="wedgeRectCallout">
              <a:avLst>
                <a:gd name="adj1" fmla="val -62004"/>
                <a:gd name="adj2" fmla="val -64690"/>
              </a:avLst>
            </a:prstGeom>
            <a:solidFill>
              <a:schemeClr val="bg1"/>
            </a:solidFill>
            <a:ln w="57150">
              <a:noFill/>
            </a:ln>
            <a:effectLst>
              <a:outerShdw blurRad="127000" dist="38100" dir="5400000" sx="104000" sy="104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600" dirty="0" smtClean="0">
                  <a:solidFill>
                    <a:schemeClr val="tx1"/>
                  </a:solidFill>
                </a:rPr>
                <a:t>Столик, на который помещают рассматриваемый объект (предмет). На предметном столике имеются зажимы для закрепления рассматриваемого </a:t>
              </a:r>
              <a:r>
                <a:rPr lang="ru-RU" sz="1600" b="1" u="sng" dirty="0" smtClean="0">
                  <a:solidFill>
                    <a:schemeClr val="tx1"/>
                  </a:solidFill>
                </a:rPr>
                <a:t>микропрепарата.</a:t>
              </a:r>
            </a:p>
          </p:txBody>
        </p:sp>
        <p:sp>
          <p:nvSpPr>
            <p:cNvPr id="79" name="Умножение 78"/>
            <p:cNvSpPr/>
            <p:nvPr/>
          </p:nvSpPr>
          <p:spPr>
            <a:xfrm>
              <a:off x="9190182" y="-1890336"/>
              <a:ext cx="294232" cy="297320"/>
            </a:xfrm>
            <a:prstGeom prst="mathMultiply">
              <a:avLst/>
            </a:prstGeom>
            <a:solidFill>
              <a:srgbClr val="C00000"/>
            </a:solidFill>
            <a:ln>
              <a:solidFill>
                <a:schemeClr val="bg1"/>
              </a:solidFill>
            </a:ln>
            <a:effectLst>
              <a:outerShdw blurRad="50800" dist="38100" dir="5400000" sx="104000" sy="104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73" name="Группа 72"/>
          <p:cNvGrpSpPr/>
          <p:nvPr/>
        </p:nvGrpSpPr>
        <p:grpSpPr>
          <a:xfrm>
            <a:off x="1270991" y="2238665"/>
            <a:ext cx="4866740" cy="1131903"/>
            <a:chOff x="1403648" y="1476673"/>
            <a:chExt cx="4866740" cy="1131903"/>
          </a:xfrm>
        </p:grpSpPr>
        <p:sp>
          <p:nvSpPr>
            <p:cNvPr id="71" name="Прямоугольная выноска 70"/>
            <p:cNvSpPr/>
            <p:nvPr/>
          </p:nvSpPr>
          <p:spPr>
            <a:xfrm>
              <a:off x="1403648" y="1476673"/>
              <a:ext cx="4856229" cy="1131903"/>
            </a:xfrm>
            <a:prstGeom prst="wedgeRectCallout">
              <a:avLst>
                <a:gd name="adj1" fmla="val -42881"/>
                <a:gd name="adj2" fmla="val -103332"/>
              </a:avLst>
            </a:prstGeom>
            <a:solidFill>
              <a:schemeClr val="bg1"/>
            </a:solidFill>
            <a:ln w="57150">
              <a:noFill/>
            </a:ln>
            <a:effectLst>
              <a:outerShdw blurRad="127000" dist="38100" dir="5400000" sx="104000" sy="104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600" dirty="0" smtClean="0">
                  <a:solidFill>
                    <a:schemeClr val="tx1"/>
                  </a:solidFill>
                </a:rPr>
                <a:t>От латинского «</a:t>
              </a:r>
              <a:r>
                <a:rPr lang="ru-RU" sz="1600" dirty="0" err="1" smtClean="0">
                  <a:solidFill>
                    <a:schemeClr val="tx1"/>
                  </a:solidFill>
                </a:rPr>
                <a:t>окулюс</a:t>
              </a:r>
              <a:r>
                <a:rPr lang="ru-RU" sz="1600" dirty="0" smtClean="0">
                  <a:solidFill>
                    <a:schemeClr val="tx1"/>
                  </a:solidFill>
                </a:rPr>
                <a:t>» – глаз. Увеличительное стекло, расположенное рядом с глазом исследователя, когда исследователь рассматривает объект. Увеличение записано на корпусе окуляра.</a:t>
              </a:r>
              <a:endParaRPr lang="ru-RU" sz="1600" dirty="0">
                <a:solidFill>
                  <a:schemeClr val="tx1"/>
                </a:solidFill>
              </a:endParaRPr>
            </a:p>
          </p:txBody>
        </p:sp>
        <p:sp>
          <p:nvSpPr>
            <p:cNvPr id="72" name="Умножение 71"/>
            <p:cNvSpPr/>
            <p:nvPr/>
          </p:nvSpPr>
          <p:spPr>
            <a:xfrm>
              <a:off x="5976156" y="2268761"/>
              <a:ext cx="294232" cy="297320"/>
            </a:xfrm>
            <a:prstGeom prst="mathMultiply">
              <a:avLst/>
            </a:prstGeom>
            <a:solidFill>
              <a:srgbClr val="C00000"/>
            </a:solidFill>
            <a:ln>
              <a:solidFill>
                <a:schemeClr val="bg1"/>
              </a:solidFill>
            </a:ln>
            <a:effectLst>
              <a:outerShdw blurRad="50800" dist="38100" dir="5400000" sx="104000" sy="104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69" name="Группа 68"/>
          <p:cNvGrpSpPr/>
          <p:nvPr/>
        </p:nvGrpSpPr>
        <p:grpSpPr>
          <a:xfrm>
            <a:off x="2987824" y="1887674"/>
            <a:ext cx="4198996" cy="1168416"/>
            <a:chOff x="-679869" y="3978316"/>
            <a:chExt cx="4198996" cy="1168416"/>
          </a:xfrm>
        </p:grpSpPr>
        <p:sp>
          <p:nvSpPr>
            <p:cNvPr id="70" name="Прямоугольная выноска 69"/>
            <p:cNvSpPr/>
            <p:nvPr/>
          </p:nvSpPr>
          <p:spPr>
            <a:xfrm>
              <a:off x="-679869" y="3978316"/>
              <a:ext cx="4198996" cy="1168416"/>
            </a:xfrm>
            <a:prstGeom prst="wedgeRectCallout">
              <a:avLst>
                <a:gd name="adj1" fmla="val 34846"/>
                <a:gd name="adj2" fmla="val 103829"/>
              </a:avLst>
            </a:prstGeom>
            <a:solidFill>
              <a:schemeClr val="bg1"/>
            </a:solidFill>
            <a:ln w="57150">
              <a:noFill/>
            </a:ln>
            <a:effectLst>
              <a:outerShdw blurRad="127000" dist="38100" dir="5400000" sx="104000" sy="104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600" dirty="0" smtClean="0">
                  <a:solidFill>
                    <a:schemeClr val="tx1"/>
                  </a:solidFill>
                </a:rPr>
                <a:t>«Штатив» - немецкое слово, переводится               как «подставка». Это подставка, к которой присоединяются и удерживаются ею все прочие части микроскопа.</a:t>
              </a:r>
            </a:p>
          </p:txBody>
        </p:sp>
        <p:sp>
          <p:nvSpPr>
            <p:cNvPr id="83" name="Умножение 82"/>
            <p:cNvSpPr/>
            <p:nvPr/>
          </p:nvSpPr>
          <p:spPr>
            <a:xfrm>
              <a:off x="2668503" y="4770404"/>
              <a:ext cx="294232" cy="297320"/>
            </a:xfrm>
            <a:prstGeom prst="mathMultiply">
              <a:avLst/>
            </a:prstGeom>
            <a:solidFill>
              <a:srgbClr val="C00000"/>
            </a:solidFill>
            <a:ln>
              <a:solidFill>
                <a:schemeClr val="bg1"/>
              </a:solidFill>
            </a:ln>
            <a:effectLst>
              <a:outerShdw blurRad="50800" dist="38100" dir="5400000" sx="104000" sy="104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65" name="Группа 64"/>
          <p:cNvGrpSpPr/>
          <p:nvPr/>
        </p:nvGrpSpPr>
        <p:grpSpPr>
          <a:xfrm>
            <a:off x="2790300" y="1134511"/>
            <a:ext cx="4162482" cy="1350982"/>
            <a:chOff x="6333852" y="-5794538"/>
            <a:chExt cx="4162482" cy="1350982"/>
          </a:xfrm>
        </p:grpSpPr>
        <p:sp>
          <p:nvSpPr>
            <p:cNvPr id="67" name="Прямоугольная выноска 66"/>
            <p:cNvSpPr/>
            <p:nvPr/>
          </p:nvSpPr>
          <p:spPr>
            <a:xfrm>
              <a:off x="6333852" y="-5794538"/>
              <a:ext cx="4162482" cy="1350982"/>
            </a:xfrm>
            <a:prstGeom prst="wedgeRectCallout">
              <a:avLst>
                <a:gd name="adj1" fmla="val 34591"/>
                <a:gd name="adj2" fmla="val 106977"/>
              </a:avLst>
            </a:prstGeom>
            <a:solidFill>
              <a:schemeClr val="bg1"/>
            </a:solidFill>
            <a:ln w="57150">
              <a:noFill/>
            </a:ln>
            <a:effectLst>
              <a:outerShdw blurRad="127000" dist="38100" dir="5400000" sx="104000" sy="104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600" dirty="0" smtClean="0">
                  <a:solidFill>
                    <a:schemeClr val="tx1"/>
                  </a:solidFill>
                </a:rPr>
                <a:t>Приспособление, с помощью которого опускается и поднимается объектив, что позволяет лучше рассмотреть объект. Винтов может быть несколько, для грубой и более тонкой наводки.</a:t>
              </a:r>
            </a:p>
          </p:txBody>
        </p:sp>
        <p:sp>
          <p:nvSpPr>
            <p:cNvPr id="68" name="Умножение 67"/>
            <p:cNvSpPr/>
            <p:nvPr/>
          </p:nvSpPr>
          <p:spPr>
            <a:xfrm>
              <a:off x="9125809" y="-4750798"/>
              <a:ext cx="294232" cy="297320"/>
            </a:xfrm>
            <a:prstGeom prst="mathMultiply">
              <a:avLst/>
            </a:prstGeom>
            <a:solidFill>
              <a:srgbClr val="C00000"/>
            </a:solidFill>
            <a:ln>
              <a:solidFill>
                <a:schemeClr val="bg1"/>
              </a:solidFill>
            </a:ln>
            <a:effectLst>
              <a:outerShdw blurRad="50800" dist="38100" dir="5400000" sx="104000" sy="104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94" name="триг СБРОС на первом">
            <a:hlinkClick r:id="rId5" action="ppaction://hlinksldjump"/>
          </p:cNvPr>
          <p:cNvSpPr/>
          <p:nvPr/>
        </p:nvSpPr>
        <p:spPr>
          <a:xfrm>
            <a:off x="7823911" y="4524497"/>
            <a:ext cx="1212499" cy="506335"/>
          </a:xfrm>
          <a:prstGeom prst="ellipse">
            <a:avLst/>
          </a:prstGeom>
          <a:solidFill>
            <a:schemeClr val="accent4"/>
          </a:solidFill>
          <a:ln>
            <a:noFill/>
          </a:ln>
          <a:effectLst>
            <a:outerShdw blurRad="127000" dist="38100" dir="5400000" sx="104000" sy="104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 smtClean="0">
                <a:solidFill>
                  <a:schemeClr val="bg1"/>
                </a:solidFill>
              </a:rPr>
              <a:t>Далее </a:t>
            </a:r>
            <a:endParaRPr lang="ru-RU" b="1" u="sng" dirty="0">
              <a:solidFill>
                <a:schemeClr val="bg1"/>
              </a:solidFill>
            </a:endParaRPr>
          </a:p>
        </p:txBody>
      </p:sp>
      <p:sp>
        <p:nvSpPr>
          <p:cNvPr id="92" name="Прямоугольник 91">
            <a:hlinkClick r:id="rId11" action="ppaction://hlinksldjump" tooltip="Процессы жизнедеятельности в растительной клетке"/>
          </p:cNvPr>
          <p:cNvSpPr/>
          <p:nvPr/>
        </p:nvSpPr>
        <p:spPr>
          <a:xfrm>
            <a:off x="5400092" y="-1"/>
            <a:ext cx="2196244" cy="49050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  <a:effectLst>
            <a:outerShdw blurRad="127000" dist="38100" dir="5400000" sx="103000" sy="103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 smtClean="0">
                <a:solidFill>
                  <a:schemeClr val="bg1"/>
                </a:solidFill>
                <a:hlinkClick r:id="rId11" action="ppaction://hlinksldjump"/>
              </a:rPr>
              <a:t>Список заданий</a:t>
            </a:r>
            <a:endParaRPr lang="ru-RU" b="1" u="sng" dirty="0">
              <a:solidFill>
                <a:schemeClr val="bg1"/>
              </a:solidFill>
            </a:endParaRPr>
          </a:p>
        </p:txBody>
      </p:sp>
      <p:pic>
        <p:nvPicPr>
          <p:cNvPr id="95" name="Picture 2" descr="C:\Users\Учитель\Desktop\плакат потешина\картинки\depositphotos_8738932-stock-illustration-black-and-whitevector-mouse-cursor.jp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881" y="1983017"/>
            <a:ext cx="263273" cy="26327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6" name="Picture 2" descr="C:\Users\Учитель\Desktop\плакат потешина\картинки\depositphotos_8738932-stock-illustration-black-and-whitevector-mouse-cursor.jp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880" y="2891754"/>
            <a:ext cx="263273" cy="26327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7" name="Picture 2" descr="C:\Users\Учитель\Desktop\плакат потешина\картинки\depositphotos_8738932-stock-illustration-black-and-whitevector-mouse-cursor.jp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881" y="3816120"/>
            <a:ext cx="263273" cy="26327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8" name="Picture 2" descr="C:\Users\Учитель\Desktop\плакат потешина\картинки\depositphotos_8738932-stock-illustration-black-and-whitevector-mouse-cursor.jp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881" y="4689830"/>
            <a:ext cx="263273" cy="26327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9" name="Picture 2" descr="C:\Users\Учитель\Desktop\плакат потешина\картинки\depositphotos_8738932-stock-illustration-black-and-whitevector-mouse-cursor.jp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74295" y="3241162"/>
            <a:ext cx="263273" cy="26327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0" name="Picture 2" descr="C:\Users\Учитель\Desktop\плакат потешина\картинки\depositphotos_8738932-stock-illustration-black-and-whitevector-mouse-cursor.jp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7155" y="4120430"/>
            <a:ext cx="263273" cy="26327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" name="Picture 2" descr="C:\Users\Учитель\Desktop\плакат потешина\картинки\depositphotos_8738932-stock-illustration-black-and-whitevector-mouse-cursor.jpg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7208" y="4412535"/>
            <a:ext cx="187110" cy="18711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" name="Picture 2" descr="C:\Users\Учитель\Desktop\плакат потешина\картинки\depositphotos_8738932-stock-illustration-black-and-whitevector-mouse-cursor.jp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52782" y="2410564"/>
            <a:ext cx="263273" cy="26327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6" name="Picture 2" descr="C:\Users\Учитель\Desktop\плакат потешина\картинки\depositphotos_8738932-stock-illustration-black-and-whitevector-mouse-cursor.jp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281" y="2028890"/>
            <a:ext cx="263273" cy="26327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7" name="Picture 2" descr="C:\Users\Учитель\Desktop\плакат потешина\картинки\depositphotos_8738932-stock-illustration-black-and-whitevector-mouse-cursor.jp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281" y="2977992"/>
            <a:ext cx="263273" cy="26327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8" name="Picture 2" descr="C:\Users\Учитель\Desktop\плакат потешина\картинки\depositphotos_8738932-stock-illustration-black-and-whitevector-mouse-cursor.jp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281" y="3896345"/>
            <a:ext cx="263273" cy="26327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9" name="Picture 2" descr="C:\Users\Учитель\Desktop\плакат потешина\картинки\depositphotos_8738932-stock-illustration-black-and-whitevector-mouse-cursor.jp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281" y="4741821"/>
            <a:ext cx="263273" cy="26327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0" name="Picture 2" descr="C:\Users\Учитель\Desktop\плакат потешина\картинки\depositphotos_8738932-stock-illustration-black-and-whitevector-mouse-cursor.jp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05931" y="3372798"/>
            <a:ext cx="263273" cy="26327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1" name="Picture 2" descr="C:\Users\Учитель\Desktop\плакат потешина\картинки\depositphotos_8738932-stock-illustration-black-and-whitevector-mouse-cursor.jp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68655" y="2564545"/>
            <a:ext cx="263273" cy="26327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" name="Picture 2" descr="C:\Users\Учитель\Desktop\плакат потешина\картинки\depositphotos_8738932-stock-illustration-black-and-whitevector-mouse-cursor.jp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86806" y="4261224"/>
            <a:ext cx="263273" cy="26327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advClick="0">
    <p:fad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8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8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2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3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4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5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9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0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6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7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54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3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8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9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7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6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4"/>
                  </p:tgtEl>
                </p:cond>
              </p:nextCondLst>
            </p:seq>
            <p:seq concurrent="1" nextAc="seek">
              <p:cTn id="68" restart="whenNotActive" fill="hold" evtFilter="cancelBubble" nodeType="interactiveSeq">
                <p:stCondLst>
                  <p:cond evt="onClick" delay="0">
                    <p:tgtEl>
                      <p:spTgt spid="5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9" fill="hold">
                      <p:stCondLst>
                        <p:cond delay="0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6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8"/>
                  </p:tgtEl>
                </p:cond>
              </p:nextCondLst>
            </p:seq>
            <p:seq concurrent="1" nextAc="seek">
              <p:cTn id="77" restart="whenNotActive" fill="hold" evtFilter="cancelBubble" nodeType="interactiveSeq">
                <p:stCondLst>
                  <p:cond evt="onClick" delay="0">
                    <p:tgtEl>
                      <p:spTgt spid="7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8" fill="hold">
                      <p:stCondLst>
                        <p:cond delay="0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81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7"/>
                  </p:tgtEl>
                </p:cond>
              </p:nextCondLst>
            </p:seq>
            <p:seq concurrent="1" nextAc="seek">
              <p:cTn id="85" restart="whenNotActive" fill="hold" evtFilter="cancelBubble" nodeType="interactiveSeq">
                <p:stCondLst>
                  <p:cond evt="onClick" delay="0">
                    <p:tgtEl>
                      <p:spTgt spid="8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6" fill="hold">
                      <p:stCondLst>
                        <p:cond delay="0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0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3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6"/>
                  </p:tgtEl>
                </p:cond>
              </p:nextCondLst>
            </p:seq>
            <p:seq concurrent="1" nextAc="seek">
              <p:cTn id="94" restart="whenNotActive" fill="hold" evtFilter="cancelBubble" nodeType="interactiveSeq">
                <p:stCondLst>
                  <p:cond evt="onClick" delay="0">
                    <p:tgtEl>
                      <p:spTgt spid="8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5" fill="hold">
                      <p:stCondLst>
                        <p:cond delay="0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98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0"/>
                  </p:tgtEl>
                </p:cond>
              </p:nextCondLst>
            </p:seq>
            <p:seq concurrent="1" nextAc="seek">
              <p:cTn id="102" restart="whenNotActive" fill="hold" evtFilter="cancelBubble" nodeType="interactiveSeq">
                <p:stCondLst>
                  <p:cond evt="onClick" delay="0">
                    <p:tgtEl>
                      <p:spTgt spid="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3" fill="hold">
                      <p:stCondLst>
                        <p:cond delay="0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7"/>
                  </p:tgtEl>
                </p:cond>
              </p:nextCondLst>
            </p:seq>
            <p:seq concurrent="1" nextAc="seek">
              <p:cTn id="108" restart="whenNotActive" fill="hold" evtFilter="cancelBubble" nodeType="interactiveSeq">
                <p:stCondLst>
                  <p:cond evt="onClick" delay="0">
                    <p:tgtEl>
                      <p:spTgt spid="6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9" fill="hold">
                      <p:stCondLst>
                        <p:cond delay="0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2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2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"/>
                  </p:tgtEl>
                </p:cond>
              </p:nextCondLst>
            </p:seq>
            <p:seq concurrent="1" nextAc="seek">
              <p:cTn id="114" restart="whenNotActive" fill="hold" evtFilter="cancelBubble" nodeType="interactiveSeq">
                <p:stCondLst>
                  <p:cond evt="onClick" delay="0">
                    <p:tgtEl>
                      <p:spTgt spid="8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5" fill="hold">
                      <p:stCondLst>
                        <p:cond delay="0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9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7"/>
                  </p:tgtEl>
                </p:cond>
              </p:nextCondLst>
            </p:seq>
            <p:seq concurrent="1" nextAc="seek">
              <p:cTn id="120" restart="whenNotActive" fill="hold" evtFilter="cancelBubble" nodeType="interactiveSeq">
                <p:stCondLst>
                  <p:cond evt="onClick" delay="0">
                    <p:tgtEl>
                      <p:spTgt spid="6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1" fill="hold">
                      <p:stCondLst>
                        <p:cond delay="0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2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24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5"/>
                  </p:tgtEl>
                </p:cond>
              </p:nextCondLst>
            </p:seq>
            <p:seq concurrent="1" nextAc="seek">
              <p:cTn id="126" restart="whenNotActive" fill="hold" evtFilter="cancelBubble" nodeType="interactiveSeq">
                <p:stCondLst>
                  <p:cond evt="onClick" delay="0">
                    <p:tgtEl>
                      <p:spTgt spid="9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7" fill="hold">
                      <p:stCondLst>
                        <p:cond delay="0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1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1"/>
                  </p:tgtEl>
                </p:cond>
              </p:nextCondLst>
            </p:seq>
            <p:seq concurrent="1" nextAc="seek">
              <p:cTn id="132" restart="whenNotActive" fill="hold" evtFilter="cancelBubble" nodeType="interactiveSeq">
                <p:stCondLst>
                  <p:cond evt="onClick" delay="0">
                    <p:tgtEl>
                      <p:spTgt spid="6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3" fill="hold">
                      <p:stCondLst>
                        <p:cond delay="0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2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36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9"/>
                  </p:tgtEl>
                </p:cond>
              </p:nextCondLst>
            </p:seq>
            <p:seq concurrent="1" nextAc="seek">
              <p:cTn id="138" restart="whenNotActive" fill="hold" evtFilter="cancelBubble" nodeType="interactiveSeq">
                <p:stCondLst>
                  <p:cond evt="onClick" delay="0">
                    <p:tgtEl>
                      <p:spTgt spid="8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9" fill="hold">
                      <p:stCondLst>
                        <p:cond delay="0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22" presetClass="exit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4" presetID="22" presetClass="exit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5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7" presetID="22" presetClass="exit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8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0" presetID="22" presetClass="exit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51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3" presetID="22" presetClass="exit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54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6" presetID="22" presetClass="exit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57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9" presetID="22" presetClass="exit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0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4"/>
                  </p:tgtEl>
                </p:cond>
              </p:nextCondLst>
            </p:seq>
          </p:childTnLst>
        </p:cTn>
      </p:par>
    </p:tnLst>
    <p:bldLst>
      <p:bldP spid="56" grpId="0" animBg="1"/>
      <p:bldP spid="56" grpId="1" animBg="1"/>
      <p:bldP spid="57" grpId="0" animBg="1"/>
      <p:bldP spid="57" grpId="1" animBg="1"/>
      <p:bldP spid="58" grpId="0" animBg="1"/>
      <p:bldP spid="58" grpId="1" animBg="1"/>
      <p:bldP spid="86" grpId="0" animBg="1"/>
      <p:bldP spid="86" grpId="1" animBg="1"/>
      <p:bldP spid="87" grpId="0" animBg="1"/>
      <p:bldP spid="87" grpId="1" animBg="1"/>
      <p:bldP spid="89" grpId="0" animBg="1"/>
      <p:bldP spid="89" grpId="1" animBg="1"/>
      <p:bldP spid="91" grpId="0" animBg="1"/>
      <p:bldP spid="91" grpId="1" animBg="1"/>
      <p:bldP spid="60" grpId="0" animBg="1"/>
      <p:bldP spid="60" grpId="1" animBg="1"/>
      <p:bldP spid="59" grpId="0" animBg="1"/>
      <p:bldP spid="59" grpId="1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Прямоугольник 72">
            <a:hlinkClick r:id="rId3" action="ppaction://hlinksldjump" tooltip="Процессы жизнедеятельности в растительной клетке"/>
          </p:cNvPr>
          <p:cNvSpPr/>
          <p:nvPr/>
        </p:nvSpPr>
        <p:spPr>
          <a:xfrm>
            <a:off x="5400092" y="-1"/>
            <a:ext cx="2196244" cy="49050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  <a:effectLst>
            <a:outerShdw blurRad="127000" dist="38100" dir="5400000" sx="103000" sy="103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 smtClean="0">
                <a:solidFill>
                  <a:schemeClr val="bg1"/>
                </a:solidFill>
                <a:hlinkClick r:id="rId3" action="ppaction://hlinksldjump"/>
              </a:rPr>
              <a:t>Список заданий</a:t>
            </a:r>
            <a:endParaRPr lang="ru-RU" b="1" u="sng" dirty="0">
              <a:solidFill>
                <a:schemeClr val="bg1"/>
              </a:solidFill>
            </a:endParaRPr>
          </a:p>
        </p:txBody>
      </p:sp>
      <p:sp>
        <p:nvSpPr>
          <p:cNvPr id="32" name="триг СБРОС на первом">
            <a:hlinkClick r:id="rId4" action="ppaction://hlinksldjump"/>
          </p:cNvPr>
          <p:cNvSpPr/>
          <p:nvPr/>
        </p:nvSpPr>
        <p:spPr>
          <a:xfrm>
            <a:off x="4347774" y="4524696"/>
            <a:ext cx="1212499" cy="506335"/>
          </a:xfrm>
          <a:prstGeom prst="ellipse">
            <a:avLst/>
          </a:prstGeom>
          <a:solidFill>
            <a:srgbClr val="00B050"/>
          </a:solidFill>
          <a:ln>
            <a:noFill/>
          </a:ln>
          <a:effectLst>
            <a:outerShdw blurRad="127000" dist="38100" dir="5400000" sx="104000" sy="104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 smtClean="0">
                <a:solidFill>
                  <a:schemeClr val="bg1"/>
                </a:solidFill>
              </a:rPr>
              <a:t>Далее </a:t>
            </a:r>
            <a:endParaRPr lang="ru-RU" b="1" u="sng" dirty="0">
              <a:solidFill>
                <a:schemeClr val="bg1"/>
              </a:solidFill>
            </a:endParaRPr>
          </a:p>
        </p:txBody>
      </p:sp>
      <p:sp>
        <p:nvSpPr>
          <p:cNvPr id="22" name="Полилиния 21"/>
          <p:cNvSpPr/>
          <p:nvPr/>
        </p:nvSpPr>
        <p:spPr>
          <a:xfrm>
            <a:off x="6048164" y="3399842"/>
            <a:ext cx="1234646" cy="668294"/>
          </a:xfrm>
          <a:custGeom>
            <a:avLst/>
            <a:gdLst>
              <a:gd name="connsiteX0" fmla="*/ 560173 w 1234646"/>
              <a:gd name="connsiteY0" fmla="*/ 187410 h 668294"/>
              <a:gd name="connsiteX1" fmla="*/ 442784 w 1234646"/>
              <a:gd name="connsiteY1" fmla="*/ 255372 h 668294"/>
              <a:gd name="connsiteX2" fmla="*/ 325394 w 1234646"/>
              <a:gd name="connsiteY2" fmla="*/ 286264 h 668294"/>
              <a:gd name="connsiteX3" fmla="*/ 84438 w 1234646"/>
              <a:gd name="connsiteY3" fmla="*/ 360405 h 668294"/>
              <a:gd name="connsiteX4" fmla="*/ 22654 w 1234646"/>
              <a:gd name="connsiteY4" fmla="*/ 391296 h 668294"/>
              <a:gd name="connsiteX5" fmla="*/ 4119 w 1234646"/>
              <a:gd name="connsiteY5" fmla="*/ 514864 h 668294"/>
              <a:gd name="connsiteX6" fmla="*/ 47367 w 1234646"/>
              <a:gd name="connsiteY6" fmla="*/ 607540 h 668294"/>
              <a:gd name="connsiteX7" fmla="*/ 90616 w 1234646"/>
              <a:gd name="connsiteY7" fmla="*/ 644610 h 668294"/>
              <a:gd name="connsiteX8" fmla="*/ 189470 w 1234646"/>
              <a:gd name="connsiteY8" fmla="*/ 656967 h 668294"/>
              <a:gd name="connsiteX9" fmla="*/ 374821 w 1234646"/>
              <a:gd name="connsiteY9" fmla="*/ 656967 h 668294"/>
              <a:gd name="connsiteX10" fmla="*/ 566351 w 1234646"/>
              <a:gd name="connsiteY10" fmla="*/ 589005 h 668294"/>
              <a:gd name="connsiteX11" fmla="*/ 757881 w 1234646"/>
              <a:gd name="connsiteY11" fmla="*/ 527221 h 668294"/>
              <a:gd name="connsiteX12" fmla="*/ 980303 w 1234646"/>
              <a:gd name="connsiteY12" fmla="*/ 440723 h 668294"/>
              <a:gd name="connsiteX13" fmla="*/ 1085335 w 1234646"/>
              <a:gd name="connsiteY13" fmla="*/ 366583 h 668294"/>
              <a:gd name="connsiteX14" fmla="*/ 1196546 w 1234646"/>
              <a:gd name="connsiteY14" fmla="*/ 292442 h 668294"/>
              <a:gd name="connsiteX15" fmla="*/ 1233616 w 1234646"/>
              <a:gd name="connsiteY15" fmla="*/ 193588 h 668294"/>
              <a:gd name="connsiteX16" fmla="*/ 1202724 w 1234646"/>
              <a:gd name="connsiteY16" fmla="*/ 94734 h 668294"/>
              <a:gd name="connsiteX17" fmla="*/ 1128584 w 1234646"/>
              <a:gd name="connsiteY17" fmla="*/ 26772 h 668294"/>
              <a:gd name="connsiteX18" fmla="*/ 998838 w 1234646"/>
              <a:gd name="connsiteY18" fmla="*/ 2059 h 668294"/>
              <a:gd name="connsiteX19" fmla="*/ 850557 w 1234646"/>
              <a:gd name="connsiteY19" fmla="*/ 39129 h 668294"/>
              <a:gd name="connsiteX20" fmla="*/ 739346 w 1234646"/>
              <a:gd name="connsiteY20" fmla="*/ 125626 h 668294"/>
              <a:gd name="connsiteX21" fmla="*/ 640492 w 1234646"/>
              <a:gd name="connsiteY21" fmla="*/ 168875 h 668294"/>
              <a:gd name="connsiteX22" fmla="*/ 560173 w 1234646"/>
              <a:gd name="connsiteY22" fmla="*/ 187410 h 6682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1234646" h="668294">
                <a:moveTo>
                  <a:pt x="560173" y="187410"/>
                </a:moveTo>
                <a:cubicBezTo>
                  <a:pt x="527222" y="201826"/>
                  <a:pt x="481914" y="238896"/>
                  <a:pt x="442784" y="255372"/>
                </a:cubicBezTo>
                <a:cubicBezTo>
                  <a:pt x="403654" y="271848"/>
                  <a:pt x="385118" y="268759"/>
                  <a:pt x="325394" y="286264"/>
                </a:cubicBezTo>
                <a:cubicBezTo>
                  <a:pt x="265670" y="303769"/>
                  <a:pt x="134895" y="342900"/>
                  <a:pt x="84438" y="360405"/>
                </a:cubicBezTo>
                <a:cubicBezTo>
                  <a:pt x="33981" y="377910"/>
                  <a:pt x="36040" y="365553"/>
                  <a:pt x="22654" y="391296"/>
                </a:cubicBezTo>
                <a:cubicBezTo>
                  <a:pt x="9268" y="417039"/>
                  <a:pt x="0" y="478823"/>
                  <a:pt x="4119" y="514864"/>
                </a:cubicBezTo>
                <a:cubicBezTo>
                  <a:pt x="8238" y="550905"/>
                  <a:pt x="32951" y="585916"/>
                  <a:pt x="47367" y="607540"/>
                </a:cubicBezTo>
                <a:cubicBezTo>
                  <a:pt x="61783" y="629164"/>
                  <a:pt x="66932" y="636372"/>
                  <a:pt x="90616" y="644610"/>
                </a:cubicBezTo>
                <a:cubicBezTo>
                  <a:pt x="114300" y="652848"/>
                  <a:pt x="142103" y="654908"/>
                  <a:pt x="189470" y="656967"/>
                </a:cubicBezTo>
                <a:cubicBezTo>
                  <a:pt x="236837" y="659026"/>
                  <a:pt x="312008" y="668294"/>
                  <a:pt x="374821" y="656967"/>
                </a:cubicBezTo>
                <a:cubicBezTo>
                  <a:pt x="437634" y="645640"/>
                  <a:pt x="502508" y="610629"/>
                  <a:pt x="566351" y="589005"/>
                </a:cubicBezTo>
                <a:cubicBezTo>
                  <a:pt x="630194" y="567381"/>
                  <a:pt x="688889" y="551935"/>
                  <a:pt x="757881" y="527221"/>
                </a:cubicBezTo>
                <a:cubicBezTo>
                  <a:pt x="826873" y="502507"/>
                  <a:pt x="925727" y="467496"/>
                  <a:pt x="980303" y="440723"/>
                </a:cubicBezTo>
                <a:cubicBezTo>
                  <a:pt x="1034879" y="413950"/>
                  <a:pt x="1049295" y="391296"/>
                  <a:pt x="1085335" y="366583"/>
                </a:cubicBezTo>
                <a:cubicBezTo>
                  <a:pt x="1121375" y="341870"/>
                  <a:pt x="1171833" y="321274"/>
                  <a:pt x="1196546" y="292442"/>
                </a:cubicBezTo>
                <a:cubicBezTo>
                  <a:pt x="1221259" y="263610"/>
                  <a:pt x="1232586" y="226539"/>
                  <a:pt x="1233616" y="193588"/>
                </a:cubicBezTo>
                <a:cubicBezTo>
                  <a:pt x="1234646" y="160637"/>
                  <a:pt x="1220229" y="122537"/>
                  <a:pt x="1202724" y="94734"/>
                </a:cubicBezTo>
                <a:cubicBezTo>
                  <a:pt x="1185219" y="66931"/>
                  <a:pt x="1162565" y="42218"/>
                  <a:pt x="1128584" y="26772"/>
                </a:cubicBezTo>
                <a:cubicBezTo>
                  <a:pt x="1094603" y="11326"/>
                  <a:pt x="1045176" y="0"/>
                  <a:pt x="998838" y="2059"/>
                </a:cubicBezTo>
                <a:cubicBezTo>
                  <a:pt x="952500" y="4118"/>
                  <a:pt x="893806" y="18535"/>
                  <a:pt x="850557" y="39129"/>
                </a:cubicBezTo>
                <a:cubicBezTo>
                  <a:pt x="807308" y="59724"/>
                  <a:pt x="774357" y="104002"/>
                  <a:pt x="739346" y="125626"/>
                </a:cubicBezTo>
                <a:cubicBezTo>
                  <a:pt x="704335" y="147250"/>
                  <a:pt x="667265" y="155489"/>
                  <a:pt x="640492" y="168875"/>
                </a:cubicBezTo>
                <a:cubicBezTo>
                  <a:pt x="613719" y="182261"/>
                  <a:pt x="593124" y="172994"/>
                  <a:pt x="560173" y="187410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Полилиния 27"/>
          <p:cNvSpPr/>
          <p:nvPr/>
        </p:nvSpPr>
        <p:spPr>
          <a:xfrm>
            <a:off x="6007100" y="1309688"/>
            <a:ext cx="1350963" cy="452437"/>
          </a:xfrm>
          <a:custGeom>
            <a:avLst/>
            <a:gdLst>
              <a:gd name="connsiteX0" fmla="*/ 60325 w 1350963"/>
              <a:gd name="connsiteY0" fmla="*/ 223837 h 452437"/>
              <a:gd name="connsiteX1" fmla="*/ 231775 w 1350963"/>
              <a:gd name="connsiteY1" fmla="*/ 138112 h 452437"/>
              <a:gd name="connsiteX2" fmla="*/ 317500 w 1350963"/>
              <a:gd name="connsiteY2" fmla="*/ 119062 h 452437"/>
              <a:gd name="connsiteX3" fmla="*/ 460375 w 1350963"/>
              <a:gd name="connsiteY3" fmla="*/ 80962 h 452437"/>
              <a:gd name="connsiteX4" fmla="*/ 688975 w 1350963"/>
              <a:gd name="connsiteY4" fmla="*/ 42862 h 452437"/>
              <a:gd name="connsiteX5" fmla="*/ 841375 w 1350963"/>
              <a:gd name="connsiteY5" fmla="*/ 4762 h 452437"/>
              <a:gd name="connsiteX6" fmla="*/ 1050925 w 1350963"/>
              <a:gd name="connsiteY6" fmla="*/ 14287 h 452437"/>
              <a:gd name="connsiteX7" fmla="*/ 1222375 w 1350963"/>
              <a:gd name="connsiteY7" fmla="*/ 42862 h 452437"/>
              <a:gd name="connsiteX8" fmla="*/ 1336675 w 1350963"/>
              <a:gd name="connsiteY8" fmla="*/ 80962 h 452437"/>
              <a:gd name="connsiteX9" fmla="*/ 1308100 w 1350963"/>
              <a:gd name="connsiteY9" fmla="*/ 233362 h 452437"/>
              <a:gd name="connsiteX10" fmla="*/ 1174750 w 1350963"/>
              <a:gd name="connsiteY10" fmla="*/ 261937 h 452437"/>
              <a:gd name="connsiteX11" fmla="*/ 1031875 w 1350963"/>
              <a:gd name="connsiteY11" fmla="*/ 280987 h 452437"/>
              <a:gd name="connsiteX12" fmla="*/ 879475 w 1350963"/>
              <a:gd name="connsiteY12" fmla="*/ 300037 h 452437"/>
              <a:gd name="connsiteX13" fmla="*/ 688975 w 1350963"/>
              <a:gd name="connsiteY13" fmla="*/ 338137 h 452437"/>
              <a:gd name="connsiteX14" fmla="*/ 479425 w 1350963"/>
              <a:gd name="connsiteY14" fmla="*/ 376237 h 452437"/>
              <a:gd name="connsiteX15" fmla="*/ 384175 w 1350963"/>
              <a:gd name="connsiteY15" fmla="*/ 433387 h 452437"/>
              <a:gd name="connsiteX16" fmla="*/ 117475 w 1350963"/>
              <a:gd name="connsiteY16" fmla="*/ 442912 h 452437"/>
              <a:gd name="connsiteX17" fmla="*/ 50800 w 1350963"/>
              <a:gd name="connsiteY17" fmla="*/ 433387 h 452437"/>
              <a:gd name="connsiteX18" fmla="*/ 3175 w 1350963"/>
              <a:gd name="connsiteY18" fmla="*/ 328612 h 452437"/>
              <a:gd name="connsiteX19" fmla="*/ 60325 w 1350963"/>
              <a:gd name="connsiteY19" fmla="*/ 223837 h 4524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1350963" h="452437">
                <a:moveTo>
                  <a:pt x="60325" y="223837"/>
                </a:moveTo>
                <a:cubicBezTo>
                  <a:pt x="98425" y="192087"/>
                  <a:pt x="188913" y="155574"/>
                  <a:pt x="231775" y="138112"/>
                </a:cubicBezTo>
                <a:cubicBezTo>
                  <a:pt x="274637" y="120650"/>
                  <a:pt x="279400" y="128587"/>
                  <a:pt x="317500" y="119062"/>
                </a:cubicBezTo>
                <a:cubicBezTo>
                  <a:pt x="355600" y="109537"/>
                  <a:pt x="398463" y="93662"/>
                  <a:pt x="460375" y="80962"/>
                </a:cubicBezTo>
                <a:cubicBezTo>
                  <a:pt x="522288" y="68262"/>
                  <a:pt x="625475" y="55562"/>
                  <a:pt x="688975" y="42862"/>
                </a:cubicBezTo>
                <a:cubicBezTo>
                  <a:pt x="752475" y="30162"/>
                  <a:pt x="781050" y="9525"/>
                  <a:pt x="841375" y="4762"/>
                </a:cubicBezTo>
                <a:cubicBezTo>
                  <a:pt x="901700" y="0"/>
                  <a:pt x="987425" y="7937"/>
                  <a:pt x="1050925" y="14287"/>
                </a:cubicBezTo>
                <a:cubicBezTo>
                  <a:pt x="1114425" y="20637"/>
                  <a:pt x="1174750" y="31750"/>
                  <a:pt x="1222375" y="42862"/>
                </a:cubicBezTo>
                <a:cubicBezTo>
                  <a:pt x="1270000" y="53974"/>
                  <a:pt x="1322388" y="49212"/>
                  <a:pt x="1336675" y="80962"/>
                </a:cubicBezTo>
                <a:cubicBezTo>
                  <a:pt x="1350963" y="112712"/>
                  <a:pt x="1335088" y="203200"/>
                  <a:pt x="1308100" y="233362"/>
                </a:cubicBezTo>
                <a:cubicBezTo>
                  <a:pt x="1281113" y="263525"/>
                  <a:pt x="1220787" y="254000"/>
                  <a:pt x="1174750" y="261937"/>
                </a:cubicBezTo>
                <a:cubicBezTo>
                  <a:pt x="1128713" y="269874"/>
                  <a:pt x="1031875" y="280987"/>
                  <a:pt x="1031875" y="280987"/>
                </a:cubicBezTo>
                <a:cubicBezTo>
                  <a:pt x="982662" y="287337"/>
                  <a:pt x="936625" y="290512"/>
                  <a:pt x="879475" y="300037"/>
                </a:cubicBezTo>
                <a:cubicBezTo>
                  <a:pt x="822325" y="309562"/>
                  <a:pt x="688975" y="338137"/>
                  <a:pt x="688975" y="338137"/>
                </a:cubicBezTo>
                <a:cubicBezTo>
                  <a:pt x="622300" y="350837"/>
                  <a:pt x="530225" y="360362"/>
                  <a:pt x="479425" y="376237"/>
                </a:cubicBezTo>
                <a:cubicBezTo>
                  <a:pt x="428625" y="392112"/>
                  <a:pt x="444500" y="422275"/>
                  <a:pt x="384175" y="433387"/>
                </a:cubicBezTo>
                <a:cubicBezTo>
                  <a:pt x="323850" y="444499"/>
                  <a:pt x="173037" y="442912"/>
                  <a:pt x="117475" y="442912"/>
                </a:cubicBezTo>
                <a:cubicBezTo>
                  <a:pt x="61913" y="442912"/>
                  <a:pt x="69850" y="452437"/>
                  <a:pt x="50800" y="433387"/>
                </a:cubicBezTo>
                <a:cubicBezTo>
                  <a:pt x="31750" y="414337"/>
                  <a:pt x="6350" y="357187"/>
                  <a:pt x="3175" y="328612"/>
                </a:cubicBezTo>
                <a:cubicBezTo>
                  <a:pt x="0" y="300037"/>
                  <a:pt x="22225" y="255587"/>
                  <a:pt x="60325" y="223837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Полилиния 28">
            <a:hlinkClick r:id="rId5" action="ppaction://hlinksldjump"/>
          </p:cNvPr>
          <p:cNvSpPr/>
          <p:nvPr/>
        </p:nvSpPr>
        <p:spPr>
          <a:xfrm>
            <a:off x="5894388" y="1301750"/>
            <a:ext cx="1501775" cy="457200"/>
          </a:xfrm>
          <a:custGeom>
            <a:avLst/>
            <a:gdLst>
              <a:gd name="connsiteX0" fmla="*/ 173037 w 1501775"/>
              <a:gd name="connsiteY0" fmla="*/ 260350 h 457200"/>
              <a:gd name="connsiteX1" fmla="*/ 392112 w 1501775"/>
              <a:gd name="connsiteY1" fmla="*/ 165100 h 457200"/>
              <a:gd name="connsiteX2" fmla="*/ 611187 w 1501775"/>
              <a:gd name="connsiteY2" fmla="*/ 127000 h 457200"/>
              <a:gd name="connsiteX3" fmla="*/ 839787 w 1501775"/>
              <a:gd name="connsiteY3" fmla="*/ 107950 h 457200"/>
              <a:gd name="connsiteX4" fmla="*/ 1058862 w 1501775"/>
              <a:gd name="connsiteY4" fmla="*/ 50800 h 457200"/>
              <a:gd name="connsiteX5" fmla="*/ 1230312 w 1501775"/>
              <a:gd name="connsiteY5" fmla="*/ 50800 h 457200"/>
              <a:gd name="connsiteX6" fmla="*/ 1363662 w 1501775"/>
              <a:gd name="connsiteY6" fmla="*/ 79375 h 457200"/>
              <a:gd name="connsiteX7" fmla="*/ 1163637 w 1501775"/>
              <a:gd name="connsiteY7" fmla="*/ 250825 h 457200"/>
              <a:gd name="connsiteX8" fmla="*/ 1325562 w 1501775"/>
              <a:gd name="connsiteY8" fmla="*/ 222250 h 457200"/>
              <a:gd name="connsiteX9" fmla="*/ 1011237 w 1501775"/>
              <a:gd name="connsiteY9" fmla="*/ 117475 h 457200"/>
              <a:gd name="connsiteX10" fmla="*/ 1068387 w 1501775"/>
              <a:gd name="connsiteY10" fmla="*/ 260350 h 457200"/>
              <a:gd name="connsiteX11" fmla="*/ 877887 w 1501775"/>
              <a:gd name="connsiteY11" fmla="*/ 298450 h 457200"/>
              <a:gd name="connsiteX12" fmla="*/ 687387 w 1501775"/>
              <a:gd name="connsiteY12" fmla="*/ 317500 h 457200"/>
              <a:gd name="connsiteX13" fmla="*/ 515937 w 1501775"/>
              <a:gd name="connsiteY13" fmla="*/ 317500 h 457200"/>
              <a:gd name="connsiteX14" fmla="*/ 354012 w 1501775"/>
              <a:gd name="connsiteY14" fmla="*/ 374650 h 457200"/>
              <a:gd name="connsiteX15" fmla="*/ 239712 w 1501775"/>
              <a:gd name="connsiteY15" fmla="*/ 307975 h 457200"/>
              <a:gd name="connsiteX16" fmla="*/ 506412 w 1501775"/>
              <a:gd name="connsiteY16" fmla="*/ 231775 h 457200"/>
              <a:gd name="connsiteX17" fmla="*/ 735012 w 1501775"/>
              <a:gd name="connsiteY17" fmla="*/ 203200 h 457200"/>
              <a:gd name="connsiteX18" fmla="*/ 992187 w 1501775"/>
              <a:gd name="connsiteY18" fmla="*/ 136525 h 457200"/>
              <a:gd name="connsiteX19" fmla="*/ 1268412 w 1501775"/>
              <a:gd name="connsiteY19" fmla="*/ 79375 h 457200"/>
              <a:gd name="connsiteX20" fmla="*/ 1306512 w 1501775"/>
              <a:gd name="connsiteY20" fmla="*/ 165100 h 457200"/>
              <a:gd name="connsiteX21" fmla="*/ 1020762 w 1501775"/>
              <a:gd name="connsiteY21" fmla="*/ 41275 h 457200"/>
              <a:gd name="connsiteX22" fmla="*/ 1135062 w 1501775"/>
              <a:gd name="connsiteY22" fmla="*/ 279400 h 457200"/>
              <a:gd name="connsiteX23" fmla="*/ 744537 w 1501775"/>
              <a:gd name="connsiteY23" fmla="*/ 98425 h 457200"/>
              <a:gd name="connsiteX24" fmla="*/ 735012 w 1501775"/>
              <a:gd name="connsiteY24" fmla="*/ 269875 h 457200"/>
              <a:gd name="connsiteX25" fmla="*/ 354012 w 1501775"/>
              <a:gd name="connsiteY25" fmla="*/ 107950 h 457200"/>
              <a:gd name="connsiteX26" fmla="*/ 534987 w 1501775"/>
              <a:gd name="connsiteY26" fmla="*/ 441325 h 457200"/>
              <a:gd name="connsiteX27" fmla="*/ 239712 w 1501775"/>
              <a:gd name="connsiteY27" fmla="*/ 203200 h 457200"/>
              <a:gd name="connsiteX28" fmla="*/ 192087 w 1501775"/>
              <a:gd name="connsiteY28" fmla="*/ 317500 h 457200"/>
              <a:gd name="connsiteX29" fmla="*/ 1392237 w 1501775"/>
              <a:gd name="connsiteY29" fmla="*/ 127000 h 457200"/>
              <a:gd name="connsiteX30" fmla="*/ 849312 w 1501775"/>
              <a:gd name="connsiteY30" fmla="*/ 222250 h 457200"/>
              <a:gd name="connsiteX31" fmla="*/ 363537 w 1501775"/>
              <a:gd name="connsiteY31" fmla="*/ 422275 h 457200"/>
              <a:gd name="connsiteX32" fmla="*/ 725487 w 1501775"/>
              <a:gd name="connsiteY32" fmla="*/ 60325 h 457200"/>
              <a:gd name="connsiteX33" fmla="*/ 963612 w 1501775"/>
              <a:gd name="connsiteY33" fmla="*/ 88900 h 457200"/>
              <a:gd name="connsiteX34" fmla="*/ 1316037 w 1501775"/>
              <a:gd name="connsiteY34" fmla="*/ 269875 h 457200"/>
              <a:gd name="connsiteX35" fmla="*/ 1439862 w 1501775"/>
              <a:gd name="connsiteY35" fmla="*/ 107950 h 457200"/>
              <a:gd name="connsiteX36" fmla="*/ 1401762 w 1501775"/>
              <a:gd name="connsiteY36" fmla="*/ 60325 h 457200"/>
              <a:gd name="connsiteX37" fmla="*/ 1220787 w 1501775"/>
              <a:gd name="connsiteY37" fmla="*/ 31750 h 457200"/>
              <a:gd name="connsiteX38" fmla="*/ 754062 w 1501775"/>
              <a:gd name="connsiteY38" fmla="*/ 12700 h 457200"/>
              <a:gd name="connsiteX39" fmla="*/ 468312 w 1501775"/>
              <a:gd name="connsiteY39" fmla="*/ 107950 h 457200"/>
              <a:gd name="connsiteX40" fmla="*/ 173037 w 1501775"/>
              <a:gd name="connsiteY40" fmla="*/ 260350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1501775" h="457200">
                <a:moveTo>
                  <a:pt x="173037" y="260350"/>
                </a:moveTo>
                <a:cubicBezTo>
                  <a:pt x="160337" y="269875"/>
                  <a:pt x="319087" y="187325"/>
                  <a:pt x="392112" y="165100"/>
                </a:cubicBezTo>
                <a:cubicBezTo>
                  <a:pt x="465137" y="142875"/>
                  <a:pt x="536575" y="136525"/>
                  <a:pt x="611187" y="127000"/>
                </a:cubicBezTo>
                <a:cubicBezTo>
                  <a:pt x="685799" y="117475"/>
                  <a:pt x="765175" y="120650"/>
                  <a:pt x="839787" y="107950"/>
                </a:cubicBezTo>
                <a:cubicBezTo>
                  <a:pt x="914399" y="95250"/>
                  <a:pt x="993775" y="60325"/>
                  <a:pt x="1058862" y="50800"/>
                </a:cubicBezTo>
                <a:cubicBezTo>
                  <a:pt x="1123949" y="41275"/>
                  <a:pt x="1179512" y="46038"/>
                  <a:pt x="1230312" y="50800"/>
                </a:cubicBezTo>
                <a:cubicBezTo>
                  <a:pt x="1281112" y="55562"/>
                  <a:pt x="1374774" y="46038"/>
                  <a:pt x="1363662" y="79375"/>
                </a:cubicBezTo>
                <a:cubicBezTo>
                  <a:pt x="1352550" y="112712"/>
                  <a:pt x="1169987" y="227013"/>
                  <a:pt x="1163637" y="250825"/>
                </a:cubicBezTo>
                <a:cubicBezTo>
                  <a:pt x="1157287" y="274637"/>
                  <a:pt x="1350962" y="244475"/>
                  <a:pt x="1325562" y="222250"/>
                </a:cubicBezTo>
                <a:cubicBezTo>
                  <a:pt x="1300162" y="200025"/>
                  <a:pt x="1054099" y="111125"/>
                  <a:pt x="1011237" y="117475"/>
                </a:cubicBezTo>
                <a:cubicBezTo>
                  <a:pt x="968375" y="123825"/>
                  <a:pt x="1090612" y="230188"/>
                  <a:pt x="1068387" y="260350"/>
                </a:cubicBezTo>
                <a:cubicBezTo>
                  <a:pt x="1046162" y="290512"/>
                  <a:pt x="941387" y="288925"/>
                  <a:pt x="877887" y="298450"/>
                </a:cubicBezTo>
                <a:cubicBezTo>
                  <a:pt x="814387" y="307975"/>
                  <a:pt x="747712" y="314325"/>
                  <a:pt x="687387" y="317500"/>
                </a:cubicBezTo>
                <a:cubicBezTo>
                  <a:pt x="627062" y="320675"/>
                  <a:pt x="571499" y="307975"/>
                  <a:pt x="515937" y="317500"/>
                </a:cubicBezTo>
                <a:cubicBezTo>
                  <a:pt x="460375" y="327025"/>
                  <a:pt x="400049" y="376237"/>
                  <a:pt x="354012" y="374650"/>
                </a:cubicBezTo>
                <a:cubicBezTo>
                  <a:pt x="307975" y="373063"/>
                  <a:pt x="214312" y="331788"/>
                  <a:pt x="239712" y="307975"/>
                </a:cubicBezTo>
                <a:cubicBezTo>
                  <a:pt x="265112" y="284163"/>
                  <a:pt x="423862" y="249237"/>
                  <a:pt x="506412" y="231775"/>
                </a:cubicBezTo>
                <a:cubicBezTo>
                  <a:pt x="588962" y="214313"/>
                  <a:pt x="654050" y="219075"/>
                  <a:pt x="735012" y="203200"/>
                </a:cubicBezTo>
                <a:cubicBezTo>
                  <a:pt x="815975" y="187325"/>
                  <a:pt x="903287" y="157162"/>
                  <a:pt x="992187" y="136525"/>
                </a:cubicBezTo>
                <a:cubicBezTo>
                  <a:pt x="1081087" y="115888"/>
                  <a:pt x="1216025" y="74613"/>
                  <a:pt x="1268412" y="79375"/>
                </a:cubicBezTo>
                <a:cubicBezTo>
                  <a:pt x="1320799" y="84137"/>
                  <a:pt x="1347787" y="171450"/>
                  <a:pt x="1306512" y="165100"/>
                </a:cubicBezTo>
                <a:cubicBezTo>
                  <a:pt x="1265237" y="158750"/>
                  <a:pt x="1049337" y="22225"/>
                  <a:pt x="1020762" y="41275"/>
                </a:cubicBezTo>
                <a:cubicBezTo>
                  <a:pt x="992187" y="60325"/>
                  <a:pt x="1181100" y="269875"/>
                  <a:pt x="1135062" y="279400"/>
                </a:cubicBezTo>
                <a:cubicBezTo>
                  <a:pt x="1089025" y="288925"/>
                  <a:pt x="811212" y="100012"/>
                  <a:pt x="744537" y="98425"/>
                </a:cubicBezTo>
                <a:cubicBezTo>
                  <a:pt x="677862" y="96838"/>
                  <a:pt x="800099" y="268288"/>
                  <a:pt x="735012" y="269875"/>
                </a:cubicBezTo>
                <a:cubicBezTo>
                  <a:pt x="669925" y="271462"/>
                  <a:pt x="387350" y="79375"/>
                  <a:pt x="354012" y="107950"/>
                </a:cubicBezTo>
                <a:cubicBezTo>
                  <a:pt x="320675" y="136525"/>
                  <a:pt x="554037" y="425450"/>
                  <a:pt x="534987" y="441325"/>
                </a:cubicBezTo>
                <a:cubicBezTo>
                  <a:pt x="515937" y="457200"/>
                  <a:pt x="296862" y="223837"/>
                  <a:pt x="239712" y="203200"/>
                </a:cubicBezTo>
                <a:cubicBezTo>
                  <a:pt x="182562" y="182563"/>
                  <a:pt x="0" y="330200"/>
                  <a:pt x="192087" y="317500"/>
                </a:cubicBezTo>
                <a:cubicBezTo>
                  <a:pt x="384174" y="304800"/>
                  <a:pt x="1282700" y="142875"/>
                  <a:pt x="1392237" y="127000"/>
                </a:cubicBezTo>
                <a:cubicBezTo>
                  <a:pt x="1501775" y="111125"/>
                  <a:pt x="1020762" y="173037"/>
                  <a:pt x="849312" y="222250"/>
                </a:cubicBezTo>
                <a:cubicBezTo>
                  <a:pt x="677862" y="271463"/>
                  <a:pt x="384175" y="449263"/>
                  <a:pt x="363537" y="422275"/>
                </a:cubicBezTo>
                <a:cubicBezTo>
                  <a:pt x="342899" y="395287"/>
                  <a:pt x="625475" y="115888"/>
                  <a:pt x="725487" y="60325"/>
                </a:cubicBezTo>
                <a:cubicBezTo>
                  <a:pt x="825500" y="4763"/>
                  <a:pt x="865187" y="53975"/>
                  <a:pt x="963612" y="88900"/>
                </a:cubicBezTo>
                <a:cubicBezTo>
                  <a:pt x="1062037" y="123825"/>
                  <a:pt x="1236662" y="266700"/>
                  <a:pt x="1316037" y="269875"/>
                </a:cubicBezTo>
                <a:cubicBezTo>
                  <a:pt x="1395412" y="273050"/>
                  <a:pt x="1425575" y="142875"/>
                  <a:pt x="1439862" y="107950"/>
                </a:cubicBezTo>
                <a:cubicBezTo>
                  <a:pt x="1454150" y="73025"/>
                  <a:pt x="1438275" y="73025"/>
                  <a:pt x="1401762" y="60325"/>
                </a:cubicBezTo>
                <a:cubicBezTo>
                  <a:pt x="1365250" y="47625"/>
                  <a:pt x="1328737" y="39688"/>
                  <a:pt x="1220787" y="31750"/>
                </a:cubicBezTo>
                <a:cubicBezTo>
                  <a:pt x="1112837" y="23813"/>
                  <a:pt x="879475" y="0"/>
                  <a:pt x="754062" y="12700"/>
                </a:cubicBezTo>
                <a:cubicBezTo>
                  <a:pt x="628650" y="25400"/>
                  <a:pt x="571499" y="63500"/>
                  <a:pt x="468312" y="107950"/>
                </a:cubicBezTo>
                <a:cubicBezTo>
                  <a:pt x="365125" y="152400"/>
                  <a:pt x="185737" y="250825"/>
                  <a:pt x="173037" y="260350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Полилиния 36">
            <a:hlinkClick r:id="rId6" action="ppaction://hlinksldjump"/>
          </p:cNvPr>
          <p:cNvSpPr/>
          <p:nvPr/>
        </p:nvSpPr>
        <p:spPr>
          <a:xfrm>
            <a:off x="5464175" y="2165350"/>
            <a:ext cx="587375" cy="434975"/>
          </a:xfrm>
          <a:custGeom>
            <a:avLst/>
            <a:gdLst>
              <a:gd name="connsiteX0" fmla="*/ 50800 w 587375"/>
              <a:gd name="connsiteY0" fmla="*/ 349250 h 434975"/>
              <a:gd name="connsiteX1" fmla="*/ 450850 w 587375"/>
              <a:gd name="connsiteY1" fmla="*/ 53975 h 434975"/>
              <a:gd name="connsiteX2" fmla="*/ 155575 w 587375"/>
              <a:gd name="connsiteY2" fmla="*/ 368300 h 434975"/>
              <a:gd name="connsiteX3" fmla="*/ 498475 w 587375"/>
              <a:gd name="connsiteY3" fmla="*/ 92075 h 434975"/>
              <a:gd name="connsiteX4" fmla="*/ 279400 w 587375"/>
              <a:gd name="connsiteY4" fmla="*/ 396875 h 434975"/>
              <a:gd name="connsiteX5" fmla="*/ 574675 w 587375"/>
              <a:gd name="connsiteY5" fmla="*/ 158750 h 434975"/>
              <a:gd name="connsiteX6" fmla="*/ 355600 w 587375"/>
              <a:gd name="connsiteY6" fmla="*/ 25400 h 434975"/>
              <a:gd name="connsiteX7" fmla="*/ 536575 w 587375"/>
              <a:gd name="connsiteY7" fmla="*/ 311150 h 434975"/>
              <a:gd name="connsiteX8" fmla="*/ 222250 w 587375"/>
              <a:gd name="connsiteY8" fmla="*/ 44450 h 434975"/>
              <a:gd name="connsiteX9" fmla="*/ 403225 w 587375"/>
              <a:gd name="connsiteY9" fmla="*/ 396875 h 434975"/>
              <a:gd name="connsiteX10" fmla="*/ 136525 w 587375"/>
              <a:gd name="connsiteY10" fmla="*/ 130175 h 434975"/>
              <a:gd name="connsiteX11" fmla="*/ 231775 w 587375"/>
              <a:gd name="connsiteY11" fmla="*/ 415925 h 434975"/>
              <a:gd name="connsiteX12" fmla="*/ 31750 w 587375"/>
              <a:gd name="connsiteY12" fmla="*/ 244475 h 434975"/>
              <a:gd name="connsiteX13" fmla="*/ 422275 w 587375"/>
              <a:gd name="connsiteY13" fmla="*/ 34925 h 434975"/>
              <a:gd name="connsiteX14" fmla="*/ 241300 w 587375"/>
              <a:gd name="connsiteY14" fmla="*/ 415925 h 434975"/>
              <a:gd name="connsiteX15" fmla="*/ 536575 w 587375"/>
              <a:gd name="connsiteY15" fmla="*/ 130175 h 434975"/>
              <a:gd name="connsiteX16" fmla="*/ 469900 w 587375"/>
              <a:gd name="connsiteY16" fmla="*/ 320675 h 434975"/>
              <a:gd name="connsiteX17" fmla="*/ 69850 w 587375"/>
              <a:gd name="connsiteY17" fmla="*/ 225425 h 434975"/>
              <a:gd name="connsiteX18" fmla="*/ 193675 w 587375"/>
              <a:gd name="connsiteY18" fmla="*/ 396875 h 434975"/>
              <a:gd name="connsiteX19" fmla="*/ 327025 w 587375"/>
              <a:gd name="connsiteY19" fmla="*/ 63500 h 434975"/>
              <a:gd name="connsiteX20" fmla="*/ 288925 w 587375"/>
              <a:gd name="connsiteY20" fmla="*/ 25400 h 434975"/>
              <a:gd name="connsiteX21" fmla="*/ 536575 w 587375"/>
              <a:gd name="connsiteY21" fmla="*/ 215900 h 434975"/>
              <a:gd name="connsiteX22" fmla="*/ 412750 w 587375"/>
              <a:gd name="connsiteY22" fmla="*/ 254000 h 434975"/>
              <a:gd name="connsiteX23" fmla="*/ 165100 w 587375"/>
              <a:gd name="connsiteY23" fmla="*/ 339725 h 434975"/>
              <a:gd name="connsiteX24" fmla="*/ 307975 w 587375"/>
              <a:gd name="connsiteY24" fmla="*/ 273050 h 4349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587375" h="434975">
                <a:moveTo>
                  <a:pt x="50800" y="349250"/>
                </a:moveTo>
                <a:cubicBezTo>
                  <a:pt x="242094" y="200025"/>
                  <a:pt x="433388" y="50800"/>
                  <a:pt x="450850" y="53975"/>
                </a:cubicBezTo>
                <a:cubicBezTo>
                  <a:pt x="468313" y="57150"/>
                  <a:pt x="147638" y="361950"/>
                  <a:pt x="155575" y="368300"/>
                </a:cubicBezTo>
                <a:cubicBezTo>
                  <a:pt x="163512" y="374650"/>
                  <a:pt x="477838" y="87313"/>
                  <a:pt x="498475" y="92075"/>
                </a:cubicBezTo>
                <a:cubicBezTo>
                  <a:pt x="519112" y="96837"/>
                  <a:pt x="266700" y="385763"/>
                  <a:pt x="279400" y="396875"/>
                </a:cubicBezTo>
                <a:cubicBezTo>
                  <a:pt x="292100" y="407987"/>
                  <a:pt x="561975" y="220663"/>
                  <a:pt x="574675" y="158750"/>
                </a:cubicBezTo>
                <a:cubicBezTo>
                  <a:pt x="587375" y="96838"/>
                  <a:pt x="361950" y="0"/>
                  <a:pt x="355600" y="25400"/>
                </a:cubicBezTo>
                <a:cubicBezTo>
                  <a:pt x="349250" y="50800"/>
                  <a:pt x="558800" y="307975"/>
                  <a:pt x="536575" y="311150"/>
                </a:cubicBezTo>
                <a:cubicBezTo>
                  <a:pt x="514350" y="314325"/>
                  <a:pt x="244475" y="30162"/>
                  <a:pt x="222250" y="44450"/>
                </a:cubicBezTo>
                <a:cubicBezTo>
                  <a:pt x="200025" y="58738"/>
                  <a:pt x="417512" y="382588"/>
                  <a:pt x="403225" y="396875"/>
                </a:cubicBezTo>
                <a:cubicBezTo>
                  <a:pt x="388938" y="411162"/>
                  <a:pt x="165100" y="127000"/>
                  <a:pt x="136525" y="130175"/>
                </a:cubicBezTo>
                <a:cubicBezTo>
                  <a:pt x="107950" y="133350"/>
                  <a:pt x="249237" y="396875"/>
                  <a:pt x="231775" y="415925"/>
                </a:cubicBezTo>
                <a:cubicBezTo>
                  <a:pt x="214313" y="434975"/>
                  <a:pt x="0" y="307975"/>
                  <a:pt x="31750" y="244475"/>
                </a:cubicBezTo>
                <a:cubicBezTo>
                  <a:pt x="63500" y="180975"/>
                  <a:pt x="387350" y="6350"/>
                  <a:pt x="422275" y="34925"/>
                </a:cubicBezTo>
                <a:cubicBezTo>
                  <a:pt x="457200" y="63500"/>
                  <a:pt x="222250" y="400050"/>
                  <a:pt x="241300" y="415925"/>
                </a:cubicBezTo>
                <a:cubicBezTo>
                  <a:pt x="260350" y="431800"/>
                  <a:pt x="498475" y="146050"/>
                  <a:pt x="536575" y="130175"/>
                </a:cubicBezTo>
                <a:cubicBezTo>
                  <a:pt x="574675" y="114300"/>
                  <a:pt x="547687" y="304800"/>
                  <a:pt x="469900" y="320675"/>
                </a:cubicBezTo>
                <a:cubicBezTo>
                  <a:pt x="392113" y="336550"/>
                  <a:pt x="115887" y="212725"/>
                  <a:pt x="69850" y="225425"/>
                </a:cubicBezTo>
                <a:cubicBezTo>
                  <a:pt x="23813" y="238125"/>
                  <a:pt x="150813" y="423862"/>
                  <a:pt x="193675" y="396875"/>
                </a:cubicBezTo>
                <a:cubicBezTo>
                  <a:pt x="236537" y="369888"/>
                  <a:pt x="311150" y="125413"/>
                  <a:pt x="327025" y="63500"/>
                </a:cubicBezTo>
                <a:cubicBezTo>
                  <a:pt x="342900" y="1588"/>
                  <a:pt x="254000" y="0"/>
                  <a:pt x="288925" y="25400"/>
                </a:cubicBezTo>
                <a:cubicBezTo>
                  <a:pt x="323850" y="50800"/>
                  <a:pt x="515938" y="177800"/>
                  <a:pt x="536575" y="215900"/>
                </a:cubicBezTo>
                <a:cubicBezTo>
                  <a:pt x="557212" y="254000"/>
                  <a:pt x="474662" y="233363"/>
                  <a:pt x="412750" y="254000"/>
                </a:cubicBezTo>
                <a:cubicBezTo>
                  <a:pt x="350838" y="274637"/>
                  <a:pt x="182563" y="336550"/>
                  <a:pt x="165100" y="339725"/>
                </a:cubicBezTo>
                <a:cubicBezTo>
                  <a:pt x="147638" y="342900"/>
                  <a:pt x="227806" y="307975"/>
                  <a:pt x="307975" y="273050"/>
                </a:cubicBezTo>
              </a:path>
            </a:pathLst>
          </a:custGeom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Полилиния 37">
            <a:hlinkClick r:id="rId7" action="ppaction://hlinksldjump"/>
          </p:cNvPr>
          <p:cNvSpPr/>
          <p:nvPr/>
        </p:nvSpPr>
        <p:spPr>
          <a:xfrm>
            <a:off x="6059488" y="2286000"/>
            <a:ext cx="301624" cy="339725"/>
          </a:xfrm>
          <a:custGeom>
            <a:avLst/>
            <a:gdLst>
              <a:gd name="connsiteX0" fmla="*/ 274637 w 301624"/>
              <a:gd name="connsiteY0" fmla="*/ 9525 h 339725"/>
              <a:gd name="connsiteX1" fmla="*/ 26987 w 301624"/>
              <a:gd name="connsiteY1" fmla="*/ 276225 h 339725"/>
              <a:gd name="connsiteX2" fmla="*/ 112712 w 301624"/>
              <a:gd name="connsiteY2" fmla="*/ 9525 h 339725"/>
              <a:gd name="connsiteX3" fmla="*/ 227012 w 301624"/>
              <a:gd name="connsiteY3" fmla="*/ 323850 h 339725"/>
              <a:gd name="connsiteX4" fmla="*/ 265112 w 301624"/>
              <a:gd name="connsiteY4" fmla="*/ 66675 h 339725"/>
              <a:gd name="connsiteX5" fmla="*/ 93662 w 301624"/>
              <a:gd name="connsiteY5" fmla="*/ 38100 h 339725"/>
              <a:gd name="connsiteX6" fmla="*/ 46037 w 301624"/>
              <a:gd name="connsiteY6" fmla="*/ 295275 h 339725"/>
              <a:gd name="connsiteX7" fmla="*/ 236537 w 301624"/>
              <a:gd name="connsiteY7" fmla="*/ 304800 h 339725"/>
              <a:gd name="connsiteX8" fmla="*/ 227012 w 301624"/>
              <a:gd name="connsiteY8" fmla="*/ 142875 h 339725"/>
              <a:gd name="connsiteX9" fmla="*/ 84137 w 301624"/>
              <a:gd name="connsiteY9" fmla="*/ 133350 h 339725"/>
              <a:gd name="connsiteX10" fmla="*/ 169862 w 301624"/>
              <a:gd name="connsiteY10" fmla="*/ 47625 h 339725"/>
              <a:gd name="connsiteX11" fmla="*/ 141287 w 301624"/>
              <a:gd name="connsiteY11" fmla="*/ 285750 h 339725"/>
              <a:gd name="connsiteX12" fmla="*/ 74612 w 301624"/>
              <a:gd name="connsiteY12" fmla="*/ 180975 h 339725"/>
              <a:gd name="connsiteX13" fmla="*/ 207962 w 301624"/>
              <a:gd name="connsiteY13" fmla="*/ 133350 h 339725"/>
              <a:gd name="connsiteX14" fmla="*/ 188912 w 301624"/>
              <a:gd name="connsiteY14" fmla="*/ 266700 h 339725"/>
              <a:gd name="connsiteX15" fmla="*/ 274637 w 301624"/>
              <a:gd name="connsiteY15" fmla="*/ 9525 h 339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301624" h="339725">
                <a:moveTo>
                  <a:pt x="274637" y="9525"/>
                </a:moveTo>
                <a:cubicBezTo>
                  <a:pt x="247650" y="11112"/>
                  <a:pt x="53974" y="276225"/>
                  <a:pt x="26987" y="276225"/>
                </a:cubicBezTo>
                <a:cubicBezTo>
                  <a:pt x="0" y="276225"/>
                  <a:pt x="79375" y="1588"/>
                  <a:pt x="112712" y="9525"/>
                </a:cubicBezTo>
                <a:cubicBezTo>
                  <a:pt x="146049" y="17462"/>
                  <a:pt x="201612" y="314325"/>
                  <a:pt x="227012" y="323850"/>
                </a:cubicBezTo>
                <a:cubicBezTo>
                  <a:pt x="252412" y="333375"/>
                  <a:pt x="287337" y="114300"/>
                  <a:pt x="265112" y="66675"/>
                </a:cubicBezTo>
                <a:cubicBezTo>
                  <a:pt x="242887" y="19050"/>
                  <a:pt x="130174" y="0"/>
                  <a:pt x="93662" y="38100"/>
                </a:cubicBezTo>
                <a:cubicBezTo>
                  <a:pt x="57150" y="76200"/>
                  <a:pt x="22225" y="250825"/>
                  <a:pt x="46037" y="295275"/>
                </a:cubicBezTo>
                <a:cubicBezTo>
                  <a:pt x="69849" y="339725"/>
                  <a:pt x="206374" y="330200"/>
                  <a:pt x="236537" y="304800"/>
                </a:cubicBezTo>
                <a:cubicBezTo>
                  <a:pt x="266700" y="279400"/>
                  <a:pt x="252412" y="171450"/>
                  <a:pt x="227012" y="142875"/>
                </a:cubicBezTo>
                <a:cubicBezTo>
                  <a:pt x="201612" y="114300"/>
                  <a:pt x="93662" y="149225"/>
                  <a:pt x="84137" y="133350"/>
                </a:cubicBezTo>
                <a:cubicBezTo>
                  <a:pt x="74612" y="117475"/>
                  <a:pt x="160337" y="22225"/>
                  <a:pt x="169862" y="47625"/>
                </a:cubicBezTo>
                <a:cubicBezTo>
                  <a:pt x="179387" y="73025"/>
                  <a:pt x="157162" y="263525"/>
                  <a:pt x="141287" y="285750"/>
                </a:cubicBezTo>
                <a:cubicBezTo>
                  <a:pt x="125412" y="307975"/>
                  <a:pt x="63500" y="206375"/>
                  <a:pt x="74612" y="180975"/>
                </a:cubicBezTo>
                <a:cubicBezTo>
                  <a:pt x="85724" y="155575"/>
                  <a:pt x="188912" y="119063"/>
                  <a:pt x="207962" y="133350"/>
                </a:cubicBezTo>
                <a:cubicBezTo>
                  <a:pt x="227012" y="147638"/>
                  <a:pt x="179387" y="280987"/>
                  <a:pt x="188912" y="266700"/>
                </a:cubicBezTo>
                <a:cubicBezTo>
                  <a:pt x="198437" y="252413"/>
                  <a:pt x="301624" y="7938"/>
                  <a:pt x="274637" y="9525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Полилиния 38">
            <a:hlinkClick r:id="rId7" action="ppaction://hlinksldjump"/>
          </p:cNvPr>
          <p:cNvSpPr/>
          <p:nvPr/>
        </p:nvSpPr>
        <p:spPr>
          <a:xfrm>
            <a:off x="5354638" y="2614613"/>
            <a:ext cx="661987" cy="123824"/>
          </a:xfrm>
          <a:custGeom>
            <a:avLst/>
            <a:gdLst>
              <a:gd name="connsiteX0" fmla="*/ 74612 w 661987"/>
              <a:gd name="connsiteY0" fmla="*/ 90487 h 123824"/>
              <a:gd name="connsiteX1" fmla="*/ 579437 w 661987"/>
              <a:gd name="connsiteY1" fmla="*/ 4762 h 123824"/>
              <a:gd name="connsiteX2" fmla="*/ 569912 w 661987"/>
              <a:gd name="connsiteY2" fmla="*/ 119062 h 123824"/>
              <a:gd name="connsiteX3" fmla="*/ 293687 w 661987"/>
              <a:gd name="connsiteY3" fmla="*/ 33337 h 123824"/>
              <a:gd name="connsiteX4" fmla="*/ 131762 w 661987"/>
              <a:gd name="connsiteY4" fmla="*/ 14287 h 123824"/>
              <a:gd name="connsiteX5" fmla="*/ 74612 w 661987"/>
              <a:gd name="connsiteY5" fmla="*/ 90487 h 1238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61987" h="123824">
                <a:moveTo>
                  <a:pt x="74612" y="90487"/>
                </a:moveTo>
                <a:cubicBezTo>
                  <a:pt x="149224" y="88900"/>
                  <a:pt x="496887" y="0"/>
                  <a:pt x="579437" y="4762"/>
                </a:cubicBezTo>
                <a:cubicBezTo>
                  <a:pt x="661987" y="9524"/>
                  <a:pt x="617537" y="114300"/>
                  <a:pt x="569912" y="119062"/>
                </a:cubicBezTo>
                <a:cubicBezTo>
                  <a:pt x="522287" y="123824"/>
                  <a:pt x="366712" y="50799"/>
                  <a:pt x="293687" y="33337"/>
                </a:cubicBezTo>
                <a:cubicBezTo>
                  <a:pt x="220662" y="15875"/>
                  <a:pt x="161924" y="4762"/>
                  <a:pt x="131762" y="14287"/>
                </a:cubicBezTo>
                <a:cubicBezTo>
                  <a:pt x="101600" y="23812"/>
                  <a:pt x="0" y="92074"/>
                  <a:pt x="74612" y="90487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" name="Полилиния 40">
            <a:hlinkClick r:id="rId7" action="ppaction://hlinksldjump"/>
          </p:cNvPr>
          <p:cNvSpPr/>
          <p:nvPr/>
        </p:nvSpPr>
        <p:spPr>
          <a:xfrm>
            <a:off x="5426075" y="2613025"/>
            <a:ext cx="550862" cy="155575"/>
          </a:xfrm>
          <a:custGeom>
            <a:avLst/>
            <a:gdLst>
              <a:gd name="connsiteX0" fmla="*/ 498475 w 550862"/>
              <a:gd name="connsiteY0" fmla="*/ 44450 h 155575"/>
              <a:gd name="connsiteX1" fmla="*/ 488950 w 550862"/>
              <a:gd name="connsiteY1" fmla="*/ 149225 h 155575"/>
              <a:gd name="connsiteX2" fmla="*/ 450850 w 550862"/>
              <a:gd name="connsiteY2" fmla="*/ 6350 h 155575"/>
              <a:gd name="connsiteX3" fmla="*/ 346075 w 550862"/>
              <a:gd name="connsiteY3" fmla="*/ 111125 h 155575"/>
              <a:gd name="connsiteX4" fmla="*/ 317500 w 550862"/>
              <a:gd name="connsiteY4" fmla="*/ 25400 h 155575"/>
              <a:gd name="connsiteX5" fmla="*/ 203200 w 550862"/>
              <a:gd name="connsiteY5" fmla="*/ 82550 h 155575"/>
              <a:gd name="connsiteX6" fmla="*/ 12700 w 550862"/>
              <a:gd name="connsiteY6" fmla="*/ 92075 h 155575"/>
              <a:gd name="connsiteX7" fmla="*/ 127000 w 550862"/>
              <a:gd name="connsiteY7" fmla="*/ 44450 h 155575"/>
              <a:gd name="connsiteX8" fmla="*/ 403225 w 550862"/>
              <a:gd name="connsiteY8" fmla="*/ 53975 h 155575"/>
              <a:gd name="connsiteX9" fmla="*/ 479425 w 550862"/>
              <a:gd name="connsiteY9" fmla="*/ 92075 h 155575"/>
              <a:gd name="connsiteX10" fmla="*/ 174625 w 550862"/>
              <a:gd name="connsiteY10" fmla="*/ 120650 h 155575"/>
              <a:gd name="connsiteX11" fmla="*/ 498475 w 550862"/>
              <a:gd name="connsiteY11" fmla="*/ 44450 h 1555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550862" h="155575">
                <a:moveTo>
                  <a:pt x="498475" y="44450"/>
                </a:moveTo>
                <a:cubicBezTo>
                  <a:pt x="550862" y="49212"/>
                  <a:pt x="496887" y="155575"/>
                  <a:pt x="488950" y="149225"/>
                </a:cubicBezTo>
                <a:cubicBezTo>
                  <a:pt x="481013" y="142875"/>
                  <a:pt x="474662" y="12700"/>
                  <a:pt x="450850" y="6350"/>
                </a:cubicBezTo>
                <a:cubicBezTo>
                  <a:pt x="427038" y="0"/>
                  <a:pt x="368300" y="107950"/>
                  <a:pt x="346075" y="111125"/>
                </a:cubicBezTo>
                <a:cubicBezTo>
                  <a:pt x="323850" y="114300"/>
                  <a:pt x="341312" y="30162"/>
                  <a:pt x="317500" y="25400"/>
                </a:cubicBezTo>
                <a:cubicBezTo>
                  <a:pt x="293688" y="20638"/>
                  <a:pt x="254000" y="71438"/>
                  <a:pt x="203200" y="82550"/>
                </a:cubicBezTo>
                <a:cubicBezTo>
                  <a:pt x="152400" y="93663"/>
                  <a:pt x="25400" y="98425"/>
                  <a:pt x="12700" y="92075"/>
                </a:cubicBezTo>
                <a:cubicBezTo>
                  <a:pt x="0" y="85725"/>
                  <a:pt x="61913" y="50800"/>
                  <a:pt x="127000" y="44450"/>
                </a:cubicBezTo>
                <a:cubicBezTo>
                  <a:pt x="192087" y="38100"/>
                  <a:pt x="344488" y="46038"/>
                  <a:pt x="403225" y="53975"/>
                </a:cubicBezTo>
                <a:cubicBezTo>
                  <a:pt x="461963" y="61913"/>
                  <a:pt x="517525" y="80963"/>
                  <a:pt x="479425" y="92075"/>
                </a:cubicBezTo>
                <a:cubicBezTo>
                  <a:pt x="441325" y="103187"/>
                  <a:pt x="173038" y="134937"/>
                  <a:pt x="174625" y="120650"/>
                </a:cubicBezTo>
                <a:cubicBezTo>
                  <a:pt x="176212" y="106363"/>
                  <a:pt x="446088" y="39688"/>
                  <a:pt x="498475" y="44450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Полилиния 44">
            <a:hlinkClick r:id="rId8" action="ppaction://hlinksldjump"/>
          </p:cNvPr>
          <p:cNvSpPr/>
          <p:nvPr/>
        </p:nvSpPr>
        <p:spPr>
          <a:xfrm>
            <a:off x="5221288" y="3832225"/>
            <a:ext cx="436562" cy="430212"/>
          </a:xfrm>
          <a:custGeom>
            <a:avLst/>
            <a:gdLst>
              <a:gd name="connsiteX0" fmla="*/ 46037 w 436562"/>
              <a:gd name="connsiteY0" fmla="*/ 139700 h 430212"/>
              <a:gd name="connsiteX1" fmla="*/ 236537 w 436562"/>
              <a:gd name="connsiteY1" fmla="*/ 63500 h 430212"/>
              <a:gd name="connsiteX2" fmla="*/ 407987 w 436562"/>
              <a:gd name="connsiteY2" fmla="*/ 120650 h 430212"/>
              <a:gd name="connsiteX3" fmla="*/ 407987 w 436562"/>
              <a:gd name="connsiteY3" fmla="*/ 282575 h 430212"/>
              <a:gd name="connsiteX4" fmla="*/ 341312 w 436562"/>
              <a:gd name="connsiteY4" fmla="*/ 368300 h 430212"/>
              <a:gd name="connsiteX5" fmla="*/ 188912 w 436562"/>
              <a:gd name="connsiteY5" fmla="*/ 425450 h 430212"/>
              <a:gd name="connsiteX6" fmla="*/ 36512 w 436562"/>
              <a:gd name="connsiteY6" fmla="*/ 339725 h 430212"/>
              <a:gd name="connsiteX7" fmla="*/ 7937 w 436562"/>
              <a:gd name="connsiteY7" fmla="*/ 196850 h 430212"/>
              <a:gd name="connsiteX8" fmla="*/ 84137 w 436562"/>
              <a:gd name="connsiteY8" fmla="*/ 63500 h 430212"/>
              <a:gd name="connsiteX9" fmla="*/ 217487 w 436562"/>
              <a:gd name="connsiteY9" fmla="*/ 53975 h 430212"/>
              <a:gd name="connsiteX10" fmla="*/ 207962 w 436562"/>
              <a:gd name="connsiteY10" fmla="*/ 387350 h 430212"/>
              <a:gd name="connsiteX11" fmla="*/ 331787 w 436562"/>
              <a:gd name="connsiteY11" fmla="*/ 82550 h 430212"/>
              <a:gd name="connsiteX12" fmla="*/ 274637 w 436562"/>
              <a:gd name="connsiteY12" fmla="*/ 330200 h 430212"/>
              <a:gd name="connsiteX13" fmla="*/ 388937 w 436562"/>
              <a:gd name="connsiteY13" fmla="*/ 196850 h 430212"/>
              <a:gd name="connsiteX14" fmla="*/ 46037 w 436562"/>
              <a:gd name="connsiteY14" fmla="*/ 139700 h 4302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436562" h="430212">
                <a:moveTo>
                  <a:pt x="46037" y="139700"/>
                </a:moveTo>
                <a:cubicBezTo>
                  <a:pt x="20637" y="117475"/>
                  <a:pt x="176212" y="66675"/>
                  <a:pt x="236537" y="63500"/>
                </a:cubicBezTo>
                <a:cubicBezTo>
                  <a:pt x="296862" y="60325"/>
                  <a:pt x="379412" y="84138"/>
                  <a:pt x="407987" y="120650"/>
                </a:cubicBezTo>
                <a:cubicBezTo>
                  <a:pt x="436562" y="157162"/>
                  <a:pt x="419099" y="241300"/>
                  <a:pt x="407987" y="282575"/>
                </a:cubicBezTo>
                <a:cubicBezTo>
                  <a:pt x="396875" y="323850"/>
                  <a:pt x="377824" y="344488"/>
                  <a:pt x="341312" y="368300"/>
                </a:cubicBezTo>
                <a:cubicBezTo>
                  <a:pt x="304800" y="392112"/>
                  <a:pt x="239712" y="430212"/>
                  <a:pt x="188912" y="425450"/>
                </a:cubicBezTo>
                <a:cubicBezTo>
                  <a:pt x="138112" y="420688"/>
                  <a:pt x="66674" y="377825"/>
                  <a:pt x="36512" y="339725"/>
                </a:cubicBezTo>
                <a:cubicBezTo>
                  <a:pt x="6350" y="301625"/>
                  <a:pt x="0" y="242887"/>
                  <a:pt x="7937" y="196850"/>
                </a:cubicBezTo>
                <a:cubicBezTo>
                  <a:pt x="15874" y="150813"/>
                  <a:pt x="49212" y="87312"/>
                  <a:pt x="84137" y="63500"/>
                </a:cubicBezTo>
                <a:cubicBezTo>
                  <a:pt x="119062" y="39688"/>
                  <a:pt x="196850" y="0"/>
                  <a:pt x="217487" y="53975"/>
                </a:cubicBezTo>
                <a:cubicBezTo>
                  <a:pt x="238125" y="107950"/>
                  <a:pt x="188912" y="382588"/>
                  <a:pt x="207962" y="387350"/>
                </a:cubicBezTo>
                <a:cubicBezTo>
                  <a:pt x="227012" y="392112"/>
                  <a:pt x="320675" y="92075"/>
                  <a:pt x="331787" y="82550"/>
                </a:cubicBezTo>
                <a:cubicBezTo>
                  <a:pt x="342900" y="73025"/>
                  <a:pt x="265112" y="311150"/>
                  <a:pt x="274637" y="330200"/>
                </a:cubicBezTo>
                <a:cubicBezTo>
                  <a:pt x="284162" y="349250"/>
                  <a:pt x="428625" y="223838"/>
                  <a:pt x="388937" y="196850"/>
                </a:cubicBezTo>
                <a:cubicBezTo>
                  <a:pt x="349250" y="169863"/>
                  <a:pt x="71437" y="161925"/>
                  <a:pt x="46037" y="139700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" name="Полилиния 45">
            <a:hlinkClick r:id="rId8" action="ppaction://hlinksldjump"/>
          </p:cNvPr>
          <p:cNvSpPr/>
          <p:nvPr/>
        </p:nvSpPr>
        <p:spPr>
          <a:xfrm>
            <a:off x="5246688" y="3913981"/>
            <a:ext cx="393700" cy="340519"/>
          </a:xfrm>
          <a:custGeom>
            <a:avLst/>
            <a:gdLst>
              <a:gd name="connsiteX0" fmla="*/ 58737 w 393700"/>
              <a:gd name="connsiteY0" fmla="*/ 794 h 340519"/>
              <a:gd name="connsiteX1" fmla="*/ 115887 w 393700"/>
              <a:gd name="connsiteY1" fmla="*/ 794 h 340519"/>
              <a:gd name="connsiteX2" fmla="*/ 325437 w 393700"/>
              <a:gd name="connsiteY2" fmla="*/ 10319 h 340519"/>
              <a:gd name="connsiteX3" fmla="*/ 11112 w 393700"/>
              <a:gd name="connsiteY3" fmla="*/ 124619 h 340519"/>
              <a:gd name="connsiteX4" fmla="*/ 392112 w 393700"/>
              <a:gd name="connsiteY4" fmla="*/ 143669 h 340519"/>
              <a:gd name="connsiteX5" fmla="*/ 20637 w 393700"/>
              <a:gd name="connsiteY5" fmla="*/ 181769 h 340519"/>
              <a:gd name="connsiteX6" fmla="*/ 354012 w 393700"/>
              <a:gd name="connsiteY6" fmla="*/ 238919 h 340519"/>
              <a:gd name="connsiteX7" fmla="*/ 77787 w 393700"/>
              <a:gd name="connsiteY7" fmla="*/ 305594 h 340519"/>
              <a:gd name="connsiteX8" fmla="*/ 58737 w 393700"/>
              <a:gd name="connsiteY8" fmla="*/ 794 h 3405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93700" h="340519">
                <a:moveTo>
                  <a:pt x="58737" y="794"/>
                </a:moveTo>
                <a:cubicBezTo>
                  <a:pt x="65087" y="0"/>
                  <a:pt x="115887" y="794"/>
                  <a:pt x="115887" y="794"/>
                </a:cubicBezTo>
                <a:lnTo>
                  <a:pt x="325437" y="10319"/>
                </a:lnTo>
                <a:cubicBezTo>
                  <a:pt x="307975" y="30956"/>
                  <a:pt x="0" y="102394"/>
                  <a:pt x="11112" y="124619"/>
                </a:cubicBezTo>
                <a:cubicBezTo>
                  <a:pt x="22224" y="146844"/>
                  <a:pt x="390525" y="134144"/>
                  <a:pt x="392112" y="143669"/>
                </a:cubicBezTo>
                <a:cubicBezTo>
                  <a:pt x="393700" y="153194"/>
                  <a:pt x="26987" y="165894"/>
                  <a:pt x="20637" y="181769"/>
                </a:cubicBezTo>
                <a:cubicBezTo>
                  <a:pt x="14287" y="197644"/>
                  <a:pt x="344487" y="218282"/>
                  <a:pt x="354012" y="238919"/>
                </a:cubicBezTo>
                <a:cubicBezTo>
                  <a:pt x="363537" y="259556"/>
                  <a:pt x="128587" y="340519"/>
                  <a:pt x="77787" y="305594"/>
                </a:cubicBezTo>
                <a:cubicBezTo>
                  <a:pt x="26987" y="270669"/>
                  <a:pt x="38099" y="150019"/>
                  <a:pt x="58737" y="794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8" name="Полилиния 47"/>
          <p:cNvSpPr/>
          <p:nvPr/>
        </p:nvSpPr>
        <p:spPr>
          <a:xfrm>
            <a:off x="7739063" y="2776538"/>
            <a:ext cx="393699" cy="355599"/>
          </a:xfrm>
          <a:custGeom>
            <a:avLst/>
            <a:gdLst>
              <a:gd name="connsiteX0" fmla="*/ 23812 w 393699"/>
              <a:gd name="connsiteY0" fmla="*/ 109537 h 355599"/>
              <a:gd name="connsiteX1" fmla="*/ 33337 w 393699"/>
              <a:gd name="connsiteY1" fmla="*/ 309562 h 355599"/>
              <a:gd name="connsiteX2" fmla="*/ 223837 w 393699"/>
              <a:gd name="connsiteY2" fmla="*/ 347662 h 355599"/>
              <a:gd name="connsiteX3" fmla="*/ 328612 w 393699"/>
              <a:gd name="connsiteY3" fmla="*/ 261937 h 355599"/>
              <a:gd name="connsiteX4" fmla="*/ 385762 w 393699"/>
              <a:gd name="connsiteY4" fmla="*/ 176212 h 355599"/>
              <a:gd name="connsiteX5" fmla="*/ 280987 w 393699"/>
              <a:gd name="connsiteY5" fmla="*/ 42862 h 355599"/>
              <a:gd name="connsiteX6" fmla="*/ 90487 w 393699"/>
              <a:gd name="connsiteY6" fmla="*/ 14287 h 355599"/>
              <a:gd name="connsiteX7" fmla="*/ 23812 w 393699"/>
              <a:gd name="connsiteY7" fmla="*/ 109537 h 3555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93699" h="355599">
                <a:moveTo>
                  <a:pt x="23812" y="109537"/>
                </a:moveTo>
                <a:cubicBezTo>
                  <a:pt x="14287" y="158750"/>
                  <a:pt x="0" y="269875"/>
                  <a:pt x="33337" y="309562"/>
                </a:cubicBezTo>
                <a:cubicBezTo>
                  <a:pt x="66674" y="349249"/>
                  <a:pt x="174625" y="355599"/>
                  <a:pt x="223837" y="347662"/>
                </a:cubicBezTo>
                <a:cubicBezTo>
                  <a:pt x="273049" y="339725"/>
                  <a:pt x="301625" y="290512"/>
                  <a:pt x="328612" y="261937"/>
                </a:cubicBezTo>
                <a:cubicBezTo>
                  <a:pt x="355600" y="233362"/>
                  <a:pt x="393699" y="212724"/>
                  <a:pt x="385762" y="176212"/>
                </a:cubicBezTo>
                <a:cubicBezTo>
                  <a:pt x="377825" y="139700"/>
                  <a:pt x="330199" y="69849"/>
                  <a:pt x="280987" y="42862"/>
                </a:cubicBezTo>
                <a:cubicBezTo>
                  <a:pt x="231775" y="15875"/>
                  <a:pt x="138112" y="0"/>
                  <a:pt x="90487" y="14287"/>
                </a:cubicBezTo>
                <a:cubicBezTo>
                  <a:pt x="42862" y="28574"/>
                  <a:pt x="33337" y="60324"/>
                  <a:pt x="23812" y="109537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0" name="Полилиния 49">
            <a:hlinkClick r:id="rId8" action="ppaction://hlinksldjump"/>
          </p:cNvPr>
          <p:cNvSpPr/>
          <p:nvPr/>
        </p:nvSpPr>
        <p:spPr>
          <a:xfrm>
            <a:off x="5969000" y="1166813"/>
            <a:ext cx="292100" cy="279399"/>
          </a:xfrm>
          <a:custGeom>
            <a:avLst/>
            <a:gdLst>
              <a:gd name="connsiteX0" fmla="*/ 31750 w 292100"/>
              <a:gd name="connsiteY0" fmla="*/ 61912 h 279399"/>
              <a:gd name="connsiteX1" fmla="*/ 12700 w 292100"/>
              <a:gd name="connsiteY1" fmla="*/ 157162 h 279399"/>
              <a:gd name="connsiteX2" fmla="*/ 107950 w 292100"/>
              <a:gd name="connsiteY2" fmla="*/ 261937 h 279399"/>
              <a:gd name="connsiteX3" fmla="*/ 241300 w 292100"/>
              <a:gd name="connsiteY3" fmla="*/ 261937 h 279399"/>
              <a:gd name="connsiteX4" fmla="*/ 288925 w 292100"/>
              <a:gd name="connsiteY4" fmla="*/ 185737 h 279399"/>
              <a:gd name="connsiteX5" fmla="*/ 260350 w 292100"/>
              <a:gd name="connsiteY5" fmla="*/ 61912 h 279399"/>
              <a:gd name="connsiteX6" fmla="*/ 222250 w 292100"/>
              <a:gd name="connsiteY6" fmla="*/ 14287 h 279399"/>
              <a:gd name="connsiteX7" fmla="*/ 117475 w 292100"/>
              <a:gd name="connsiteY7" fmla="*/ 4762 h 279399"/>
              <a:gd name="connsiteX8" fmla="*/ 31750 w 292100"/>
              <a:gd name="connsiteY8" fmla="*/ 61912 h 2793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92100" h="279399">
                <a:moveTo>
                  <a:pt x="31750" y="61912"/>
                </a:moveTo>
                <a:cubicBezTo>
                  <a:pt x="14287" y="87312"/>
                  <a:pt x="0" y="123825"/>
                  <a:pt x="12700" y="157162"/>
                </a:cubicBezTo>
                <a:cubicBezTo>
                  <a:pt x="25400" y="190500"/>
                  <a:pt x="69850" y="244475"/>
                  <a:pt x="107950" y="261937"/>
                </a:cubicBezTo>
                <a:cubicBezTo>
                  <a:pt x="146050" y="279399"/>
                  <a:pt x="211138" y="274637"/>
                  <a:pt x="241300" y="261937"/>
                </a:cubicBezTo>
                <a:cubicBezTo>
                  <a:pt x="271463" y="249237"/>
                  <a:pt x="285750" y="219074"/>
                  <a:pt x="288925" y="185737"/>
                </a:cubicBezTo>
                <a:cubicBezTo>
                  <a:pt x="292100" y="152400"/>
                  <a:pt x="271462" y="90487"/>
                  <a:pt x="260350" y="61912"/>
                </a:cubicBezTo>
                <a:cubicBezTo>
                  <a:pt x="249238" y="33337"/>
                  <a:pt x="246063" y="23812"/>
                  <a:pt x="222250" y="14287"/>
                </a:cubicBezTo>
                <a:cubicBezTo>
                  <a:pt x="198438" y="4762"/>
                  <a:pt x="142875" y="0"/>
                  <a:pt x="117475" y="4762"/>
                </a:cubicBezTo>
                <a:cubicBezTo>
                  <a:pt x="92075" y="9524"/>
                  <a:pt x="49213" y="36512"/>
                  <a:pt x="31750" y="61912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1" name="Полилиния 50">
            <a:hlinkClick r:id="rId8" action="ppaction://hlinksldjump"/>
          </p:cNvPr>
          <p:cNvSpPr/>
          <p:nvPr/>
        </p:nvSpPr>
        <p:spPr>
          <a:xfrm>
            <a:off x="6015037" y="1163638"/>
            <a:ext cx="228601" cy="257175"/>
          </a:xfrm>
          <a:custGeom>
            <a:avLst/>
            <a:gdLst>
              <a:gd name="connsiteX0" fmla="*/ 33338 w 228601"/>
              <a:gd name="connsiteY0" fmla="*/ 55562 h 257175"/>
              <a:gd name="connsiteX1" fmla="*/ 195263 w 228601"/>
              <a:gd name="connsiteY1" fmla="*/ 74612 h 257175"/>
              <a:gd name="connsiteX2" fmla="*/ 4763 w 228601"/>
              <a:gd name="connsiteY2" fmla="*/ 131762 h 257175"/>
              <a:gd name="connsiteX3" fmla="*/ 223838 w 228601"/>
              <a:gd name="connsiteY3" fmla="*/ 150812 h 257175"/>
              <a:gd name="connsiteX4" fmla="*/ 33338 w 228601"/>
              <a:gd name="connsiteY4" fmla="*/ 188912 h 257175"/>
              <a:gd name="connsiteX5" fmla="*/ 109538 w 228601"/>
              <a:gd name="connsiteY5" fmla="*/ 227012 h 257175"/>
              <a:gd name="connsiteX6" fmla="*/ 109538 w 228601"/>
              <a:gd name="connsiteY6" fmla="*/ 7937 h 257175"/>
              <a:gd name="connsiteX7" fmla="*/ 195263 w 228601"/>
              <a:gd name="connsiteY7" fmla="*/ 179387 h 257175"/>
              <a:gd name="connsiteX8" fmla="*/ 33338 w 228601"/>
              <a:gd name="connsiteY8" fmla="*/ 55562 h 257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28601" h="257175">
                <a:moveTo>
                  <a:pt x="33338" y="55562"/>
                </a:moveTo>
                <a:cubicBezTo>
                  <a:pt x="33338" y="38100"/>
                  <a:pt x="200026" y="61912"/>
                  <a:pt x="195263" y="74612"/>
                </a:cubicBezTo>
                <a:cubicBezTo>
                  <a:pt x="190500" y="87312"/>
                  <a:pt x="0" y="119062"/>
                  <a:pt x="4763" y="131762"/>
                </a:cubicBezTo>
                <a:cubicBezTo>
                  <a:pt x="9526" y="144462"/>
                  <a:pt x="219075" y="141287"/>
                  <a:pt x="223838" y="150812"/>
                </a:cubicBezTo>
                <a:cubicBezTo>
                  <a:pt x="228601" y="160337"/>
                  <a:pt x="52388" y="176212"/>
                  <a:pt x="33338" y="188912"/>
                </a:cubicBezTo>
                <a:cubicBezTo>
                  <a:pt x="14288" y="201612"/>
                  <a:pt x="96838" y="257175"/>
                  <a:pt x="109538" y="227012"/>
                </a:cubicBezTo>
                <a:cubicBezTo>
                  <a:pt x="122238" y="196850"/>
                  <a:pt x="95251" y="15874"/>
                  <a:pt x="109538" y="7937"/>
                </a:cubicBezTo>
                <a:cubicBezTo>
                  <a:pt x="123825" y="0"/>
                  <a:pt x="209550" y="169862"/>
                  <a:pt x="195263" y="179387"/>
                </a:cubicBezTo>
                <a:cubicBezTo>
                  <a:pt x="180976" y="188912"/>
                  <a:pt x="33338" y="73024"/>
                  <a:pt x="33338" y="55562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триг СБРОС на первом"/>
          <p:cNvSpPr/>
          <p:nvPr/>
        </p:nvSpPr>
        <p:spPr>
          <a:xfrm>
            <a:off x="3954421" y="1784843"/>
            <a:ext cx="1750108" cy="477422"/>
          </a:xfrm>
          <a:prstGeom prst="roundRect">
            <a:avLst>
              <a:gd name="adj" fmla="val 50000"/>
            </a:avLst>
          </a:prstGeom>
          <a:solidFill>
            <a:srgbClr val="00B050"/>
          </a:solidFill>
          <a:ln>
            <a:noFill/>
          </a:ln>
          <a:effectLst>
            <a:outerShdw blurRad="127000" dist="38100" dir="5400000" sx="104000" sy="104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 smtClean="0">
                <a:solidFill>
                  <a:schemeClr val="bg1"/>
                </a:solidFill>
              </a:rPr>
              <a:t>3</a:t>
            </a:r>
            <a:endParaRPr lang="ru-RU" b="1" u="sng" dirty="0">
              <a:solidFill>
                <a:schemeClr val="bg1"/>
              </a:solidFill>
            </a:endParaRPr>
          </a:p>
        </p:txBody>
      </p:sp>
      <p:sp>
        <p:nvSpPr>
          <p:cNvPr id="143" name="Прямоугольник 142"/>
          <p:cNvSpPr/>
          <p:nvPr/>
        </p:nvSpPr>
        <p:spPr>
          <a:xfrm>
            <a:off x="3599892" y="0"/>
            <a:ext cx="1913023" cy="490509"/>
          </a:xfrm>
          <a:prstGeom prst="rect">
            <a:avLst/>
          </a:prstGeom>
          <a:solidFill>
            <a:srgbClr val="1C2F5A"/>
          </a:solidFill>
          <a:ln>
            <a:noFill/>
          </a:ln>
          <a:effectLst>
            <a:outerShdw blurRad="127000" dist="38100" dir="5400000" sx="103000" sy="103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Строение клетки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1385858" y="1099669"/>
            <a:ext cx="3454904" cy="571982"/>
          </a:xfrm>
          <a:prstGeom prst="roundRect">
            <a:avLst/>
          </a:prstGeom>
          <a:solidFill>
            <a:schemeClr val="bg1"/>
          </a:solidFill>
          <a:ln cmpd="dbl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Задания высокого  уровня сложности 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151" name="Прямоугольник 150">
            <a:hlinkClick r:id="rId9" action="ppaction://hlinksldjump" tooltip="Устройство микроскопа и правила работы с ним"/>
          </p:cNvPr>
          <p:cNvSpPr/>
          <p:nvPr/>
        </p:nvSpPr>
        <p:spPr>
          <a:xfrm>
            <a:off x="1756824" y="0"/>
            <a:ext cx="1879071" cy="49050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  <a:effectLst>
            <a:outerShdw blurRad="127000" dist="38100" dir="5400000" sx="103000" sy="103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 smtClean="0">
                <a:solidFill>
                  <a:schemeClr val="bg1"/>
                </a:solidFill>
                <a:hlinkClick r:id="rId9" action="ppaction://hlinksldjump"/>
              </a:rPr>
              <a:t>Микроскоп</a:t>
            </a:r>
            <a:endParaRPr lang="ru-RU" b="1" u="sng" dirty="0">
              <a:solidFill>
                <a:schemeClr val="bg1"/>
              </a:solidFill>
            </a:endParaRPr>
          </a:p>
        </p:txBody>
      </p:sp>
      <p:sp>
        <p:nvSpPr>
          <p:cNvPr id="146" name="Прямоугольник 145">
            <a:hlinkClick r:id="rId10" action="ppaction://hlinksldjump" tooltip="Устройство микроскопа и правила работы с ним"/>
          </p:cNvPr>
          <p:cNvSpPr/>
          <p:nvPr/>
        </p:nvSpPr>
        <p:spPr>
          <a:xfrm>
            <a:off x="-6862" y="0"/>
            <a:ext cx="1763687" cy="49050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  <a:effectLst>
            <a:outerShdw blurRad="127000" dist="38100" dir="5400000" sx="103000" sy="103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/>
                </a:solidFill>
                <a:hlinkClick r:id="rId11" action="ppaction://hlinksldjump"/>
              </a:rPr>
              <a:t>Великие открытия 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24" name="Прямоугольник 23">
            <a:hlinkClick r:id="rId12" action="ppaction://hlinksldjump" tooltip="Устройство микроскопа и правила работы с ним"/>
          </p:cNvPr>
          <p:cNvSpPr/>
          <p:nvPr/>
        </p:nvSpPr>
        <p:spPr>
          <a:xfrm>
            <a:off x="12593" y="508123"/>
            <a:ext cx="1727684" cy="504056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  <a:effectLst>
            <a:outerShdw blurRad="127000" dist="38100" dir="5400000" sx="103000" sy="103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/>
                </a:solidFill>
                <a:hlinkClick r:id="rId12" action="ppaction://hlinksldjump"/>
              </a:rPr>
              <a:t>Начало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23" name="триг СБРОС на первом"/>
          <p:cNvSpPr/>
          <p:nvPr/>
        </p:nvSpPr>
        <p:spPr>
          <a:xfrm>
            <a:off x="132307" y="1762125"/>
            <a:ext cx="1807891" cy="500140"/>
          </a:xfrm>
          <a:prstGeom prst="roundRect">
            <a:avLst>
              <a:gd name="adj" fmla="val 50000"/>
            </a:avLst>
          </a:prstGeom>
          <a:solidFill>
            <a:srgbClr val="00B050"/>
          </a:solidFill>
          <a:ln>
            <a:noFill/>
          </a:ln>
          <a:effectLst>
            <a:outerShdw blurRad="127000" dist="38100" dir="5400000" sx="104000" sy="104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 smtClean="0">
                <a:solidFill>
                  <a:schemeClr val="bg1"/>
                </a:solidFill>
              </a:rPr>
              <a:t>1</a:t>
            </a:r>
            <a:endParaRPr lang="ru-RU" b="1" u="sng" dirty="0">
              <a:solidFill>
                <a:schemeClr val="bg1"/>
              </a:solidFill>
            </a:endParaRPr>
          </a:p>
        </p:txBody>
      </p:sp>
      <p:sp>
        <p:nvSpPr>
          <p:cNvPr id="40" name="триг СБРОС на первом"/>
          <p:cNvSpPr/>
          <p:nvPr/>
        </p:nvSpPr>
        <p:spPr>
          <a:xfrm>
            <a:off x="2032217" y="2262264"/>
            <a:ext cx="1908212" cy="506335"/>
          </a:xfrm>
          <a:prstGeom prst="roundRect">
            <a:avLst>
              <a:gd name="adj" fmla="val 50000"/>
            </a:avLst>
          </a:prstGeom>
          <a:solidFill>
            <a:srgbClr val="00B050"/>
          </a:solidFill>
          <a:ln>
            <a:noFill/>
          </a:ln>
          <a:effectLst>
            <a:outerShdw blurRad="127000" dist="38100" dir="5400000" sx="104000" sy="104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 smtClean="0">
                <a:solidFill>
                  <a:schemeClr val="bg1"/>
                </a:solidFill>
              </a:rPr>
              <a:t>2</a:t>
            </a:r>
            <a:endParaRPr lang="ru-RU" b="1" u="sng" dirty="0">
              <a:solidFill>
                <a:schemeClr val="bg1"/>
              </a:solidFill>
            </a:endParaRPr>
          </a:p>
        </p:txBody>
      </p:sp>
      <p:sp>
        <p:nvSpPr>
          <p:cNvPr id="47" name="триг СБРОС на первом">
            <a:hlinkClick r:id="rId13" action="ppaction://hlinksldjump"/>
          </p:cNvPr>
          <p:cNvSpPr/>
          <p:nvPr/>
        </p:nvSpPr>
        <p:spPr>
          <a:xfrm>
            <a:off x="173359" y="4530514"/>
            <a:ext cx="1212499" cy="506335"/>
          </a:xfrm>
          <a:prstGeom prst="ellipse">
            <a:avLst/>
          </a:prstGeom>
          <a:solidFill>
            <a:srgbClr val="00B050"/>
          </a:solidFill>
          <a:ln>
            <a:noFill/>
          </a:ln>
          <a:effectLst>
            <a:outerShdw blurRad="127000" dist="38100" dir="5400000" sx="104000" sy="104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 smtClean="0">
                <a:solidFill>
                  <a:schemeClr val="bg1"/>
                </a:solidFill>
              </a:rPr>
              <a:t>Назад </a:t>
            </a:r>
            <a:endParaRPr lang="ru-RU" b="1" u="sng" dirty="0">
              <a:solidFill>
                <a:schemeClr val="bg1"/>
              </a:solidFill>
            </a:endParaRPr>
          </a:p>
        </p:txBody>
      </p:sp>
      <p:pic>
        <p:nvPicPr>
          <p:cNvPr id="2050" name="Picture 2" descr="C:\Users\1\Desktop\плакат потешина\картинки\depositphotos_39109609-stock-illustration-professor-holding-frog.jp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251520" y="2391730"/>
            <a:ext cx="1631147" cy="1811796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</p:pic>
      <p:pic>
        <p:nvPicPr>
          <p:cNvPr id="33" name="Picture 2" descr="C:\Users\1\Desktop\плакат потешина\картинки\depositphotos_39109609-stock-illustration-professor-holding-frog.jp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2159732" y="2859782"/>
            <a:ext cx="1631147" cy="1811796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</p:pic>
      <p:pic>
        <p:nvPicPr>
          <p:cNvPr id="34" name="Picture 2" descr="C:\Users\1\Desktop\плакат потешина\картинки\depositphotos_39109609-stock-illustration-professor-holding-frog.jp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4067944" y="2463738"/>
            <a:ext cx="1631147" cy="1811796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</p:pic>
      <p:pic>
        <p:nvPicPr>
          <p:cNvPr id="2053" name="Picture 5" descr="C:\Users\1\Desktop\плакат потешина\картинки\9622c3fde0c396e00664ef1c26e875f7--cell-model-animal-cell.jpg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6192180" y="915566"/>
            <a:ext cx="2571779" cy="3672408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glow rad="228600">
              <a:srgbClr val="00B050">
                <a:alpha val="40000"/>
              </a:srgbClr>
            </a:glow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Left"/>
            <a:lightRig rig="threePt" dir="t">
              <a:rot lat="0" lon="0" rev="2100000"/>
            </a:lightRig>
          </a:scene3d>
          <a:sp3d extrusionH="25400">
            <a:bevelT w="304800" h="152400"/>
            <a:extrusionClr>
              <a:srgbClr val="000000"/>
            </a:extrusionClr>
          </a:sp3d>
        </p:spPr>
      </p:pic>
      <p:sp>
        <p:nvSpPr>
          <p:cNvPr id="35" name="Прямоугольник 34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>
              <a:alpha val="80000"/>
            </a:schemeClr>
          </a:solidFill>
          <a:ln w="53975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Скругленный прямоугольник 29"/>
          <p:cNvSpPr/>
          <p:nvPr/>
        </p:nvSpPr>
        <p:spPr>
          <a:xfrm>
            <a:off x="431540" y="339502"/>
            <a:ext cx="5652628" cy="792088"/>
          </a:xfrm>
          <a:prstGeom prst="roundRect">
            <a:avLst/>
          </a:prstGeom>
          <a:solidFill>
            <a:schemeClr val="bg1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Все  </a:t>
            </a:r>
            <a:r>
              <a:rPr lang="ru-RU" dirty="0" smtClean="0">
                <a:solidFill>
                  <a:schemeClr val="tx1"/>
                </a:solidFill>
              </a:rPr>
              <a:t>слова, </a:t>
            </a:r>
            <a:r>
              <a:rPr lang="ru-RU" dirty="0">
                <a:solidFill>
                  <a:schemeClr val="tx1"/>
                </a:solidFill>
              </a:rPr>
              <a:t>кроме </a:t>
            </a:r>
            <a:r>
              <a:rPr lang="ru-RU" dirty="0" smtClean="0">
                <a:solidFill>
                  <a:schemeClr val="tx1"/>
                </a:solidFill>
              </a:rPr>
              <a:t>одного,  </a:t>
            </a:r>
            <a:r>
              <a:rPr lang="ru-RU" dirty="0">
                <a:solidFill>
                  <a:schemeClr val="tx1"/>
                </a:solidFill>
              </a:rPr>
              <a:t>объединяет что-то общее. Уберите  лишнее слово.</a:t>
            </a:r>
          </a:p>
        </p:txBody>
      </p:sp>
      <p:grpSp>
        <p:nvGrpSpPr>
          <p:cNvPr id="3" name="Группа 61"/>
          <p:cNvGrpSpPr/>
          <p:nvPr/>
        </p:nvGrpSpPr>
        <p:grpSpPr>
          <a:xfrm>
            <a:off x="2231740" y="3003798"/>
            <a:ext cx="1800200" cy="1224136"/>
            <a:chOff x="2231740" y="3003798"/>
            <a:chExt cx="1800200" cy="1224136"/>
          </a:xfrm>
        </p:grpSpPr>
        <p:sp>
          <p:nvSpPr>
            <p:cNvPr id="44" name="Овал 43"/>
            <p:cNvSpPr/>
            <p:nvPr/>
          </p:nvSpPr>
          <p:spPr>
            <a:xfrm>
              <a:off x="2231740" y="3003798"/>
              <a:ext cx="1800200" cy="1224136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1030" name="Picture 6" descr="C:\Users\1\Desktop\плакат потешина\картинки\depositphotos_39109701-stock-illustration-professor-thinking-with-white-bubble.jpg"/>
            <p:cNvPicPr>
              <a:picLocks noChangeAspect="1" noChangeArrowheads="1"/>
            </p:cNvPicPr>
            <p:nvPr/>
          </p:nvPicPr>
          <p:blipFill>
            <a:blip r:embed="rId16" cstate="print"/>
            <a:srcRect t="4784" b="26829"/>
            <a:stretch>
              <a:fillRect/>
            </a:stretch>
          </p:blipFill>
          <p:spPr bwMode="auto">
            <a:xfrm>
              <a:off x="2555776" y="3183818"/>
              <a:ext cx="1116124" cy="847809"/>
            </a:xfrm>
            <a:prstGeom prst="rect">
              <a:avLst/>
            </a:prstGeom>
            <a:noFill/>
          </p:spPr>
        </p:pic>
      </p:grpSp>
      <p:grpSp>
        <p:nvGrpSpPr>
          <p:cNvPr id="4" name="Группа 63"/>
          <p:cNvGrpSpPr/>
          <p:nvPr/>
        </p:nvGrpSpPr>
        <p:grpSpPr>
          <a:xfrm>
            <a:off x="4211960" y="3003798"/>
            <a:ext cx="1800200" cy="1224136"/>
            <a:chOff x="4211960" y="3003798"/>
            <a:chExt cx="1800200" cy="1224136"/>
          </a:xfrm>
        </p:grpSpPr>
        <p:sp>
          <p:nvSpPr>
            <p:cNvPr id="43" name="Овал 42"/>
            <p:cNvSpPr/>
            <p:nvPr/>
          </p:nvSpPr>
          <p:spPr>
            <a:xfrm>
              <a:off x="4211960" y="3003798"/>
              <a:ext cx="1800200" cy="1224136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1031" name="Picture 7" descr="C:\Users\1\Desktop\плакат потешина\картинки\depositphotos_39109497-stock-illustration-professor-holding-a-sign.jpg"/>
            <p:cNvPicPr>
              <a:picLocks noChangeAspect="1" noChangeArrowheads="1"/>
            </p:cNvPicPr>
            <p:nvPr/>
          </p:nvPicPr>
          <p:blipFill>
            <a:blip r:embed="rId17" cstate="print"/>
            <a:srcRect/>
            <a:stretch>
              <a:fillRect/>
            </a:stretch>
          </p:blipFill>
          <p:spPr bwMode="auto">
            <a:xfrm>
              <a:off x="4716016" y="3147814"/>
              <a:ext cx="871276" cy="967768"/>
            </a:xfrm>
            <a:prstGeom prst="rect">
              <a:avLst/>
            </a:prstGeom>
            <a:noFill/>
          </p:spPr>
        </p:pic>
      </p:grpSp>
      <p:grpSp>
        <p:nvGrpSpPr>
          <p:cNvPr id="5" name="Группа 62"/>
          <p:cNvGrpSpPr/>
          <p:nvPr/>
        </p:nvGrpSpPr>
        <p:grpSpPr>
          <a:xfrm>
            <a:off x="4283968" y="1383618"/>
            <a:ext cx="1800200" cy="1224136"/>
            <a:chOff x="4283968" y="1383618"/>
            <a:chExt cx="1800200" cy="1224136"/>
          </a:xfrm>
        </p:grpSpPr>
        <p:sp>
          <p:nvSpPr>
            <p:cNvPr id="49" name="Овал 48"/>
            <p:cNvSpPr/>
            <p:nvPr/>
          </p:nvSpPr>
          <p:spPr>
            <a:xfrm>
              <a:off x="4283968" y="1383618"/>
              <a:ext cx="1800200" cy="1224136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1032" name="Picture 8" descr="C:\Users\1\Desktop\плакат потешина\картинки\depositphotos_39109703-stock-illustration-professor-reading-a-book.jpg"/>
            <p:cNvPicPr>
              <a:picLocks noChangeAspect="1" noChangeArrowheads="1"/>
            </p:cNvPicPr>
            <p:nvPr/>
          </p:nvPicPr>
          <p:blipFill>
            <a:blip r:embed="rId18" cstate="print"/>
            <a:srcRect/>
            <a:stretch>
              <a:fillRect/>
            </a:stretch>
          </p:blipFill>
          <p:spPr bwMode="auto">
            <a:xfrm>
              <a:off x="4716016" y="1491630"/>
              <a:ext cx="864096" cy="959794"/>
            </a:xfrm>
            <a:prstGeom prst="rect">
              <a:avLst/>
            </a:prstGeom>
            <a:noFill/>
          </p:spPr>
        </p:pic>
      </p:grpSp>
      <p:grpSp>
        <p:nvGrpSpPr>
          <p:cNvPr id="6" name="Группа 64"/>
          <p:cNvGrpSpPr/>
          <p:nvPr/>
        </p:nvGrpSpPr>
        <p:grpSpPr>
          <a:xfrm>
            <a:off x="2231740" y="1383618"/>
            <a:ext cx="1800200" cy="1224136"/>
            <a:chOff x="2231740" y="1383618"/>
            <a:chExt cx="1800200" cy="1224136"/>
          </a:xfrm>
        </p:grpSpPr>
        <p:sp>
          <p:nvSpPr>
            <p:cNvPr id="52" name="Овал 51"/>
            <p:cNvSpPr/>
            <p:nvPr/>
          </p:nvSpPr>
          <p:spPr>
            <a:xfrm>
              <a:off x="2231740" y="1383618"/>
              <a:ext cx="1800200" cy="1224136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1033" name="Picture 9" descr="C:\Users\1\Desktop\плакат потешина\картинки\depositphotos_39109609-stock-illustration-professor-holding-frog.jpg"/>
            <p:cNvPicPr>
              <a:picLocks noChangeAspect="1" noChangeArrowheads="1"/>
            </p:cNvPicPr>
            <p:nvPr/>
          </p:nvPicPr>
          <p:blipFill>
            <a:blip r:embed="rId19" cstate="print"/>
            <a:srcRect t="7145"/>
            <a:stretch>
              <a:fillRect/>
            </a:stretch>
          </p:blipFill>
          <p:spPr bwMode="auto">
            <a:xfrm>
              <a:off x="2627784" y="1491630"/>
              <a:ext cx="907280" cy="935752"/>
            </a:xfrm>
            <a:prstGeom prst="rect">
              <a:avLst/>
            </a:prstGeom>
            <a:noFill/>
          </p:spPr>
        </p:pic>
      </p:grpSp>
      <p:grpSp>
        <p:nvGrpSpPr>
          <p:cNvPr id="7" name="Группа 59"/>
          <p:cNvGrpSpPr/>
          <p:nvPr/>
        </p:nvGrpSpPr>
        <p:grpSpPr>
          <a:xfrm>
            <a:off x="215516" y="3039802"/>
            <a:ext cx="1800200" cy="1224136"/>
            <a:chOff x="215516" y="3039802"/>
            <a:chExt cx="1800200" cy="1224136"/>
          </a:xfrm>
        </p:grpSpPr>
        <p:sp>
          <p:nvSpPr>
            <p:cNvPr id="53" name="Овал 52"/>
            <p:cNvSpPr/>
            <p:nvPr/>
          </p:nvSpPr>
          <p:spPr>
            <a:xfrm>
              <a:off x="215516" y="3039802"/>
              <a:ext cx="1800200" cy="1224136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1035" name="Picture 11" descr="C:\Users\1\Desktop\плакат потешина\картинки\unnamed.jpg"/>
            <p:cNvPicPr>
              <a:picLocks noChangeAspect="1" noChangeArrowheads="1"/>
            </p:cNvPicPr>
            <p:nvPr/>
          </p:nvPicPr>
          <p:blipFill>
            <a:blip r:embed="rId20" cstate="print"/>
            <a:srcRect/>
            <a:stretch>
              <a:fillRect/>
            </a:stretch>
          </p:blipFill>
          <p:spPr bwMode="auto">
            <a:xfrm>
              <a:off x="683568" y="3183818"/>
              <a:ext cx="936104" cy="936104"/>
            </a:xfrm>
            <a:prstGeom prst="rect">
              <a:avLst/>
            </a:prstGeom>
            <a:noFill/>
          </p:spPr>
        </p:pic>
      </p:grpSp>
      <p:grpSp>
        <p:nvGrpSpPr>
          <p:cNvPr id="8" name="Группа 60"/>
          <p:cNvGrpSpPr/>
          <p:nvPr/>
        </p:nvGrpSpPr>
        <p:grpSpPr>
          <a:xfrm>
            <a:off x="215516" y="1383618"/>
            <a:ext cx="1800200" cy="1224136"/>
            <a:chOff x="215516" y="1383618"/>
            <a:chExt cx="1800200" cy="1224136"/>
          </a:xfrm>
        </p:grpSpPr>
        <p:sp>
          <p:nvSpPr>
            <p:cNvPr id="42" name="Овал 41"/>
            <p:cNvSpPr/>
            <p:nvPr/>
          </p:nvSpPr>
          <p:spPr>
            <a:xfrm>
              <a:off x="215516" y="1383618"/>
              <a:ext cx="1800200" cy="1224136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1036" name="Picture 12" descr="C:\Users\1\Desktop\плакат потешина\картинки\профессор-в-аборатории-36773212.jpg"/>
            <p:cNvPicPr>
              <a:picLocks noChangeAspect="1" noChangeArrowheads="1"/>
            </p:cNvPicPr>
            <p:nvPr/>
          </p:nvPicPr>
          <p:blipFill>
            <a:blip r:embed="rId21" cstate="print"/>
            <a:srcRect b="12500"/>
            <a:stretch>
              <a:fillRect/>
            </a:stretch>
          </p:blipFill>
          <p:spPr bwMode="auto">
            <a:xfrm>
              <a:off x="575556" y="1527634"/>
              <a:ext cx="1080120" cy="945105"/>
            </a:xfrm>
            <a:prstGeom prst="rect">
              <a:avLst/>
            </a:prstGeom>
            <a:noFill/>
          </p:spPr>
        </p:pic>
      </p:grpSp>
      <p:sp>
        <p:nvSpPr>
          <p:cNvPr id="58" name="Овал 57"/>
          <p:cNvSpPr/>
          <p:nvPr/>
        </p:nvSpPr>
        <p:spPr>
          <a:xfrm>
            <a:off x="2231740" y="3003798"/>
            <a:ext cx="1800200" cy="1224136"/>
          </a:xfrm>
          <a:prstGeom prst="ellipse">
            <a:avLst/>
          </a:prstGeom>
          <a:solidFill>
            <a:schemeClr val="bg1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sz="1600" dirty="0" smtClean="0">
                <a:solidFill>
                  <a:schemeClr val="tx1"/>
                </a:solidFill>
              </a:rPr>
              <a:t>5. </a:t>
            </a:r>
          </a:p>
          <a:p>
            <a:pPr algn="ctr"/>
            <a:r>
              <a:rPr lang="ru-RU" sz="1600" dirty="0" smtClean="0">
                <a:solidFill>
                  <a:schemeClr val="tx1"/>
                </a:solidFill>
              </a:rPr>
              <a:t>Рибосома  </a:t>
            </a:r>
            <a:endParaRPr lang="ru-RU" sz="1600" dirty="0">
              <a:solidFill>
                <a:schemeClr val="tx1"/>
              </a:solidFill>
            </a:endParaRPr>
          </a:p>
        </p:txBody>
      </p:sp>
      <p:sp>
        <p:nvSpPr>
          <p:cNvPr id="59" name="Овал 58"/>
          <p:cNvSpPr/>
          <p:nvPr/>
        </p:nvSpPr>
        <p:spPr>
          <a:xfrm>
            <a:off x="4211960" y="3003798"/>
            <a:ext cx="1800200" cy="1224136"/>
          </a:xfrm>
          <a:prstGeom prst="ellipse">
            <a:avLst/>
          </a:prstGeom>
          <a:solidFill>
            <a:schemeClr val="bg1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chemeClr val="tx1"/>
                </a:solidFill>
              </a:rPr>
              <a:t>6.</a:t>
            </a:r>
          </a:p>
          <a:p>
            <a:pPr algn="ctr"/>
            <a:r>
              <a:rPr lang="ru-RU" sz="1600" dirty="0" smtClean="0">
                <a:solidFill>
                  <a:schemeClr val="tx1"/>
                </a:solidFill>
              </a:rPr>
              <a:t>Центриоль </a:t>
            </a:r>
          </a:p>
        </p:txBody>
      </p:sp>
      <p:sp>
        <p:nvSpPr>
          <p:cNvPr id="57" name="Овал 56"/>
          <p:cNvSpPr/>
          <p:nvPr/>
        </p:nvSpPr>
        <p:spPr>
          <a:xfrm>
            <a:off x="215516" y="3039803"/>
            <a:ext cx="1800200" cy="1188131"/>
          </a:xfrm>
          <a:prstGeom prst="ellipse">
            <a:avLst/>
          </a:prstGeom>
          <a:solidFill>
            <a:schemeClr val="bg1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>
            <a:normAutofit/>
          </a:bodyPr>
          <a:lstStyle/>
          <a:p>
            <a:pPr algn="ctr"/>
            <a:r>
              <a:rPr lang="ru-RU" sz="1600" dirty="0" smtClean="0">
                <a:solidFill>
                  <a:schemeClr val="tx1"/>
                </a:solidFill>
              </a:rPr>
              <a:t>4. </a:t>
            </a:r>
          </a:p>
          <a:p>
            <a:pPr algn="ctr"/>
            <a:r>
              <a:rPr lang="ru-RU" sz="1600" dirty="0" smtClean="0">
                <a:solidFill>
                  <a:schemeClr val="tx1"/>
                </a:solidFill>
              </a:rPr>
              <a:t>Веретено деления  </a:t>
            </a:r>
          </a:p>
        </p:txBody>
      </p:sp>
      <p:sp>
        <p:nvSpPr>
          <p:cNvPr id="54" name="Овал 53"/>
          <p:cNvSpPr/>
          <p:nvPr/>
        </p:nvSpPr>
        <p:spPr>
          <a:xfrm>
            <a:off x="215516" y="1383618"/>
            <a:ext cx="1800200" cy="1224136"/>
          </a:xfrm>
          <a:prstGeom prst="ellipse">
            <a:avLst/>
          </a:prstGeom>
          <a:solidFill>
            <a:schemeClr val="bg1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sz="1600" dirty="0" smtClean="0">
                <a:solidFill>
                  <a:schemeClr val="tx1"/>
                </a:solidFill>
              </a:rPr>
              <a:t>1.</a:t>
            </a:r>
          </a:p>
          <a:p>
            <a:pPr algn="ctr"/>
            <a:r>
              <a:rPr lang="ru-RU" sz="1600" dirty="0" smtClean="0">
                <a:solidFill>
                  <a:schemeClr val="tx1"/>
                </a:solidFill>
              </a:rPr>
              <a:t>Центросома</a:t>
            </a:r>
            <a:endParaRPr lang="ru-RU" sz="1600" dirty="0">
              <a:solidFill>
                <a:schemeClr val="tx1"/>
              </a:solidFill>
            </a:endParaRPr>
          </a:p>
        </p:txBody>
      </p:sp>
      <p:sp>
        <p:nvSpPr>
          <p:cNvPr id="56" name="Овал 55"/>
          <p:cNvSpPr/>
          <p:nvPr/>
        </p:nvSpPr>
        <p:spPr>
          <a:xfrm>
            <a:off x="2231740" y="1383618"/>
            <a:ext cx="1800200" cy="1224136"/>
          </a:xfrm>
          <a:prstGeom prst="ellipse">
            <a:avLst/>
          </a:prstGeom>
          <a:solidFill>
            <a:schemeClr val="bg1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sz="1600" dirty="0" smtClean="0">
                <a:solidFill>
                  <a:schemeClr val="tx1"/>
                </a:solidFill>
              </a:rPr>
              <a:t>2. </a:t>
            </a:r>
          </a:p>
          <a:p>
            <a:pPr algn="ctr"/>
            <a:r>
              <a:rPr lang="ru-RU" sz="1600" dirty="0" smtClean="0">
                <a:solidFill>
                  <a:schemeClr val="tx1"/>
                </a:solidFill>
              </a:rPr>
              <a:t>Хроматиды </a:t>
            </a:r>
            <a:endParaRPr lang="ru-RU" sz="1600" dirty="0">
              <a:solidFill>
                <a:schemeClr val="tx1"/>
              </a:solidFill>
            </a:endParaRPr>
          </a:p>
        </p:txBody>
      </p:sp>
      <p:sp>
        <p:nvSpPr>
          <p:cNvPr id="55" name="Овал 54"/>
          <p:cNvSpPr/>
          <p:nvPr/>
        </p:nvSpPr>
        <p:spPr>
          <a:xfrm>
            <a:off x="4283968" y="1383618"/>
            <a:ext cx="1800200" cy="1224136"/>
          </a:xfrm>
          <a:prstGeom prst="ellipse">
            <a:avLst/>
          </a:prstGeom>
          <a:solidFill>
            <a:schemeClr val="bg1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>
            <a:normAutofit/>
          </a:bodyPr>
          <a:lstStyle/>
          <a:p>
            <a:pPr algn="ctr"/>
            <a:r>
              <a:rPr lang="ru-RU" sz="1600" dirty="0" smtClean="0">
                <a:solidFill>
                  <a:schemeClr val="tx1"/>
                </a:solidFill>
              </a:rPr>
              <a:t>3. </a:t>
            </a:r>
          </a:p>
          <a:p>
            <a:pPr algn="ctr"/>
            <a:r>
              <a:rPr lang="ru-RU" sz="1600" dirty="0" err="1" smtClean="0">
                <a:solidFill>
                  <a:schemeClr val="tx1"/>
                </a:solidFill>
              </a:rPr>
              <a:t>Центромеры</a:t>
            </a:r>
            <a:r>
              <a:rPr lang="ru-RU" sz="1600" dirty="0" smtClean="0">
                <a:solidFill>
                  <a:schemeClr val="tx1"/>
                </a:solidFill>
              </a:rPr>
              <a:t>  </a:t>
            </a:r>
          </a:p>
        </p:txBody>
      </p:sp>
      <p:sp>
        <p:nvSpPr>
          <p:cNvPr id="66" name="Скругленный прямоугольник 65"/>
          <p:cNvSpPr/>
          <p:nvPr/>
        </p:nvSpPr>
        <p:spPr>
          <a:xfrm>
            <a:off x="719572" y="4587974"/>
            <a:ext cx="4212468" cy="396044"/>
          </a:xfrm>
          <a:prstGeom prst="roundRect">
            <a:avLst/>
          </a:prstGeom>
          <a:solidFill>
            <a:schemeClr val="bg1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   1          2           3           4           5         6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67" name="Блок-схема: узел 665"/>
          <p:cNvSpPr/>
          <p:nvPr/>
        </p:nvSpPr>
        <p:spPr>
          <a:xfrm>
            <a:off x="827584" y="4659982"/>
            <a:ext cx="252028" cy="252028"/>
          </a:xfrm>
          <a:prstGeom prst="flowChartConnector">
            <a:avLst/>
          </a:prstGeom>
          <a:solidFill>
            <a:srgbClr val="FF0000"/>
          </a:solidFill>
          <a:ln>
            <a:solidFill>
              <a:srgbClr val="FF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8" name="Блок-схема: узел 665"/>
          <p:cNvSpPr/>
          <p:nvPr/>
        </p:nvSpPr>
        <p:spPr>
          <a:xfrm>
            <a:off x="2195736" y="4659982"/>
            <a:ext cx="252028" cy="252028"/>
          </a:xfrm>
          <a:prstGeom prst="flowChartConnector">
            <a:avLst/>
          </a:prstGeom>
          <a:solidFill>
            <a:srgbClr val="FF0000"/>
          </a:solidFill>
          <a:ln>
            <a:solidFill>
              <a:srgbClr val="FF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9" name="Блок-схема: узел 6655"/>
          <p:cNvSpPr/>
          <p:nvPr/>
        </p:nvSpPr>
        <p:spPr>
          <a:xfrm>
            <a:off x="1511660" y="4659982"/>
            <a:ext cx="252028" cy="252028"/>
          </a:xfrm>
          <a:prstGeom prst="flowChartConnector">
            <a:avLst/>
          </a:prstGeom>
          <a:solidFill>
            <a:srgbClr val="FF0000"/>
          </a:solidFill>
          <a:ln>
            <a:solidFill>
              <a:srgbClr val="FF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0" name="Блок-схема: узел 665"/>
          <p:cNvSpPr/>
          <p:nvPr/>
        </p:nvSpPr>
        <p:spPr>
          <a:xfrm>
            <a:off x="2807804" y="4659982"/>
            <a:ext cx="252028" cy="252028"/>
          </a:xfrm>
          <a:prstGeom prst="flowChartConnector">
            <a:avLst/>
          </a:prstGeom>
          <a:solidFill>
            <a:srgbClr val="FF0000"/>
          </a:solidFill>
          <a:ln>
            <a:solidFill>
              <a:srgbClr val="FF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1" name="Блок-схема: узел 665"/>
          <p:cNvSpPr/>
          <p:nvPr/>
        </p:nvSpPr>
        <p:spPr>
          <a:xfrm>
            <a:off x="3491880" y="4659982"/>
            <a:ext cx="252028" cy="252028"/>
          </a:xfrm>
          <a:prstGeom prst="flowChartConnector">
            <a:avLst/>
          </a:prstGeom>
          <a:solidFill>
            <a:srgbClr val="FF0000"/>
          </a:solidFill>
          <a:ln>
            <a:solidFill>
              <a:srgbClr val="FF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2" name="Блок-схема: узел 665"/>
          <p:cNvSpPr/>
          <p:nvPr/>
        </p:nvSpPr>
        <p:spPr>
          <a:xfrm>
            <a:off x="4175956" y="4659982"/>
            <a:ext cx="252028" cy="252028"/>
          </a:xfrm>
          <a:prstGeom prst="flowChartConnector">
            <a:avLst/>
          </a:prstGeom>
          <a:solidFill>
            <a:srgbClr val="FF0000"/>
          </a:solidFill>
          <a:ln>
            <a:solidFill>
              <a:srgbClr val="FF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4" name="1"/>
          <p:cNvSpPr/>
          <p:nvPr/>
        </p:nvSpPr>
        <p:spPr>
          <a:xfrm>
            <a:off x="5040052" y="4623978"/>
            <a:ext cx="1440160" cy="396044"/>
          </a:xfrm>
          <a:prstGeom prst="roundRect">
            <a:avLst>
              <a:gd name="adj" fmla="val 50000"/>
            </a:avLst>
          </a:prstGeom>
          <a:solidFill>
            <a:srgbClr val="C00000"/>
          </a:solidFill>
          <a:ln>
            <a:noFill/>
          </a:ln>
          <a:effectLst>
            <a:outerShdw blurRad="127000" dist="38100" dir="5400000" sx="104000" sy="104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 smtClean="0">
                <a:solidFill>
                  <a:schemeClr val="bg1"/>
                </a:solidFill>
              </a:rPr>
              <a:t>Правильно </a:t>
            </a:r>
            <a:endParaRPr lang="ru-RU" b="1" u="sng" dirty="0">
              <a:solidFill>
                <a:schemeClr val="bg1"/>
              </a:solidFill>
            </a:endParaRPr>
          </a:p>
        </p:txBody>
      </p:sp>
      <p:pic>
        <p:nvPicPr>
          <p:cNvPr id="2" name="Picture 2" descr="C:\Users\1\Desktop\плакат потешина\картинки\133687-0.jpg"/>
          <p:cNvPicPr>
            <a:picLocks noChangeAspect="1" noChangeArrowheads="1"/>
          </p:cNvPicPr>
          <p:nvPr/>
        </p:nvPicPr>
        <p:blipFill>
          <a:blip r:embed="rId22" cstate="print"/>
          <a:srcRect/>
          <a:stretch>
            <a:fillRect/>
          </a:stretch>
        </p:blipFill>
        <p:spPr bwMode="auto">
          <a:xfrm>
            <a:off x="6264188" y="1095586"/>
            <a:ext cx="2533464" cy="3204356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glow rad="228600">
              <a:srgbClr val="00B050">
                <a:alpha val="40000"/>
              </a:srgb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65" name="триг СБРОС на первом223">
            <a:hlinkClick r:id="rId23" action="ppaction://hlinksldjump"/>
          </p:cNvPr>
          <p:cNvSpPr/>
          <p:nvPr/>
        </p:nvSpPr>
        <p:spPr>
          <a:xfrm>
            <a:off x="6948674" y="4601862"/>
            <a:ext cx="1580778" cy="396044"/>
          </a:xfrm>
          <a:prstGeom prst="roundRect">
            <a:avLst>
              <a:gd name="adj" fmla="val 50000"/>
            </a:avLst>
          </a:prstGeom>
          <a:solidFill>
            <a:srgbClr val="C00000"/>
          </a:solidFill>
          <a:ln>
            <a:noFill/>
          </a:ln>
          <a:effectLst>
            <a:outerShdw blurRad="127000" dist="38100" dir="5400000" sx="104000" sy="104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 smtClean="0">
                <a:solidFill>
                  <a:schemeClr val="bg1"/>
                </a:solidFill>
              </a:rPr>
              <a:t>Завершить</a:t>
            </a:r>
            <a:endParaRPr lang="ru-RU" b="1" u="sng" dirty="0">
              <a:solidFill>
                <a:schemeClr val="bg1"/>
              </a:solidFill>
            </a:endParaRPr>
          </a:p>
        </p:txBody>
      </p:sp>
      <p:pic>
        <p:nvPicPr>
          <p:cNvPr id="75" name="Picture 2" descr="C:\Users\Учитель\Desktop\плакат потешина\картинки\depositphotos_8738932-stock-illustration-black-and-whitevector-mouse-cursor.jpg"/>
          <p:cNvPicPr>
            <a:picLocks noChangeAspect="1" noChangeArrowheads="1"/>
          </p:cNvPicPr>
          <p:nvPr/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3979" y="2658058"/>
            <a:ext cx="263273" cy="26327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6" name="Picture 2" descr="C:\Users\Учитель\Desktop\плакат потешина\картинки\depositphotos_8738932-stock-illustration-black-and-whitevector-mouse-cursor.jpg"/>
          <p:cNvPicPr>
            <a:picLocks noChangeAspect="1" noChangeArrowheads="1"/>
          </p:cNvPicPr>
          <p:nvPr/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3828" y="2643758"/>
            <a:ext cx="263273" cy="26327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7" name="Picture 2" descr="C:\Users\Учитель\Desktop\плакат потешина\картинки\depositphotos_8738932-stock-illustration-black-and-whitevector-mouse-cursor.jpg"/>
          <p:cNvPicPr>
            <a:picLocks noChangeAspect="1" noChangeArrowheads="1"/>
          </p:cNvPicPr>
          <p:nvPr/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596" y="4263938"/>
            <a:ext cx="263273" cy="26327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8" name="Picture 2" descr="C:\Users\Учитель\Desktop\плакат потешина\картинки\depositphotos_8738932-stock-illustration-black-and-whitevector-mouse-cursor.jpg"/>
          <p:cNvPicPr>
            <a:picLocks noChangeAspect="1" noChangeArrowheads="1"/>
          </p:cNvPicPr>
          <p:nvPr/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4263938"/>
            <a:ext cx="263273" cy="26327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9" name="Picture 2" descr="C:\Users\Учитель\Desktop\плакат потешина\картинки\depositphotos_8738932-stock-illustration-black-and-whitevector-mouse-cursor.jpg"/>
          <p:cNvPicPr>
            <a:picLocks noChangeAspect="1" noChangeArrowheads="1"/>
          </p:cNvPicPr>
          <p:nvPr/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68044" y="4263938"/>
            <a:ext cx="263273" cy="26327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0" name="Picture 2" descr="C:\Users\Учитель\Desktop\плакат потешина\картинки\depositphotos_8738932-stock-illustration-black-and-whitevector-mouse-cursor.jpg"/>
          <p:cNvPicPr>
            <a:picLocks noChangeAspect="1" noChangeArrowheads="1"/>
          </p:cNvPicPr>
          <p:nvPr/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8004" y="4659982"/>
            <a:ext cx="263273" cy="26327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" name="Picture 2" descr="C:\Users\Учитель\Desktop\плакат потешина\картинки\depositphotos_8738932-stock-illustration-black-and-whitevector-mouse-cursor.jpg"/>
          <p:cNvPicPr>
            <a:picLocks noChangeAspect="1" noChangeArrowheads="1"/>
          </p:cNvPicPr>
          <p:nvPr/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04448" y="4623978"/>
            <a:ext cx="263273" cy="26327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" name="Picture 2" descr="C:\Users\Учитель\Desktop\плакат потешина\картинки\depositphotos_8738932-stock-illustration-black-and-whitevector-mouse-cursor.jpg"/>
          <p:cNvPicPr>
            <a:picLocks noChangeAspect="1" noChangeArrowheads="1"/>
          </p:cNvPicPr>
          <p:nvPr/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2643758"/>
            <a:ext cx="263273" cy="26327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14:flip dir="r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7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6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4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4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5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6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8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7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4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2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3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4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25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0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7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4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0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31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32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33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1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7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4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8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39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40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41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2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6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9"/>
                  </p:tgtEl>
                </p:cond>
              </p:nextCondLst>
            </p:seq>
            <p:seq concurrent="1" nextAc="seek">
              <p:cTn id="49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0" fill="hold">
                      <p:stCondLst>
                        <p:cond delay="0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6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9" fill="hold">
                      <p:stCondLst>
                        <p:cond delay="0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87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8" fill="hold">
                      <p:stCondLst>
                        <p:cond delay="0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06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7" fill="hold">
                      <p:stCondLst>
                        <p:cond delay="0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25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6" fill="hold">
                      <p:stCondLst>
                        <p:cond delay="0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3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3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4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4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144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5" fill="hold">
                      <p:stCondLst>
                        <p:cond delay="0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5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5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6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6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58" grpId="0" animBg="1"/>
      <p:bldP spid="59" grpId="0" animBg="1"/>
      <p:bldP spid="57" grpId="0" animBg="1"/>
      <p:bldP spid="54" grpId="0" animBg="1"/>
      <p:bldP spid="56" grpId="0" animBg="1"/>
      <p:bldP spid="55" grpId="0" animBg="1"/>
      <p:bldP spid="67" grpId="0" animBg="1"/>
      <p:bldP spid="68" grpId="0" animBg="1"/>
      <p:bldP spid="70" grpId="0" animBg="1"/>
      <p:bldP spid="71" grpId="0" animBg="1"/>
      <p:bldP spid="72" grpId="0" animBg="1"/>
      <p:bldP spid="74" grpId="0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Прямоугольник 34">
            <a:hlinkClick r:id="rId3" action="ppaction://hlinksldjump" tooltip="Процессы жизнедеятельности в растительной клетке"/>
          </p:cNvPr>
          <p:cNvSpPr/>
          <p:nvPr/>
        </p:nvSpPr>
        <p:spPr>
          <a:xfrm>
            <a:off x="5400092" y="-1"/>
            <a:ext cx="2196244" cy="49050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  <a:effectLst>
            <a:outerShdw blurRad="127000" dist="38100" dir="5400000" sx="103000" sy="103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 smtClean="0">
                <a:solidFill>
                  <a:schemeClr val="bg1"/>
                </a:solidFill>
                <a:hlinkClick r:id="rId3" action="ppaction://hlinksldjump"/>
              </a:rPr>
              <a:t>Список заданий</a:t>
            </a:r>
            <a:endParaRPr lang="ru-RU" b="1" u="sng" dirty="0">
              <a:solidFill>
                <a:schemeClr val="bg1"/>
              </a:solidFill>
            </a:endParaRPr>
          </a:p>
        </p:txBody>
      </p:sp>
      <p:sp>
        <p:nvSpPr>
          <p:cNvPr id="32" name="триг СБРОС на первом">
            <a:hlinkClick r:id="rId4" action="ppaction://hlinksldjump"/>
          </p:cNvPr>
          <p:cNvSpPr/>
          <p:nvPr/>
        </p:nvSpPr>
        <p:spPr>
          <a:xfrm>
            <a:off x="4347774" y="4524696"/>
            <a:ext cx="1212499" cy="506335"/>
          </a:xfrm>
          <a:prstGeom prst="ellipse">
            <a:avLst/>
          </a:prstGeom>
          <a:solidFill>
            <a:srgbClr val="00B050"/>
          </a:solidFill>
          <a:ln>
            <a:noFill/>
          </a:ln>
          <a:effectLst>
            <a:outerShdw blurRad="127000" dist="38100" dir="5400000" sx="104000" sy="104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 smtClean="0">
                <a:solidFill>
                  <a:schemeClr val="bg1"/>
                </a:solidFill>
              </a:rPr>
              <a:t>Далее </a:t>
            </a:r>
            <a:endParaRPr lang="ru-RU" b="1" u="sng" dirty="0">
              <a:solidFill>
                <a:schemeClr val="bg1"/>
              </a:solidFill>
            </a:endParaRPr>
          </a:p>
        </p:txBody>
      </p:sp>
      <p:sp>
        <p:nvSpPr>
          <p:cNvPr id="22" name="Полилиния 21"/>
          <p:cNvSpPr/>
          <p:nvPr/>
        </p:nvSpPr>
        <p:spPr>
          <a:xfrm>
            <a:off x="6048164" y="3399842"/>
            <a:ext cx="1234646" cy="668294"/>
          </a:xfrm>
          <a:custGeom>
            <a:avLst/>
            <a:gdLst>
              <a:gd name="connsiteX0" fmla="*/ 560173 w 1234646"/>
              <a:gd name="connsiteY0" fmla="*/ 187410 h 668294"/>
              <a:gd name="connsiteX1" fmla="*/ 442784 w 1234646"/>
              <a:gd name="connsiteY1" fmla="*/ 255372 h 668294"/>
              <a:gd name="connsiteX2" fmla="*/ 325394 w 1234646"/>
              <a:gd name="connsiteY2" fmla="*/ 286264 h 668294"/>
              <a:gd name="connsiteX3" fmla="*/ 84438 w 1234646"/>
              <a:gd name="connsiteY3" fmla="*/ 360405 h 668294"/>
              <a:gd name="connsiteX4" fmla="*/ 22654 w 1234646"/>
              <a:gd name="connsiteY4" fmla="*/ 391296 h 668294"/>
              <a:gd name="connsiteX5" fmla="*/ 4119 w 1234646"/>
              <a:gd name="connsiteY5" fmla="*/ 514864 h 668294"/>
              <a:gd name="connsiteX6" fmla="*/ 47367 w 1234646"/>
              <a:gd name="connsiteY6" fmla="*/ 607540 h 668294"/>
              <a:gd name="connsiteX7" fmla="*/ 90616 w 1234646"/>
              <a:gd name="connsiteY7" fmla="*/ 644610 h 668294"/>
              <a:gd name="connsiteX8" fmla="*/ 189470 w 1234646"/>
              <a:gd name="connsiteY8" fmla="*/ 656967 h 668294"/>
              <a:gd name="connsiteX9" fmla="*/ 374821 w 1234646"/>
              <a:gd name="connsiteY9" fmla="*/ 656967 h 668294"/>
              <a:gd name="connsiteX10" fmla="*/ 566351 w 1234646"/>
              <a:gd name="connsiteY10" fmla="*/ 589005 h 668294"/>
              <a:gd name="connsiteX11" fmla="*/ 757881 w 1234646"/>
              <a:gd name="connsiteY11" fmla="*/ 527221 h 668294"/>
              <a:gd name="connsiteX12" fmla="*/ 980303 w 1234646"/>
              <a:gd name="connsiteY12" fmla="*/ 440723 h 668294"/>
              <a:gd name="connsiteX13" fmla="*/ 1085335 w 1234646"/>
              <a:gd name="connsiteY13" fmla="*/ 366583 h 668294"/>
              <a:gd name="connsiteX14" fmla="*/ 1196546 w 1234646"/>
              <a:gd name="connsiteY14" fmla="*/ 292442 h 668294"/>
              <a:gd name="connsiteX15" fmla="*/ 1233616 w 1234646"/>
              <a:gd name="connsiteY15" fmla="*/ 193588 h 668294"/>
              <a:gd name="connsiteX16" fmla="*/ 1202724 w 1234646"/>
              <a:gd name="connsiteY16" fmla="*/ 94734 h 668294"/>
              <a:gd name="connsiteX17" fmla="*/ 1128584 w 1234646"/>
              <a:gd name="connsiteY17" fmla="*/ 26772 h 668294"/>
              <a:gd name="connsiteX18" fmla="*/ 998838 w 1234646"/>
              <a:gd name="connsiteY18" fmla="*/ 2059 h 668294"/>
              <a:gd name="connsiteX19" fmla="*/ 850557 w 1234646"/>
              <a:gd name="connsiteY19" fmla="*/ 39129 h 668294"/>
              <a:gd name="connsiteX20" fmla="*/ 739346 w 1234646"/>
              <a:gd name="connsiteY20" fmla="*/ 125626 h 668294"/>
              <a:gd name="connsiteX21" fmla="*/ 640492 w 1234646"/>
              <a:gd name="connsiteY21" fmla="*/ 168875 h 668294"/>
              <a:gd name="connsiteX22" fmla="*/ 560173 w 1234646"/>
              <a:gd name="connsiteY22" fmla="*/ 187410 h 6682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1234646" h="668294">
                <a:moveTo>
                  <a:pt x="560173" y="187410"/>
                </a:moveTo>
                <a:cubicBezTo>
                  <a:pt x="527222" y="201826"/>
                  <a:pt x="481914" y="238896"/>
                  <a:pt x="442784" y="255372"/>
                </a:cubicBezTo>
                <a:cubicBezTo>
                  <a:pt x="403654" y="271848"/>
                  <a:pt x="385118" y="268759"/>
                  <a:pt x="325394" y="286264"/>
                </a:cubicBezTo>
                <a:cubicBezTo>
                  <a:pt x="265670" y="303769"/>
                  <a:pt x="134895" y="342900"/>
                  <a:pt x="84438" y="360405"/>
                </a:cubicBezTo>
                <a:cubicBezTo>
                  <a:pt x="33981" y="377910"/>
                  <a:pt x="36040" y="365553"/>
                  <a:pt x="22654" y="391296"/>
                </a:cubicBezTo>
                <a:cubicBezTo>
                  <a:pt x="9268" y="417039"/>
                  <a:pt x="0" y="478823"/>
                  <a:pt x="4119" y="514864"/>
                </a:cubicBezTo>
                <a:cubicBezTo>
                  <a:pt x="8238" y="550905"/>
                  <a:pt x="32951" y="585916"/>
                  <a:pt x="47367" y="607540"/>
                </a:cubicBezTo>
                <a:cubicBezTo>
                  <a:pt x="61783" y="629164"/>
                  <a:pt x="66932" y="636372"/>
                  <a:pt x="90616" y="644610"/>
                </a:cubicBezTo>
                <a:cubicBezTo>
                  <a:pt x="114300" y="652848"/>
                  <a:pt x="142103" y="654908"/>
                  <a:pt x="189470" y="656967"/>
                </a:cubicBezTo>
                <a:cubicBezTo>
                  <a:pt x="236837" y="659026"/>
                  <a:pt x="312008" y="668294"/>
                  <a:pt x="374821" y="656967"/>
                </a:cubicBezTo>
                <a:cubicBezTo>
                  <a:pt x="437634" y="645640"/>
                  <a:pt x="502508" y="610629"/>
                  <a:pt x="566351" y="589005"/>
                </a:cubicBezTo>
                <a:cubicBezTo>
                  <a:pt x="630194" y="567381"/>
                  <a:pt x="688889" y="551935"/>
                  <a:pt x="757881" y="527221"/>
                </a:cubicBezTo>
                <a:cubicBezTo>
                  <a:pt x="826873" y="502507"/>
                  <a:pt x="925727" y="467496"/>
                  <a:pt x="980303" y="440723"/>
                </a:cubicBezTo>
                <a:cubicBezTo>
                  <a:pt x="1034879" y="413950"/>
                  <a:pt x="1049295" y="391296"/>
                  <a:pt x="1085335" y="366583"/>
                </a:cubicBezTo>
                <a:cubicBezTo>
                  <a:pt x="1121375" y="341870"/>
                  <a:pt x="1171833" y="321274"/>
                  <a:pt x="1196546" y="292442"/>
                </a:cubicBezTo>
                <a:cubicBezTo>
                  <a:pt x="1221259" y="263610"/>
                  <a:pt x="1232586" y="226539"/>
                  <a:pt x="1233616" y="193588"/>
                </a:cubicBezTo>
                <a:cubicBezTo>
                  <a:pt x="1234646" y="160637"/>
                  <a:pt x="1220229" y="122537"/>
                  <a:pt x="1202724" y="94734"/>
                </a:cubicBezTo>
                <a:cubicBezTo>
                  <a:pt x="1185219" y="66931"/>
                  <a:pt x="1162565" y="42218"/>
                  <a:pt x="1128584" y="26772"/>
                </a:cubicBezTo>
                <a:cubicBezTo>
                  <a:pt x="1094603" y="11326"/>
                  <a:pt x="1045176" y="0"/>
                  <a:pt x="998838" y="2059"/>
                </a:cubicBezTo>
                <a:cubicBezTo>
                  <a:pt x="952500" y="4118"/>
                  <a:pt x="893806" y="18535"/>
                  <a:pt x="850557" y="39129"/>
                </a:cubicBezTo>
                <a:cubicBezTo>
                  <a:pt x="807308" y="59724"/>
                  <a:pt x="774357" y="104002"/>
                  <a:pt x="739346" y="125626"/>
                </a:cubicBezTo>
                <a:cubicBezTo>
                  <a:pt x="704335" y="147250"/>
                  <a:pt x="667265" y="155489"/>
                  <a:pt x="640492" y="168875"/>
                </a:cubicBezTo>
                <a:cubicBezTo>
                  <a:pt x="613719" y="182261"/>
                  <a:pt x="593124" y="172994"/>
                  <a:pt x="560173" y="187410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Полилиния 27"/>
          <p:cNvSpPr/>
          <p:nvPr/>
        </p:nvSpPr>
        <p:spPr>
          <a:xfrm>
            <a:off x="6007100" y="1309688"/>
            <a:ext cx="1350963" cy="452437"/>
          </a:xfrm>
          <a:custGeom>
            <a:avLst/>
            <a:gdLst>
              <a:gd name="connsiteX0" fmla="*/ 60325 w 1350963"/>
              <a:gd name="connsiteY0" fmla="*/ 223837 h 452437"/>
              <a:gd name="connsiteX1" fmla="*/ 231775 w 1350963"/>
              <a:gd name="connsiteY1" fmla="*/ 138112 h 452437"/>
              <a:gd name="connsiteX2" fmla="*/ 317500 w 1350963"/>
              <a:gd name="connsiteY2" fmla="*/ 119062 h 452437"/>
              <a:gd name="connsiteX3" fmla="*/ 460375 w 1350963"/>
              <a:gd name="connsiteY3" fmla="*/ 80962 h 452437"/>
              <a:gd name="connsiteX4" fmla="*/ 688975 w 1350963"/>
              <a:gd name="connsiteY4" fmla="*/ 42862 h 452437"/>
              <a:gd name="connsiteX5" fmla="*/ 841375 w 1350963"/>
              <a:gd name="connsiteY5" fmla="*/ 4762 h 452437"/>
              <a:gd name="connsiteX6" fmla="*/ 1050925 w 1350963"/>
              <a:gd name="connsiteY6" fmla="*/ 14287 h 452437"/>
              <a:gd name="connsiteX7" fmla="*/ 1222375 w 1350963"/>
              <a:gd name="connsiteY7" fmla="*/ 42862 h 452437"/>
              <a:gd name="connsiteX8" fmla="*/ 1336675 w 1350963"/>
              <a:gd name="connsiteY8" fmla="*/ 80962 h 452437"/>
              <a:gd name="connsiteX9" fmla="*/ 1308100 w 1350963"/>
              <a:gd name="connsiteY9" fmla="*/ 233362 h 452437"/>
              <a:gd name="connsiteX10" fmla="*/ 1174750 w 1350963"/>
              <a:gd name="connsiteY10" fmla="*/ 261937 h 452437"/>
              <a:gd name="connsiteX11" fmla="*/ 1031875 w 1350963"/>
              <a:gd name="connsiteY11" fmla="*/ 280987 h 452437"/>
              <a:gd name="connsiteX12" fmla="*/ 879475 w 1350963"/>
              <a:gd name="connsiteY12" fmla="*/ 300037 h 452437"/>
              <a:gd name="connsiteX13" fmla="*/ 688975 w 1350963"/>
              <a:gd name="connsiteY13" fmla="*/ 338137 h 452437"/>
              <a:gd name="connsiteX14" fmla="*/ 479425 w 1350963"/>
              <a:gd name="connsiteY14" fmla="*/ 376237 h 452437"/>
              <a:gd name="connsiteX15" fmla="*/ 384175 w 1350963"/>
              <a:gd name="connsiteY15" fmla="*/ 433387 h 452437"/>
              <a:gd name="connsiteX16" fmla="*/ 117475 w 1350963"/>
              <a:gd name="connsiteY16" fmla="*/ 442912 h 452437"/>
              <a:gd name="connsiteX17" fmla="*/ 50800 w 1350963"/>
              <a:gd name="connsiteY17" fmla="*/ 433387 h 452437"/>
              <a:gd name="connsiteX18" fmla="*/ 3175 w 1350963"/>
              <a:gd name="connsiteY18" fmla="*/ 328612 h 452437"/>
              <a:gd name="connsiteX19" fmla="*/ 60325 w 1350963"/>
              <a:gd name="connsiteY19" fmla="*/ 223837 h 4524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1350963" h="452437">
                <a:moveTo>
                  <a:pt x="60325" y="223837"/>
                </a:moveTo>
                <a:cubicBezTo>
                  <a:pt x="98425" y="192087"/>
                  <a:pt x="188913" y="155574"/>
                  <a:pt x="231775" y="138112"/>
                </a:cubicBezTo>
                <a:cubicBezTo>
                  <a:pt x="274637" y="120650"/>
                  <a:pt x="279400" y="128587"/>
                  <a:pt x="317500" y="119062"/>
                </a:cubicBezTo>
                <a:cubicBezTo>
                  <a:pt x="355600" y="109537"/>
                  <a:pt x="398463" y="93662"/>
                  <a:pt x="460375" y="80962"/>
                </a:cubicBezTo>
                <a:cubicBezTo>
                  <a:pt x="522288" y="68262"/>
                  <a:pt x="625475" y="55562"/>
                  <a:pt x="688975" y="42862"/>
                </a:cubicBezTo>
                <a:cubicBezTo>
                  <a:pt x="752475" y="30162"/>
                  <a:pt x="781050" y="9525"/>
                  <a:pt x="841375" y="4762"/>
                </a:cubicBezTo>
                <a:cubicBezTo>
                  <a:pt x="901700" y="0"/>
                  <a:pt x="987425" y="7937"/>
                  <a:pt x="1050925" y="14287"/>
                </a:cubicBezTo>
                <a:cubicBezTo>
                  <a:pt x="1114425" y="20637"/>
                  <a:pt x="1174750" y="31750"/>
                  <a:pt x="1222375" y="42862"/>
                </a:cubicBezTo>
                <a:cubicBezTo>
                  <a:pt x="1270000" y="53974"/>
                  <a:pt x="1322388" y="49212"/>
                  <a:pt x="1336675" y="80962"/>
                </a:cubicBezTo>
                <a:cubicBezTo>
                  <a:pt x="1350963" y="112712"/>
                  <a:pt x="1335088" y="203200"/>
                  <a:pt x="1308100" y="233362"/>
                </a:cubicBezTo>
                <a:cubicBezTo>
                  <a:pt x="1281113" y="263525"/>
                  <a:pt x="1220787" y="254000"/>
                  <a:pt x="1174750" y="261937"/>
                </a:cubicBezTo>
                <a:cubicBezTo>
                  <a:pt x="1128713" y="269874"/>
                  <a:pt x="1031875" y="280987"/>
                  <a:pt x="1031875" y="280987"/>
                </a:cubicBezTo>
                <a:cubicBezTo>
                  <a:pt x="982662" y="287337"/>
                  <a:pt x="936625" y="290512"/>
                  <a:pt x="879475" y="300037"/>
                </a:cubicBezTo>
                <a:cubicBezTo>
                  <a:pt x="822325" y="309562"/>
                  <a:pt x="688975" y="338137"/>
                  <a:pt x="688975" y="338137"/>
                </a:cubicBezTo>
                <a:cubicBezTo>
                  <a:pt x="622300" y="350837"/>
                  <a:pt x="530225" y="360362"/>
                  <a:pt x="479425" y="376237"/>
                </a:cubicBezTo>
                <a:cubicBezTo>
                  <a:pt x="428625" y="392112"/>
                  <a:pt x="444500" y="422275"/>
                  <a:pt x="384175" y="433387"/>
                </a:cubicBezTo>
                <a:cubicBezTo>
                  <a:pt x="323850" y="444499"/>
                  <a:pt x="173037" y="442912"/>
                  <a:pt x="117475" y="442912"/>
                </a:cubicBezTo>
                <a:cubicBezTo>
                  <a:pt x="61913" y="442912"/>
                  <a:pt x="69850" y="452437"/>
                  <a:pt x="50800" y="433387"/>
                </a:cubicBezTo>
                <a:cubicBezTo>
                  <a:pt x="31750" y="414337"/>
                  <a:pt x="6350" y="357187"/>
                  <a:pt x="3175" y="328612"/>
                </a:cubicBezTo>
                <a:cubicBezTo>
                  <a:pt x="0" y="300037"/>
                  <a:pt x="22225" y="255587"/>
                  <a:pt x="60325" y="223837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Полилиния 28">
            <a:hlinkClick r:id="rId5" action="ppaction://hlinksldjump"/>
          </p:cNvPr>
          <p:cNvSpPr/>
          <p:nvPr/>
        </p:nvSpPr>
        <p:spPr>
          <a:xfrm>
            <a:off x="5894388" y="1301750"/>
            <a:ext cx="1501775" cy="457200"/>
          </a:xfrm>
          <a:custGeom>
            <a:avLst/>
            <a:gdLst>
              <a:gd name="connsiteX0" fmla="*/ 173037 w 1501775"/>
              <a:gd name="connsiteY0" fmla="*/ 260350 h 457200"/>
              <a:gd name="connsiteX1" fmla="*/ 392112 w 1501775"/>
              <a:gd name="connsiteY1" fmla="*/ 165100 h 457200"/>
              <a:gd name="connsiteX2" fmla="*/ 611187 w 1501775"/>
              <a:gd name="connsiteY2" fmla="*/ 127000 h 457200"/>
              <a:gd name="connsiteX3" fmla="*/ 839787 w 1501775"/>
              <a:gd name="connsiteY3" fmla="*/ 107950 h 457200"/>
              <a:gd name="connsiteX4" fmla="*/ 1058862 w 1501775"/>
              <a:gd name="connsiteY4" fmla="*/ 50800 h 457200"/>
              <a:gd name="connsiteX5" fmla="*/ 1230312 w 1501775"/>
              <a:gd name="connsiteY5" fmla="*/ 50800 h 457200"/>
              <a:gd name="connsiteX6" fmla="*/ 1363662 w 1501775"/>
              <a:gd name="connsiteY6" fmla="*/ 79375 h 457200"/>
              <a:gd name="connsiteX7" fmla="*/ 1163637 w 1501775"/>
              <a:gd name="connsiteY7" fmla="*/ 250825 h 457200"/>
              <a:gd name="connsiteX8" fmla="*/ 1325562 w 1501775"/>
              <a:gd name="connsiteY8" fmla="*/ 222250 h 457200"/>
              <a:gd name="connsiteX9" fmla="*/ 1011237 w 1501775"/>
              <a:gd name="connsiteY9" fmla="*/ 117475 h 457200"/>
              <a:gd name="connsiteX10" fmla="*/ 1068387 w 1501775"/>
              <a:gd name="connsiteY10" fmla="*/ 260350 h 457200"/>
              <a:gd name="connsiteX11" fmla="*/ 877887 w 1501775"/>
              <a:gd name="connsiteY11" fmla="*/ 298450 h 457200"/>
              <a:gd name="connsiteX12" fmla="*/ 687387 w 1501775"/>
              <a:gd name="connsiteY12" fmla="*/ 317500 h 457200"/>
              <a:gd name="connsiteX13" fmla="*/ 515937 w 1501775"/>
              <a:gd name="connsiteY13" fmla="*/ 317500 h 457200"/>
              <a:gd name="connsiteX14" fmla="*/ 354012 w 1501775"/>
              <a:gd name="connsiteY14" fmla="*/ 374650 h 457200"/>
              <a:gd name="connsiteX15" fmla="*/ 239712 w 1501775"/>
              <a:gd name="connsiteY15" fmla="*/ 307975 h 457200"/>
              <a:gd name="connsiteX16" fmla="*/ 506412 w 1501775"/>
              <a:gd name="connsiteY16" fmla="*/ 231775 h 457200"/>
              <a:gd name="connsiteX17" fmla="*/ 735012 w 1501775"/>
              <a:gd name="connsiteY17" fmla="*/ 203200 h 457200"/>
              <a:gd name="connsiteX18" fmla="*/ 992187 w 1501775"/>
              <a:gd name="connsiteY18" fmla="*/ 136525 h 457200"/>
              <a:gd name="connsiteX19" fmla="*/ 1268412 w 1501775"/>
              <a:gd name="connsiteY19" fmla="*/ 79375 h 457200"/>
              <a:gd name="connsiteX20" fmla="*/ 1306512 w 1501775"/>
              <a:gd name="connsiteY20" fmla="*/ 165100 h 457200"/>
              <a:gd name="connsiteX21" fmla="*/ 1020762 w 1501775"/>
              <a:gd name="connsiteY21" fmla="*/ 41275 h 457200"/>
              <a:gd name="connsiteX22" fmla="*/ 1135062 w 1501775"/>
              <a:gd name="connsiteY22" fmla="*/ 279400 h 457200"/>
              <a:gd name="connsiteX23" fmla="*/ 744537 w 1501775"/>
              <a:gd name="connsiteY23" fmla="*/ 98425 h 457200"/>
              <a:gd name="connsiteX24" fmla="*/ 735012 w 1501775"/>
              <a:gd name="connsiteY24" fmla="*/ 269875 h 457200"/>
              <a:gd name="connsiteX25" fmla="*/ 354012 w 1501775"/>
              <a:gd name="connsiteY25" fmla="*/ 107950 h 457200"/>
              <a:gd name="connsiteX26" fmla="*/ 534987 w 1501775"/>
              <a:gd name="connsiteY26" fmla="*/ 441325 h 457200"/>
              <a:gd name="connsiteX27" fmla="*/ 239712 w 1501775"/>
              <a:gd name="connsiteY27" fmla="*/ 203200 h 457200"/>
              <a:gd name="connsiteX28" fmla="*/ 192087 w 1501775"/>
              <a:gd name="connsiteY28" fmla="*/ 317500 h 457200"/>
              <a:gd name="connsiteX29" fmla="*/ 1392237 w 1501775"/>
              <a:gd name="connsiteY29" fmla="*/ 127000 h 457200"/>
              <a:gd name="connsiteX30" fmla="*/ 849312 w 1501775"/>
              <a:gd name="connsiteY30" fmla="*/ 222250 h 457200"/>
              <a:gd name="connsiteX31" fmla="*/ 363537 w 1501775"/>
              <a:gd name="connsiteY31" fmla="*/ 422275 h 457200"/>
              <a:gd name="connsiteX32" fmla="*/ 725487 w 1501775"/>
              <a:gd name="connsiteY32" fmla="*/ 60325 h 457200"/>
              <a:gd name="connsiteX33" fmla="*/ 963612 w 1501775"/>
              <a:gd name="connsiteY33" fmla="*/ 88900 h 457200"/>
              <a:gd name="connsiteX34" fmla="*/ 1316037 w 1501775"/>
              <a:gd name="connsiteY34" fmla="*/ 269875 h 457200"/>
              <a:gd name="connsiteX35" fmla="*/ 1439862 w 1501775"/>
              <a:gd name="connsiteY35" fmla="*/ 107950 h 457200"/>
              <a:gd name="connsiteX36" fmla="*/ 1401762 w 1501775"/>
              <a:gd name="connsiteY36" fmla="*/ 60325 h 457200"/>
              <a:gd name="connsiteX37" fmla="*/ 1220787 w 1501775"/>
              <a:gd name="connsiteY37" fmla="*/ 31750 h 457200"/>
              <a:gd name="connsiteX38" fmla="*/ 754062 w 1501775"/>
              <a:gd name="connsiteY38" fmla="*/ 12700 h 457200"/>
              <a:gd name="connsiteX39" fmla="*/ 468312 w 1501775"/>
              <a:gd name="connsiteY39" fmla="*/ 107950 h 457200"/>
              <a:gd name="connsiteX40" fmla="*/ 173037 w 1501775"/>
              <a:gd name="connsiteY40" fmla="*/ 260350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1501775" h="457200">
                <a:moveTo>
                  <a:pt x="173037" y="260350"/>
                </a:moveTo>
                <a:cubicBezTo>
                  <a:pt x="160337" y="269875"/>
                  <a:pt x="319087" y="187325"/>
                  <a:pt x="392112" y="165100"/>
                </a:cubicBezTo>
                <a:cubicBezTo>
                  <a:pt x="465137" y="142875"/>
                  <a:pt x="536575" y="136525"/>
                  <a:pt x="611187" y="127000"/>
                </a:cubicBezTo>
                <a:cubicBezTo>
                  <a:pt x="685799" y="117475"/>
                  <a:pt x="765175" y="120650"/>
                  <a:pt x="839787" y="107950"/>
                </a:cubicBezTo>
                <a:cubicBezTo>
                  <a:pt x="914399" y="95250"/>
                  <a:pt x="993775" y="60325"/>
                  <a:pt x="1058862" y="50800"/>
                </a:cubicBezTo>
                <a:cubicBezTo>
                  <a:pt x="1123949" y="41275"/>
                  <a:pt x="1179512" y="46038"/>
                  <a:pt x="1230312" y="50800"/>
                </a:cubicBezTo>
                <a:cubicBezTo>
                  <a:pt x="1281112" y="55562"/>
                  <a:pt x="1374774" y="46038"/>
                  <a:pt x="1363662" y="79375"/>
                </a:cubicBezTo>
                <a:cubicBezTo>
                  <a:pt x="1352550" y="112712"/>
                  <a:pt x="1169987" y="227013"/>
                  <a:pt x="1163637" y="250825"/>
                </a:cubicBezTo>
                <a:cubicBezTo>
                  <a:pt x="1157287" y="274637"/>
                  <a:pt x="1350962" y="244475"/>
                  <a:pt x="1325562" y="222250"/>
                </a:cubicBezTo>
                <a:cubicBezTo>
                  <a:pt x="1300162" y="200025"/>
                  <a:pt x="1054099" y="111125"/>
                  <a:pt x="1011237" y="117475"/>
                </a:cubicBezTo>
                <a:cubicBezTo>
                  <a:pt x="968375" y="123825"/>
                  <a:pt x="1090612" y="230188"/>
                  <a:pt x="1068387" y="260350"/>
                </a:cubicBezTo>
                <a:cubicBezTo>
                  <a:pt x="1046162" y="290512"/>
                  <a:pt x="941387" y="288925"/>
                  <a:pt x="877887" y="298450"/>
                </a:cubicBezTo>
                <a:cubicBezTo>
                  <a:pt x="814387" y="307975"/>
                  <a:pt x="747712" y="314325"/>
                  <a:pt x="687387" y="317500"/>
                </a:cubicBezTo>
                <a:cubicBezTo>
                  <a:pt x="627062" y="320675"/>
                  <a:pt x="571499" y="307975"/>
                  <a:pt x="515937" y="317500"/>
                </a:cubicBezTo>
                <a:cubicBezTo>
                  <a:pt x="460375" y="327025"/>
                  <a:pt x="400049" y="376237"/>
                  <a:pt x="354012" y="374650"/>
                </a:cubicBezTo>
                <a:cubicBezTo>
                  <a:pt x="307975" y="373063"/>
                  <a:pt x="214312" y="331788"/>
                  <a:pt x="239712" y="307975"/>
                </a:cubicBezTo>
                <a:cubicBezTo>
                  <a:pt x="265112" y="284163"/>
                  <a:pt x="423862" y="249237"/>
                  <a:pt x="506412" y="231775"/>
                </a:cubicBezTo>
                <a:cubicBezTo>
                  <a:pt x="588962" y="214313"/>
                  <a:pt x="654050" y="219075"/>
                  <a:pt x="735012" y="203200"/>
                </a:cubicBezTo>
                <a:cubicBezTo>
                  <a:pt x="815975" y="187325"/>
                  <a:pt x="903287" y="157162"/>
                  <a:pt x="992187" y="136525"/>
                </a:cubicBezTo>
                <a:cubicBezTo>
                  <a:pt x="1081087" y="115888"/>
                  <a:pt x="1216025" y="74613"/>
                  <a:pt x="1268412" y="79375"/>
                </a:cubicBezTo>
                <a:cubicBezTo>
                  <a:pt x="1320799" y="84137"/>
                  <a:pt x="1347787" y="171450"/>
                  <a:pt x="1306512" y="165100"/>
                </a:cubicBezTo>
                <a:cubicBezTo>
                  <a:pt x="1265237" y="158750"/>
                  <a:pt x="1049337" y="22225"/>
                  <a:pt x="1020762" y="41275"/>
                </a:cubicBezTo>
                <a:cubicBezTo>
                  <a:pt x="992187" y="60325"/>
                  <a:pt x="1181100" y="269875"/>
                  <a:pt x="1135062" y="279400"/>
                </a:cubicBezTo>
                <a:cubicBezTo>
                  <a:pt x="1089025" y="288925"/>
                  <a:pt x="811212" y="100012"/>
                  <a:pt x="744537" y="98425"/>
                </a:cubicBezTo>
                <a:cubicBezTo>
                  <a:pt x="677862" y="96838"/>
                  <a:pt x="800099" y="268288"/>
                  <a:pt x="735012" y="269875"/>
                </a:cubicBezTo>
                <a:cubicBezTo>
                  <a:pt x="669925" y="271462"/>
                  <a:pt x="387350" y="79375"/>
                  <a:pt x="354012" y="107950"/>
                </a:cubicBezTo>
                <a:cubicBezTo>
                  <a:pt x="320675" y="136525"/>
                  <a:pt x="554037" y="425450"/>
                  <a:pt x="534987" y="441325"/>
                </a:cubicBezTo>
                <a:cubicBezTo>
                  <a:pt x="515937" y="457200"/>
                  <a:pt x="296862" y="223837"/>
                  <a:pt x="239712" y="203200"/>
                </a:cubicBezTo>
                <a:cubicBezTo>
                  <a:pt x="182562" y="182563"/>
                  <a:pt x="0" y="330200"/>
                  <a:pt x="192087" y="317500"/>
                </a:cubicBezTo>
                <a:cubicBezTo>
                  <a:pt x="384174" y="304800"/>
                  <a:pt x="1282700" y="142875"/>
                  <a:pt x="1392237" y="127000"/>
                </a:cubicBezTo>
                <a:cubicBezTo>
                  <a:pt x="1501775" y="111125"/>
                  <a:pt x="1020762" y="173037"/>
                  <a:pt x="849312" y="222250"/>
                </a:cubicBezTo>
                <a:cubicBezTo>
                  <a:pt x="677862" y="271463"/>
                  <a:pt x="384175" y="449263"/>
                  <a:pt x="363537" y="422275"/>
                </a:cubicBezTo>
                <a:cubicBezTo>
                  <a:pt x="342899" y="395287"/>
                  <a:pt x="625475" y="115888"/>
                  <a:pt x="725487" y="60325"/>
                </a:cubicBezTo>
                <a:cubicBezTo>
                  <a:pt x="825500" y="4763"/>
                  <a:pt x="865187" y="53975"/>
                  <a:pt x="963612" y="88900"/>
                </a:cubicBezTo>
                <a:cubicBezTo>
                  <a:pt x="1062037" y="123825"/>
                  <a:pt x="1236662" y="266700"/>
                  <a:pt x="1316037" y="269875"/>
                </a:cubicBezTo>
                <a:cubicBezTo>
                  <a:pt x="1395412" y="273050"/>
                  <a:pt x="1425575" y="142875"/>
                  <a:pt x="1439862" y="107950"/>
                </a:cubicBezTo>
                <a:cubicBezTo>
                  <a:pt x="1454150" y="73025"/>
                  <a:pt x="1438275" y="73025"/>
                  <a:pt x="1401762" y="60325"/>
                </a:cubicBezTo>
                <a:cubicBezTo>
                  <a:pt x="1365250" y="47625"/>
                  <a:pt x="1328737" y="39688"/>
                  <a:pt x="1220787" y="31750"/>
                </a:cubicBezTo>
                <a:cubicBezTo>
                  <a:pt x="1112837" y="23813"/>
                  <a:pt x="879475" y="0"/>
                  <a:pt x="754062" y="12700"/>
                </a:cubicBezTo>
                <a:cubicBezTo>
                  <a:pt x="628650" y="25400"/>
                  <a:pt x="571499" y="63500"/>
                  <a:pt x="468312" y="107950"/>
                </a:cubicBezTo>
                <a:cubicBezTo>
                  <a:pt x="365125" y="152400"/>
                  <a:pt x="185737" y="250825"/>
                  <a:pt x="173037" y="260350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Полилиния 36">
            <a:hlinkClick r:id="rId6" action="ppaction://hlinksldjump"/>
          </p:cNvPr>
          <p:cNvSpPr/>
          <p:nvPr/>
        </p:nvSpPr>
        <p:spPr>
          <a:xfrm>
            <a:off x="5464175" y="2165350"/>
            <a:ext cx="587375" cy="434975"/>
          </a:xfrm>
          <a:custGeom>
            <a:avLst/>
            <a:gdLst>
              <a:gd name="connsiteX0" fmla="*/ 50800 w 587375"/>
              <a:gd name="connsiteY0" fmla="*/ 349250 h 434975"/>
              <a:gd name="connsiteX1" fmla="*/ 450850 w 587375"/>
              <a:gd name="connsiteY1" fmla="*/ 53975 h 434975"/>
              <a:gd name="connsiteX2" fmla="*/ 155575 w 587375"/>
              <a:gd name="connsiteY2" fmla="*/ 368300 h 434975"/>
              <a:gd name="connsiteX3" fmla="*/ 498475 w 587375"/>
              <a:gd name="connsiteY3" fmla="*/ 92075 h 434975"/>
              <a:gd name="connsiteX4" fmla="*/ 279400 w 587375"/>
              <a:gd name="connsiteY4" fmla="*/ 396875 h 434975"/>
              <a:gd name="connsiteX5" fmla="*/ 574675 w 587375"/>
              <a:gd name="connsiteY5" fmla="*/ 158750 h 434975"/>
              <a:gd name="connsiteX6" fmla="*/ 355600 w 587375"/>
              <a:gd name="connsiteY6" fmla="*/ 25400 h 434975"/>
              <a:gd name="connsiteX7" fmla="*/ 536575 w 587375"/>
              <a:gd name="connsiteY7" fmla="*/ 311150 h 434975"/>
              <a:gd name="connsiteX8" fmla="*/ 222250 w 587375"/>
              <a:gd name="connsiteY8" fmla="*/ 44450 h 434975"/>
              <a:gd name="connsiteX9" fmla="*/ 403225 w 587375"/>
              <a:gd name="connsiteY9" fmla="*/ 396875 h 434975"/>
              <a:gd name="connsiteX10" fmla="*/ 136525 w 587375"/>
              <a:gd name="connsiteY10" fmla="*/ 130175 h 434975"/>
              <a:gd name="connsiteX11" fmla="*/ 231775 w 587375"/>
              <a:gd name="connsiteY11" fmla="*/ 415925 h 434975"/>
              <a:gd name="connsiteX12" fmla="*/ 31750 w 587375"/>
              <a:gd name="connsiteY12" fmla="*/ 244475 h 434975"/>
              <a:gd name="connsiteX13" fmla="*/ 422275 w 587375"/>
              <a:gd name="connsiteY13" fmla="*/ 34925 h 434975"/>
              <a:gd name="connsiteX14" fmla="*/ 241300 w 587375"/>
              <a:gd name="connsiteY14" fmla="*/ 415925 h 434975"/>
              <a:gd name="connsiteX15" fmla="*/ 536575 w 587375"/>
              <a:gd name="connsiteY15" fmla="*/ 130175 h 434975"/>
              <a:gd name="connsiteX16" fmla="*/ 469900 w 587375"/>
              <a:gd name="connsiteY16" fmla="*/ 320675 h 434975"/>
              <a:gd name="connsiteX17" fmla="*/ 69850 w 587375"/>
              <a:gd name="connsiteY17" fmla="*/ 225425 h 434975"/>
              <a:gd name="connsiteX18" fmla="*/ 193675 w 587375"/>
              <a:gd name="connsiteY18" fmla="*/ 396875 h 434975"/>
              <a:gd name="connsiteX19" fmla="*/ 327025 w 587375"/>
              <a:gd name="connsiteY19" fmla="*/ 63500 h 434975"/>
              <a:gd name="connsiteX20" fmla="*/ 288925 w 587375"/>
              <a:gd name="connsiteY20" fmla="*/ 25400 h 434975"/>
              <a:gd name="connsiteX21" fmla="*/ 536575 w 587375"/>
              <a:gd name="connsiteY21" fmla="*/ 215900 h 434975"/>
              <a:gd name="connsiteX22" fmla="*/ 412750 w 587375"/>
              <a:gd name="connsiteY22" fmla="*/ 254000 h 434975"/>
              <a:gd name="connsiteX23" fmla="*/ 165100 w 587375"/>
              <a:gd name="connsiteY23" fmla="*/ 339725 h 434975"/>
              <a:gd name="connsiteX24" fmla="*/ 307975 w 587375"/>
              <a:gd name="connsiteY24" fmla="*/ 273050 h 4349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587375" h="434975">
                <a:moveTo>
                  <a:pt x="50800" y="349250"/>
                </a:moveTo>
                <a:cubicBezTo>
                  <a:pt x="242094" y="200025"/>
                  <a:pt x="433388" y="50800"/>
                  <a:pt x="450850" y="53975"/>
                </a:cubicBezTo>
                <a:cubicBezTo>
                  <a:pt x="468313" y="57150"/>
                  <a:pt x="147638" y="361950"/>
                  <a:pt x="155575" y="368300"/>
                </a:cubicBezTo>
                <a:cubicBezTo>
                  <a:pt x="163512" y="374650"/>
                  <a:pt x="477838" y="87313"/>
                  <a:pt x="498475" y="92075"/>
                </a:cubicBezTo>
                <a:cubicBezTo>
                  <a:pt x="519112" y="96837"/>
                  <a:pt x="266700" y="385763"/>
                  <a:pt x="279400" y="396875"/>
                </a:cubicBezTo>
                <a:cubicBezTo>
                  <a:pt x="292100" y="407987"/>
                  <a:pt x="561975" y="220663"/>
                  <a:pt x="574675" y="158750"/>
                </a:cubicBezTo>
                <a:cubicBezTo>
                  <a:pt x="587375" y="96838"/>
                  <a:pt x="361950" y="0"/>
                  <a:pt x="355600" y="25400"/>
                </a:cubicBezTo>
                <a:cubicBezTo>
                  <a:pt x="349250" y="50800"/>
                  <a:pt x="558800" y="307975"/>
                  <a:pt x="536575" y="311150"/>
                </a:cubicBezTo>
                <a:cubicBezTo>
                  <a:pt x="514350" y="314325"/>
                  <a:pt x="244475" y="30162"/>
                  <a:pt x="222250" y="44450"/>
                </a:cubicBezTo>
                <a:cubicBezTo>
                  <a:pt x="200025" y="58738"/>
                  <a:pt x="417512" y="382588"/>
                  <a:pt x="403225" y="396875"/>
                </a:cubicBezTo>
                <a:cubicBezTo>
                  <a:pt x="388938" y="411162"/>
                  <a:pt x="165100" y="127000"/>
                  <a:pt x="136525" y="130175"/>
                </a:cubicBezTo>
                <a:cubicBezTo>
                  <a:pt x="107950" y="133350"/>
                  <a:pt x="249237" y="396875"/>
                  <a:pt x="231775" y="415925"/>
                </a:cubicBezTo>
                <a:cubicBezTo>
                  <a:pt x="214313" y="434975"/>
                  <a:pt x="0" y="307975"/>
                  <a:pt x="31750" y="244475"/>
                </a:cubicBezTo>
                <a:cubicBezTo>
                  <a:pt x="63500" y="180975"/>
                  <a:pt x="387350" y="6350"/>
                  <a:pt x="422275" y="34925"/>
                </a:cubicBezTo>
                <a:cubicBezTo>
                  <a:pt x="457200" y="63500"/>
                  <a:pt x="222250" y="400050"/>
                  <a:pt x="241300" y="415925"/>
                </a:cubicBezTo>
                <a:cubicBezTo>
                  <a:pt x="260350" y="431800"/>
                  <a:pt x="498475" y="146050"/>
                  <a:pt x="536575" y="130175"/>
                </a:cubicBezTo>
                <a:cubicBezTo>
                  <a:pt x="574675" y="114300"/>
                  <a:pt x="547687" y="304800"/>
                  <a:pt x="469900" y="320675"/>
                </a:cubicBezTo>
                <a:cubicBezTo>
                  <a:pt x="392113" y="336550"/>
                  <a:pt x="115887" y="212725"/>
                  <a:pt x="69850" y="225425"/>
                </a:cubicBezTo>
                <a:cubicBezTo>
                  <a:pt x="23813" y="238125"/>
                  <a:pt x="150813" y="423862"/>
                  <a:pt x="193675" y="396875"/>
                </a:cubicBezTo>
                <a:cubicBezTo>
                  <a:pt x="236537" y="369888"/>
                  <a:pt x="311150" y="125413"/>
                  <a:pt x="327025" y="63500"/>
                </a:cubicBezTo>
                <a:cubicBezTo>
                  <a:pt x="342900" y="1588"/>
                  <a:pt x="254000" y="0"/>
                  <a:pt x="288925" y="25400"/>
                </a:cubicBezTo>
                <a:cubicBezTo>
                  <a:pt x="323850" y="50800"/>
                  <a:pt x="515938" y="177800"/>
                  <a:pt x="536575" y="215900"/>
                </a:cubicBezTo>
                <a:cubicBezTo>
                  <a:pt x="557212" y="254000"/>
                  <a:pt x="474662" y="233363"/>
                  <a:pt x="412750" y="254000"/>
                </a:cubicBezTo>
                <a:cubicBezTo>
                  <a:pt x="350838" y="274637"/>
                  <a:pt x="182563" y="336550"/>
                  <a:pt x="165100" y="339725"/>
                </a:cubicBezTo>
                <a:cubicBezTo>
                  <a:pt x="147638" y="342900"/>
                  <a:pt x="227806" y="307975"/>
                  <a:pt x="307975" y="273050"/>
                </a:cubicBezTo>
              </a:path>
            </a:pathLst>
          </a:custGeom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Полилиния 37">
            <a:hlinkClick r:id="rId7" action="ppaction://hlinksldjump"/>
          </p:cNvPr>
          <p:cNvSpPr/>
          <p:nvPr/>
        </p:nvSpPr>
        <p:spPr>
          <a:xfrm>
            <a:off x="6059488" y="2286000"/>
            <a:ext cx="301624" cy="339725"/>
          </a:xfrm>
          <a:custGeom>
            <a:avLst/>
            <a:gdLst>
              <a:gd name="connsiteX0" fmla="*/ 274637 w 301624"/>
              <a:gd name="connsiteY0" fmla="*/ 9525 h 339725"/>
              <a:gd name="connsiteX1" fmla="*/ 26987 w 301624"/>
              <a:gd name="connsiteY1" fmla="*/ 276225 h 339725"/>
              <a:gd name="connsiteX2" fmla="*/ 112712 w 301624"/>
              <a:gd name="connsiteY2" fmla="*/ 9525 h 339725"/>
              <a:gd name="connsiteX3" fmla="*/ 227012 w 301624"/>
              <a:gd name="connsiteY3" fmla="*/ 323850 h 339725"/>
              <a:gd name="connsiteX4" fmla="*/ 265112 w 301624"/>
              <a:gd name="connsiteY4" fmla="*/ 66675 h 339725"/>
              <a:gd name="connsiteX5" fmla="*/ 93662 w 301624"/>
              <a:gd name="connsiteY5" fmla="*/ 38100 h 339725"/>
              <a:gd name="connsiteX6" fmla="*/ 46037 w 301624"/>
              <a:gd name="connsiteY6" fmla="*/ 295275 h 339725"/>
              <a:gd name="connsiteX7" fmla="*/ 236537 w 301624"/>
              <a:gd name="connsiteY7" fmla="*/ 304800 h 339725"/>
              <a:gd name="connsiteX8" fmla="*/ 227012 w 301624"/>
              <a:gd name="connsiteY8" fmla="*/ 142875 h 339725"/>
              <a:gd name="connsiteX9" fmla="*/ 84137 w 301624"/>
              <a:gd name="connsiteY9" fmla="*/ 133350 h 339725"/>
              <a:gd name="connsiteX10" fmla="*/ 169862 w 301624"/>
              <a:gd name="connsiteY10" fmla="*/ 47625 h 339725"/>
              <a:gd name="connsiteX11" fmla="*/ 141287 w 301624"/>
              <a:gd name="connsiteY11" fmla="*/ 285750 h 339725"/>
              <a:gd name="connsiteX12" fmla="*/ 74612 w 301624"/>
              <a:gd name="connsiteY12" fmla="*/ 180975 h 339725"/>
              <a:gd name="connsiteX13" fmla="*/ 207962 w 301624"/>
              <a:gd name="connsiteY13" fmla="*/ 133350 h 339725"/>
              <a:gd name="connsiteX14" fmla="*/ 188912 w 301624"/>
              <a:gd name="connsiteY14" fmla="*/ 266700 h 339725"/>
              <a:gd name="connsiteX15" fmla="*/ 274637 w 301624"/>
              <a:gd name="connsiteY15" fmla="*/ 9525 h 339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301624" h="339725">
                <a:moveTo>
                  <a:pt x="274637" y="9525"/>
                </a:moveTo>
                <a:cubicBezTo>
                  <a:pt x="247650" y="11112"/>
                  <a:pt x="53974" y="276225"/>
                  <a:pt x="26987" y="276225"/>
                </a:cubicBezTo>
                <a:cubicBezTo>
                  <a:pt x="0" y="276225"/>
                  <a:pt x="79375" y="1588"/>
                  <a:pt x="112712" y="9525"/>
                </a:cubicBezTo>
                <a:cubicBezTo>
                  <a:pt x="146049" y="17462"/>
                  <a:pt x="201612" y="314325"/>
                  <a:pt x="227012" y="323850"/>
                </a:cubicBezTo>
                <a:cubicBezTo>
                  <a:pt x="252412" y="333375"/>
                  <a:pt x="287337" y="114300"/>
                  <a:pt x="265112" y="66675"/>
                </a:cubicBezTo>
                <a:cubicBezTo>
                  <a:pt x="242887" y="19050"/>
                  <a:pt x="130174" y="0"/>
                  <a:pt x="93662" y="38100"/>
                </a:cubicBezTo>
                <a:cubicBezTo>
                  <a:pt x="57150" y="76200"/>
                  <a:pt x="22225" y="250825"/>
                  <a:pt x="46037" y="295275"/>
                </a:cubicBezTo>
                <a:cubicBezTo>
                  <a:pt x="69849" y="339725"/>
                  <a:pt x="206374" y="330200"/>
                  <a:pt x="236537" y="304800"/>
                </a:cubicBezTo>
                <a:cubicBezTo>
                  <a:pt x="266700" y="279400"/>
                  <a:pt x="252412" y="171450"/>
                  <a:pt x="227012" y="142875"/>
                </a:cubicBezTo>
                <a:cubicBezTo>
                  <a:pt x="201612" y="114300"/>
                  <a:pt x="93662" y="149225"/>
                  <a:pt x="84137" y="133350"/>
                </a:cubicBezTo>
                <a:cubicBezTo>
                  <a:pt x="74612" y="117475"/>
                  <a:pt x="160337" y="22225"/>
                  <a:pt x="169862" y="47625"/>
                </a:cubicBezTo>
                <a:cubicBezTo>
                  <a:pt x="179387" y="73025"/>
                  <a:pt x="157162" y="263525"/>
                  <a:pt x="141287" y="285750"/>
                </a:cubicBezTo>
                <a:cubicBezTo>
                  <a:pt x="125412" y="307975"/>
                  <a:pt x="63500" y="206375"/>
                  <a:pt x="74612" y="180975"/>
                </a:cubicBezTo>
                <a:cubicBezTo>
                  <a:pt x="85724" y="155575"/>
                  <a:pt x="188912" y="119063"/>
                  <a:pt x="207962" y="133350"/>
                </a:cubicBezTo>
                <a:cubicBezTo>
                  <a:pt x="227012" y="147638"/>
                  <a:pt x="179387" y="280987"/>
                  <a:pt x="188912" y="266700"/>
                </a:cubicBezTo>
                <a:cubicBezTo>
                  <a:pt x="198437" y="252413"/>
                  <a:pt x="301624" y="7938"/>
                  <a:pt x="274637" y="9525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Полилиния 38">
            <a:hlinkClick r:id="rId7" action="ppaction://hlinksldjump"/>
          </p:cNvPr>
          <p:cNvSpPr/>
          <p:nvPr/>
        </p:nvSpPr>
        <p:spPr>
          <a:xfrm>
            <a:off x="5354638" y="2614613"/>
            <a:ext cx="661987" cy="123824"/>
          </a:xfrm>
          <a:custGeom>
            <a:avLst/>
            <a:gdLst>
              <a:gd name="connsiteX0" fmla="*/ 74612 w 661987"/>
              <a:gd name="connsiteY0" fmla="*/ 90487 h 123824"/>
              <a:gd name="connsiteX1" fmla="*/ 579437 w 661987"/>
              <a:gd name="connsiteY1" fmla="*/ 4762 h 123824"/>
              <a:gd name="connsiteX2" fmla="*/ 569912 w 661987"/>
              <a:gd name="connsiteY2" fmla="*/ 119062 h 123824"/>
              <a:gd name="connsiteX3" fmla="*/ 293687 w 661987"/>
              <a:gd name="connsiteY3" fmla="*/ 33337 h 123824"/>
              <a:gd name="connsiteX4" fmla="*/ 131762 w 661987"/>
              <a:gd name="connsiteY4" fmla="*/ 14287 h 123824"/>
              <a:gd name="connsiteX5" fmla="*/ 74612 w 661987"/>
              <a:gd name="connsiteY5" fmla="*/ 90487 h 1238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61987" h="123824">
                <a:moveTo>
                  <a:pt x="74612" y="90487"/>
                </a:moveTo>
                <a:cubicBezTo>
                  <a:pt x="149224" y="88900"/>
                  <a:pt x="496887" y="0"/>
                  <a:pt x="579437" y="4762"/>
                </a:cubicBezTo>
                <a:cubicBezTo>
                  <a:pt x="661987" y="9524"/>
                  <a:pt x="617537" y="114300"/>
                  <a:pt x="569912" y="119062"/>
                </a:cubicBezTo>
                <a:cubicBezTo>
                  <a:pt x="522287" y="123824"/>
                  <a:pt x="366712" y="50799"/>
                  <a:pt x="293687" y="33337"/>
                </a:cubicBezTo>
                <a:cubicBezTo>
                  <a:pt x="220662" y="15875"/>
                  <a:pt x="161924" y="4762"/>
                  <a:pt x="131762" y="14287"/>
                </a:cubicBezTo>
                <a:cubicBezTo>
                  <a:pt x="101600" y="23812"/>
                  <a:pt x="0" y="92074"/>
                  <a:pt x="74612" y="90487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" name="Полилиния 40">
            <a:hlinkClick r:id="rId7" action="ppaction://hlinksldjump"/>
          </p:cNvPr>
          <p:cNvSpPr/>
          <p:nvPr/>
        </p:nvSpPr>
        <p:spPr>
          <a:xfrm>
            <a:off x="5426075" y="2613025"/>
            <a:ext cx="550862" cy="155575"/>
          </a:xfrm>
          <a:custGeom>
            <a:avLst/>
            <a:gdLst>
              <a:gd name="connsiteX0" fmla="*/ 498475 w 550862"/>
              <a:gd name="connsiteY0" fmla="*/ 44450 h 155575"/>
              <a:gd name="connsiteX1" fmla="*/ 488950 w 550862"/>
              <a:gd name="connsiteY1" fmla="*/ 149225 h 155575"/>
              <a:gd name="connsiteX2" fmla="*/ 450850 w 550862"/>
              <a:gd name="connsiteY2" fmla="*/ 6350 h 155575"/>
              <a:gd name="connsiteX3" fmla="*/ 346075 w 550862"/>
              <a:gd name="connsiteY3" fmla="*/ 111125 h 155575"/>
              <a:gd name="connsiteX4" fmla="*/ 317500 w 550862"/>
              <a:gd name="connsiteY4" fmla="*/ 25400 h 155575"/>
              <a:gd name="connsiteX5" fmla="*/ 203200 w 550862"/>
              <a:gd name="connsiteY5" fmla="*/ 82550 h 155575"/>
              <a:gd name="connsiteX6" fmla="*/ 12700 w 550862"/>
              <a:gd name="connsiteY6" fmla="*/ 92075 h 155575"/>
              <a:gd name="connsiteX7" fmla="*/ 127000 w 550862"/>
              <a:gd name="connsiteY7" fmla="*/ 44450 h 155575"/>
              <a:gd name="connsiteX8" fmla="*/ 403225 w 550862"/>
              <a:gd name="connsiteY8" fmla="*/ 53975 h 155575"/>
              <a:gd name="connsiteX9" fmla="*/ 479425 w 550862"/>
              <a:gd name="connsiteY9" fmla="*/ 92075 h 155575"/>
              <a:gd name="connsiteX10" fmla="*/ 174625 w 550862"/>
              <a:gd name="connsiteY10" fmla="*/ 120650 h 155575"/>
              <a:gd name="connsiteX11" fmla="*/ 498475 w 550862"/>
              <a:gd name="connsiteY11" fmla="*/ 44450 h 1555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550862" h="155575">
                <a:moveTo>
                  <a:pt x="498475" y="44450"/>
                </a:moveTo>
                <a:cubicBezTo>
                  <a:pt x="550862" y="49212"/>
                  <a:pt x="496887" y="155575"/>
                  <a:pt x="488950" y="149225"/>
                </a:cubicBezTo>
                <a:cubicBezTo>
                  <a:pt x="481013" y="142875"/>
                  <a:pt x="474662" y="12700"/>
                  <a:pt x="450850" y="6350"/>
                </a:cubicBezTo>
                <a:cubicBezTo>
                  <a:pt x="427038" y="0"/>
                  <a:pt x="368300" y="107950"/>
                  <a:pt x="346075" y="111125"/>
                </a:cubicBezTo>
                <a:cubicBezTo>
                  <a:pt x="323850" y="114300"/>
                  <a:pt x="341312" y="30162"/>
                  <a:pt x="317500" y="25400"/>
                </a:cubicBezTo>
                <a:cubicBezTo>
                  <a:pt x="293688" y="20638"/>
                  <a:pt x="254000" y="71438"/>
                  <a:pt x="203200" y="82550"/>
                </a:cubicBezTo>
                <a:cubicBezTo>
                  <a:pt x="152400" y="93663"/>
                  <a:pt x="25400" y="98425"/>
                  <a:pt x="12700" y="92075"/>
                </a:cubicBezTo>
                <a:cubicBezTo>
                  <a:pt x="0" y="85725"/>
                  <a:pt x="61913" y="50800"/>
                  <a:pt x="127000" y="44450"/>
                </a:cubicBezTo>
                <a:cubicBezTo>
                  <a:pt x="192087" y="38100"/>
                  <a:pt x="344488" y="46038"/>
                  <a:pt x="403225" y="53975"/>
                </a:cubicBezTo>
                <a:cubicBezTo>
                  <a:pt x="461963" y="61913"/>
                  <a:pt x="517525" y="80963"/>
                  <a:pt x="479425" y="92075"/>
                </a:cubicBezTo>
                <a:cubicBezTo>
                  <a:pt x="441325" y="103187"/>
                  <a:pt x="173038" y="134937"/>
                  <a:pt x="174625" y="120650"/>
                </a:cubicBezTo>
                <a:cubicBezTo>
                  <a:pt x="176212" y="106363"/>
                  <a:pt x="446088" y="39688"/>
                  <a:pt x="498475" y="44450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Полилиния 44">
            <a:hlinkClick r:id="rId8" action="ppaction://hlinksldjump"/>
          </p:cNvPr>
          <p:cNvSpPr/>
          <p:nvPr/>
        </p:nvSpPr>
        <p:spPr>
          <a:xfrm>
            <a:off x="5221288" y="3832225"/>
            <a:ext cx="436562" cy="430212"/>
          </a:xfrm>
          <a:custGeom>
            <a:avLst/>
            <a:gdLst>
              <a:gd name="connsiteX0" fmla="*/ 46037 w 436562"/>
              <a:gd name="connsiteY0" fmla="*/ 139700 h 430212"/>
              <a:gd name="connsiteX1" fmla="*/ 236537 w 436562"/>
              <a:gd name="connsiteY1" fmla="*/ 63500 h 430212"/>
              <a:gd name="connsiteX2" fmla="*/ 407987 w 436562"/>
              <a:gd name="connsiteY2" fmla="*/ 120650 h 430212"/>
              <a:gd name="connsiteX3" fmla="*/ 407987 w 436562"/>
              <a:gd name="connsiteY3" fmla="*/ 282575 h 430212"/>
              <a:gd name="connsiteX4" fmla="*/ 341312 w 436562"/>
              <a:gd name="connsiteY4" fmla="*/ 368300 h 430212"/>
              <a:gd name="connsiteX5" fmla="*/ 188912 w 436562"/>
              <a:gd name="connsiteY5" fmla="*/ 425450 h 430212"/>
              <a:gd name="connsiteX6" fmla="*/ 36512 w 436562"/>
              <a:gd name="connsiteY6" fmla="*/ 339725 h 430212"/>
              <a:gd name="connsiteX7" fmla="*/ 7937 w 436562"/>
              <a:gd name="connsiteY7" fmla="*/ 196850 h 430212"/>
              <a:gd name="connsiteX8" fmla="*/ 84137 w 436562"/>
              <a:gd name="connsiteY8" fmla="*/ 63500 h 430212"/>
              <a:gd name="connsiteX9" fmla="*/ 217487 w 436562"/>
              <a:gd name="connsiteY9" fmla="*/ 53975 h 430212"/>
              <a:gd name="connsiteX10" fmla="*/ 207962 w 436562"/>
              <a:gd name="connsiteY10" fmla="*/ 387350 h 430212"/>
              <a:gd name="connsiteX11" fmla="*/ 331787 w 436562"/>
              <a:gd name="connsiteY11" fmla="*/ 82550 h 430212"/>
              <a:gd name="connsiteX12" fmla="*/ 274637 w 436562"/>
              <a:gd name="connsiteY12" fmla="*/ 330200 h 430212"/>
              <a:gd name="connsiteX13" fmla="*/ 388937 w 436562"/>
              <a:gd name="connsiteY13" fmla="*/ 196850 h 430212"/>
              <a:gd name="connsiteX14" fmla="*/ 46037 w 436562"/>
              <a:gd name="connsiteY14" fmla="*/ 139700 h 4302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436562" h="430212">
                <a:moveTo>
                  <a:pt x="46037" y="139700"/>
                </a:moveTo>
                <a:cubicBezTo>
                  <a:pt x="20637" y="117475"/>
                  <a:pt x="176212" y="66675"/>
                  <a:pt x="236537" y="63500"/>
                </a:cubicBezTo>
                <a:cubicBezTo>
                  <a:pt x="296862" y="60325"/>
                  <a:pt x="379412" y="84138"/>
                  <a:pt x="407987" y="120650"/>
                </a:cubicBezTo>
                <a:cubicBezTo>
                  <a:pt x="436562" y="157162"/>
                  <a:pt x="419099" y="241300"/>
                  <a:pt x="407987" y="282575"/>
                </a:cubicBezTo>
                <a:cubicBezTo>
                  <a:pt x="396875" y="323850"/>
                  <a:pt x="377824" y="344488"/>
                  <a:pt x="341312" y="368300"/>
                </a:cubicBezTo>
                <a:cubicBezTo>
                  <a:pt x="304800" y="392112"/>
                  <a:pt x="239712" y="430212"/>
                  <a:pt x="188912" y="425450"/>
                </a:cubicBezTo>
                <a:cubicBezTo>
                  <a:pt x="138112" y="420688"/>
                  <a:pt x="66674" y="377825"/>
                  <a:pt x="36512" y="339725"/>
                </a:cubicBezTo>
                <a:cubicBezTo>
                  <a:pt x="6350" y="301625"/>
                  <a:pt x="0" y="242887"/>
                  <a:pt x="7937" y="196850"/>
                </a:cubicBezTo>
                <a:cubicBezTo>
                  <a:pt x="15874" y="150813"/>
                  <a:pt x="49212" y="87312"/>
                  <a:pt x="84137" y="63500"/>
                </a:cubicBezTo>
                <a:cubicBezTo>
                  <a:pt x="119062" y="39688"/>
                  <a:pt x="196850" y="0"/>
                  <a:pt x="217487" y="53975"/>
                </a:cubicBezTo>
                <a:cubicBezTo>
                  <a:pt x="238125" y="107950"/>
                  <a:pt x="188912" y="382588"/>
                  <a:pt x="207962" y="387350"/>
                </a:cubicBezTo>
                <a:cubicBezTo>
                  <a:pt x="227012" y="392112"/>
                  <a:pt x="320675" y="92075"/>
                  <a:pt x="331787" y="82550"/>
                </a:cubicBezTo>
                <a:cubicBezTo>
                  <a:pt x="342900" y="73025"/>
                  <a:pt x="265112" y="311150"/>
                  <a:pt x="274637" y="330200"/>
                </a:cubicBezTo>
                <a:cubicBezTo>
                  <a:pt x="284162" y="349250"/>
                  <a:pt x="428625" y="223838"/>
                  <a:pt x="388937" y="196850"/>
                </a:cubicBezTo>
                <a:cubicBezTo>
                  <a:pt x="349250" y="169863"/>
                  <a:pt x="71437" y="161925"/>
                  <a:pt x="46037" y="139700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" name="Полилиния 45">
            <a:hlinkClick r:id="rId8" action="ppaction://hlinksldjump"/>
          </p:cNvPr>
          <p:cNvSpPr/>
          <p:nvPr/>
        </p:nvSpPr>
        <p:spPr>
          <a:xfrm>
            <a:off x="5246688" y="3913981"/>
            <a:ext cx="393700" cy="340519"/>
          </a:xfrm>
          <a:custGeom>
            <a:avLst/>
            <a:gdLst>
              <a:gd name="connsiteX0" fmla="*/ 58737 w 393700"/>
              <a:gd name="connsiteY0" fmla="*/ 794 h 340519"/>
              <a:gd name="connsiteX1" fmla="*/ 115887 w 393700"/>
              <a:gd name="connsiteY1" fmla="*/ 794 h 340519"/>
              <a:gd name="connsiteX2" fmla="*/ 325437 w 393700"/>
              <a:gd name="connsiteY2" fmla="*/ 10319 h 340519"/>
              <a:gd name="connsiteX3" fmla="*/ 11112 w 393700"/>
              <a:gd name="connsiteY3" fmla="*/ 124619 h 340519"/>
              <a:gd name="connsiteX4" fmla="*/ 392112 w 393700"/>
              <a:gd name="connsiteY4" fmla="*/ 143669 h 340519"/>
              <a:gd name="connsiteX5" fmla="*/ 20637 w 393700"/>
              <a:gd name="connsiteY5" fmla="*/ 181769 h 340519"/>
              <a:gd name="connsiteX6" fmla="*/ 354012 w 393700"/>
              <a:gd name="connsiteY6" fmla="*/ 238919 h 340519"/>
              <a:gd name="connsiteX7" fmla="*/ 77787 w 393700"/>
              <a:gd name="connsiteY7" fmla="*/ 305594 h 340519"/>
              <a:gd name="connsiteX8" fmla="*/ 58737 w 393700"/>
              <a:gd name="connsiteY8" fmla="*/ 794 h 3405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93700" h="340519">
                <a:moveTo>
                  <a:pt x="58737" y="794"/>
                </a:moveTo>
                <a:cubicBezTo>
                  <a:pt x="65087" y="0"/>
                  <a:pt x="115887" y="794"/>
                  <a:pt x="115887" y="794"/>
                </a:cubicBezTo>
                <a:lnTo>
                  <a:pt x="325437" y="10319"/>
                </a:lnTo>
                <a:cubicBezTo>
                  <a:pt x="307975" y="30956"/>
                  <a:pt x="0" y="102394"/>
                  <a:pt x="11112" y="124619"/>
                </a:cubicBezTo>
                <a:cubicBezTo>
                  <a:pt x="22224" y="146844"/>
                  <a:pt x="390525" y="134144"/>
                  <a:pt x="392112" y="143669"/>
                </a:cubicBezTo>
                <a:cubicBezTo>
                  <a:pt x="393700" y="153194"/>
                  <a:pt x="26987" y="165894"/>
                  <a:pt x="20637" y="181769"/>
                </a:cubicBezTo>
                <a:cubicBezTo>
                  <a:pt x="14287" y="197644"/>
                  <a:pt x="344487" y="218282"/>
                  <a:pt x="354012" y="238919"/>
                </a:cubicBezTo>
                <a:cubicBezTo>
                  <a:pt x="363537" y="259556"/>
                  <a:pt x="128587" y="340519"/>
                  <a:pt x="77787" y="305594"/>
                </a:cubicBezTo>
                <a:cubicBezTo>
                  <a:pt x="26987" y="270669"/>
                  <a:pt x="38099" y="150019"/>
                  <a:pt x="58737" y="794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8" name="Полилиния 47"/>
          <p:cNvSpPr/>
          <p:nvPr/>
        </p:nvSpPr>
        <p:spPr>
          <a:xfrm>
            <a:off x="7739063" y="2776538"/>
            <a:ext cx="393699" cy="355599"/>
          </a:xfrm>
          <a:custGeom>
            <a:avLst/>
            <a:gdLst>
              <a:gd name="connsiteX0" fmla="*/ 23812 w 393699"/>
              <a:gd name="connsiteY0" fmla="*/ 109537 h 355599"/>
              <a:gd name="connsiteX1" fmla="*/ 33337 w 393699"/>
              <a:gd name="connsiteY1" fmla="*/ 309562 h 355599"/>
              <a:gd name="connsiteX2" fmla="*/ 223837 w 393699"/>
              <a:gd name="connsiteY2" fmla="*/ 347662 h 355599"/>
              <a:gd name="connsiteX3" fmla="*/ 328612 w 393699"/>
              <a:gd name="connsiteY3" fmla="*/ 261937 h 355599"/>
              <a:gd name="connsiteX4" fmla="*/ 385762 w 393699"/>
              <a:gd name="connsiteY4" fmla="*/ 176212 h 355599"/>
              <a:gd name="connsiteX5" fmla="*/ 280987 w 393699"/>
              <a:gd name="connsiteY5" fmla="*/ 42862 h 355599"/>
              <a:gd name="connsiteX6" fmla="*/ 90487 w 393699"/>
              <a:gd name="connsiteY6" fmla="*/ 14287 h 355599"/>
              <a:gd name="connsiteX7" fmla="*/ 23812 w 393699"/>
              <a:gd name="connsiteY7" fmla="*/ 109537 h 3555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93699" h="355599">
                <a:moveTo>
                  <a:pt x="23812" y="109537"/>
                </a:moveTo>
                <a:cubicBezTo>
                  <a:pt x="14287" y="158750"/>
                  <a:pt x="0" y="269875"/>
                  <a:pt x="33337" y="309562"/>
                </a:cubicBezTo>
                <a:cubicBezTo>
                  <a:pt x="66674" y="349249"/>
                  <a:pt x="174625" y="355599"/>
                  <a:pt x="223837" y="347662"/>
                </a:cubicBezTo>
                <a:cubicBezTo>
                  <a:pt x="273049" y="339725"/>
                  <a:pt x="301625" y="290512"/>
                  <a:pt x="328612" y="261937"/>
                </a:cubicBezTo>
                <a:cubicBezTo>
                  <a:pt x="355600" y="233362"/>
                  <a:pt x="393699" y="212724"/>
                  <a:pt x="385762" y="176212"/>
                </a:cubicBezTo>
                <a:cubicBezTo>
                  <a:pt x="377825" y="139700"/>
                  <a:pt x="330199" y="69849"/>
                  <a:pt x="280987" y="42862"/>
                </a:cubicBezTo>
                <a:cubicBezTo>
                  <a:pt x="231775" y="15875"/>
                  <a:pt x="138112" y="0"/>
                  <a:pt x="90487" y="14287"/>
                </a:cubicBezTo>
                <a:cubicBezTo>
                  <a:pt x="42862" y="28574"/>
                  <a:pt x="33337" y="60324"/>
                  <a:pt x="23812" y="109537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0" name="Полилиния 49">
            <a:hlinkClick r:id="rId8" action="ppaction://hlinksldjump"/>
          </p:cNvPr>
          <p:cNvSpPr/>
          <p:nvPr/>
        </p:nvSpPr>
        <p:spPr>
          <a:xfrm>
            <a:off x="5969000" y="1166813"/>
            <a:ext cx="292100" cy="279399"/>
          </a:xfrm>
          <a:custGeom>
            <a:avLst/>
            <a:gdLst>
              <a:gd name="connsiteX0" fmla="*/ 31750 w 292100"/>
              <a:gd name="connsiteY0" fmla="*/ 61912 h 279399"/>
              <a:gd name="connsiteX1" fmla="*/ 12700 w 292100"/>
              <a:gd name="connsiteY1" fmla="*/ 157162 h 279399"/>
              <a:gd name="connsiteX2" fmla="*/ 107950 w 292100"/>
              <a:gd name="connsiteY2" fmla="*/ 261937 h 279399"/>
              <a:gd name="connsiteX3" fmla="*/ 241300 w 292100"/>
              <a:gd name="connsiteY3" fmla="*/ 261937 h 279399"/>
              <a:gd name="connsiteX4" fmla="*/ 288925 w 292100"/>
              <a:gd name="connsiteY4" fmla="*/ 185737 h 279399"/>
              <a:gd name="connsiteX5" fmla="*/ 260350 w 292100"/>
              <a:gd name="connsiteY5" fmla="*/ 61912 h 279399"/>
              <a:gd name="connsiteX6" fmla="*/ 222250 w 292100"/>
              <a:gd name="connsiteY6" fmla="*/ 14287 h 279399"/>
              <a:gd name="connsiteX7" fmla="*/ 117475 w 292100"/>
              <a:gd name="connsiteY7" fmla="*/ 4762 h 279399"/>
              <a:gd name="connsiteX8" fmla="*/ 31750 w 292100"/>
              <a:gd name="connsiteY8" fmla="*/ 61912 h 2793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92100" h="279399">
                <a:moveTo>
                  <a:pt x="31750" y="61912"/>
                </a:moveTo>
                <a:cubicBezTo>
                  <a:pt x="14287" y="87312"/>
                  <a:pt x="0" y="123825"/>
                  <a:pt x="12700" y="157162"/>
                </a:cubicBezTo>
                <a:cubicBezTo>
                  <a:pt x="25400" y="190500"/>
                  <a:pt x="69850" y="244475"/>
                  <a:pt x="107950" y="261937"/>
                </a:cubicBezTo>
                <a:cubicBezTo>
                  <a:pt x="146050" y="279399"/>
                  <a:pt x="211138" y="274637"/>
                  <a:pt x="241300" y="261937"/>
                </a:cubicBezTo>
                <a:cubicBezTo>
                  <a:pt x="271463" y="249237"/>
                  <a:pt x="285750" y="219074"/>
                  <a:pt x="288925" y="185737"/>
                </a:cubicBezTo>
                <a:cubicBezTo>
                  <a:pt x="292100" y="152400"/>
                  <a:pt x="271462" y="90487"/>
                  <a:pt x="260350" y="61912"/>
                </a:cubicBezTo>
                <a:cubicBezTo>
                  <a:pt x="249238" y="33337"/>
                  <a:pt x="246063" y="23812"/>
                  <a:pt x="222250" y="14287"/>
                </a:cubicBezTo>
                <a:cubicBezTo>
                  <a:pt x="198438" y="4762"/>
                  <a:pt x="142875" y="0"/>
                  <a:pt x="117475" y="4762"/>
                </a:cubicBezTo>
                <a:cubicBezTo>
                  <a:pt x="92075" y="9524"/>
                  <a:pt x="49213" y="36512"/>
                  <a:pt x="31750" y="61912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1" name="Полилиния 50">
            <a:hlinkClick r:id="rId8" action="ppaction://hlinksldjump"/>
          </p:cNvPr>
          <p:cNvSpPr/>
          <p:nvPr/>
        </p:nvSpPr>
        <p:spPr>
          <a:xfrm>
            <a:off x="6015037" y="1163638"/>
            <a:ext cx="228601" cy="257175"/>
          </a:xfrm>
          <a:custGeom>
            <a:avLst/>
            <a:gdLst>
              <a:gd name="connsiteX0" fmla="*/ 33338 w 228601"/>
              <a:gd name="connsiteY0" fmla="*/ 55562 h 257175"/>
              <a:gd name="connsiteX1" fmla="*/ 195263 w 228601"/>
              <a:gd name="connsiteY1" fmla="*/ 74612 h 257175"/>
              <a:gd name="connsiteX2" fmla="*/ 4763 w 228601"/>
              <a:gd name="connsiteY2" fmla="*/ 131762 h 257175"/>
              <a:gd name="connsiteX3" fmla="*/ 223838 w 228601"/>
              <a:gd name="connsiteY3" fmla="*/ 150812 h 257175"/>
              <a:gd name="connsiteX4" fmla="*/ 33338 w 228601"/>
              <a:gd name="connsiteY4" fmla="*/ 188912 h 257175"/>
              <a:gd name="connsiteX5" fmla="*/ 109538 w 228601"/>
              <a:gd name="connsiteY5" fmla="*/ 227012 h 257175"/>
              <a:gd name="connsiteX6" fmla="*/ 109538 w 228601"/>
              <a:gd name="connsiteY6" fmla="*/ 7937 h 257175"/>
              <a:gd name="connsiteX7" fmla="*/ 195263 w 228601"/>
              <a:gd name="connsiteY7" fmla="*/ 179387 h 257175"/>
              <a:gd name="connsiteX8" fmla="*/ 33338 w 228601"/>
              <a:gd name="connsiteY8" fmla="*/ 55562 h 257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28601" h="257175">
                <a:moveTo>
                  <a:pt x="33338" y="55562"/>
                </a:moveTo>
                <a:cubicBezTo>
                  <a:pt x="33338" y="38100"/>
                  <a:pt x="200026" y="61912"/>
                  <a:pt x="195263" y="74612"/>
                </a:cubicBezTo>
                <a:cubicBezTo>
                  <a:pt x="190500" y="87312"/>
                  <a:pt x="0" y="119062"/>
                  <a:pt x="4763" y="131762"/>
                </a:cubicBezTo>
                <a:cubicBezTo>
                  <a:pt x="9526" y="144462"/>
                  <a:pt x="219075" y="141287"/>
                  <a:pt x="223838" y="150812"/>
                </a:cubicBezTo>
                <a:cubicBezTo>
                  <a:pt x="228601" y="160337"/>
                  <a:pt x="52388" y="176212"/>
                  <a:pt x="33338" y="188912"/>
                </a:cubicBezTo>
                <a:cubicBezTo>
                  <a:pt x="14288" y="201612"/>
                  <a:pt x="96838" y="257175"/>
                  <a:pt x="109538" y="227012"/>
                </a:cubicBezTo>
                <a:cubicBezTo>
                  <a:pt x="122238" y="196850"/>
                  <a:pt x="95251" y="15874"/>
                  <a:pt x="109538" y="7937"/>
                </a:cubicBezTo>
                <a:cubicBezTo>
                  <a:pt x="123825" y="0"/>
                  <a:pt x="209550" y="169862"/>
                  <a:pt x="195263" y="179387"/>
                </a:cubicBezTo>
                <a:cubicBezTo>
                  <a:pt x="180976" y="188912"/>
                  <a:pt x="33338" y="73024"/>
                  <a:pt x="33338" y="55562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триг СБРОС на первом"/>
          <p:cNvSpPr/>
          <p:nvPr/>
        </p:nvSpPr>
        <p:spPr>
          <a:xfrm>
            <a:off x="3954421" y="1784843"/>
            <a:ext cx="1750108" cy="477422"/>
          </a:xfrm>
          <a:prstGeom prst="roundRect">
            <a:avLst>
              <a:gd name="adj" fmla="val 50000"/>
            </a:avLst>
          </a:prstGeom>
          <a:solidFill>
            <a:srgbClr val="00B050"/>
          </a:solidFill>
          <a:ln>
            <a:noFill/>
          </a:ln>
          <a:effectLst>
            <a:outerShdw blurRad="127000" dist="38100" dir="5400000" sx="104000" sy="104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 smtClean="0">
                <a:solidFill>
                  <a:schemeClr val="bg1"/>
                </a:solidFill>
              </a:rPr>
              <a:t>3</a:t>
            </a:r>
            <a:endParaRPr lang="ru-RU" b="1" u="sng" dirty="0">
              <a:solidFill>
                <a:schemeClr val="bg1"/>
              </a:solidFill>
            </a:endParaRPr>
          </a:p>
        </p:txBody>
      </p:sp>
      <p:sp>
        <p:nvSpPr>
          <p:cNvPr id="143" name="Прямоугольник 142"/>
          <p:cNvSpPr/>
          <p:nvPr/>
        </p:nvSpPr>
        <p:spPr>
          <a:xfrm>
            <a:off x="3527884" y="0"/>
            <a:ext cx="1913023" cy="490509"/>
          </a:xfrm>
          <a:prstGeom prst="rect">
            <a:avLst/>
          </a:prstGeom>
          <a:solidFill>
            <a:srgbClr val="1C2F5A"/>
          </a:solidFill>
          <a:ln>
            <a:noFill/>
          </a:ln>
          <a:effectLst>
            <a:outerShdw blurRad="127000" dist="38100" dir="5400000" sx="103000" sy="103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Строение клетки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1385858" y="1099669"/>
            <a:ext cx="3454904" cy="571982"/>
          </a:xfrm>
          <a:prstGeom prst="roundRect">
            <a:avLst/>
          </a:prstGeom>
          <a:solidFill>
            <a:schemeClr val="bg1"/>
          </a:solidFill>
          <a:ln cmpd="dbl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Задания высокого  уровня сложности 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151" name="Прямоугольник 150">
            <a:hlinkClick r:id="rId9" action="ppaction://hlinksldjump" tooltip="Устройство микроскопа и правила работы с ним"/>
          </p:cNvPr>
          <p:cNvSpPr/>
          <p:nvPr/>
        </p:nvSpPr>
        <p:spPr>
          <a:xfrm>
            <a:off x="1756824" y="0"/>
            <a:ext cx="1807063" cy="49050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  <a:effectLst>
            <a:outerShdw blurRad="127000" dist="38100" dir="5400000" sx="103000" sy="103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 smtClean="0">
                <a:solidFill>
                  <a:schemeClr val="bg1"/>
                </a:solidFill>
                <a:hlinkClick r:id="rId9" action="ppaction://hlinksldjump"/>
              </a:rPr>
              <a:t>Микроскоп</a:t>
            </a:r>
            <a:endParaRPr lang="ru-RU" b="1" u="sng" dirty="0">
              <a:solidFill>
                <a:schemeClr val="bg1"/>
              </a:solidFill>
            </a:endParaRPr>
          </a:p>
        </p:txBody>
      </p:sp>
      <p:sp>
        <p:nvSpPr>
          <p:cNvPr id="146" name="Прямоугольник 145">
            <a:hlinkClick r:id="rId10" action="ppaction://hlinksldjump" tooltip="Устройство микроскопа и правила работы с ним"/>
          </p:cNvPr>
          <p:cNvSpPr/>
          <p:nvPr/>
        </p:nvSpPr>
        <p:spPr>
          <a:xfrm>
            <a:off x="-6862" y="0"/>
            <a:ext cx="1763687" cy="49050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  <a:effectLst>
            <a:outerShdw blurRad="127000" dist="38100" dir="5400000" sx="103000" sy="103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/>
                </a:solidFill>
                <a:hlinkClick r:id="rId11" action="ppaction://hlinksldjump"/>
              </a:rPr>
              <a:t>Великие открытия 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24" name="Прямоугольник 23">
            <a:hlinkClick r:id="rId12" action="ppaction://hlinksldjump" tooltip="Устройство микроскопа и правила работы с ним"/>
          </p:cNvPr>
          <p:cNvSpPr/>
          <p:nvPr/>
        </p:nvSpPr>
        <p:spPr>
          <a:xfrm>
            <a:off x="12593" y="508123"/>
            <a:ext cx="1727684" cy="504056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  <a:effectLst>
            <a:outerShdw blurRad="127000" dist="38100" dir="5400000" sx="103000" sy="103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/>
                </a:solidFill>
                <a:hlinkClick r:id="rId12" action="ppaction://hlinksldjump"/>
              </a:rPr>
              <a:t>Начало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23" name="триг СБРОС на первом"/>
          <p:cNvSpPr/>
          <p:nvPr/>
        </p:nvSpPr>
        <p:spPr>
          <a:xfrm>
            <a:off x="132307" y="1762125"/>
            <a:ext cx="1807891" cy="500140"/>
          </a:xfrm>
          <a:prstGeom prst="roundRect">
            <a:avLst>
              <a:gd name="adj" fmla="val 50000"/>
            </a:avLst>
          </a:prstGeom>
          <a:solidFill>
            <a:srgbClr val="00B050"/>
          </a:solidFill>
          <a:ln>
            <a:noFill/>
          </a:ln>
          <a:effectLst>
            <a:outerShdw blurRad="127000" dist="38100" dir="5400000" sx="104000" sy="104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 smtClean="0">
                <a:solidFill>
                  <a:schemeClr val="bg1"/>
                </a:solidFill>
              </a:rPr>
              <a:t>1</a:t>
            </a:r>
            <a:endParaRPr lang="ru-RU" b="1" u="sng" dirty="0">
              <a:solidFill>
                <a:schemeClr val="bg1"/>
              </a:solidFill>
            </a:endParaRPr>
          </a:p>
        </p:txBody>
      </p:sp>
      <p:sp>
        <p:nvSpPr>
          <p:cNvPr id="40" name="триг СБРОС на первом"/>
          <p:cNvSpPr/>
          <p:nvPr/>
        </p:nvSpPr>
        <p:spPr>
          <a:xfrm>
            <a:off x="2032217" y="2262264"/>
            <a:ext cx="1908212" cy="506335"/>
          </a:xfrm>
          <a:prstGeom prst="roundRect">
            <a:avLst>
              <a:gd name="adj" fmla="val 50000"/>
            </a:avLst>
          </a:prstGeom>
          <a:solidFill>
            <a:srgbClr val="00B050"/>
          </a:solidFill>
          <a:ln>
            <a:noFill/>
          </a:ln>
          <a:effectLst>
            <a:outerShdw blurRad="127000" dist="38100" dir="5400000" sx="104000" sy="104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 smtClean="0">
                <a:solidFill>
                  <a:schemeClr val="bg1"/>
                </a:solidFill>
              </a:rPr>
              <a:t>2</a:t>
            </a:r>
            <a:endParaRPr lang="ru-RU" b="1" u="sng" dirty="0">
              <a:solidFill>
                <a:schemeClr val="bg1"/>
              </a:solidFill>
            </a:endParaRPr>
          </a:p>
        </p:txBody>
      </p:sp>
      <p:sp>
        <p:nvSpPr>
          <p:cNvPr id="47" name="триг СБРОС на первом">
            <a:hlinkClick r:id="rId13" action="ppaction://hlinksldjump"/>
          </p:cNvPr>
          <p:cNvSpPr/>
          <p:nvPr/>
        </p:nvSpPr>
        <p:spPr>
          <a:xfrm>
            <a:off x="173359" y="4530514"/>
            <a:ext cx="1212499" cy="506335"/>
          </a:xfrm>
          <a:prstGeom prst="ellipse">
            <a:avLst/>
          </a:prstGeom>
          <a:solidFill>
            <a:srgbClr val="00B050"/>
          </a:solidFill>
          <a:ln>
            <a:noFill/>
          </a:ln>
          <a:effectLst>
            <a:outerShdw blurRad="127000" dist="38100" dir="5400000" sx="104000" sy="104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 smtClean="0">
                <a:solidFill>
                  <a:schemeClr val="bg1"/>
                </a:solidFill>
              </a:rPr>
              <a:t>Назад </a:t>
            </a:r>
            <a:endParaRPr lang="ru-RU" b="1" u="sng" dirty="0">
              <a:solidFill>
                <a:schemeClr val="bg1"/>
              </a:solidFill>
            </a:endParaRPr>
          </a:p>
        </p:txBody>
      </p:sp>
      <p:pic>
        <p:nvPicPr>
          <p:cNvPr id="2050" name="Picture 2" descr="C:\Users\1\Desktop\плакат потешина\картинки\depositphotos_39109609-stock-illustration-professor-holding-frog.jpg">
            <a:hlinkClick r:id="rId14" action="ppaction://hlinksldjump"/>
          </p:cNvPr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251520" y="2391730"/>
            <a:ext cx="1631147" cy="1811796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</p:pic>
      <p:pic>
        <p:nvPicPr>
          <p:cNvPr id="33" name="Picture 2" descr="C:\Users\1\Desktop\плакат потешина\картинки\depositphotos_39109609-stock-illustration-professor-holding-frog.jpg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2159732" y="2859782"/>
            <a:ext cx="1631147" cy="1811796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</p:pic>
      <p:pic>
        <p:nvPicPr>
          <p:cNvPr id="34" name="Picture 2" descr="C:\Users\1\Desktop\плакат потешина\картинки\depositphotos_39109609-stock-illustration-professor-holding-frog.jpg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4067944" y="2463738"/>
            <a:ext cx="1631147" cy="1811796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</p:pic>
      <p:pic>
        <p:nvPicPr>
          <p:cNvPr id="2053" name="Picture 5" descr="C:\Users\1\Desktop\плакат потешина\картинки\9622c3fde0c396e00664ef1c26e875f7--cell-model-animal-cell.jpg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6192180" y="915566"/>
            <a:ext cx="2571779" cy="3672408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glow rad="228600">
              <a:srgbClr val="00B050">
                <a:alpha val="40000"/>
              </a:srgbClr>
            </a:glow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Left"/>
            <a:lightRig rig="threePt" dir="t">
              <a:rot lat="0" lon="0" rev="2100000"/>
            </a:lightRig>
          </a:scene3d>
          <a:sp3d extrusionH="25400">
            <a:bevelT w="304800" h="152400"/>
            <a:extrusionClr>
              <a:srgbClr val="000000"/>
            </a:extrusionClr>
          </a:sp3d>
        </p:spPr>
      </p:pic>
      <p:sp>
        <p:nvSpPr>
          <p:cNvPr id="55" name="Прямоугольник 54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Скругленный прямоугольник 35"/>
          <p:cNvSpPr/>
          <p:nvPr/>
        </p:nvSpPr>
        <p:spPr>
          <a:xfrm>
            <a:off x="2087724" y="123478"/>
            <a:ext cx="6372708" cy="684076"/>
          </a:xfrm>
          <a:prstGeom prst="roundRect">
            <a:avLst/>
          </a:prstGeom>
          <a:solidFill>
            <a:schemeClr val="bg1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Вставьте пропущенные термины в текст  «Строение клетки».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42" name="Скругленный прямоугольник 41"/>
          <p:cNvSpPr/>
          <p:nvPr/>
        </p:nvSpPr>
        <p:spPr>
          <a:xfrm>
            <a:off x="1475656" y="879562"/>
            <a:ext cx="7524836" cy="3888432"/>
          </a:xfrm>
          <a:prstGeom prst="roundRect">
            <a:avLst/>
          </a:prstGeom>
          <a:solidFill>
            <a:schemeClr val="bg1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ru-RU" dirty="0" smtClean="0">
                <a:solidFill>
                  <a:schemeClr val="tx1"/>
                </a:solidFill>
              </a:rPr>
              <a:t>        Все клетки снаружи покрыты                                            ,состоящей из</a:t>
            </a:r>
          </a:p>
          <a:p>
            <a:endParaRPr lang="ru-RU" dirty="0" smtClean="0">
              <a:solidFill>
                <a:schemeClr val="tx1"/>
              </a:solidFill>
            </a:endParaRPr>
          </a:p>
          <a:p>
            <a:r>
              <a:rPr lang="ru-RU" dirty="0" smtClean="0">
                <a:solidFill>
                  <a:schemeClr val="tx1"/>
                </a:solidFill>
              </a:rPr>
              <a:t>молекул  белков и липидов.  Одномебранный органоид  эндоплазма-</a:t>
            </a:r>
          </a:p>
          <a:p>
            <a:endParaRPr lang="ru-RU" dirty="0" smtClean="0">
              <a:solidFill>
                <a:schemeClr val="tx1"/>
              </a:solidFill>
            </a:endParaRPr>
          </a:p>
          <a:p>
            <a:r>
              <a:rPr lang="ru-RU" dirty="0" err="1" smtClean="0">
                <a:solidFill>
                  <a:schemeClr val="tx1"/>
                </a:solidFill>
              </a:rPr>
              <a:t>тическая</a:t>
            </a:r>
            <a:r>
              <a:rPr lang="ru-RU" dirty="0" smtClean="0">
                <a:solidFill>
                  <a:schemeClr val="tx1"/>
                </a:solidFill>
              </a:rPr>
              <a:t> сеть (ЭПС) бывает двух видов:                            и                            . </a:t>
            </a:r>
          </a:p>
          <a:p>
            <a:endParaRPr lang="ru-RU" dirty="0" smtClean="0">
              <a:solidFill>
                <a:schemeClr val="tx1"/>
              </a:solidFill>
            </a:endParaRPr>
          </a:p>
          <a:p>
            <a:r>
              <a:rPr lang="ru-RU" dirty="0" smtClean="0">
                <a:solidFill>
                  <a:schemeClr val="tx1"/>
                </a:solidFill>
              </a:rPr>
              <a:t>Важнейший немембранный  органоид  клетки – рибосома, главная </a:t>
            </a:r>
          </a:p>
          <a:p>
            <a:endParaRPr lang="ru-RU" dirty="0" smtClean="0">
              <a:solidFill>
                <a:schemeClr val="tx1"/>
              </a:solidFill>
            </a:endParaRPr>
          </a:p>
          <a:p>
            <a:r>
              <a:rPr lang="ru-RU" dirty="0" smtClean="0">
                <a:solidFill>
                  <a:schemeClr val="tx1"/>
                </a:solidFill>
              </a:rPr>
              <a:t>функция которой                                  из аминокислот  по информации, </a:t>
            </a:r>
          </a:p>
          <a:p>
            <a:endParaRPr lang="ru-RU" dirty="0" smtClean="0">
              <a:solidFill>
                <a:schemeClr val="tx1"/>
              </a:solidFill>
            </a:endParaRPr>
          </a:p>
          <a:p>
            <a:r>
              <a:rPr lang="ru-RU" dirty="0" smtClean="0">
                <a:solidFill>
                  <a:schemeClr val="tx1"/>
                </a:solidFill>
              </a:rPr>
              <a:t>считанной с                                .   Генетическая информация находится в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                             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                               ,которые хранятся в главной части клетки-                     .                                                                                          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43" name="пит отв2"/>
          <p:cNvSpPr/>
          <p:nvPr/>
        </p:nvSpPr>
        <p:spPr>
          <a:xfrm>
            <a:off x="5544108" y="1131590"/>
            <a:ext cx="1424006" cy="283781"/>
          </a:xfrm>
          <a:prstGeom prst="ellipse">
            <a:avLst/>
          </a:prstGeom>
          <a:solidFill>
            <a:srgbClr val="FF000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600" b="1" dirty="0">
              <a:solidFill>
                <a:schemeClr val="bg1"/>
              </a:solidFill>
            </a:endParaRPr>
          </a:p>
        </p:txBody>
      </p:sp>
      <p:grpSp>
        <p:nvGrpSpPr>
          <p:cNvPr id="44" name="Группа 12"/>
          <p:cNvGrpSpPr/>
          <p:nvPr/>
        </p:nvGrpSpPr>
        <p:grpSpPr>
          <a:xfrm>
            <a:off x="98363" y="267494"/>
            <a:ext cx="1845345" cy="3776444"/>
            <a:chOff x="6518303" y="108869"/>
            <a:chExt cx="1845345" cy="3962210"/>
          </a:xfrm>
          <a:effectLst>
            <a:outerShdw blurRad="127000" dist="38100" dir="5400000" sx="104000" sy="104000" algn="t" rotWithShape="0">
              <a:prstClr val="black">
                <a:alpha val="40000"/>
              </a:prstClr>
            </a:outerShdw>
          </a:effectLst>
        </p:grpSpPr>
        <p:sp>
          <p:nvSpPr>
            <p:cNvPr id="49" name="Полилиния 48"/>
            <p:cNvSpPr/>
            <p:nvPr/>
          </p:nvSpPr>
          <p:spPr>
            <a:xfrm rot="11321256">
              <a:off x="6919707" y="1079186"/>
              <a:ext cx="543971" cy="2991893"/>
            </a:xfrm>
            <a:custGeom>
              <a:avLst/>
              <a:gdLst>
                <a:gd name="connsiteX0" fmla="*/ 0 w 499210"/>
                <a:gd name="connsiteY0" fmla="*/ 2578684 h 2578684"/>
                <a:gd name="connsiteX1" fmla="*/ 246834 w 499210"/>
                <a:gd name="connsiteY1" fmla="*/ 0 h 2578684"/>
                <a:gd name="connsiteX2" fmla="*/ 499210 w 499210"/>
                <a:gd name="connsiteY2" fmla="*/ 2578684 h 2578684"/>
                <a:gd name="connsiteX3" fmla="*/ 0 w 499210"/>
                <a:gd name="connsiteY3" fmla="*/ 2578684 h 2578684"/>
                <a:gd name="connsiteX0" fmla="*/ 0 w 630522"/>
                <a:gd name="connsiteY0" fmla="*/ 2240226 h 2578684"/>
                <a:gd name="connsiteX1" fmla="*/ 378146 w 630522"/>
                <a:gd name="connsiteY1" fmla="*/ 0 h 2578684"/>
                <a:gd name="connsiteX2" fmla="*/ 630522 w 630522"/>
                <a:gd name="connsiteY2" fmla="*/ 2578684 h 2578684"/>
                <a:gd name="connsiteX3" fmla="*/ 0 w 630522"/>
                <a:gd name="connsiteY3" fmla="*/ 2240226 h 2578684"/>
                <a:gd name="connsiteX0" fmla="*/ 0 w 621819"/>
                <a:gd name="connsiteY0" fmla="*/ 2240226 h 2491748"/>
                <a:gd name="connsiteX1" fmla="*/ 378146 w 621819"/>
                <a:gd name="connsiteY1" fmla="*/ 0 h 2491748"/>
                <a:gd name="connsiteX2" fmla="*/ 621819 w 621819"/>
                <a:gd name="connsiteY2" fmla="*/ 2491748 h 2491748"/>
                <a:gd name="connsiteX3" fmla="*/ 0 w 621819"/>
                <a:gd name="connsiteY3" fmla="*/ 2240226 h 2491748"/>
                <a:gd name="connsiteX0" fmla="*/ 0 w 556469"/>
                <a:gd name="connsiteY0" fmla="*/ 2216117 h 2491748"/>
                <a:gd name="connsiteX1" fmla="*/ 312796 w 556469"/>
                <a:gd name="connsiteY1" fmla="*/ 0 h 2491748"/>
                <a:gd name="connsiteX2" fmla="*/ 556469 w 556469"/>
                <a:gd name="connsiteY2" fmla="*/ 2491748 h 2491748"/>
                <a:gd name="connsiteX3" fmla="*/ 0 w 556469"/>
                <a:gd name="connsiteY3" fmla="*/ 2216117 h 2491748"/>
                <a:gd name="connsiteX0" fmla="*/ 0 w 601837"/>
                <a:gd name="connsiteY0" fmla="*/ 2223856 h 2491748"/>
                <a:gd name="connsiteX1" fmla="*/ 358164 w 601837"/>
                <a:gd name="connsiteY1" fmla="*/ 0 h 2491748"/>
                <a:gd name="connsiteX2" fmla="*/ 601837 w 601837"/>
                <a:gd name="connsiteY2" fmla="*/ 2491748 h 2491748"/>
                <a:gd name="connsiteX3" fmla="*/ 0 w 601837"/>
                <a:gd name="connsiteY3" fmla="*/ 2223856 h 2491748"/>
                <a:gd name="connsiteX0" fmla="*/ 0 w 606372"/>
                <a:gd name="connsiteY0" fmla="*/ 2264551 h 2491748"/>
                <a:gd name="connsiteX1" fmla="*/ 362699 w 606372"/>
                <a:gd name="connsiteY1" fmla="*/ 0 h 2491748"/>
                <a:gd name="connsiteX2" fmla="*/ 606372 w 606372"/>
                <a:gd name="connsiteY2" fmla="*/ 2491748 h 2491748"/>
                <a:gd name="connsiteX3" fmla="*/ 0 w 606372"/>
                <a:gd name="connsiteY3" fmla="*/ 2264551 h 24917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6372" h="2491748">
                  <a:moveTo>
                    <a:pt x="0" y="2264551"/>
                  </a:moveTo>
                  <a:lnTo>
                    <a:pt x="362699" y="0"/>
                  </a:lnTo>
                  <a:lnTo>
                    <a:pt x="606372" y="2491748"/>
                  </a:lnTo>
                  <a:lnTo>
                    <a:pt x="0" y="2264551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00B050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2" name="Скругленный прямоугольник 51">
              <a:hlinkClick r:id="rId13" action="ppaction://hlinksldjump"/>
            </p:cNvPr>
            <p:cNvSpPr/>
            <p:nvPr/>
          </p:nvSpPr>
          <p:spPr>
            <a:xfrm>
              <a:off x="6518303" y="108869"/>
              <a:ext cx="1845345" cy="1737653"/>
            </a:xfrm>
            <a:prstGeom prst="roundRect">
              <a:avLst>
                <a:gd name="adj" fmla="val 44276"/>
              </a:avLst>
            </a:prstGeom>
            <a:solidFill>
              <a:schemeClr val="bg1"/>
            </a:solidFill>
            <a:ln>
              <a:solidFill>
                <a:srgbClr val="00B050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ru-RU" dirty="0" smtClean="0">
                  <a:solidFill>
                    <a:schemeClr val="tx1"/>
                  </a:solidFill>
                </a:rPr>
                <a:t>Для </a:t>
              </a:r>
              <a:r>
                <a:rPr lang="ru-RU" sz="1700" dirty="0" smtClean="0">
                  <a:solidFill>
                    <a:schemeClr val="tx1"/>
                  </a:solidFill>
                </a:rPr>
                <a:t>самопроверки</a:t>
              </a:r>
              <a:r>
                <a:rPr lang="ru-RU" dirty="0" smtClean="0">
                  <a:solidFill>
                    <a:schemeClr val="tx1"/>
                  </a:solidFill>
                </a:rPr>
                <a:t> нажмите на красные кнопки.</a:t>
              </a:r>
              <a:endParaRPr lang="ru-RU" dirty="0">
                <a:solidFill>
                  <a:schemeClr val="tx1"/>
                </a:solidFill>
              </a:endParaRPr>
            </a:p>
          </p:txBody>
        </p:sp>
      </p:grpSp>
      <p:pic>
        <p:nvPicPr>
          <p:cNvPr id="3" name="Picture 2" descr="C:\Users\1\Desktop\плакат потешина\картинки\depositphotos_10862345-stock-illustration-thinking-man.jpg"/>
          <p:cNvPicPr>
            <a:picLocks noChangeAspect="1" noChangeArrowheads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179512" y="3975906"/>
            <a:ext cx="1188133" cy="1008112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</p:pic>
      <p:sp>
        <p:nvSpPr>
          <p:cNvPr id="53" name="пит отв5"/>
          <p:cNvSpPr/>
          <p:nvPr/>
        </p:nvSpPr>
        <p:spPr>
          <a:xfrm>
            <a:off x="7200292" y="2211710"/>
            <a:ext cx="1424006" cy="283781"/>
          </a:xfrm>
          <a:prstGeom prst="ellipse">
            <a:avLst/>
          </a:prstGeom>
          <a:solidFill>
            <a:srgbClr val="FF000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600" b="1" dirty="0">
              <a:solidFill>
                <a:schemeClr val="bg1"/>
              </a:solidFill>
            </a:endParaRPr>
          </a:p>
        </p:txBody>
      </p:sp>
      <p:sp>
        <p:nvSpPr>
          <p:cNvPr id="54" name="пит отв3"/>
          <p:cNvSpPr/>
          <p:nvPr/>
        </p:nvSpPr>
        <p:spPr>
          <a:xfrm>
            <a:off x="5652120" y="2211710"/>
            <a:ext cx="1388002" cy="283781"/>
          </a:xfrm>
          <a:prstGeom prst="ellipse">
            <a:avLst/>
          </a:prstGeom>
          <a:solidFill>
            <a:srgbClr val="FF000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600" b="1" dirty="0">
              <a:solidFill>
                <a:schemeClr val="bg1"/>
              </a:solidFill>
            </a:endParaRPr>
          </a:p>
        </p:txBody>
      </p:sp>
      <p:sp>
        <p:nvSpPr>
          <p:cNvPr id="57" name="пит отв7"/>
          <p:cNvSpPr/>
          <p:nvPr/>
        </p:nvSpPr>
        <p:spPr>
          <a:xfrm>
            <a:off x="3635896" y="3291830"/>
            <a:ext cx="1424006" cy="283781"/>
          </a:xfrm>
          <a:prstGeom prst="ellipse">
            <a:avLst/>
          </a:prstGeom>
          <a:solidFill>
            <a:srgbClr val="FF000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600" b="1" dirty="0">
              <a:solidFill>
                <a:schemeClr val="bg1"/>
              </a:solidFill>
            </a:endParaRPr>
          </a:p>
        </p:txBody>
      </p:sp>
      <p:sp>
        <p:nvSpPr>
          <p:cNvPr id="58" name="пит отв9"/>
          <p:cNvSpPr/>
          <p:nvPr/>
        </p:nvSpPr>
        <p:spPr>
          <a:xfrm>
            <a:off x="3095836" y="3867894"/>
            <a:ext cx="1424006" cy="283781"/>
          </a:xfrm>
          <a:prstGeom prst="ellipse">
            <a:avLst/>
          </a:prstGeom>
          <a:solidFill>
            <a:srgbClr val="FF000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600" b="1" dirty="0">
              <a:solidFill>
                <a:schemeClr val="bg1"/>
              </a:solidFill>
            </a:endParaRPr>
          </a:p>
        </p:txBody>
      </p:sp>
      <p:sp>
        <p:nvSpPr>
          <p:cNvPr id="59" name="пит отв11"/>
          <p:cNvSpPr/>
          <p:nvPr/>
        </p:nvSpPr>
        <p:spPr>
          <a:xfrm>
            <a:off x="1871700" y="4407954"/>
            <a:ext cx="1424006" cy="283781"/>
          </a:xfrm>
          <a:prstGeom prst="ellipse">
            <a:avLst/>
          </a:prstGeom>
          <a:solidFill>
            <a:srgbClr val="FF000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600" b="1" dirty="0">
              <a:solidFill>
                <a:schemeClr val="bg1"/>
              </a:solidFill>
            </a:endParaRPr>
          </a:p>
        </p:txBody>
      </p:sp>
      <p:sp>
        <p:nvSpPr>
          <p:cNvPr id="60" name="пит отв13"/>
          <p:cNvSpPr/>
          <p:nvPr/>
        </p:nvSpPr>
        <p:spPr>
          <a:xfrm>
            <a:off x="7524328" y="4443958"/>
            <a:ext cx="1080120" cy="216024"/>
          </a:xfrm>
          <a:prstGeom prst="ellipse">
            <a:avLst/>
          </a:prstGeom>
          <a:solidFill>
            <a:srgbClr val="FF000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600" b="1" dirty="0">
              <a:solidFill>
                <a:schemeClr val="bg1"/>
              </a:solidFill>
            </a:endParaRPr>
          </a:p>
        </p:txBody>
      </p:sp>
      <p:sp>
        <p:nvSpPr>
          <p:cNvPr id="61" name="пит отв1"/>
          <p:cNvSpPr/>
          <p:nvPr/>
        </p:nvSpPr>
        <p:spPr>
          <a:xfrm>
            <a:off x="5112060" y="987574"/>
            <a:ext cx="2088232" cy="540060"/>
          </a:xfrm>
          <a:prstGeom prst="ellipse">
            <a:avLst/>
          </a:prstGeom>
          <a:solidFill>
            <a:srgbClr val="FF000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sz="1600" b="1" dirty="0" smtClean="0">
                <a:solidFill>
                  <a:schemeClr val="bg1"/>
                </a:solidFill>
              </a:rPr>
              <a:t>плазматической мембраной</a:t>
            </a:r>
            <a:endParaRPr lang="ru-RU" sz="1600" b="1" dirty="0">
              <a:solidFill>
                <a:schemeClr val="bg1"/>
              </a:solidFill>
            </a:endParaRPr>
          </a:p>
        </p:txBody>
      </p:sp>
      <p:sp>
        <p:nvSpPr>
          <p:cNvPr id="62" name="пит отв4"/>
          <p:cNvSpPr/>
          <p:nvPr/>
        </p:nvSpPr>
        <p:spPr>
          <a:xfrm>
            <a:off x="5652120" y="2211710"/>
            <a:ext cx="1388002" cy="283781"/>
          </a:xfrm>
          <a:prstGeom prst="ellipse">
            <a:avLst/>
          </a:prstGeom>
          <a:solidFill>
            <a:srgbClr val="FF000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chemeClr val="bg1"/>
                </a:solidFill>
              </a:rPr>
              <a:t>гладкая </a:t>
            </a:r>
            <a:endParaRPr lang="ru-RU" sz="1600" b="1" dirty="0">
              <a:solidFill>
                <a:schemeClr val="bg1"/>
              </a:solidFill>
            </a:endParaRPr>
          </a:p>
        </p:txBody>
      </p:sp>
      <p:sp>
        <p:nvSpPr>
          <p:cNvPr id="63" name="пит отв6"/>
          <p:cNvSpPr/>
          <p:nvPr/>
        </p:nvSpPr>
        <p:spPr>
          <a:xfrm>
            <a:off x="7200292" y="2175706"/>
            <a:ext cx="1692188" cy="396044"/>
          </a:xfrm>
          <a:prstGeom prst="ellipse">
            <a:avLst/>
          </a:prstGeom>
          <a:solidFill>
            <a:srgbClr val="FF000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sz="1600" b="1" dirty="0" smtClean="0">
                <a:solidFill>
                  <a:schemeClr val="bg1"/>
                </a:solidFill>
              </a:rPr>
              <a:t>шероховатая </a:t>
            </a:r>
            <a:endParaRPr lang="ru-RU" sz="1600" b="1" dirty="0">
              <a:solidFill>
                <a:schemeClr val="bg1"/>
              </a:solidFill>
            </a:endParaRPr>
          </a:p>
        </p:txBody>
      </p:sp>
      <p:sp>
        <p:nvSpPr>
          <p:cNvPr id="64" name="пит отв8"/>
          <p:cNvSpPr/>
          <p:nvPr/>
        </p:nvSpPr>
        <p:spPr>
          <a:xfrm>
            <a:off x="3491880" y="3255826"/>
            <a:ext cx="1647800" cy="387660"/>
          </a:xfrm>
          <a:prstGeom prst="ellipse">
            <a:avLst/>
          </a:prstGeom>
          <a:solidFill>
            <a:srgbClr val="FF000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sz="1600" b="1" dirty="0" smtClean="0">
                <a:solidFill>
                  <a:schemeClr val="bg1"/>
                </a:solidFill>
              </a:rPr>
              <a:t>синтез белка</a:t>
            </a:r>
            <a:endParaRPr lang="ru-RU" sz="1600" b="1" dirty="0">
              <a:solidFill>
                <a:schemeClr val="bg1"/>
              </a:solidFill>
            </a:endParaRPr>
          </a:p>
        </p:txBody>
      </p:sp>
      <p:sp>
        <p:nvSpPr>
          <p:cNvPr id="65" name="пит отв10"/>
          <p:cNvSpPr/>
          <p:nvPr/>
        </p:nvSpPr>
        <p:spPr>
          <a:xfrm>
            <a:off x="3095836" y="3867894"/>
            <a:ext cx="1424006" cy="283781"/>
          </a:xfrm>
          <a:prstGeom prst="ellipse">
            <a:avLst/>
          </a:prstGeom>
          <a:solidFill>
            <a:srgbClr val="FF000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chemeClr val="bg1"/>
                </a:solidFill>
              </a:rPr>
              <a:t>ДНК</a:t>
            </a:r>
            <a:endParaRPr lang="ru-RU" sz="1600" b="1" dirty="0">
              <a:solidFill>
                <a:schemeClr val="bg1"/>
              </a:solidFill>
            </a:endParaRPr>
          </a:p>
        </p:txBody>
      </p:sp>
      <p:sp>
        <p:nvSpPr>
          <p:cNvPr id="66" name="пит отв12"/>
          <p:cNvSpPr/>
          <p:nvPr/>
        </p:nvSpPr>
        <p:spPr>
          <a:xfrm>
            <a:off x="1727684" y="4371950"/>
            <a:ext cx="1611796" cy="351656"/>
          </a:xfrm>
          <a:prstGeom prst="ellipse">
            <a:avLst/>
          </a:prstGeom>
          <a:solidFill>
            <a:srgbClr val="FF000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sz="1600" b="1" dirty="0" smtClean="0">
                <a:solidFill>
                  <a:schemeClr val="bg1"/>
                </a:solidFill>
              </a:rPr>
              <a:t>хромосомах </a:t>
            </a:r>
            <a:endParaRPr lang="ru-RU" sz="1600" b="1" dirty="0">
              <a:solidFill>
                <a:schemeClr val="bg1"/>
              </a:solidFill>
            </a:endParaRPr>
          </a:p>
        </p:txBody>
      </p:sp>
      <p:sp>
        <p:nvSpPr>
          <p:cNvPr id="67" name="пит отв14"/>
          <p:cNvSpPr/>
          <p:nvPr/>
        </p:nvSpPr>
        <p:spPr>
          <a:xfrm>
            <a:off x="7524328" y="4407954"/>
            <a:ext cx="1044116" cy="288032"/>
          </a:xfrm>
          <a:prstGeom prst="ellipse">
            <a:avLst/>
          </a:prstGeom>
          <a:solidFill>
            <a:srgbClr val="FF000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chemeClr val="bg1"/>
                </a:solidFill>
              </a:rPr>
              <a:t>ядре </a:t>
            </a:r>
            <a:endParaRPr lang="ru-RU" sz="1600" b="1" dirty="0">
              <a:solidFill>
                <a:schemeClr val="bg1"/>
              </a:solidFill>
            </a:endParaRPr>
          </a:p>
        </p:txBody>
      </p:sp>
      <p:sp>
        <p:nvSpPr>
          <p:cNvPr id="68" name="триг СБРОС на первом223">
            <a:hlinkClick r:id="rId18" action="ppaction://hlinksldjump"/>
          </p:cNvPr>
          <p:cNvSpPr/>
          <p:nvPr/>
        </p:nvSpPr>
        <p:spPr>
          <a:xfrm>
            <a:off x="7380312" y="4803998"/>
            <a:ext cx="1580778" cy="236562"/>
          </a:xfrm>
          <a:prstGeom prst="roundRect">
            <a:avLst>
              <a:gd name="adj" fmla="val 50000"/>
            </a:avLst>
          </a:prstGeom>
          <a:solidFill>
            <a:srgbClr val="C00000"/>
          </a:solidFill>
          <a:ln>
            <a:noFill/>
          </a:ln>
          <a:effectLst>
            <a:outerShdw blurRad="127000" dist="38100" dir="5400000" sx="104000" sy="104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 smtClean="0">
                <a:solidFill>
                  <a:schemeClr val="bg1"/>
                </a:solidFill>
              </a:rPr>
              <a:t>Завершить</a:t>
            </a:r>
            <a:endParaRPr lang="ru-RU" b="1" u="sng" dirty="0">
              <a:solidFill>
                <a:schemeClr val="bg1"/>
              </a:solidFill>
            </a:endParaRPr>
          </a:p>
        </p:txBody>
      </p:sp>
      <p:pic>
        <p:nvPicPr>
          <p:cNvPr id="56" name="Picture 2" descr="C:\Users\Учитель\Desktop\плакат потешина\картинки\depositphotos_8738932-stock-illustration-black-and-whitevector-mouse-cursor.jpg"/>
          <p:cNvPicPr>
            <a:picLocks noChangeAspect="1" noChangeArrowheads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56276" y="4731990"/>
            <a:ext cx="263273" cy="26327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14:flip dir="r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6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6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5" dur="80"/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6" dur="80"/>
                                        <p:tgtEl>
                                          <p:spTgt spid="6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" dur="80"/>
                                        <p:tgtEl>
                                          <p:spTgt spid="6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4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3" dur="80"/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4" dur="80"/>
                                        <p:tgtEl>
                                          <p:spTgt spid="6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" dur="80"/>
                                        <p:tgtEl>
                                          <p:spTgt spid="6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3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1" dur="80"/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2" dur="80"/>
                                        <p:tgtEl>
                                          <p:spTgt spid="6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80"/>
                                        <p:tgtEl>
                                          <p:spTgt spid="6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7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5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9" dur="80"/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0" dur="80"/>
                                        <p:tgtEl>
                                          <p:spTgt spid="6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1" dur="80"/>
                                        <p:tgtEl>
                                          <p:spTgt spid="6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8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5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7" dur="80"/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8" dur="80"/>
                                        <p:tgtEl>
                                          <p:spTgt spid="6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9" dur="80"/>
                                        <p:tgtEl>
                                          <p:spTgt spid="6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9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6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5" dur="80"/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6" dur="80"/>
                                        <p:tgtEl>
                                          <p:spTgt spid="6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7" dur="80"/>
                                        <p:tgtEl>
                                          <p:spTgt spid="6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0"/>
                  </p:tgtEl>
                </p:cond>
              </p:nextCondLst>
            </p:seq>
          </p:childTnLst>
        </p:cTn>
      </p:par>
    </p:tnLst>
    <p:bldLst>
      <p:bldP spid="61" grpId="0" animBg="1"/>
      <p:bldP spid="62" grpId="0" animBg="1"/>
      <p:bldP spid="63" grpId="0" animBg="1"/>
      <p:bldP spid="64" grpId="0" animBg="1"/>
      <p:bldP spid="65" grpId="0" animBg="1"/>
      <p:bldP spid="66" grpId="0" animBg="1"/>
      <p:bldP spid="67" grpId="0" animBg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Прямоугольник 34">
            <a:hlinkClick r:id="rId3" action="ppaction://hlinksldjump" tooltip="Процессы жизнедеятельности в растительной клетке"/>
          </p:cNvPr>
          <p:cNvSpPr/>
          <p:nvPr/>
        </p:nvSpPr>
        <p:spPr>
          <a:xfrm>
            <a:off x="5400092" y="-1"/>
            <a:ext cx="2196244" cy="49050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  <a:effectLst>
            <a:outerShdw blurRad="127000" dist="38100" dir="5400000" sx="103000" sy="103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 smtClean="0">
                <a:solidFill>
                  <a:schemeClr val="bg1"/>
                </a:solidFill>
                <a:hlinkClick r:id="rId3" action="ppaction://hlinksldjump"/>
              </a:rPr>
              <a:t>Список заданий</a:t>
            </a:r>
            <a:endParaRPr lang="ru-RU" b="1" u="sng" dirty="0">
              <a:solidFill>
                <a:schemeClr val="bg1"/>
              </a:solidFill>
            </a:endParaRPr>
          </a:p>
        </p:txBody>
      </p:sp>
      <p:sp>
        <p:nvSpPr>
          <p:cNvPr id="32" name="триг СБРОС на первом">
            <a:hlinkClick r:id="rId4" action="ppaction://hlinksldjump"/>
          </p:cNvPr>
          <p:cNvSpPr/>
          <p:nvPr/>
        </p:nvSpPr>
        <p:spPr>
          <a:xfrm>
            <a:off x="4347774" y="4524696"/>
            <a:ext cx="1212499" cy="506335"/>
          </a:xfrm>
          <a:prstGeom prst="ellipse">
            <a:avLst/>
          </a:prstGeom>
          <a:solidFill>
            <a:srgbClr val="00B050"/>
          </a:solidFill>
          <a:ln>
            <a:noFill/>
          </a:ln>
          <a:effectLst>
            <a:outerShdw blurRad="127000" dist="38100" dir="5400000" sx="104000" sy="104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 smtClean="0">
                <a:solidFill>
                  <a:schemeClr val="bg1"/>
                </a:solidFill>
              </a:rPr>
              <a:t>Далее </a:t>
            </a:r>
            <a:endParaRPr lang="ru-RU" b="1" u="sng" dirty="0">
              <a:solidFill>
                <a:schemeClr val="bg1"/>
              </a:solidFill>
            </a:endParaRPr>
          </a:p>
        </p:txBody>
      </p:sp>
      <p:sp>
        <p:nvSpPr>
          <p:cNvPr id="22" name="Полилиния 21"/>
          <p:cNvSpPr/>
          <p:nvPr/>
        </p:nvSpPr>
        <p:spPr>
          <a:xfrm>
            <a:off x="6048164" y="3399842"/>
            <a:ext cx="1234646" cy="668294"/>
          </a:xfrm>
          <a:custGeom>
            <a:avLst/>
            <a:gdLst>
              <a:gd name="connsiteX0" fmla="*/ 560173 w 1234646"/>
              <a:gd name="connsiteY0" fmla="*/ 187410 h 668294"/>
              <a:gd name="connsiteX1" fmla="*/ 442784 w 1234646"/>
              <a:gd name="connsiteY1" fmla="*/ 255372 h 668294"/>
              <a:gd name="connsiteX2" fmla="*/ 325394 w 1234646"/>
              <a:gd name="connsiteY2" fmla="*/ 286264 h 668294"/>
              <a:gd name="connsiteX3" fmla="*/ 84438 w 1234646"/>
              <a:gd name="connsiteY3" fmla="*/ 360405 h 668294"/>
              <a:gd name="connsiteX4" fmla="*/ 22654 w 1234646"/>
              <a:gd name="connsiteY4" fmla="*/ 391296 h 668294"/>
              <a:gd name="connsiteX5" fmla="*/ 4119 w 1234646"/>
              <a:gd name="connsiteY5" fmla="*/ 514864 h 668294"/>
              <a:gd name="connsiteX6" fmla="*/ 47367 w 1234646"/>
              <a:gd name="connsiteY6" fmla="*/ 607540 h 668294"/>
              <a:gd name="connsiteX7" fmla="*/ 90616 w 1234646"/>
              <a:gd name="connsiteY7" fmla="*/ 644610 h 668294"/>
              <a:gd name="connsiteX8" fmla="*/ 189470 w 1234646"/>
              <a:gd name="connsiteY8" fmla="*/ 656967 h 668294"/>
              <a:gd name="connsiteX9" fmla="*/ 374821 w 1234646"/>
              <a:gd name="connsiteY9" fmla="*/ 656967 h 668294"/>
              <a:gd name="connsiteX10" fmla="*/ 566351 w 1234646"/>
              <a:gd name="connsiteY10" fmla="*/ 589005 h 668294"/>
              <a:gd name="connsiteX11" fmla="*/ 757881 w 1234646"/>
              <a:gd name="connsiteY11" fmla="*/ 527221 h 668294"/>
              <a:gd name="connsiteX12" fmla="*/ 980303 w 1234646"/>
              <a:gd name="connsiteY12" fmla="*/ 440723 h 668294"/>
              <a:gd name="connsiteX13" fmla="*/ 1085335 w 1234646"/>
              <a:gd name="connsiteY13" fmla="*/ 366583 h 668294"/>
              <a:gd name="connsiteX14" fmla="*/ 1196546 w 1234646"/>
              <a:gd name="connsiteY14" fmla="*/ 292442 h 668294"/>
              <a:gd name="connsiteX15" fmla="*/ 1233616 w 1234646"/>
              <a:gd name="connsiteY15" fmla="*/ 193588 h 668294"/>
              <a:gd name="connsiteX16" fmla="*/ 1202724 w 1234646"/>
              <a:gd name="connsiteY16" fmla="*/ 94734 h 668294"/>
              <a:gd name="connsiteX17" fmla="*/ 1128584 w 1234646"/>
              <a:gd name="connsiteY17" fmla="*/ 26772 h 668294"/>
              <a:gd name="connsiteX18" fmla="*/ 998838 w 1234646"/>
              <a:gd name="connsiteY18" fmla="*/ 2059 h 668294"/>
              <a:gd name="connsiteX19" fmla="*/ 850557 w 1234646"/>
              <a:gd name="connsiteY19" fmla="*/ 39129 h 668294"/>
              <a:gd name="connsiteX20" fmla="*/ 739346 w 1234646"/>
              <a:gd name="connsiteY20" fmla="*/ 125626 h 668294"/>
              <a:gd name="connsiteX21" fmla="*/ 640492 w 1234646"/>
              <a:gd name="connsiteY21" fmla="*/ 168875 h 668294"/>
              <a:gd name="connsiteX22" fmla="*/ 560173 w 1234646"/>
              <a:gd name="connsiteY22" fmla="*/ 187410 h 6682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1234646" h="668294">
                <a:moveTo>
                  <a:pt x="560173" y="187410"/>
                </a:moveTo>
                <a:cubicBezTo>
                  <a:pt x="527222" y="201826"/>
                  <a:pt x="481914" y="238896"/>
                  <a:pt x="442784" y="255372"/>
                </a:cubicBezTo>
                <a:cubicBezTo>
                  <a:pt x="403654" y="271848"/>
                  <a:pt x="385118" y="268759"/>
                  <a:pt x="325394" y="286264"/>
                </a:cubicBezTo>
                <a:cubicBezTo>
                  <a:pt x="265670" y="303769"/>
                  <a:pt x="134895" y="342900"/>
                  <a:pt x="84438" y="360405"/>
                </a:cubicBezTo>
                <a:cubicBezTo>
                  <a:pt x="33981" y="377910"/>
                  <a:pt x="36040" y="365553"/>
                  <a:pt x="22654" y="391296"/>
                </a:cubicBezTo>
                <a:cubicBezTo>
                  <a:pt x="9268" y="417039"/>
                  <a:pt x="0" y="478823"/>
                  <a:pt x="4119" y="514864"/>
                </a:cubicBezTo>
                <a:cubicBezTo>
                  <a:pt x="8238" y="550905"/>
                  <a:pt x="32951" y="585916"/>
                  <a:pt x="47367" y="607540"/>
                </a:cubicBezTo>
                <a:cubicBezTo>
                  <a:pt x="61783" y="629164"/>
                  <a:pt x="66932" y="636372"/>
                  <a:pt x="90616" y="644610"/>
                </a:cubicBezTo>
                <a:cubicBezTo>
                  <a:pt x="114300" y="652848"/>
                  <a:pt x="142103" y="654908"/>
                  <a:pt x="189470" y="656967"/>
                </a:cubicBezTo>
                <a:cubicBezTo>
                  <a:pt x="236837" y="659026"/>
                  <a:pt x="312008" y="668294"/>
                  <a:pt x="374821" y="656967"/>
                </a:cubicBezTo>
                <a:cubicBezTo>
                  <a:pt x="437634" y="645640"/>
                  <a:pt x="502508" y="610629"/>
                  <a:pt x="566351" y="589005"/>
                </a:cubicBezTo>
                <a:cubicBezTo>
                  <a:pt x="630194" y="567381"/>
                  <a:pt x="688889" y="551935"/>
                  <a:pt x="757881" y="527221"/>
                </a:cubicBezTo>
                <a:cubicBezTo>
                  <a:pt x="826873" y="502507"/>
                  <a:pt x="925727" y="467496"/>
                  <a:pt x="980303" y="440723"/>
                </a:cubicBezTo>
                <a:cubicBezTo>
                  <a:pt x="1034879" y="413950"/>
                  <a:pt x="1049295" y="391296"/>
                  <a:pt x="1085335" y="366583"/>
                </a:cubicBezTo>
                <a:cubicBezTo>
                  <a:pt x="1121375" y="341870"/>
                  <a:pt x="1171833" y="321274"/>
                  <a:pt x="1196546" y="292442"/>
                </a:cubicBezTo>
                <a:cubicBezTo>
                  <a:pt x="1221259" y="263610"/>
                  <a:pt x="1232586" y="226539"/>
                  <a:pt x="1233616" y="193588"/>
                </a:cubicBezTo>
                <a:cubicBezTo>
                  <a:pt x="1234646" y="160637"/>
                  <a:pt x="1220229" y="122537"/>
                  <a:pt x="1202724" y="94734"/>
                </a:cubicBezTo>
                <a:cubicBezTo>
                  <a:pt x="1185219" y="66931"/>
                  <a:pt x="1162565" y="42218"/>
                  <a:pt x="1128584" y="26772"/>
                </a:cubicBezTo>
                <a:cubicBezTo>
                  <a:pt x="1094603" y="11326"/>
                  <a:pt x="1045176" y="0"/>
                  <a:pt x="998838" y="2059"/>
                </a:cubicBezTo>
                <a:cubicBezTo>
                  <a:pt x="952500" y="4118"/>
                  <a:pt x="893806" y="18535"/>
                  <a:pt x="850557" y="39129"/>
                </a:cubicBezTo>
                <a:cubicBezTo>
                  <a:pt x="807308" y="59724"/>
                  <a:pt x="774357" y="104002"/>
                  <a:pt x="739346" y="125626"/>
                </a:cubicBezTo>
                <a:cubicBezTo>
                  <a:pt x="704335" y="147250"/>
                  <a:pt x="667265" y="155489"/>
                  <a:pt x="640492" y="168875"/>
                </a:cubicBezTo>
                <a:cubicBezTo>
                  <a:pt x="613719" y="182261"/>
                  <a:pt x="593124" y="172994"/>
                  <a:pt x="560173" y="187410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Полилиния 27"/>
          <p:cNvSpPr/>
          <p:nvPr/>
        </p:nvSpPr>
        <p:spPr>
          <a:xfrm>
            <a:off x="6007100" y="1309688"/>
            <a:ext cx="1350963" cy="452437"/>
          </a:xfrm>
          <a:custGeom>
            <a:avLst/>
            <a:gdLst>
              <a:gd name="connsiteX0" fmla="*/ 60325 w 1350963"/>
              <a:gd name="connsiteY0" fmla="*/ 223837 h 452437"/>
              <a:gd name="connsiteX1" fmla="*/ 231775 w 1350963"/>
              <a:gd name="connsiteY1" fmla="*/ 138112 h 452437"/>
              <a:gd name="connsiteX2" fmla="*/ 317500 w 1350963"/>
              <a:gd name="connsiteY2" fmla="*/ 119062 h 452437"/>
              <a:gd name="connsiteX3" fmla="*/ 460375 w 1350963"/>
              <a:gd name="connsiteY3" fmla="*/ 80962 h 452437"/>
              <a:gd name="connsiteX4" fmla="*/ 688975 w 1350963"/>
              <a:gd name="connsiteY4" fmla="*/ 42862 h 452437"/>
              <a:gd name="connsiteX5" fmla="*/ 841375 w 1350963"/>
              <a:gd name="connsiteY5" fmla="*/ 4762 h 452437"/>
              <a:gd name="connsiteX6" fmla="*/ 1050925 w 1350963"/>
              <a:gd name="connsiteY6" fmla="*/ 14287 h 452437"/>
              <a:gd name="connsiteX7" fmla="*/ 1222375 w 1350963"/>
              <a:gd name="connsiteY7" fmla="*/ 42862 h 452437"/>
              <a:gd name="connsiteX8" fmla="*/ 1336675 w 1350963"/>
              <a:gd name="connsiteY8" fmla="*/ 80962 h 452437"/>
              <a:gd name="connsiteX9" fmla="*/ 1308100 w 1350963"/>
              <a:gd name="connsiteY9" fmla="*/ 233362 h 452437"/>
              <a:gd name="connsiteX10" fmla="*/ 1174750 w 1350963"/>
              <a:gd name="connsiteY10" fmla="*/ 261937 h 452437"/>
              <a:gd name="connsiteX11" fmla="*/ 1031875 w 1350963"/>
              <a:gd name="connsiteY11" fmla="*/ 280987 h 452437"/>
              <a:gd name="connsiteX12" fmla="*/ 879475 w 1350963"/>
              <a:gd name="connsiteY12" fmla="*/ 300037 h 452437"/>
              <a:gd name="connsiteX13" fmla="*/ 688975 w 1350963"/>
              <a:gd name="connsiteY13" fmla="*/ 338137 h 452437"/>
              <a:gd name="connsiteX14" fmla="*/ 479425 w 1350963"/>
              <a:gd name="connsiteY14" fmla="*/ 376237 h 452437"/>
              <a:gd name="connsiteX15" fmla="*/ 384175 w 1350963"/>
              <a:gd name="connsiteY15" fmla="*/ 433387 h 452437"/>
              <a:gd name="connsiteX16" fmla="*/ 117475 w 1350963"/>
              <a:gd name="connsiteY16" fmla="*/ 442912 h 452437"/>
              <a:gd name="connsiteX17" fmla="*/ 50800 w 1350963"/>
              <a:gd name="connsiteY17" fmla="*/ 433387 h 452437"/>
              <a:gd name="connsiteX18" fmla="*/ 3175 w 1350963"/>
              <a:gd name="connsiteY18" fmla="*/ 328612 h 452437"/>
              <a:gd name="connsiteX19" fmla="*/ 60325 w 1350963"/>
              <a:gd name="connsiteY19" fmla="*/ 223837 h 4524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1350963" h="452437">
                <a:moveTo>
                  <a:pt x="60325" y="223837"/>
                </a:moveTo>
                <a:cubicBezTo>
                  <a:pt x="98425" y="192087"/>
                  <a:pt x="188913" y="155574"/>
                  <a:pt x="231775" y="138112"/>
                </a:cubicBezTo>
                <a:cubicBezTo>
                  <a:pt x="274637" y="120650"/>
                  <a:pt x="279400" y="128587"/>
                  <a:pt x="317500" y="119062"/>
                </a:cubicBezTo>
                <a:cubicBezTo>
                  <a:pt x="355600" y="109537"/>
                  <a:pt x="398463" y="93662"/>
                  <a:pt x="460375" y="80962"/>
                </a:cubicBezTo>
                <a:cubicBezTo>
                  <a:pt x="522288" y="68262"/>
                  <a:pt x="625475" y="55562"/>
                  <a:pt x="688975" y="42862"/>
                </a:cubicBezTo>
                <a:cubicBezTo>
                  <a:pt x="752475" y="30162"/>
                  <a:pt x="781050" y="9525"/>
                  <a:pt x="841375" y="4762"/>
                </a:cubicBezTo>
                <a:cubicBezTo>
                  <a:pt x="901700" y="0"/>
                  <a:pt x="987425" y="7937"/>
                  <a:pt x="1050925" y="14287"/>
                </a:cubicBezTo>
                <a:cubicBezTo>
                  <a:pt x="1114425" y="20637"/>
                  <a:pt x="1174750" y="31750"/>
                  <a:pt x="1222375" y="42862"/>
                </a:cubicBezTo>
                <a:cubicBezTo>
                  <a:pt x="1270000" y="53974"/>
                  <a:pt x="1322388" y="49212"/>
                  <a:pt x="1336675" y="80962"/>
                </a:cubicBezTo>
                <a:cubicBezTo>
                  <a:pt x="1350963" y="112712"/>
                  <a:pt x="1335088" y="203200"/>
                  <a:pt x="1308100" y="233362"/>
                </a:cubicBezTo>
                <a:cubicBezTo>
                  <a:pt x="1281113" y="263525"/>
                  <a:pt x="1220787" y="254000"/>
                  <a:pt x="1174750" y="261937"/>
                </a:cubicBezTo>
                <a:cubicBezTo>
                  <a:pt x="1128713" y="269874"/>
                  <a:pt x="1031875" y="280987"/>
                  <a:pt x="1031875" y="280987"/>
                </a:cubicBezTo>
                <a:cubicBezTo>
                  <a:pt x="982662" y="287337"/>
                  <a:pt x="936625" y="290512"/>
                  <a:pt x="879475" y="300037"/>
                </a:cubicBezTo>
                <a:cubicBezTo>
                  <a:pt x="822325" y="309562"/>
                  <a:pt x="688975" y="338137"/>
                  <a:pt x="688975" y="338137"/>
                </a:cubicBezTo>
                <a:cubicBezTo>
                  <a:pt x="622300" y="350837"/>
                  <a:pt x="530225" y="360362"/>
                  <a:pt x="479425" y="376237"/>
                </a:cubicBezTo>
                <a:cubicBezTo>
                  <a:pt x="428625" y="392112"/>
                  <a:pt x="444500" y="422275"/>
                  <a:pt x="384175" y="433387"/>
                </a:cubicBezTo>
                <a:cubicBezTo>
                  <a:pt x="323850" y="444499"/>
                  <a:pt x="173037" y="442912"/>
                  <a:pt x="117475" y="442912"/>
                </a:cubicBezTo>
                <a:cubicBezTo>
                  <a:pt x="61913" y="442912"/>
                  <a:pt x="69850" y="452437"/>
                  <a:pt x="50800" y="433387"/>
                </a:cubicBezTo>
                <a:cubicBezTo>
                  <a:pt x="31750" y="414337"/>
                  <a:pt x="6350" y="357187"/>
                  <a:pt x="3175" y="328612"/>
                </a:cubicBezTo>
                <a:cubicBezTo>
                  <a:pt x="0" y="300037"/>
                  <a:pt x="22225" y="255587"/>
                  <a:pt x="60325" y="223837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Полилиния 28">
            <a:hlinkClick r:id="rId5" action="ppaction://hlinksldjump"/>
          </p:cNvPr>
          <p:cNvSpPr/>
          <p:nvPr/>
        </p:nvSpPr>
        <p:spPr>
          <a:xfrm>
            <a:off x="5894388" y="1301750"/>
            <a:ext cx="1501775" cy="457200"/>
          </a:xfrm>
          <a:custGeom>
            <a:avLst/>
            <a:gdLst>
              <a:gd name="connsiteX0" fmla="*/ 173037 w 1501775"/>
              <a:gd name="connsiteY0" fmla="*/ 260350 h 457200"/>
              <a:gd name="connsiteX1" fmla="*/ 392112 w 1501775"/>
              <a:gd name="connsiteY1" fmla="*/ 165100 h 457200"/>
              <a:gd name="connsiteX2" fmla="*/ 611187 w 1501775"/>
              <a:gd name="connsiteY2" fmla="*/ 127000 h 457200"/>
              <a:gd name="connsiteX3" fmla="*/ 839787 w 1501775"/>
              <a:gd name="connsiteY3" fmla="*/ 107950 h 457200"/>
              <a:gd name="connsiteX4" fmla="*/ 1058862 w 1501775"/>
              <a:gd name="connsiteY4" fmla="*/ 50800 h 457200"/>
              <a:gd name="connsiteX5" fmla="*/ 1230312 w 1501775"/>
              <a:gd name="connsiteY5" fmla="*/ 50800 h 457200"/>
              <a:gd name="connsiteX6" fmla="*/ 1363662 w 1501775"/>
              <a:gd name="connsiteY6" fmla="*/ 79375 h 457200"/>
              <a:gd name="connsiteX7" fmla="*/ 1163637 w 1501775"/>
              <a:gd name="connsiteY7" fmla="*/ 250825 h 457200"/>
              <a:gd name="connsiteX8" fmla="*/ 1325562 w 1501775"/>
              <a:gd name="connsiteY8" fmla="*/ 222250 h 457200"/>
              <a:gd name="connsiteX9" fmla="*/ 1011237 w 1501775"/>
              <a:gd name="connsiteY9" fmla="*/ 117475 h 457200"/>
              <a:gd name="connsiteX10" fmla="*/ 1068387 w 1501775"/>
              <a:gd name="connsiteY10" fmla="*/ 260350 h 457200"/>
              <a:gd name="connsiteX11" fmla="*/ 877887 w 1501775"/>
              <a:gd name="connsiteY11" fmla="*/ 298450 h 457200"/>
              <a:gd name="connsiteX12" fmla="*/ 687387 w 1501775"/>
              <a:gd name="connsiteY12" fmla="*/ 317500 h 457200"/>
              <a:gd name="connsiteX13" fmla="*/ 515937 w 1501775"/>
              <a:gd name="connsiteY13" fmla="*/ 317500 h 457200"/>
              <a:gd name="connsiteX14" fmla="*/ 354012 w 1501775"/>
              <a:gd name="connsiteY14" fmla="*/ 374650 h 457200"/>
              <a:gd name="connsiteX15" fmla="*/ 239712 w 1501775"/>
              <a:gd name="connsiteY15" fmla="*/ 307975 h 457200"/>
              <a:gd name="connsiteX16" fmla="*/ 506412 w 1501775"/>
              <a:gd name="connsiteY16" fmla="*/ 231775 h 457200"/>
              <a:gd name="connsiteX17" fmla="*/ 735012 w 1501775"/>
              <a:gd name="connsiteY17" fmla="*/ 203200 h 457200"/>
              <a:gd name="connsiteX18" fmla="*/ 992187 w 1501775"/>
              <a:gd name="connsiteY18" fmla="*/ 136525 h 457200"/>
              <a:gd name="connsiteX19" fmla="*/ 1268412 w 1501775"/>
              <a:gd name="connsiteY19" fmla="*/ 79375 h 457200"/>
              <a:gd name="connsiteX20" fmla="*/ 1306512 w 1501775"/>
              <a:gd name="connsiteY20" fmla="*/ 165100 h 457200"/>
              <a:gd name="connsiteX21" fmla="*/ 1020762 w 1501775"/>
              <a:gd name="connsiteY21" fmla="*/ 41275 h 457200"/>
              <a:gd name="connsiteX22" fmla="*/ 1135062 w 1501775"/>
              <a:gd name="connsiteY22" fmla="*/ 279400 h 457200"/>
              <a:gd name="connsiteX23" fmla="*/ 744537 w 1501775"/>
              <a:gd name="connsiteY23" fmla="*/ 98425 h 457200"/>
              <a:gd name="connsiteX24" fmla="*/ 735012 w 1501775"/>
              <a:gd name="connsiteY24" fmla="*/ 269875 h 457200"/>
              <a:gd name="connsiteX25" fmla="*/ 354012 w 1501775"/>
              <a:gd name="connsiteY25" fmla="*/ 107950 h 457200"/>
              <a:gd name="connsiteX26" fmla="*/ 534987 w 1501775"/>
              <a:gd name="connsiteY26" fmla="*/ 441325 h 457200"/>
              <a:gd name="connsiteX27" fmla="*/ 239712 w 1501775"/>
              <a:gd name="connsiteY27" fmla="*/ 203200 h 457200"/>
              <a:gd name="connsiteX28" fmla="*/ 192087 w 1501775"/>
              <a:gd name="connsiteY28" fmla="*/ 317500 h 457200"/>
              <a:gd name="connsiteX29" fmla="*/ 1392237 w 1501775"/>
              <a:gd name="connsiteY29" fmla="*/ 127000 h 457200"/>
              <a:gd name="connsiteX30" fmla="*/ 849312 w 1501775"/>
              <a:gd name="connsiteY30" fmla="*/ 222250 h 457200"/>
              <a:gd name="connsiteX31" fmla="*/ 363537 w 1501775"/>
              <a:gd name="connsiteY31" fmla="*/ 422275 h 457200"/>
              <a:gd name="connsiteX32" fmla="*/ 725487 w 1501775"/>
              <a:gd name="connsiteY32" fmla="*/ 60325 h 457200"/>
              <a:gd name="connsiteX33" fmla="*/ 963612 w 1501775"/>
              <a:gd name="connsiteY33" fmla="*/ 88900 h 457200"/>
              <a:gd name="connsiteX34" fmla="*/ 1316037 w 1501775"/>
              <a:gd name="connsiteY34" fmla="*/ 269875 h 457200"/>
              <a:gd name="connsiteX35" fmla="*/ 1439862 w 1501775"/>
              <a:gd name="connsiteY35" fmla="*/ 107950 h 457200"/>
              <a:gd name="connsiteX36" fmla="*/ 1401762 w 1501775"/>
              <a:gd name="connsiteY36" fmla="*/ 60325 h 457200"/>
              <a:gd name="connsiteX37" fmla="*/ 1220787 w 1501775"/>
              <a:gd name="connsiteY37" fmla="*/ 31750 h 457200"/>
              <a:gd name="connsiteX38" fmla="*/ 754062 w 1501775"/>
              <a:gd name="connsiteY38" fmla="*/ 12700 h 457200"/>
              <a:gd name="connsiteX39" fmla="*/ 468312 w 1501775"/>
              <a:gd name="connsiteY39" fmla="*/ 107950 h 457200"/>
              <a:gd name="connsiteX40" fmla="*/ 173037 w 1501775"/>
              <a:gd name="connsiteY40" fmla="*/ 260350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1501775" h="457200">
                <a:moveTo>
                  <a:pt x="173037" y="260350"/>
                </a:moveTo>
                <a:cubicBezTo>
                  <a:pt x="160337" y="269875"/>
                  <a:pt x="319087" y="187325"/>
                  <a:pt x="392112" y="165100"/>
                </a:cubicBezTo>
                <a:cubicBezTo>
                  <a:pt x="465137" y="142875"/>
                  <a:pt x="536575" y="136525"/>
                  <a:pt x="611187" y="127000"/>
                </a:cubicBezTo>
                <a:cubicBezTo>
                  <a:pt x="685799" y="117475"/>
                  <a:pt x="765175" y="120650"/>
                  <a:pt x="839787" y="107950"/>
                </a:cubicBezTo>
                <a:cubicBezTo>
                  <a:pt x="914399" y="95250"/>
                  <a:pt x="993775" y="60325"/>
                  <a:pt x="1058862" y="50800"/>
                </a:cubicBezTo>
                <a:cubicBezTo>
                  <a:pt x="1123949" y="41275"/>
                  <a:pt x="1179512" y="46038"/>
                  <a:pt x="1230312" y="50800"/>
                </a:cubicBezTo>
                <a:cubicBezTo>
                  <a:pt x="1281112" y="55562"/>
                  <a:pt x="1374774" y="46038"/>
                  <a:pt x="1363662" y="79375"/>
                </a:cubicBezTo>
                <a:cubicBezTo>
                  <a:pt x="1352550" y="112712"/>
                  <a:pt x="1169987" y="227013"/>
                  <a:pt x="1163637" y="250825"/>
                </a:cubicBezTo>
                <a:cubicBezTo>
                  <a:pt x="1157287" y="274637"/>
                  <a:pt x="1350962" y="244475"/>
                  <a:pt x="1325562" y="222250"/>
                </a:cubicBezTo>
                <a:cubicBezTo>
                  <a:pt x="1300162" y="200025"/>
                  <a:pt x="1054099" y="111125"/>
                  <a:pt x="1011237" y="117475"/>
                </a:cubicBezTo>
                <a:cubicBezTo>
                  <a:pt x="968375" y="123825"/>
                  <a:pt x="1090612" y="230188"/>
                  <a:pt x="1068387" y="260350"/>
                </a:cubicBezTo>
                <a:cubicBezTo>
                  <a:pt x="1046162" y="290512"/>
                  <a:pt x="941387" y="288925"/>
                  <a:pt x="877887" y="298450"/>
                </a:cubicBezTo>
                <a:cubicBezTo>
                  <a:pt x="814387" y="307975"/>
                  <a:pt x="747712" y="314325"/>
                  <a:pt x="687387" y="317500"/>
                </a:cubicBezTo>
                <a:cubicBezTo>
                  <a:pt x="627062" y="320675"/>
                  <a:pt x="571499" y="307975"/>
                  <a:pt x="515937" y="317500"/>
                </a:cubicBezTo>
                <a:cubicBezTo>
                  <a:pt x="460375" y="327025"/>
                  <a:pt x="400049" y="376237"/>
                  <a:pt x="354012" y="374650"/>
                </a:cubicBezTo>
                <a:cubicBezTo>
                  <a:pt x="307975" y="373063"/>
                  <a:pt x="214312" y="331788"/>
                  <a:pt x="239712" y="307975"/>
                </a:cubicBezTo>
                <a:cubicBezTo>
                  <a:pt x="265112" y="284163"/>
                  <a:pt x="423862" y="249237"/>
                  <a:pt x="506412" y="231775"/>
                </a:cubicBezTo>
                <a:cubicBezTo>
                  <a:pt x="588962" y="214313"/>
                  <a:pt x="654050" y="219075"/>
                  <a:pt x="735012" y="203200"/>
                </a:cubicBezTo>
                <a:cubicBezTo>
                  <a:pt x="815975" y="187325"/>
                  <a:pt x="903287" y="157162"/>
                  <a:pt x="992187" y="136525"/>
                </a:cubicBezTo>
                <a:cubicBezTo>
                  <a:pt x="1081087" y="115888"/>
                  <a:pt x="1216025" y="74613"/>
                  <a:pt x="1268412" y="79375"/>
                </a:cubicBezTo>
                <a:cubicBezTo>
                  <a:pt x="1320799" y="84137"/>
                  <a:pt x="1347787" y="171450"/>
                  <a:pt x="1306512" y="165100"/>
                </a:cubicBezTo>
                <a:cubicBezTo>
                  <a:pt x="1265237" y="158750"/>
                  <a:pt x="1049337" y="22225"/>
                  <a:pt x="1020762" y="41275"/>
                </a:cubicBezTo>
                <a:cubicBezTo>
                  <a:pt x="992187" y="60325"/>
                  <a:pt x="1181100" y="269875"/>
                  <a:pt x="1135062" y="279400"/>
                </a:cubicBezTo>
                <a:cubicBezTo>
                  <a:pt x="1089025" y="288925"/>
                  <a:pt x="811212" y="100012"/>
                  <a:pt x="744537" y="98425"/>
                </a:cubicBezTo>
                <a:cubicBezTo>
                  <a:pt x="677862" y="96838"/>
                  <a:pt x="800099" y="268288"/>
                  <a:pt x="735012" y="269875"/>
                </a:cubicBezTo>
                <a:cubicBezTo>
                  <a:pt x="669925" y="271462"/>
                  <a:pt x="387350" y="79375"/>
                  <a:pt x="354012" y="107950"/>
                </a:cubicBezTo>
                <a:cubicBezTo>
                  <a:pt x="320675" y="136525"/>
                  <a:pt x="554037" y="425450"/>
                  <a:pt x="534987" y="441325"/>
                </a:cubicBezTo>
                <a:cubicBezTo>
                  <a:pt x="515937" y="457200"/>
                  <a:pt x="296862" y="223837"/>
                  <a:pt x="239712" y="203200"/>
                </a:cubicBezTo>
                <a:cubicBezTo>
                  <a:pt x="182562" y="182563"/>
                  <a:pt x="0" y="330200"/>
                  <a:pt x="192087" y="317500"/>
                </a:cubicBezTo>
                <a:cubicBezTo>
                  <a:pt x="384174" y="304800"/>
                  <a:pt x="1282700" y="142875"/>
                  <a:pt x="1392237" y="127000"/>
                </a:cubicBezTo>
                <a:cubicBezTo>
                  <a:pt x="1501775" y="111125"/>
                  <a:pt x="1020762" y="173037"/>
                  <a:pt x="849312" y="222250"/>
                </a:cubicBezTo>
                <a:cubicBezTo>
                  <a:pt x="677862" y="271463"/>
                  <a:pt x="384175" y="449263"/>
                  <a:pt x="363537" y="422275"/>
                </a:cubicBezTo>
                <a:cubicBezTo>
                  <a:pt x="342899" y="395287"/>
                  <a:pt x="625475" y="115888"/>
                  <a:pt x="725487" y="60325"/>
                </a:cubicBezTo>
                <a:cubicBezTo>
                  <a:pt x="825500" y="4763"/>
                  <a:pt x="865187" y="53975"/>
                  <a:pt x="963612" y="88900"/>
                </a:cubicBezTo>
                <a:cubicBezTo>
                  <a:pt x="1062037" y="123825"/>
                  <a:pt x="1236662" y="266700"/>
                  <a:pt x="1316037" y="269875"/>
                </a:cubicBezTo>
                <a:cubicBezTo>
                  <a:pt x="1395412" y="273050"/>
                  <a:pt x="1425575" y="142875"/>
                  <a:pt x="1439862" y="107950"/>
                </a:cubicBezTo>
                <a:cubicBezTo>
                  <a:pt x="1454150" y="73025"/>
                  <a:pt x="1438275" y="73025"/>
                  <a:pt x="1401762" y="60325"/>
                </a:cubicBezTo>
                <a:cubicBezTo>
                  <a:pt x="1365250" y="47625"/>
                  <a:pt x="1328737" y="39688"/>
                  <a:pt x="1220787" y="31750"/>
                </a:cubicBezTo>
                <a:cubicBezTo>
                  <a:pt x="1112837" y="23813"/>
                  <a:pt x="879475" y="0"/>
                  <a:pt x="754062" y="12700"/>
                </a:cubicBezTo>
                <a:cubicBezTo>
                  <a:pt x="628650" y="25400"/>
                  <a:pt x="571499" y="63500"/>
                  <a:pt x="468312" y="107950"/>
                </a:cubicBezTo>
                <a:cubicBezTo>
                  <a:pt x="365125" y="152400"/>
                  <a:pt x="185737" y="250825"/>
                  <a:pt x="173037" y="260350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Полилиния 36">
            <a:hlinkClick r:id="rId6" action="ppaction://hlinksldjump"/>
          </p:cNvPr>
          <p:cNvSpPr/>
          <p:nvPr/>
        </p:nvSpPr>
        <p:spPr>
          <a:xfrm>
            <a:off x="5464175" y="2165350"/>
            <a:ext cx="587375" cy="434975"/>
          </a:xfrm>
          <a:custGeom>
            <a:avLst/>
            <a:gdLst>
              <a:gd name="connsiteX0" fmla="*/ 50800 w 587375"/>
              <a:gd name="connsiteY0" fmla="*/ 349250 h 434975"/>
              <a:gd name="connsiteX1" fmla="*/ 450850 w 587375"/>
              <a:gd name="connsiteY1" fmla="*/ 53975 h 434975"/>
              <a:gd name="connsiteX2" fmla="*/ 155575 w 587375"/>
              <a:gd name="connsiteY2" fmla="*/ 368300 h 434975"/>
              <a:gd name="connsiteX3" fmla="*/ 498475 w 587375"/>
              <a:gd name="connsiteY3" fmla="*/ 92075 h 434975"/>
              <a:gd name="connsiteX4" fmla="*/ 279400 w 587375"/>
              <a:gd name="connsiteY4" fmla="*/ 396875 h 434975"/>
              <a:gd name="connsiteX5" fmla="*/ 574675 w 587375"/>
              <a:gd name="connsiteY5" fmla="*/ 158750 h 434975"/>
              <a:gd name="connsiteX6" fmla="*/ 355600 w 587375"/>
              <a:gd name="connsiteY6" fmla="*/ 25400 h 434975"/>
              <a:gd name="connsiteX7" fmla="*/ 536575 w 587375"/>
              <a:gd name="connsiteY7" fmla="*/ 311150 h 434975"/>
              <a:gd name="connsiteX8" fmla="*/ 222250 w 587375"/>
              <a:gd name="connsiteY8" fmla="*/ 44450 h 434975"/>
              <a:gd name="connsiteX9" fmla="*/ 403225 w 587375"/>
              <a:gd name="connsiteY9" fmla="*/ 396875 h 434975"/>
              <a:gd name="connsiteX10" fmla="*/ 136525 w 587375"/>
              <a:gd name="connsiteY10" fmla="*/ 130175 h 434975"/>
              <a:gd name="connsiteX11" fmla="*/ 231775 w 587375"/>
              <a:gd name="connsiteY11" fmla="*/ 415925 h 434975"/>
              <a:gd name="connsiteX12" fmla="*/ 31750 w 587375"/>
              <a:gd name="connsiteY12" fmla="*/ 244475 h 434975"/>
              <a:gd name="connsiteX13" fmla="*/ 422275 w 587375"/>
              <a:gd name="connsiteY13" fmla="*/ 34925 h 434975"/>
              <a:gd name="connsiteX14" fmla="*/ 241300 w 587375"/>
              <a:gd name="connsiteY14" fmla="*/ 415925 h 434975"/>
              <a:gd name="connsiteX15" fmla="*/ 536575 w 587375"/>
              <a:gd name="connsiteY15" fmla="*/ 130175 h 434975"/>
              <a:gd name="connsiteX16" fmla="*/ 469900 w 587375"/>
              <a:gd name="connsiteY16" fmla="*/ 320675 h 434975"/>
              <a:gd name="connsiteX17" fmla="*/ 69850 w 587375"/>
              <a:gd name="connsiteY17" fmla="*/ 225425 h 434975"/>
              <a:gd name="connsiteX18" fmla="*/ 193675 w 587375"/>
              <a:gd name="connsiteY18" fmla="*/ 396875 h 434975"/>
              <a:gd name="connsiteX19" fmla="*/ 327025 w 587375"/>
              <a:gd name="connsiteY19" fmla="*/ 63500 h 434975"/>
              <a:gd name="connsiteX20" fmla="*/ 288925 w 587375"/>
              <a:gd name="connsiteY20" fmla="*/ 25400 h 434975"/>
              <a:gd name="connsiteX21" fmla="*/ 536575 w 587375"/>
              <a:gd name="connsiteY21" fmla="*/ 215900 h 434975"/>
              <a:gd name="connsiteX22" fmla="*/ 412750 w 587375"/>
              <a:gd name="connsiteY22" fmla="*/ 254000 h 434975"/>
              <a:gd name="connsiteX23" fmla="*/ 165100 w 587375"/>
              <a:gd name="connsiteY23" fmla="*/ 339725 h 434975"/>
              <a:gd name="connsiteX24" fmla="*/ 307975 w 587375"/>
              <a:gd name="connsiteY24" fmla="*/ 273050 h 4349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587375" h="434975">
                <a:moveTo>
                  <a:pt x="50800" y="349250"/>
                </a:moveTo>
                <a:cubicBezTo>
                  <a:pt x="242094" y="200025"/>
                  <a:pt x="433388" y="50800"/>
                  <a:pt x="450850" y="53975"/>
                </a:cubicBezTo>
                <a:cubicBezTo>
                  <a:pt x="468313" y="57150"/>
                  <a:pt x="147638" y="361950"/>
                  <a:pt x="155575" y="368300"/>
                </a:cubicBezTo>
                <a:cubicBezTo>
                  <a:pt x="163512" y="374650"/>
                  <a:pt x="477838" y="87313"/>
                  <a:pt x="498475" y="92075"/>
                </a:cubicBezTo>
                <a:cubicBezTo>
                  <a:pt x="519112" y="96837"/>
                  <a:pt x="266700" y="385763"/>
                  <a:pt x="279400" y="396875"/>
                </a:cubicBezTo>
                <a:cubicBezTo>
                  <a:pt x="292100" y="407987"/>
                  <a:pt x="561975" y="220663"/>
                  <a:pt x="574675" y="158750"/>
                </a:cubicBezTo>
                <a:cubicBezTo>
                  <a:pt x="587375" y="96838"/>
                  <a:pt x="361950" y="0"/>
                  <a:pt x="355600" y="25400"/>
                </a:cubicBezTo>
                <a:cubicBezTo>
                  <a:pt x="349250" y="50800"/>
                  <a:pt x="558800" y="307975"/>
                  <a:pt x="536575" y="311150"/>
                </a:cubicBezTo>
                <a:cubicBezTo>
                  <a:pt x="514350" y="314325"/>
                  <a:pt x="244475" y="30162"/>
                  <a:pt x="222250" y="44450"/>
                </a:cubicBezTo>
                <a:cubicBezTo>
                  <a:pt x="200025" y="58738"/>
                  <a:pt x="417512" y="382588"/>
                  <a:pt x="403225" y="396875"/>
                </a:cubicBezTo>
                <a:cubicBezTo>
                  <a:pt x="388938" y="411162"/>
                  <a:pt x="165100" y="127000"/>
                  <a:pt x="136525" y="130175"/>
                </a:cubicBezTo>
                <a:cubicBezTo>
                  <a:pt x="107950" y="133350"/>
                  <a:pt x="249237" y="396875"/>
                  <a:pt x="231775" y="415925"/>
                </a:cubicBezTo>
                <a:cubicBezTo>
                  <a:pt x="214313" y="434975"/>
                  <a:pt x="0" y="307975"/>
                  <a:pt x="31750" y="244475"/>
                </a:cubicBezTo>
                <a:cubicBezTo>
                  <a:pt x="63500" y="180975"/>
                  <a:pt x="387350" y="6350"/>
                  <a:pt x="422275" y="34925"/>
                </a:cubicBezTo>
                <a:cubicBezTo>
                  <a:pt x="457200" y="63500"/>
                  <a:pt x="222250" y="400050"/>
                  <a:pt x="241300" y="415925"/>
                </a:cubicBezTo>
                <a:cubicBezTo>
                  <a:pt x="260350" y="431800"/>
                  <a:pt x="498475" y="146050"/>
                  <a:pt x="536575" y="130175"/>
                </a:cubicBezTo>
                <a:cubicBezTo>
                  <a:pt x="574675" y="114300"/>
                  <a:pt x="547687" y="304800"/>
                  <a:pt x="469900" y="320675"/>
                </a:cubicBezTo>
                <a:cubicBezTo>
                  <a:pt x="392113" y="336550"/>
                  <a:pt x="115887" y="212725"/>
                  <a:pt x="69850" y="225425"/>
                </a:cubicBezTo>
                <a:cubicBezTo>
                  <a:pt x="23813" y="238125"/>
                  <a:pt x="150813" y="423862"/>
                  <a:pt x="193675" y="396875"/>
                </a:cubicBezTo>
                <a:cubicBezTo>
                  <a:pt x="236537" y="369888"/>
                  <a:pt x="311150" y="125413"/>
                  <a:pt x="327025" y="63500"/>
                </a:cubicBezTo>
                <a:cubicBezTo>
                  <a:pt x="342900" y="1588"/>
                  <a:pt x="254000" y="0"/>
                  <a:pt x="288925" y="25400"/>
                </a:cubicBezTo>
                <a:cubicBezTo>
                  <a:pt x="323850" y="50800"/>
                  <a:pt x="515938" y="177800"/>
                  <a:pt x="536575" y="215900"/>
                </a:cubicBezTo>
                <a:cubicBezTo>
                  <a:pt x="557212" y="254000"/>
                  <a:pt x="474662" y="233363"/>
                  <a:pt x="412750" y="254000"/>
                </a:cubicBezTo>
                <a:cubicBezTo>
                  <a:pt x="350838" y="274637"/>
                  <a:pt x="182563" y="336550"/>
                  <a:pt x="165100" y="339725"/>
                </a:cubicBezTo>
                <a:cubicBezTo>
                  <a:pt x="147638" y="342900"/>
                  <a:pt x="227806" y="307975"/>
                  <a:pt x="307975" y="273050"/>
                </a:cubicBezTo>
              </a:path>
            </a:pathLst>
          </a:custGeom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Полилиния 37">
            <a:hlinkClick r:id="rId7" action="ppaction://hlinksldjump"/>
          </p:cNvPr>
          <p:cNvSpPr/>
          <p:nvPr/>
        </p:nvSpPr>
        <p:spPr>
          <a:xfrm>
            <a:off x="6059488" y="2286000"/>
            <a:ext cx="301624" cy="339725"/>
          </a:xfrm>
          <a:custGeom>
            <a:avLst/>
            <a:gdLst>
              <a:gd name="connsiteX0" fmla="*/ 274637 w 301624"/>
              <a:gd name="connsiteY0" fmla="*/ 9525 h 339725"/>
              <a:gd name="connsiteX1" fmla="*/ 26987 w 301624"/>
              <a:gd name="connsiteY1" fmla="*/ 276225 h 339725"/>
              <a:gd name="connsiteX2" fmla="*/ 112712 w 301624"/>
              <a:gd name="connsiteY2" fmla="*/ 9525 h 339725"/>
              <a:gd name="connsiteX3" fmla="*/ 227012 w 301624"/>
              <a:gd name="connsiteY3" fmla="*/ 323850 h 339725"/>
              <a:gd name="connsiteX4" fmla="*/ 265112 w 301624"/>
              <a:gd name="connsiteY4" fmla="*/ 66675 h 339725"/>
              <a:gd name="connsiteX5" fmla="*/ 93662 w 301624"/>
              <a:gd name="connsiteY5" fmla="*/ 38100 h 339725"/>
              <a:gd name="connsiteX6" fmla="*/ 46037 w 301624"/>
              <a:gd name="connsiteY6" fmla="*/ 295275 h 339725"/>
              <a:gd name="connsiteX7" fmla="*/ 236537 w 301624"/>
              <a:gd name="connsiteY7" fmla="*/ 304800 h 339725"/>
              <a:gd name="connsiteX8" fmla="*/ 227012 w 301624"/>
              <a:gd name="connsiteY8" fmla="*/ 142875 h 339725"/>
              <a:gd name="connsiteX9" fmla="*/ 84137 w 301624"/>
              <a:gd name="connsiteY9" fmla="*/ 133350 h 339725"/>
              <a:gd name="connsiteX10" fmla="*/ 169862 w 301624"/>
              <a:gd name="connsiteY10" fmla="*/ 47625 h 339725"/>
              <a:gd name="connsiteX11" fmla="*/ 141287 w 301624"/>
              <a:gd name="connsiteY11" fmla="*/ 285750 h 339725"/>
              <a:gd name="connsiteX12" fmla="*/ 74612 w 301624"/>
              <a:gd name="connsiteY12" fmla="*/ 180975 h 339725"/>
              <a:gd name="connsiteX13" fmla="*/ 207962 w 301624"/>
              <a:gd name="connsiteY13" fmla="*/ 133350 h 339725"/>
              <a:gd name="connsiteX14" fmla="*/ 188912 w 301624"/>
              <a:gd name="connsiteY14" fmla="*/ 266700 h 339725"/>
              <a:gd name="connsiteX15" fmla="*/ 274637 w 301624"/>
              <a:gd name="connsiteY15" fmla="*/ 9525 h 339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301624" h="339725">
                <a:moveTo>
                  <a:pt x="274637" y="9525"/>
                </a:moveTo>
                <a:cubicBezTo>
                  <a:pt x="247650" y="11112"/>
                  <a:pt x="53974" y="276225"/>
                  <a:pt x="26987" y="276225"/>
                </a:cubicBezTo>
                <a:cubicBezTo>
                  <a:pt x="0" y="276225"/>
                  <a:pt x="79375" y="1588"/>
                  <a:pt x="112712" y="9525"/>
                </a:cubicBezTo>
                <a:cubicBezTo>
                  <a:pt x="146049" y="17462"/>
                  <a:pt x="201612" y="314325"/>
                  <a:pt x="227012" y="323850"/>
                </a:cubicBezTo>
                <a:cubicBezTo>
                  <a:pt x="252412" y="333375"/>
                  <a:pt x="287337" y="114300"/>
                  <a:pt x="265112" y="66675"/>
                </a:cubicBezTo>
                <a:cubicBezTo>
                  <a:pt x="242887" y="19050"/>
                  <a:pt x="130174" y="0"/>
                  <a:pt x="93662" y="38100"/>
                </a:cubicBezTo>
                <a:cubicBezTo>
                  <a:pt x="57150" y="76200"/>
                  <a:pt x="22225" y="250825"/>
                  <a:pt x="46037" y="295275"/>
                </a:cubicBezTo>
                <a:cubicBezTo>
                  <a:pt x="69849" y="339725"/>
                  <a:pt x="206374" y="330200"/>
                  <a:pt x="236537" y="304800"/>
                </a:cubicBezTo>
                <a:cubicBezTo>
                  <a:pt x="266700" y="279400"/>
                  <a:pt x="252412" y="171450"/>
                  <a:pt x="227012" y="142875"/>
                </a:cubicBezTo>
                <a:cubicBezTo>
                  <a:pt x="201612" y="114300"/>
                  <a:pt x="93662" y="149225"/>
                  <a:pt x="84137" y="133350"/>
                </a:cubicBezTo>
                <a:cubicBezTo>
                  <a:pt x="74612" y="117475"/>
                  <a:pt x="160337" y="22225"/>
                  <a:pt x="169862" y="47625"/>
                </a:cubicBezTo>
                <a:cubicBezTo>
                  <a:pt x="179387" y="73025"/>
                  <a:pt x="157162" y="263525"/>
                  <a:pt x="141287" y="285750"/>
                </a:cubicBezTo>
                <a:cubicBezTo>
                  <a:pt x="125412" y="307975"/>
                  <a:pt x="63500" y="206375"/>
                  <a:pt x="74612" y="180975"/>
                </a:cubicBezTo>
                <a:cubicBezTo>
                  <a:pt x="85724" y="155575"/>
                  <a:pt x="188912" y="119063"/>
                  <a:pt x="207962" y="133350"/>
                </a:cubicBezTo>
                <a:cubicBezTo>
                  <a:pt x="227012" y="147638"/>
                  <a:pt x="179387" y="280987"/>
                  <a:pt x="188912" y="266700"/>
                </a:cubicBezTo>
                <a:cubicBezTo>
                  <a:pt x="198437" y="252413"/>
                  <a:pt x="301624" y="7938"/>
                  <a:pt x="274637" y="9525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Полилиния 38">
            <a:hlinkClick r:id="rId7" action="ppaction://hlinksldjump"/>
          </p:cNvPr>
          <p:cNvSpPr/>
          <p:nvPr/>
        </p:nvSpPr>
        <p:spPr>
          <a:xfrm>
            <a:off x="5354638" y="2614613"/>
            <a:ext cx="661987" cy="123824"/>
          </a:xfrm>
          <a:custGeom>
            <a:avLst/>
            <a:gdLst>
              <a:gd name="connsiteX0" fmla="*/ 74612 w 661987"/>
              <a:gd name="connsiteY0" fmla="*/ 90487 h 123824"/>
              <a:gd name="connsiteX1" fmla="*/ 579437 w 661987"/>
              <a:gd name="connsiteY1" fmla="*/ 4762 h 123824"/>
              <a:gd name="connsiteX2" fmla="*/ 569912 w 661987"/>
              <a:gd name="connsiteY2" fmla="*/ 119062 h 123824"/>
              <a:gd name="connsiteX3" fmla="*/ 293687 w 661987"/>
              <a:gd name="connsiteY3" fmla="*/ 33337 h 123824"/>
              <a:gd name="connsiteX4" fmla="*/ 131762 w 661987"/>
              <a:gd name="connsiteY4" fmla="*/ 14287 h 123824"/>
              <a:gd name="connsiteX5" fmla="*/ 74612 w 661987"/>
              <a:gd name="connsiteY5" fmla="*/ 90487 h 1238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61987" h="123824">
                <a:moveTo>
                  <a:pt x="74612" y="90487"/>
                </a:moveTo>
                <a:cubicBezTo>
                  <a:pt x="149224" y="88900"/>
                  <a:pt x="496887" y="0"/>
                  <a:pt x="579437" y="4762"/>
                </a:cubicBezTo>
                <a:cubicBezTo>
                  <a:pt x="661987" y="9524"/>
                  <a:pt x="617537" y="114300"/>
                  <a:pt x="569912" y="119062"/>
                </a:cubicBezTo>
                <a:cubicBezTo>
                  <a:pt x="522287" y="123824"/>
                  <a:pt x="366712" y="50799"/>
                  <a:pt x="293687" y="33337"/>
                </a:cubicBezTo>
                <a:cubicBezTo>
                  <a:pt x="220662" y="15875"/>
                  <a:pt x="161924" y="4762"/>
                  <a:pt x="131762" y="14287"/>
                </a:cubicBezTo>
                <a:cubicBezTo>
                  <a:pt x="101600" y="23812"/>
                  <a:pt x="0" y="92074"/>
                  <a:pt x="74612" y="90487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" name="Полилиния 40">
            <a:hlinkClick r:id="rId7" action="ppaction://hlinksldjump"/>
          </p:cNvPr>
          <p:cNvSpPr/>
          <p:nvPr/>
        </p:nvSpPr>
        <p:spPr>
          <a:xfrm>
            <a:off x="5426075" y="2613025"/>
            <a:ext cx="550862" cy="155575"/>
          </a:xfrm>
          <a:custGeom>
            <a:avLst/>
            <a:gdLst>
              <a:gd name="connsiteX0" fmla="*/ 498475 w 550862"/>
              <a:gd name="connsiteY0" fmla="*/ 44450 h 155575"/>
              <a:gd name="connsiteX1" fmla="*/ 488950 w 550862"/>
              <a:gd name="connsiteY1" fmla="*/ 149225 h 155575"/>
              <a:gd name="connsiteX2" fmla="*/ 450850 w 550862"/>
              <a:gd name="connsiteY2" fmla="*/ 6350 h 155575"/>
              <a:gd name="connsiteX3" fmla="*/ 346075 w 550862"/>
              <a:gd name="connsiteY3" fmla="*/ 111125 h 155575"/>
              <a:gd name="connsiteX4" fmla="*/ 317500 w 550862"/>
              <a:gd name="connsiteY4" fmla="*/ 25400 h 155575"/>
              <a:gd name="connsiteX5" fmla="*/ 203200 w 550862"/>
              <a:gd name="connsiteY5" fmla="*/ 82550 h 155575"/>
              <a:gd name="connsiteX6" fmla="*/ 12700 w 550862"/>
              <a:gd name="connsiteY6" fmla="*/ 92075 h 155575"/>
              <a:gd name="connsiteX7" fmla="*/ 127000 w 550862"/>
              <a:gd name="connsiteY7" fmla="*/ 44450 h 155575"/>
              <a:gd name="connsiteX8" fmla="*/ 403225 w 550862"/>
              <a:gd name="connsiteY8" fmla="*/ 53975 h 155575"/>
              <a:gd name="connsiteX9" fmla="*/ 479425 w 550862"/>
              <a:gd name="connsiteY9" fmla="*/ 92075 h 155575"/>
              <a:gd name="connsiteX10" fmla="*/ 174625 w 550862"/>
              <a:gd name="connsiteY10" fmla="*/ 120650 h 155575"/>
              <a:gd name="connsiteX11" fmla="*/ 498475 w 550862"/>
              <a:gd name="connsiteY11" fmla="*/ 44450 h 1555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550862" h="155575">
                <a:moveTo>
                  <a:pt x="498475" y="44450"/>
                </a:moveTo>
                <a:cubicBezTo>
                  <a:pt x="550862" y="49212"/>
                  <a:pt x="496887" y="155575"/>
                  <a:pt x="488950" y="149225"/>
                </a:cubicBezTo>
                <a:cubicBezTo>
                  <a:pt x="481013" y="142875"/>
                  <a:pt x="474662" y="12700"/>
                  <a:pt x="450850" y="6350"/>
                </a:cubicBezTo>
                <a:cubicBezTo>
                  <a:pt x="427038" y="0"/>
                  <a:pt x="368300" y="107950"/>
                  <a:pt x="346075" y="111125"/>
                </a:cubicBezTo>
                <a:cubicBezTo>
                  <a:pt x="323850" y="114300"/>
                  <a:pt x="341312" y="30162"/>
                  <a:pt x="317500" y="25400"/>
                </a:cubicBezTo>
                <a:cubicBezTo>
                  <a:pt x="293688" y="20638"/>
                  <a:pt x="254000" y="71438"/>
                  <a:pt x="203200" y="82550"/>
                </a:cubicBezTo>
                <a:cubicBezTo>
                  <a:pt x="152400" y="93663"/>
                  <a:pt x="25400" y="98425"/>
                  <a:pt x="12700" y="92075"/>
                </a:cubicBezTo>
                <a:cubicBezTo>
                  <a:pt x="0" y="85725"/>
                  <a:pt x="61913" y="50800"/>
                  <a:pt x="127000" y="44450"/>
                </a:cubicBezTo>
                <a:cubicBezTo>
                  <a:pt x="192087" y="38100"/>
                  <a:pt x="344488" y="46038"/>
                  <a:pt x="403225" y="53975"/>
                </a:cubicBezTo>
                <a:cubicBezTo>
                  <a:pt x="461963" y="61913"/>
                  <a:pt x="517525" y="80963"/>
                  <a:pt x="479425" y="92075"/>
                </a:cubicBezTo>
                <a:cubicBezTo>
                  <a:pt x="441325" y="103187"/>
                  <a:pt x="173038" y="134937"/>
                  <a:pt x="174625" y="120650"/>
                </a:cubicBezTo>
                <a:cubicBezTo>
                  <a:pt x="176212" y="106363"/>
                  <a:pt x="446088" y="39688"/>
                  <a:pt x="498475" y="44450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Полилиния 44">
            <a:hlinkClick r:id="rId8" action="ppaction://hlinksldjump"/>
          </p:cNvPr>
          <p:cNvSpPr/>
          <p:nvPr/>
        </p:nvSpPr>
        <p:spPr>
          <a:xfrm>
            <a:off x="5221288" y="3832225"/>
            <a:ext cx="436562" cy="430212"/>
          </a:xfrm>
          <a:custGeom>
            <a:avLst/>
            <a:gdLst>
              <a:gd name="connsiteX0" fmla="*/ 46037 w 436562"/>
              <a:gd name="connsiteY0" fmla="*/ 139700 h 430212"/>
              <a:gd name="connsiteX1" fmla="*/ 236537 w 436562"/>
              <a:gd name="connsiteY1" fmla="*/ 63500 h 430212"/>
              <a:gd name="connsiteX2" fmla="*/ 407987 w 436562"/>
              <a:gd name="connsiteY2" fmla="*/ 120650 h 430212"/>
              <a:gd name="connsiteX3" fmla="*/ 407987 w 436562"/>
              <a:gd name="connsiteY3" fmla="*/ 282575 h 430212"/>
              <a:gd name="connsiteX4" fmla="*/ 341312 w 436562"/>
              <a:gd name="connsiteY4" fmla="*/ 368300 h 430212"/>
              <a:gd name="connsiteX5" fmla="*/ 188912 w 436562"/>
              <a:gd name="connsiteY5" fmla="*/ 425450 h 430212"/>
              <a:gd name="connsiteX6" fmla="*/ 36512 w 436562"/>
              <a:gd name="connsiteY6" fmla="*/ 339725 h 430212"/>
              <a:gd name="connsiteX7" fmla="*/ 7937 w 436562"/>
              <a:gd name="connsiteY7" fmla="*/ 196850 h 430212"/>
              <a:gd name="connsiteX8" fmla="*/ 84137 w 436562"/>
              <a:gd name="connsiteY8" fmla="*/ 63500 h 430212"/>
              <a:gd name="connsiteX9" fmla="*/ 217487 w 436562"/>
              <a:gd name="connsiteY9" fmla="*/ 53975 h 430212"/>
              <a:gd name="connsiteX10" fmla="*/ 207962 w 436562"/>
              <a:gd name="connsiteY10" fmla="*/ 387350 h 430212"/>
              <a:gd name="connsiteX11" fmla="*/ 331787 w 436562"/>
              <a:gd name="connsiteY11" fmla="*/ 82550 h 430212"/>
              <a:gd name="connsiteX12" fmla="*/ 274637 w 436562"/>
              <a:gd name="connsiteY12" fmla="*/ 330200 h 430212"/>
              <a:gd name="connsiteX13" fmla="*/ 388937 w 436562"/>
              <a:gd name="connsiteY13" fmla="*/ 196850 h 430212"/>
              <a:gd name="connsiteX14" fmla="*/ 46037 w 436562"/>
              <a:gd name="connsiteY14" fmla="*/ 139700 h 4302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436562" h="430212">
                <a:moveTo>
                  <a:pt x="46037" y="139700"/>
                </a:moveTo>
                <a:cubicBezTo>
                  <a:pt x="20637" y="117475"/>
                  <a:pt x="176212" y="66675"/>
                  <a:pt x="236537" y="63500"/>
                </a:cubicBezTo>
                <a:cubicBezTo>
                  <a:pt x="296862" y="60325"/>
                  <a:pt x="379412" y="84138"/>
                  <a:pt x="407987" y="120650"/>
                </a:cubicBezTo>
                <a:cubicBezTo>
                  <a:pt x="436562" y="157162"/>
                  <a:pt x="419099" y="241300"/>
                  <a:pt x="407987" y="282575"/>
                </a:cubicBezTo>
                <a:cubicBezTo>
                  <a:pt x="396875" y="323850"/>
                  <a:pt x="377824" y="344488"/>
                  <a:pt x="341312" y="368300"/>
                </a:cubicBezTo>
                <a:cubicBezTo>
                  <a:pt x="304800" y="392112"/>
                  <a:pt x="239712" y="430212"/>
                  <a:pt x="188912" y="425450"/>
                </a:cubicBezTo>
                <a:cubicBezTo>
                  <a:pt x="138112" y="420688"/>
                  <a:pt x="66674" y="377825"/>
                  <a:pt x="36512" y="339725"/>
                </a:cubicBezTo>
                <a:cubicBezTo>
                  <a:pt x="6350" y="301625"/>
                  <a:pt x="0" y="242887"/>
                  <a:pt x="7937" y="196850"/>
                </a:cubicBezTo>
                <a:cubicBezTo>
                  <a:pt x="15874" y="150813"/>
                  <a:pt x="49212" y="87312"/>
                  <a:pt x="84137" y="63500"/>
                </a:cubicBezTo>
                <a:cubicBezTo>
                  <a:pt x="119062" y="39688"/>
                  <a:pt x="196850" y="0"/>
                  <a:pt x="217487" y="53975"/>
                </a:cubicBezTo>
                <a:cubicBezTo>
                  <a:pt x="238125" y="107950"/>
                  <a:pt x="188912" y="382588"/>
                  <a:pt x="207962" y="387350"/>
                </a:cubicBezTo>
                <a:cubicBezTo>
                  <a:pt x="227012" y="392112"/>
                  <a:pt x="320675" y="92075"/>
                  <a:pt x="331787" y="82550"/>
                </a:cubicBezTo>
                <a:cubicBezTo>
                  <a:pt x="342900" y="73025"/>
                  <a:pt x="265112" y="311150"/>
                  <a:pt x="274637" y="330200"/>
                </a:cubicBezTo>
                <a:cubicBezTo>
                  <a:pt x="284162" y="349250"/>
                  <a:pt x="428625" y="223838"/>
                  <a:pt x="388937" y="196850"/>
                </a:cubicBezTo>
                <a:cubicBezTo>
                  <a:pt x="349250" y="169863"/>
                  <a:pt x="71437" y="161925"/>
                  <a:pt x="46037" y="139700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" name="Полилиния 45">
            <a:hlinkClick r:id="rId8" action="ppaction://hlinksldjump"/>
          </p:cNvPr>
          <p:cNvSpPr/>
          <p:nvPr/>
        </p:nvSpPr>
        <p:spPr>
          <a:xfrm>
            <a:off x="5246688" y="3913981"/>
            <a:ext cx="393700" cy="340519"/>
          </a:xfrm>
          <a:custGeom>
            <a:avLst/>
            <a:gdLst>
              <a:gd name="connsiteX0" fmla="*/ 58737 w 393700"/>
              <a:gd name="connsiteY0" fmla="*/ 794 h 340519"/>
              <a:gd name="connsiteX1" fmla="*/ 115887 w 393700"/>
              <a:gd name="connsiteY1" fmla="*/ 794 h 340519"/>
              <a:gd name="connsiteX2" fmla="*/ 325437 w 393700"/>
              <a:gd name="connsiteY2" fmla="*/ 10319 h 340519"/>
              <a:gd name="connsiteX3" fmla="*/ 11112 w 393700"/>
              <a:gd name="connsiteY3" fmla="*/ 124619 h 340519"/>
              <a:gd name="connsiteX4" fmla="*/ 392112 w 393700"/>
              <a:gd name="connsiteY4" fmla="*/ 143669 h 340519"/>
              <a:gd name="connsiteX5" fmla="*/ 20637 w 393700"/>
              <a:gd name="connsiteY5" fmla="*/ 181769 h 340519"/>
              <a:gd name="connsiteX6" fmla="*/ 354012 w 393700"/>
              <a:gd name="connsiteY6" fmla="*/ 238919 h 340519"/>
              <a:gd name="connsiteX7" fmla="*/ 77787 w 393700"/>
              <a:gd name="connsiteY7" fmla="*/ 305594 h 340519"/>
              <a:gd name="connsiteX8" fmla="*/ 58737 w 393700"/>
              <a:gd name="connsiteY8" fmla="*/ 794 h 3405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93700" h="340519">
                <a:moveTo>
                  <a:pt x="58737" y="794"/>
                </a:moveTo>
                <a:cubicBezTo>
                  <a:pt x="65087" y="0"/>
                  <a:pt x="115887" y="794"/>
                  <a:pt x="115887" y="794"/>
                </a:cubicBezTo>
                <a:lnTo>
                  <a:pt x="325437" y="10319"/>
                </a:lnTo>
                <a:cubicBezTo>
                  <a:pt x="307975" y="30956"/>
                  <a:pt x="0" y="102394"/>
                  <a:pt x="11112" y="124619"/>
                </a:cubicBezTo>
                <a:cubicBezTo>
                  <a:pt x="22224" y="146844"/>
                  <a:pt x="390525" y="134144"/>
                  <a:pt x="392112" y="143669"/>
                </a:cubicBezTo>
                <a:cubicBezTo>
                  <a:pt x="393700" y="153194"/>
                  <a:pt x="26987" y="165894"/>
                  <a:pt x="20637" y="181769"/>
                </a:cubicBezTo>
                <a:cubicBezTo>
                  <a:pt x="14287" y="197644"/>
                  <a:pt x="344487" y="218282"/>
                  <a:pt x="354012" y="238919"/>
                </a:cubicBezTo>
                <a:cubicBezTo>
                  <a:pt x="363537" y="259556"/>
                  <a:pt x="128587" y="340519"/>
                  <a:pt x="77787" y="305594"/>
                </a:cubicBezTo>
                <a:cubicBezTo>
                  <a:pt x="26987" y="270669"/>
                  <a:pt x="38099" y="150019"/>
                  <a:pt x="58737" y="794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8" name="Полилиния 47"/>
          <p:cNvSpPr/>
          <p:nvPr/>
        </p:nvSpPr>
        <p:spPr>
          <a:xfrm>
            <a:off x="7739063" y="2776538"/>
            <a:ext cx="393699" cy="355599"/>
          </a:xfrm>
          <a:custGeom>
            <a:avLst/>
            <a:gdLst>
              <a:gd name="connsiteX0" fmla="*/ 23812 w 393699"/>
              <a:gd name="connsiteY0" fmla="*/ 109537 h 355599"/>
              <a:gd name="connsiteX1" fmla="*/ 33337 w 393699"/>
              <a:gd name="connsiteY1" fmla="*/ 309562 h 355599"/>
              <a:gd name="connsiteX2" fmla="*/ 223837 w 393699"/>
              <a:gd name="connsiteY2" fmla="*/ 347662 h 355599"/>
              <a:gd name="connsiteX3" fmla="*/ 328612 w 393699"/>
              <a:gd name="connsiteY3" fmla="*/ 261937 h 355599"/>
              <a:gd name="connsiteX4" fmla="*/ 385762 w 393699"/>
              <a:gd name="connsiteY4" fmla="*/ 176212 h 355599"/>
              <a:gd name="connsiteX5" fmla="*/ 280987 w 393699"/>
              <a:gd name="connsiteY5" fmla="*/ 42862 h 355599"/>
              <a:gd name="connsiteX6" fmla="*/ 90487 w 393699"/>
              <a:gd name="connsiteY6" fmla="*/ 14287 h 355599"/>
              <a:gd name="connsiteX7" fmla="*/ 23812 w 393699"/>
              <a:gd name="connsiteY7" fmla="*/ 109537 h 3555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93699" h="355599">
                <a:moveTo>
                  <a:pt x="23812" y="109537"/>
                </a:moveTo>
                <a:cubicBezTo>
                  <a:pt x="14287" y="158750"/>
                  <a:pt x="0" y="269875"/>
                  <a:pt x="33337" y="309562"/>
                </a:cubicBezTo>
                <a:cubicBezTo>
                  <a:pt x="66674" y="349249"/>
                  <a:pt x="174625" y="355599"/>
                  <a:pt x="223837" y="347662"/>
                </a:cubicBezTo>
                <a:cubicBezTo>
                  <a:pt x="273049" y="339725"/>
                  <a:pt x="301625" y="290512"/>
                  <a:pt x="328612" y="261937"/>
                </a:cubicBezTo>
                <a:cubicBezTo>
                  <a:pt x="355600" y="233362"/>
                  <a:pt x="393699" y="212724"/>
                  <a:pt x="385762" y="176212"/>
                </a:cubicBezTo>
                <a:cubicBezTo>
                  <a:pt x="377825" y="139700"/>
                  <a:pt x="330199" y="69849"/>
                  <a:pt x="280987" y="42862"/>
                </a:cubicBezTo>
                <a:cubicBezTo>
                  <a:pt x="231775" y="15875"/>
                  <a:pt x="138112" y="0"/>
                  <a:pt x="90487" y="14287"/>
                </a:cubicBezTo>
                <a:cubicBezTo>
                  <a:pt x="42862" y="28574"/>
                  <a:pt x="33337" y="60324"/>
                  <a:pt x="23812" y="109537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0" name="Полилиния 49">
            <a:hlinkClick r:id="rId8" action="ppaction://hlinksldjump"/>
          </p:cNvPr>
          <p:cNvSpPr/>
          <p:nvPr/>
        </p:nvSpPr>
        <p:spPr>
          <a:xfrm>
            <a:off x="5969000" y="1166813"/>
            <a:ext cx="292100" cy="279399"/>
          </a:xfrm>
          <a:custGeom>
            <a:avLst/>
            <a:gdLst>
              <a:gd name="connsiteX0" fmla="*/ 31750 w 292100"/>
              <a:gd name="connsiteY0" fmla="*/ 61912 h 279399"/>
              <a:gd name="connsiteX1" fmla="*/ 12700 w 292100"/>
              <a:gd name="connsiteY1" fmla="*/ 157162 h 279399"/>
              <a:gd name="connsiteX2" fmla="*/ 107950 w 292100"/>
              <a:gd name="connsiteY2" fmla="*/ 261937 h 279399"/>
              <a:gd name="connsiteX3" fmla="*/ 241300 w 292100"/>
              <a:gd name="connsiteY3" fmla="*/ 261937 h 279399"/>
              <a:gd name="connsiteX4" fmla="*/ 288925 w 292100"/>
              <a:gd name="connsiteY4" fmla="*/ 185737 h 279399"/>
              <a:gd name="connsiteX5" fmla="*/ 260350 w 292100"/>
              <a:gd name="connsiteY5" fmla="*/ 61912 h 279399"/>
              <a:gd name="connsiteX6" fmla="*/ 222250 w 292100"/>
              <a:gd name="connsiteY6" fmla="*/ 14287 h 279399"/>
              <a:gd name="connsiteX7" fmla="*/ 117475 w 292100"/>
              <a:gd name="connsiteY7" fmla="*/ 4762 h 279399"/>
              <a:gd name="connsiteX8" fmla="*/ 31750 w 292100"/>
              <a:gd name="connsiteY8" fmla="*/ 61912 h 2793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92100" h="279399">
                <a:moveTo>
                  <a:pt x="31750" y="61912"/>
                </a:moveTo>
                <a:cubicBezTo>
                  <a:pt x="14287" y="87312"/>
                  <a:pt x="0" y="123825"/>
                  <a:pt x="12700" y="157162"/>
                </a:cubicBezTo>
                <a:cubicBezTo>
                  <a:pt x="25400" y="190500"/>
                  <a:pt x="69850" y="244475"/>
                  <a:pt x="107950" y="261937"/>
                </a:cubicBezTo>
                <a:cubicBezTo>
                  <a:pt x="146050" y="279399"/>
                  <a:pt x="211138" y="274637"/>
                  <a:pt x="241300" y="261937"/>
                </a:cubicBezTo>
                <a:cubicBezTo>
                  <a:pt x="271463" y="249237"/>
                  <a:pt x="285750" y="219074"/>
                  <a:pt x="288925" y="185737"/>
                </a:cubicBezTo>
                <a:cubicBezTo>
                  <a:pt x="292100" y="152400"/>
                  <a:pt x="271462" y="90487"/>
                  <a:pt x="260350" y="61912"/>
                </a:cubicBezTo>
                <a:cubicBezTo>
                  <a:pt x="249238" y="33337"/>
                  <a:pt x="246063" y="23812"/>
                  <a:pt x="222250" y="14287"/>
                </a:cubicBezTo>
                <a:cubicBezTo>
                  <a:pt x="198438" y="4762"/>
                  <a:pt x="142875" y="0"/>
                  <a:pt x="117475" y="4762"/>
                </a:cubicBezTo>
                <a:cubicBezTo>
                  <a:pt x="92075" y="9524"/>
                  <a:pt x="49213" y="36512"/>
                  <a:pt x="31750" y="61912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1" name="Полилиния 50">
            <a:hlinkClick r:id="rId8" action="ppaction://hlinksldjump"/>
          </p:cNvPr>
          <p:cNvSpPr/>
          <p:nvPr/>
        </p:nvSpPr>
        <p:spPr>
          <a:xfrm>
            <a:off x="6015037" y="1163638"/>
            <a:ext cx="228601" cy="257175"/>
          </a:xfrm>
          <a:custGeom>
            <a:avLst/>
            <a:gdLst>
              <a:gd name="connsiteX0" fmla="*/ 33338 w 228601"/>
              <a:gd name="connsiteY0" fmla="*/ 55562 h 257175"/>
              <a:gd name="connsiteX1" fmla="*/ 195263 w 228601"/>
              <a:gd name="connsiteY1" fmla="*/ 74612 h 257175"/>
              <a:gd name="connsiteX2" fmla="*/ 4763 w 228601"/>
              <a:gd name="connsiteY2" fmla="*/ 131762 h 257175"/>
              <a:gd name="connsiteX3" fmla="*/ 223838 w 228601"/>
              <a:gd name="connsiteY3" fmla="*/ 150812 h 257175"/>
              <a:gd name="connsiteX4" fmla="*/ 33338 w 228601"/>
              <a:gd name="connsiteY4" fmla="*/ 188912 h 257175"/>
              <a:gd name="connsiteX5" fmla="*/ 109538 w 228601"/>
              <a:gd name="connsiteY5" fmla="*/ 227012 h 257175"/>
              <a:gd name="connsiteX6" fmla="*/ 109538 w 228601"/>
              <a:gd name="connsiteY6" fmla="*/ 7937 h 257175"/>
              <a:gd name="connsiteX7" fmla="*/ 195263 w 228601"/>
              <a:gd name="connsiteY7" fmla="*/ 179387 h 257175"/>
              <a:gd name="connsiteX8" fmla="*/ 33338 w 228601"/>
              <a:gd name="connsiteY8" fmla="*/ 55562 h 257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28601" h="257175">
                <a:moveTo>
                  <a:pt x="33338" y="55562"/>
                </a:moveTo>
                <a:cubicBezTo>
                  <a:pt x="33338" y="38100"/>
                  <a:pt x="200026" y="61912"/>
                  <a:pt x="195263" y="74612"/>
                </a:cubicBezTo>
                <a:cubicBezTo>
                  <a:pt x="190500" y="87312"/>
                  <a:pt x="0" y="119062"/>
                  <a:pt x="4763" y="131762"/>
                </a:cubicBezTo>
                <a:cubicBezTo>
                  <a:pt x="9526" y="144462"/>
                  <a:pt x="219075" y="141287"/>
                  <a:pt x="223838" y="150812"/>
                </a:cubicBezTo>
                <a:cubicBezTo>
                  <a:pt x="228601" y="160337"/>
                  <a:pt x="52388" y="176212"/>
                  <a:pt x="33338" y="188912"/>
                </a:cubicBezTo>
                <a:cubicBezTo>
                  <a:pt x="14288" y="201612"/>
                  <a:pt x="96838" y="257175"/>
                  <a:pt x="109538" y="227012"/>
                </a:cubicBezTo>
                <a:cubicBezTo>
                  <a:pt x="122238" y="196850"/>
                  <a:pt x="95251" y="15874"/>
                  <a:pt x="109538" y="7937"/>
                </a:cubicBezTo>
                <a:cubicBezTo>
                  <a:pt x="123825" y="0"/>
                  <a:pt x="209550" y="169862"/>
                  <a:pt x="195263" y="179387"/>
                </a:cubicBezTo>
                <a:cubicBezTo>
                  <a:pt x="180976" y="188912"/>
                  <a:pt x="33338" y="73024"/>
                  <a:pt x="33338" y="55562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триг СБРОС на первом"/>
          <p:cNvSpPr/>
          <p:nvPr/>
        </p:nvSpPr>
        <p:spPr>
          <a:xfrm>
            <a:off x="3954421" y="1784843"/>
            <a:ext cx="1750108" cy="477422"/>
          </a:xfrm>
          <a:prstGeom prst="roundRect">
            <a:avLst>
              <a:gd name="adj" fmla="val 50000"/>
            </a:avLst>
          </a:prstGeom>
          <a:solidFill>
            <a:srgbClr val="00B050"/>
          </a:solidFill>
          <a:ln>
            <a:noFill/>
          </a:ln>
          <a:effectLst>
            <a:outerShdw blurRad="127000" dist="38100" dir="5400000" sx="104000" sy="104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 smtClean="0">
                <a:solidFill>
                  <a:schemeClr val="bg1"/>
                </a:solidFill>
              </a:rPr>
              <a:t>3</a:t>
            </a:r>
            <a:endParaRPr lang="ru-RU" b="1" u="sng" dirty="0">
              <a:solidFill>
                <a:schemeClr val="bg1"/>
              </a:solidFill>
            </a:endParaRPr>
          </a:p>
        </p:txBody>
      </p:sp>
      <p:sp>
        <p:nvSpPr>
          <p:cNvPr id="143" name="Прямоугольник 142"/>
          <p:cNvSpPr/>
          <p:nvPr/>
        </p:nvSpPr>
        <p:spPr>
          <a:xfrm>
            <a:off x="3527884" y="0"/>
            <a:ext cx="1913023" cy="490509"/>
          </a:xfrm>
          <a:prstGeom prst="rect">
            <a:avLst/>
          </a:prstGeom>
          <a:solidFill>
            <a:srgbClr val="1C2F5A"/>
          </a:solidFill>
          <a:ln>
            <a:noFill/>
          </a:ln>
          <a:effectLst>
            <a:outerShdw blurRad="127000" dist="38100" dir="5400000" sx="103000" sy="103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Строение клетки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1385858" y="1099669"/>
            <a:ext cx="3454904" cy="571982"/>
          </a:xfrm>
          <a:prstGeom prst="roundRect">
            <a:avLst/>
          </a:prstGeom>
          <a:solidFill>
            <a:schemeClr val="bg1"/>
          </a:solidFill>
          <a:ln cmpd="dbl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Задания высокого  уровня сложности 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151" name="Прямоугольник 150">
            <a:hlinkClick r:id="rId9" action="ppaction://hlinksldjump" tooltip="Устройство микроскопа и правила работы с ним"/>
          </p:cNvPr>
          <p:cNvSpPr/>
          <p:nvPr/>
        </p:nvSpPr>
        <p:spPr>
          <a:xfrm>
            <a:off x="1756824" y="0"/>
            <a:ext cx="1807063" cy="49050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  <a:effectLst>
            <a:outerShdw blurRad="127000" dist="38100" dir="5400000" sx="103000" sy="103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 smtClean="0">
                <a:solidFill>
                  <a:schemeClr val="bg1"/>
                </a:solidFill>
                <a:hlinkClick r:id="rId9" action="ppaction://hlinksldjump"/>
              </a:rPr>
              <a:t>Микроскоп</a:t>
            </a:r>
            <a:endParaRPr lang="ru-RU" b="1" u="sng" dirty="0">
              <a:solidFill>
                <a:schemeClr val="bg1"/>
              </a:solidFill>
            </a:endParaRPr>
          </a:p>
        </p:txBody>
      </p:sp>
      <p:sp>
        <p:nvSpPr>
          <p:cNvPr id="146" name="Прямоугольник 145">
            <a:hlinkClick r:id="rId10" action="ppaction://hlinksldjump" tooltip="Устройство микроскопа и правила работы с ним"/>
          </p:cNvPr>
          <p:cNvSpPr/>
          <p:nvPr/>
        </p:nvSpPr>
        <p:spPr>
          <a:xfrm>
            <a:off x="-6862" y="0"/>
            <a:ext cx="1763687" cy="49050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  <a:effectLst>
            <a:outerShdw blurRad="127000" dist="38100" dir="5400000" sx="103000" sy="103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/>
                </a:solidFill>
                <a:hlinkClick r:id="rId11" action="ppaction://hlinksldjump"/>
              </a:rPr>
              <a:t>Великие открытия 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24" name="Прямоугольник 23">
            <a:hlinkClick r:id="rId12" action="ppaction://hlinksldjump" tooltip="Устройство микроскопа и правила работы с ним"/>
          </p:cNvPr>
          <p:cNvSpPr/>
          <p:nvPr/>
        </p:nvSpPr>
        <p:spPr>
          <a:xfrm>
            <a:off x="12593" y="508123"/>
            <a:ext cx="1727684" cy="504056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  <a:effectLst>
            <a:outerShdw blurRad="127000" dist="38100" dir="5400000" sx="103000" sy="103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/>
                </a:solidFill>
                <a:hlinkClick r:id="rId12" action="ppaction://hlinksldjump"/>
              </a:rPr>
              <a:t>Начало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23" name="триг СБРОС на первом"/>
          <p:cNvSpPr/>
          <p:nvPr/>
        </p:nvSpPr>
        <p:spPr>
          <a:xfrm>
            <a:off x="132307" y="1762125"/>
            <a:ext cx="1807891" cy="500140"/>
          </a:xfrm>
          <a:prstGeom prst="roundRect">
            <a:avLst>
              <a:gd name="adj" fmla="val 50000"/>
            </a:avLst>
          </a:prstGeom>
          <a:solidFill>
            <a:srgbClr val="00B050"/>
          </a:solidFill>
          <a:ln>
            <a:noFill/>
          </a:ln>
          <a:effectLst>
            <a:outerShdw blurRad="127000" dist="38100" dir="5400000" sx="104000" sy="104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 smtClean="0">
                <a:solidFill>
                  <a:schemeClr val="bg1"/>
                </a:solidFill>
              </a:rPr>
              <a:t>1</a:t>
            </a:r>
            <a:endParaRPr lang="ru-RU" b="1" u="sng" dirty="0">
              <a:solidFill>
                <a:schemeClr val="bg1"/>
              </a:solidFill>
            </a:endParaRPr>
          </a:p>
        </p:txBody>
      </p:sp>
      <p:sp>
        <p:nvSpPr>
          <p:cNvPr id="40" name="триг СБРОС на первом"/>
          <p:cNvSpPr/>
          <p:nvPr/>
        </p:nvSpPr>
        <p:spPr>
          <a:xfrm>
            <a:off x="2032217" y="2262264"/>
            <a:ext cx="1908212" cy="506335"/>
          </a:xfrm>
          <a:prstGeom prst="roundRect">
            <a:avLst>
              <a:gd name="adj" fmla="val 50000"/>
            </a:avLst>
          </a:prstGeom>
          <a:solidFill>
            <a:srgbClr val="00B050"/>
          </a:solidFill>
          <a:ln>
            <a:noFill/>
          </a:ln>
          <a:effectLst>
            <a:outerShdw blurRad="127000" dist="38100" dir="5400000" sx="104000" sy="104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 smtClean="0">
                <a:solidFill>
                  <a:schemeClr val="bg1"/>
                </a:solidFill>
              </a:rPr>
              <a:t>2</a:t>
            </a:r>
            <a:endParaRPr lang="ru-RU" b="1" u="sng" dirty="0">
              <a:solidFill>
                <a:schemeClr val="bg1"/>
              </a:solidFill>
            </a:endParaRPr>
          </a:p>
        </p:txBody>
      </p:sp>
      <p:sp>
        <p:nvSpPr>
          <p:cNvPr id="47" name="триг СБРОС на первом">
            <a:hlinkClick r:id="rId13" action="ppaction://hlinksldjump"/>
          </p:cNvPr>
          <p:cNvSpPr/>
          <p:nvPr/>
        </p:nvSpPr>
        <p:spPr>
          <a:xfrm>
            <a:off x="173359" y="4530514"/>
            <a:ext cx="1212499" cy="506335"/>
          </a:xfrm>
          <a:prstGeom prst="ellipse">
            <a:avLst/>
          </a:prstGeom>
          <a:solidFill>
            <a:srgbClr val="00B050"/>
          </a:solidFill>
          <a:ln>
            <a:noFill/>
          </a:ln>
          <a:effectLst>
            <a:outerShdw blurRad="127000" dist="38100" dir="5400000" sx="104000" sy="104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 smtClean="0">
                <a:solidFill>
                  <a:schemeClr val="bg1"/>
                </a:solidFill>
              </a:rPr>
              <a:t>Назад </a:t>
            </a:r>
            <a:endParaRPr lang="ru-RU" b="1" u="sng" dirty="0">
              <a:solidFill>
                <a:schemeClr val="bg1"/>
              </a:solidFill>
            </a:endParaRPr>
          </a:p>
        </p:txBody>
      </p:sp>
      <p:pic>
        <p:nvPicPr>
          <p:cNvPr id="2050" name="Picture 2" descr="C:\Users\1\Desktop\плакат потешина\картинки\depositphotos_39109609-stock-illustration-professor-holding-frog.jpg">
            <a:hlinkClick r:id="rId14" action="ppaction://hlinksldjump"/>
          </p:cNvPr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251520" y="2391730"/>
            <a:ext cx="1631147" cy="1811796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</p:pic>
      <p:pic>
        <p:nvPicPr>
          <p:cNvPr id="33" name="Picture 2" descr="C:\Users\1\Desktop\плакат потешина\картинки\depositphotos_39109609-stock-illustration-professor-holding-frog.jpg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2159732" y="2859782"/>
            <a:ext cx="1631147" cy="1811796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</p:pic>
      <p:pic>
        <p:nvPicPr>
          <p:cNvPr id="34" name="Picture 2" descr="C:\Users\1\Desktop\плакат потешина\картинки\depositphotos_39109609-stock-illustration-professor-holding-frog.jpg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4067944" y="2463738"/>
            <a:ext cx="1631147" cy="1811796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</p:pic>
      <p:pic>
        <p:nvPicPr>
          <p:cNvPr id="2053" name="Picture 5" descr="C:\Users\1\Desktop\плакат потешина\картинки\9622c3fde0c396e00664ef1c26e875f7--cell-model-animal-cell.jpg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6192180" y="915566"/>
            <a:ext cx="2571779" cy="3672408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glow rad="228600">
              <a:srgbClr val="00B050">
                <a:alpha val="40000"/>
              </a:srgbClr>
            </a:glow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Left"/>
            <a:lightRig rig="threePt" dir="t">
              <a:rot lat="0" lon="0" rev="2100000"/>
            </a:lightRig>
          </a:scene3d>
          <a:sp3d extrusionH="25400">
            <a:bevelT w="304800" h="152400"/>
            <a:extrusionClr>
              <a:srgbClr val="000000"/>
            </a:extrusionClr>
          </a:sp3d>
        </p:spPr>
      </p:pic>
      <p:sp>
        <p:nvSpPr>
          <p:cNvPr id="55" name="Прямоугольник 54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Скругленный прямоугольник 35"/>
          <p:cNvSpPr/>
          <p:nvPr/>
        </p:nvSpPr>
        <p:spPr>
          <a:xfrm>
            <a:off x="1043608" y="159482"/>
            <a:ext cx="7668852" cy="684076"/>
          </a:xfrm>
          <a:prstGeom prst="roundRect">
            <a:avLst/>
          </a:prstGeom>
          <a:solidFill>
            <a:schemeClr val="bg1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Определите предложения, в которых допущены  биологические ошибки.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42" name="Скругленный прямоугольник 41"/>
          <p:cNvSpPr/>
          <p:nvPr/>
        </p:nvSpPr>
        <p:spPr>
          <a:xfrm>
            <a:off x="251520" y="879562"/>
            <a:ext cx="8748972" cy="3348372"/>
          </a:xfrm>
          <a:prstGeom prst="roundRect">
            <a:avLst/>
          </a:prstGeom>
          <a:solidFill>
            <a:schemeClr val="bg1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marL="342900" indent="-342900">
              <a:buAutoNum type="arabicPeriod"/>
            </a:pPr>
            <a:r>
              <a:rPr lang="ru-RU" dirty="0" smtClean="0">
                <a:solidFill>
                  <a:schemeClr val="tx1"/>
                </a:solidFill>
              </a:rPr>
              <a:t>Все  живые клетки имеют одинаковое строение .</a:t>
            </a:r>
          </a:p>
          <a:p>
            <a:pPr marL="342900" indent="-342900">
              <a:buAutoNum type="arabicPeriod"/>
            </a:pPr>
            <a:endParaRPr lang="ru-RU" dirty="0" smtClean="0">
              <a:solidFill>
                <a:schemeClr val="tx1"/>
              </a:solidFill>
            </a:endParaRPr>
          </a:p>
          <a:p>
            <a:pPr marL="342900" indent="-342900">
              <a:buAutoNum type="arabicPeriod"/>
            </a:pPr>
            <a:r>
              <a:rPr lang="ru-RU" dirty="0" smtClean="0">
                <a:solidFill>
                  <a:schemeClr val="tx1"/>
                </a:solidFill>
              </a:rPr>
              <a:t>Любые клетки имеют плазматическую мембрану.</a:t>
            </a:r>
          </a:p>
          <a:p>
            <a:pPr marL="342900" indent="-342900">
              <a:buAutoNum type="arabicPeriod"/>
            </a:pPr>
            <a:endParaRPr lang="ru-RU" dirty="0" smtClean="0">
              <a:solidFill>
                <a:schemeClr val="tx1"/>
              </a:solidFill>
            </a:endParaRPr>
          </a:p>
          <a:p>
            <a:pPr marL="342900" indent="-342900">
              <a:buAutoNum type="arabicPeriod"/>
            </a:pPr>
            <a:r>
              <a:rPr lang="ru-RU" dirty="0" smtClean="0">
                <a:solidFill>
                  <a:schemeClr val="tx1"/>
                </a:solidFill>
              </a:rPr>
              <a:t>Во всех эукариотических клетках есть ядро.       </a:t>
            </a:r>
          </a:p>
          <a:p>
            <a:pPr marL="342900" indent="-342900">
              <a:buAutoNum type="arabicPeriod"/>
            </a:pPr>
            <a:endParaRPr lang="ru-RU" dirty="0" smtClean="0">
              <a:solidFill>
                <a:schemeClr val="tx1"/>
              </a:solidFill>
            </a:endParaRPr>
          </a:p>
          <a:p>
            <a:pPr marL="342900" indent="-342900">
              <a:buAutoNum type="arabicPeriod"/>
            </a:pPr>
            <a:r>
              <a:rPr lang="ru-RU" dirty="0" smtClean="0">
                <a:solidFill>
                  <a:schemeClr val="tx1"/>
                </a:solidFill>
              </a:rPr>
              <a:t>Плазматическая мембрана пропускает любые вещества.</a:t>
            </a:r>
          </a:p>
          <a:p>
            <a:pPr marL="342900" indent="-342900">
              <a:buAutoNum type="arabicPeriod"/>
            </a:pPr>
            <a:endParaRPr lang="ru-RU" dirty="0" smtClean="0">
              <a:solidFill>
                <a:schemeClr val="tx1"/>
              </a:solidFill>
            </a:endParaRPr>
          </a:p>
          <a:p>
            <a:pPr marL="342900" indent="-342900">
              <a:buAutoNum type="arabicPeriod"/>
            </a:pPr>
            <a:r>
              <a:rPr lang="ru-RU" dirty="0" smtClean="0">
                <a:solidFill>
                  <a:schemeClr val="tx1"/>
                </a:solidFill>
              </a:rPr>
              <a:t>В цитоплазме клетки находятся разнообразные органоиды.</a:t>
            </a:r>
          </a:p>
          <a:p>
            <a:pPr marL="342900" indent="-342900">
              <a:buAutoNum type="arabicPeriod"/>
            </a:pPr>
            <a:endParaRPr lang="ru-RU" dirty="0" smtClean="0">
              <a:solidFill>
                <a:schemeClr val="tx1"/>
              </a:solidFill>
            </a:endParaRPr>
          </a:p>
          <a:p>
            <a:pPr marL="342900" indent="-342900">
              <a:buAutoNum type="arabicPeriod"/>
            </a:pPr>
            <a:r>
              <a:rPr lang="ru-RU" dirty="0" smtClean="0">
                <a:solidFill>
                  <a:schemeClr val="tx1"/>
                </a:solidFill>
              </a:rPr>
              <a:t>Ядрышко хранит генетическую информацию.</a:t>
            </a:r>
          </a:p>
          <a:p>
            <a:pPr marL="342900" indent="-342900"/>
            <a:r>
              <a:rPr lang="ru-RU" dirty="0" smtClean="0">
                <a:solidFill>
                  <a:schemeClr val="tx1"/>
                </a:solidFill>
              </a:rPr>
              <a:t>                                                                                    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56" name="Скругленный прямоугольник 55"/>
          <p:cNvSpPr/>
          <p:nvPr/>
        </p:nvSpPr>
        <p:spPr>
          <a:xfrm>
            <a:off x="719572" y="4587974"/>
            <a:ext cx="4788532" cy="396044"/>
          </a:xfrm>
          <a:prstGeom prst="roundRect">
            <a:avLst/>
          </a:prstGeom>
          <a:solidFill>
            <a:schemeClr val="bg1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   135            146          246         235         456       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68" name="Блок-схема: узел 665"/>
          <p:cNvSpPr/>
          <p:nvPr/>
        </p:nvSpPr>
        <p:spPr>
          <a:xfrm>
            <a:off x="971600" y="4659982"/>
            <a:ext cx="252028" cy="252028"/>
          </a:xfrm>
          <a:prstGeom prst="flowChartConnector">
            <a:avLst/>
          </a:prstGeom>
          <a:solidFill>
            <a:srgbClr val="FF0000"/>
          </a:solidFill>
          <a:ln>
            <a:solidFill>
              <a:srgbClr val="FF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9" name="Блок-схема: узел 665"/>
          <p:cNvSpPr/>
          <p:nvPr/>
        </p:nvSpPr>
        <p:spPr>
          <a:xfrm>
            <a:off x="4427984" y="4659982"/>
            <a:ext cx="252028" cy="252028"/>
          </a:xfrm>
          <a:prstGeom prst="flowChartConnector">
            <a:avLst/>
          </a:prstGeom>
          <a:solidFill>
            <a:srgbClr val="FF0000"/>
          </a:solidFill>
          <a:ln>
            <a:solidFill>
              <a:srgbClr val="FF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0" name="Блок-схема: узел 665"/>
          <p:cNvSpPr/>
          <p:nvPr/>
        </p:nvSpPr>
        <p:spPr>
          <a:xfrm>
            <a:off x="3635896" y="4659982"/>
            <a:ext cx="252028" cy="252028"/>
          </a:xfrm>
          <a:prstGeom prst="flowChartConnector">
            <a:avLst/>
          </a:prstGeom>
          <a:solidFill>
            <a:srgbClr val="FF0000"/>
          </a:solidFill>
          <a:ln>
            <a:solidFill>
              <a:srgbClr val="FF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1" name="Блок-схема: узел 665"/>
          <p:cNvSpPr/>
          <p:nvPr/>
        </p:nvSpPr>
        <p:spPr>
          <a:xfrm>
            <a:off x="2807804" y="4659982"/>
            <a:ext cx="252028" cy="252028"/>
          </a:xfrm>
          <a:prstGeom prst="flowChartConnector">
            <a:avLst/>
          </a:prstGeom>
          <a:solidFill>
            <a:srgbClr val="FF0000"/>
          </a:solidFill>
          <a:ln>
            <a:solidFill>
              <a:srgbClr val="FF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2" name="Блок-схема: узел 996"/>
          <p:cNvSpPr/>
          <p:nvPr/>
        </p:nvSpPr>
        <p:spPr>
          <a:xfrm>
            <a:off x="1943708" y="4659982"/>
            <a:ext cx="252028" cy="252028"/>
          </a:xfrm>
          <a:prstGeom prst="flowChartConnector">
            <a:avLst/>
          </a:prstGeom>
          <a:solidFill>
            <a:srgbClr val="FF0000"/>
          </a:solidFill>
          <a:ln>
            <a:solidFill>
              <a:srgbClr val="FF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3" name="1"/>
          <p:cNvSpPr/>
          <p:nvPr/>
        </p:nvSpPr>
        <p:spPr>
          <a:xfrm>
            <a:off x="5616116" y="4587974"/>
            <a:ext cx="1440160" cy="396044"/>
          </a:xfrm>
          <a:prstGeom prst="roundRect">
            <a:avLst>
              <a:gd name="adj" fmla="val 50000"/>
            </a:avLst>
          </a:prstGeom>
          <a:solidFill>
            <a:srgbClr val="C00000"/>
          </a:solidFill>
          <a:ln>
            <a:noFill/>
          </a:ln>
          <a:effectLst>
            <a:outerShdw blurRad="127000" dist="38100" dir="5400000" sx="104000" sy="104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 smtClean="0">
                <a:solidFill>
                  <a:schemeClr val="bg1"/>
                </a:solidFill>
              </a:rPr>
              <a:t>Правильно </a:t>
            </a:r>
            <a:endParaRPr lang="ru-RU" b="1" u="sng" dirty="0">
              <a:solidFill>
                <a:schemeClr val="bg1"/>
              </a:solidFill>
            </a:endParaRPr>
          </a:p>
        </p:txBody>
      </p:sp>
      <p:sp>
        <p:nvSpPr>
          <p:cNvPr id="74" name="триг СБРОС на первом223">
            <a:hlinkClick r:id="rId17" action="ppaction://hlinksldjump"/>
          </p:cNvPr>
          <p:cNvSpPr/>
          <p:nvPr/>
        </p:nvSpPr>
        <p:spPr>
          <a:xfrm>
            <a:off x="7416316" y="4587974"/>
            <a:ext cx="1580778" cy="396044"/>
          </a:xfrm>
          <a:prstGeom prst="roundRect">
            <a:avLst>
              <a:gd name="adj" fmla="val 50000"/>
            </a:avLst>
          </a:prstGeom>
          <a:solidFill>
            <a:srgbClr val="C00000"/>
          </a:solidFill>
          <a:ln>
            <a:noFill/>
          </a:ln>
          <a:effectLst>
            <a:outerShdw blurRad="127000" dist="38100" dir="5400000" sx="104000" sy="104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 smtClean="0">
                <a:solidFill>
                  <a:schemeClr val="bg1"/>
                </a:solidFill>
              </a:rPr>
              <a:t>Завершить</a:t>
            </a:r>
            <a:endParaRPr lang="ru-RU" b="1" u="sng" dirty="0">
              <a:solidFill>
                <a:schemeClr val="bg1"/>
              </a:solidFill>
            </a:endParaRPr>
          </a:p>
        </p:txBody>
      </p:sp>
      <p:sp>
        <p:nvSpPr>
          <p:cNvPr id="75" name="Выгнутая вправо стрелка 74"/>
          <p:cNvSpPr/>
          <p:nvPr/>
        </p:nvSpPr>
        <p:spPr>
          <a:xfrm rot="14394812" flipV="1">
            <a:off x="843107" y="-974303"/>
            <a:ext cx="623784" cy="2308287"/>
          </a:xfrm>
          <a:prstGeom prst="curvedLeftArrow">
            <a:avLst>
              <a:gd name="adj1" fmla="val 26644"/>
              <a:gd name="adj2" fmla="val 50000"/>
              <a:gd name="adj3" fmla="val 23283"/>
            </a:avLst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43" name="Picture 2" descr="C:\Users\Учитель\Desktop\плакат потешина\картинки\depositphotos_8738932-stock-illustration-black-and-whitevector-mouse-cursor.jpg"/>
          <p:cNvPicPr>
            <a:picLocks noChangeAspect="1" noChangeArrowheads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4068" y="4659982"/>
            <a:ext cx="263273" cy="26327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C:\Users\Учитель\Desktop\плакат потешина\картинки\depositphotos_8738932-stock-illustration-black-and-whitevector-mouse-cursor.jpg"/>
          <p:cNvPicPr>
            <a:picLocks noChangeAspect="1" noChangeArrowheads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28284" y="4659982"/>
            <a:ext cx="263273" cy="26327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14:flip dir="r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6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4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3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4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5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6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8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6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1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2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3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24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9"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7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4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9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30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31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32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0"/>
                  </p:tgtEl>
                </p:cond>
              </p:nextCondLst>
            </p:seq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7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0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4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7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38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39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40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1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7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2"/>
                  </p:tgtEl>
                </p:cond>
              </p:nextCondLst>
            </p:seq>
          </p:childTnLst>
        </p:cTn>
      </p:par>
    </p:tnLst>
    <p:bldLst>
      <p:bldP spid="68" grpId="0" animBg="1"/>
      <p:bldP spid="69" grpId="0" animBg="1"/>
      <p:bldP spid="70" grpId="0" animBg="1"/>
      <p:bldP spid="71" grpId="0" animBg="1"/>
      <p:bldP spid="73" grpId="0" animBg="1"/>
      <p:bldP spid="73" grpId="1" animBg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Группа 22"/>
          <p:cNvGrpSpPr/>
          <p:nvPr/>
        </p:nvGrpSpPr>
        <p:grpSpPr>
          <a:xfrm>
            <a:off x="1007604" y="4371950"/>
            <a:ext cx="2160240" cy="648072"/>
            <a:chOff x="1007604" y="4371950"/>
            <a:chExt cx="2160240" cy="648072"/>
          </a:xfrm>
        </p:grpSpPr>
        <p:sp>
          <p:nvSpPr>
            <p:cNvPr id="7" name="Управляющая кнопка: справка 6">
              <a:hlinkClick r:id="" action="ppaction://noaction" highlightClick="1"/>
            </p:cNvPr>
            <p:cNvSpPr/>
            <p:nvPr/>
          </p:nvSpPr>
          <p:spPr>
            <a:xfrm>
              <a:off x="1007604" y="4371950"/>
              <a:ext cx="2160240" cy="648072"/>
            </a:xfrm>
            <a:prstGeom prst="actionButtonHelp">
              <a:avLst/>
            </a:prstGeom>
            <a:solidFill>
              <a:schemeClr val="bg1"/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22" name="Picture 2" descr="C:\Users\Учитель\Desktop\плакат потешина\картинки\depositphotos_8738932-stock-illustration-black-and-whitevector-mouse-cursor.jp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91780" y="4515966"/>
              <a:ext cx="468052" cy="468052"/>
            </a:xfrm>
            <a:prstGeom prst="roundRect">
              <a:avLst>
                <a:gd name="adj" fmla="val 16667"/>
              </a:avLst>
            </a:prstGeom>
            <a:ln>
              <a:noFill/>
            </a:ln>
            <a:effectLst>
              <a:outerShdw blurRad="152400" dist="12000" dir="900000" sy="98000" kx="110000" ky="200000" algn="tl" rotWithShape="0">
                <a:srgbClr val="000000">
                  <a:alpha val="30000"/>
                </a:srgbClr>
              </a:outerShdw>
            </a:effectLst>
            <a:scene3d>
              <a:camera prst="perspectiveRelaxed">
                <a:rot lat="19800000" lon="1200000" rev="20820000"/>
              </a:camera>
              <a:lightRig rig="threePt" dir="t"/>
            </a:scene3d>
            <a:sp3d contourW="6350" prstMaterial="matte">
              <a:bevelT w="101600" h="101600"/>
              <a:contourClr>
                <a:srgbClr val="969696"/>
              </a:contourClr>
            </a:sp3d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" name="Прямоугольник 1">
            <a:hlinkClick r:id="rId3" action="ppaction://hlinksldjump" tooltip="История открытия клеток у растений"/>
          </p:cNvPr>
          <p:cNvSpPr/>
          <p:nvPr/>
        </p:nvSpPr>
        <p:spPr>
          <a:xfrm>
            <a:off x="7874" y="-1"/>
            <a:ext cx="1716112" cy="490509"/>
          </a:xfrm>
          <a:prstGeom prst="rect">
            <a:avLst/>
          </a:prstGeom>
          <a:solidFill>
            <a:srgbClr val="1C2F5A"/>
          </a:solidFill>
          <a:ln>
            <a:noFill/>
          </a:ln>
          <a:effectLst>
            <a:outerShdw blurRad="127000" dist="38100" dir="5400000" sx="103000" sy="103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 smtClean="0">
                <a:solidFill>
                  <a:schemeClr val="bg1"/>
                </a:solidFill>
              </a:rPr>
              <a:t>история</a:t>
            </a:r>
            <a:endParaRPr lang="ru-RU" b="1" u="sng" dirty="0">
              <a:solidFill>
                <a:schemeClr val="bg1"/>
              </a:solidFill>
            </a:endParaRPr>
          </a:p>
        </p:txBody>
      </p:sp>
      <p:sp>
        <p:nvSpPr>
          <p:cNvPr id="10" name="Прямоугольник 9">
            <a:hlinkClick r:id="rId4" action="ppaction://hlinksldjump" tooltip="Устройство микроскопа и правила работы с ним"/>
          </p:cNvPr>
          <p:cNvSpPr/>
          <p:nvPr/>
        </p:nvSpPr>
        <p:spPr>
          <a:xfrm>
            <a:off x="1" y="0"/>
            <a:ext cx="1763687" cy="49050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  <a:effectLst>
            <a:outerShdw blurRad="127000" dist="38100" dir="5400000" sx="103000" sy="103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/>
                </a:solidFill>
                <a:hlinkClick r:id="rId3" action="ppaction://hlinksldjump"/>
              </a:rPr>
              <a:t>Великие открытия 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13" name="Прямоугольник 12">
            <a:hlinkClick r:id="rId5" action="ppaction://hlinksldjump" tooltip="Процессы жизнедеятельности в растительной клетке"/>
          </p:cNvPr>
          <p:cNvSpPr/>
          <p:nvPr/>
        </p:nvSpPr>
        <p:spPr>
          <a:xfrm>
            <a:off x="5400092" y="-1"/>
            <a:ext cx="2196244" cy="49050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  <a:effectLst>
            <a:outerShdw blurRad="127000" dist="38100" dir="5400000" sx="103000" sy="103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 smtClean="0">
                <a:solidFill>
                  <a:schemeClr val="bg1"/>
                </a:solidFill>
                <a:hlinkClick r:id="rId5" action="ppaction://hlinksldjump"/>
              </a:rPr>
              <a:t>Список заданий</a:t>
            </a:r>
            <a:endParaRPr lang="ru-RU" b="1" u="sng" dirty="0">
              <a:solidFill>
                <a:schemeClr val="bg1"/>
              </a:solidFill>
            </a:endParaRPr>
          </a:p>
        </p:txBody>
      </p:sp>
      <p:sp>
        <p:nvSpPr>
          <p:cNvPr id="14" name="Прямоугольник 13">
            <a:hlinkClick r:id="rId6" action="ppaction://hlinksldjump" tooltip="Устройство микроскопа и правила работы с ним"/>
          </p:cNvPr>
          <p:cNvSpPr/>
          <p:nvPr/>
        </p:nvSpPr>
        <p:spPr>
          <a:xfrm>
            <a:off x="3743908" y="0"/>
            <a:ext cx="1862163" cy="49050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  <a:effectLst>
            <a:outerShdw blurRad="127000" dist="38100" dir="5400000" sx="103000" sy="103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/>
                </a:solidFill>
                <a:hlinkClick r:id="rId6" action="ppaction://hlinksldjump"/>
              </a:rPr>
              <a:t>Строение клетки 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15" name="Прямоугольник 14">
            <a:hlinkClick r:id="rId7" action="ppaction://hlinksldjump" tooltip="Устройство микроскопа и правила работы с ним"/>
          </p:cNvPr>
          <p:cNvSpPr/>
          <p:nvPr/>
        </p:nvSpPr>
        <p:spPr>
          <a:xfrm>
            <a:off x="1763688" y="0"/>
            <a:ext cx="1980220" cy="49050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  <a:effectLst>
            <a:outerShdw blurRad="127000" dist="38100" dir="5400000" sx="103000" sy="103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 smtClean="0">
                <a:solidFill>
                  <a:schemeClr val="bg1"/>
                </a:solidFill>
                <a:hlinkClick r:id="rId7" action="ppaction://hlinksldjump"/>
              </a:rPr>
              <a:t>Микроскоп</a:t>
            </a:r>
            <a:endParaRPr lang="ru-RU" b="1" u="sng" dirty="0">
              <a:solidFill>
                <a:schemeClr val="bg1"/>
              </a:solidFill>
            </a:endParaRPr>
          </a:p>
        </p:txBody>
      </p:sp>
      <p:pic>
        <p:nvPicPr>
          <p:cNvPr id="1026" name="Picture 2" descr="C:\Users\Учитель\Desktop\плакат потешина\картинки\[BI8ZD_2-01]_[IL_01]-k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68435" y="807554"/>
            <a:ext cx="4259558" cy="373303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glow rad="228600">
              <a:schemeClr val="accent4">
                <a:satMod val="175000"/>
                <a:alpha val="40000"/>
              </a:schemeClr>
            </a:glow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Скругленный прямоугольник 2"/>
          <p:cNvSpPr/>
          <p:nvPr/>
        </p:nvSpPr>
        <p:spPr>
          <a:xfrm>
            <a:off x="395536" y="1392294"/>
            <a:ext cx="3528392" cy="2780860"/>
          </a:xfrm>
          <a:prstGeom prst="roundRect">
            <a:avLst/>
          </a:prstGeom>
          <a:solidFill>
            <a:schemeClr val="bg1"/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ru-RU" dirty="0" smtClean="0">
                <a:solidFill>
                  <a:schemeClr val="tx1"/>
                </a:solidFill>
              </a:rPr>
              <a:t>- Все живые организмы состоят из клеток (</a:t>
            </a:r>
            <a:r>
              <a:rPr lang="ru-RU" i="1" dirty="0" smtClean="0">
                <a:solidFill>
                  <a:schemeClr val="tx1"/>
                </a:solidFill>
              </a:rPr>
              <a:t>кроме вирусов</a:t>
            </a:r>
            <a:r>
              <a:rPr lang="ru-RU" dirty="0" smtClean="0">
                <a:solidFill>
                  <a:schemeClr val="tx1"/>
                </a:solidFill>
              </a:rPr>
              <a:t>).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- Клетка- структурная единица всего живого.  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- Клетки животных имеют в своем строении различные органоиды , которые выполняют определенные функции. </a:t>
            </a: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215516" y="627534"/>
            <a:ext cx="3888432" cy="612068"/>
          </a:xfrm>
          <a:prstGeom prst="roundRect">
            <a:avLst/>
          </a:prstGeom>
          <a:solidFill>
            <a:schemeClr val="bg1"/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Подведем итоги полученных знаний о  строении животной клетки</a:t>
            </a:r>
            <a:r>
              <a:rPr lang="ru-RU" dirty="0" smtClean="0">
                <a:solidFill>
                  <a:schemeClr val="tx1"/>
                </a:solidFill>
              </a:rPr>
              <a:t>.</a:t>
            </a:r>
            <a:endParaRPr lang="ru-RU" dirty="0">
              <a:solidFill>
                <a:schemeClr val="tx1"/>
              </a:solidFill>
            </a:endParaRPr>
          </a:p>
        </p:txBody>
      </p:sp>
      <p:grpSp>
        <p:nvGrpSpPr>
          <p:cNvPr id="25" name="Группа 24"/>
          <p:cNvGrpSpPr/>
          <p:nvPr/>
        </p:nvGrpSpPr>
        <p:grpSpPr>
          <a:xfrm>
            <a:off x="7874" y="0"/>
            <a:ext cx="9136126" cy="5143500"/>
            <a:chOff x="7874" y="0"/>
            <a:chExt cx="9136126" cy="5143500"/>
          </a:xfrm>
        </p:grpSpPr>
        <p:grpSp>
          <p:nvGrpSpPr>
            <p:cNvPr id="21" name="Группа 20"/>
            <p:cNvGrpSpPr/>
            <p:nvPr/>
          </p:nvGrpSpPr>
          <p:grpSpPr>
            <a:xfrm>
              <a:off x="7874" y="0"/>
              <a:ext cx="9136126" cy="5143500"/>
              <a:chOff x="7874" y="0"/>
              <a:chExt cx="9136126" cy="5143500"/>
            </a:xfrm>
          </p:grpSpPr>
          <p:grpSp>
            <p:nvGrpSpPr>
              <p:cNvPr id="20" name="Группа 19"/>
              <p:cNvGrpSpPr/>
              <p:nvPr/>
            </p:nvGrpSpPr>
            <p:grpSpPr>
              <a:xfrm>
                <a:off x="7874" y="0"/>
                <a:ext cx="9136126" cy="5143500"/>
                <a:chOff x="7874" y="0"/>
                <a:chExt cx="9136126" cy="5143500"/>
              </a:xfrm>
            </p:grpSpPr>
            <p:grpSp>
              <p:nvGrpSpPr>
                <p:cNvPr id="19" name="Группа 18"/>
                <p:cNvGrpSpPr/>
                <p:nvPr/>
              </p:nvGrpSpPr>
              <p:grpSpPr>
                <a:xfrm>
                  <a:off x="7874" y="0"/>
                  <a:ext cx="9136126" cy="5143500"/>
                  <a:chOff x="7874" y="0"/>
                  <a:chExt cx="9136126" cy="5143500"/>
                </a:xfrm>
              </p:grpSpPr>
              <p:grpSp>
                <p:nvGrpSpPr>
                  <p:cNvPr id="18" name="Группа 17"/>
                  <p:cNvGrpSpPr/>
                  <p:nvPr/>
                </p:nvGrpSpPr>
                <p:grpSpPr>
                  <a:xfrm>
                    <a:off x="7874" y="0"/>
                    <a:ext cx="9136126" cy="5143500"/>
                    <a:chOff x="7874" y="0"/>
                    <a:chExt cx="9136126" cy="5143500"/>
                  </a:xfrm>
                </p:grpSpPr>
                <p:sp>
                  <p:nvSpPr>
                    <p:cNvPr id="8" name="Прямоугольник 7">
                      <a:hlinkClick r:id="rId9" action="ppaction://hlinksldjump"/>
                    </p:cNvPr>
                    <p:cNvSpPr/>
                    <p:nvPr/>
                  </p:nvSpPr>
                  <p:spPr>
                    <a:xfrm>
                      <a:off x="7874" y="0"/>
                      <a:ext cx="9136126" cy="5143500"/>
                    </a:xfrm>
                    <a:prstGeom prst="rect">
                      <a:avLst/>
                    </a:prstGeom>
                    <a:solidFill>
                      <a:schemeClr val="bg1">
                        <a:alpha val="80000"/>
                      </a:schemeClr>
                    </a:solidFill>
                    <a:ln w="76200" cmpd="dbl">
                      <a:solidFill>
                        <a:schemeClr val="accent4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ru-RU"/>
                    </a:p>
                  </p:txBody>
                </p:sp>
                <p:grpSp>
                  <p:nvGrpSpPr>
                    <p:cNvPr id="9" name="Группа 8"/>
                    <p:cNvGrpSpPr/>
                    <p:nvPr/>
                  </p:nvGrpSpPr>
                  <p:grpSpPr>
                    <a:xfrm>
                      <a:off x="1599623" y="353313"/>
                      <a:ext cx="5876014" cy="923330"/>
                      <a:chOff x="1599623" y="353313"/>
                      <a:chExt cx="5876014" cy="923330"/>
                    </a:xfrm>
                  </p:grpSpPr>
                  <p:sp>
                    <p:nvSpPr>
                      <p:cNvPr id="5" name="Скругленный прямоугольник 4">
                        <a:hlinkClick r:id="rId9" action="ppaction://hlinksldjump"/>
                      </p:cNvPr>
                      <p:cNvSpPr/>
                      <p:nvPr/>
                    </p:nvSpPr>
                    <p:spPr>
                      <a:xfrm>
                        <a:off x="1599623" y="429512"/>
                        <a:ext cx="5876014" cy="756084"/>
                      </a:xfrm>
                      <a:prstGeom prst="roundRect">
                        <a:avLst/>
                      </a:prstGeom>
                      <a:solidFill>
                        <a:schemeClr val="bg1"/>
                      </a:solidFill>
                      <a:ln>
                        <a:solidFill>
                          <a:schemeClr val="accent4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ru-RU" sz="3200" b="1" dirty="0">
                          <a:solidFill>
                            <a:srgbClr val="FF0000"/>
                          </a:solidFill>
                        </a:endParaRPr>
                      </a:p>
                    </p:txBody>
                  </p:sp>
                  <p:sp>
                    <p:nvSpPr>
                      <p:cNvPr id="6" name="Прямоугольник 5">
                        <a:hlinkClick r:id="rId9" action="ppaction://hlinksldjump"/>
                      </p:cNvPr>
                      <p:cNvSpPr/>
                      <p:nvPr/>
                    </p:nvSpPr>
                    <p:spPr>
                      <a:xfrm>
                        <a:off x="1767137" y="353313"/>
                        <a:ext cx="5527154" cy="923330"/>
                      </a:xfrm>
                      <a:prstGeom prst="rect">
                        <a:avLst/>
                      </a:prstGeom>
                      <a:noFill/>
                    </p:spPr>
                    <p:txBody>
                      <a:bodyPr wrap="none" lIns="91440" tIns="45720" rIns="91440" bIns="45720">
                        <a:spAutoFit/>
                      </a:bodyPr>
                      <a:lstStyle/>
                      <a:p>
                        <a:pPr algn="ctr"/>
                        <a:r>
                          <a:rPr lang="ru-RU" sz="5400" b="1" cap="none" spc="0" dirty="0" smtClean="0">
                            <a:ln w="18000">
                              <a:solidFill>
                                <a:schemeClr val="accent2">
                                  <a:satMod val="140000"/>
                                </a:schemeClr>
                              </a:solidFill>
                              <a:prstDash val="solid"/>
                              <a:miter lim="800000"/>
                            </a:ln>
                            <a:solidFill>
                              <a:srgbClr val="FF0000"/>
                            </a:solidFill>
                            <a:effectLst>
                              <a:outerShdw blurRad="25500" dist="23000" dir="7020000" algn="tl">
                                <a:srgbClr val="000000">
                                  <a:alpha val="50000"/>
                                </a:srgbClr>
                              </a:outerShdw>
                            </a:effectLst>
                            <a:hlinkClick r:id="rId9" action="ppaction://hlinksldjump"/>
                          </a:rPr>
                          <a:t>Но где же скелет?</a:t>
                        </a:r>
                        <a:endParaRPr lang="ru-RU" sz="5400" b="1" cap="none" spc="0" dirty="0">
                          <a:ln w="18000">
                            <a:solidFill>
                              <a:schemeClr val="accent2">
                                <a:satMod val="140000"/>
                              </a:schemeClr>
                            </a:solidFill>
                            <a:prstDash val="solid"/>
                            <a:miter lim="800000"/>
                          </a:ln>
                          <a:solidFill>
                            <a:srgbClr val="FF0000"/>
                          </a:solidFill>
                          <a:effectLst>
                            <a:outerShdw blurRad="25500" dist="23000" dir="7020000" algn="tl">
                              <a:srgbClr val="000000">
                                <a:alpha val="50000"/>
                              </a:srgbClr>
                            </a:outerShdw>
                          </a:effectLst>
                        </a:endParaRPr>
                      </a:p>
                    </p:txBody>
                  </p:sp>
                </p:grpSp>
              </p:grpSp>
              <p:pic>
                <p:nvPicPr>
                  <p:cNvPr id="1027" name="Picture 3" descr="C:\Users\Учитель\Desktop\плакат потешина\картинки\Skeleton-icon.png">
                    <a:hlinkClick r:id="rId9" action="ppaction://hlinksldjump"/>
                  </p:cNvPr>
                  <p:cNvPicPr>
                    <a:picLocks noChangeAspect="1" noChangeArrowheads="1"/>
                  </p:cNvPicPr>
                  <p:nvPr/>
                </p:nvPicPr>
                <p:blipFill>
                  <a:blip r:embed="rId10" cstate="print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5364088" y="1455626"/>
                    <a:ext cx="3456384" cy="3456384"/>
                  </a:xfrm>
                  <a:prstGeom prst="rect">
                    <a:avLst/>
                  </a:prstGeom>
                  <a:noFill/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</p:pic>
            </p:grpSp>
            <p:pic>
              <p:nvPicPr>
                <p:cNvPr id="16" name="Picture 3" descr="C:\Users\Учитель\Desktop\плакат потешина\картинки\Skeleton-icon.png">
                  <a:hlinkClick r:id="rId9" action="ppaction://hlinksldjump"/>
                </p:cNvPr>
                <p:cNvPicPr>
                  <a:picLocks noChangeAspect="1" noChangeArrowheads="1"/>
                </p:cNvPicPr>
                <p:nvPr/>
              </p:nvPicPr>
              <p:blipFill>
                <a:blip r:embed="rId10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2678264" y="2557405"/>
                  <a:ext cx="2131287" cy="2131287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</p:grpSp>
          <p:pic>
            <p:nvPicPr>
              <p:cNvPr id="17" name="Picture 3" descr="C:\Users\Учитель\Desktop\плакат потешина\картинки\Skeleton-icon.png">
                <a:hlinkClick r:id="rId9" action="ppaction://hlinksldjump"/>
              </p:cNvPr>
              <p:cNvPicPr>
                <a:picLocks noChangeAspect="1" noChangeArrowheads="1"/>
              </p:cNvPicPr>
              <p:nvPr/>
            </p:nvPicPr>
            <p:blipFill>
              <a:blip r:embed="rId10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30768" y="3201046"/>
                <a:ext cx="1428964" cy="1428964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24" name="Picture 2" descr="C:\Users\Учитель\Desktop\плакат потешина\картинки\depositphotos_8738932-stock-illustration-black-and-whitevector-mouse-cursor.jp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60032" y="4239180"/>
              <a:ext cx="684076" cy="684076"/>
            </a:xfrm>
            <a:prstGeom prst="roundRect">
              <a:avLst>
                <a:gd name="adj" fmla="val 16667"/>
              </a:avLst>
            </a:prstGeom>
            <a:ln>
              <a:noFill/>
            </a:ln>
            <a:effectLst>
              <a:outerShdw blurRad="152400" dist="12000" dir="900000" sy="98000" kx="110000" ky="200000" algn="tl" rotWithShape="0">
                <a:srgbClr val="000000">
                  <a:alpha val="30000"/>
                </a:srgbClr>
              </a:outerShdw>
            </a:effectLst>
            <a:scene3d>
              <a:camera prst="perspectiveRelaxed">
                <a:rot lat="19800000" lon="1200000" rev="20820000"/>
              </a:camera>
              <a:lightRig rig="threePt" dir="t"/>
            </a:scene3d>
            <a:sp3d contourW="6350" prstMaterial="matte">
              <a:bevelT w="101600" h="101600"/>
              <a:contourClr>
                <a:srgbClr val="969696"/>
              </a:contourClr>
            </a:sp3d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</p:cSld>
  <p:clrMapOvr>
    <a:masterClrMapping/>
  </p:clrMapOvr>
  <p:transition advClick="0">
    <p:fad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</p:childTnLst>
        </p:cTn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Группа 15"/>
          <p:cNvGrpSpPr/>
          <p:nvPr/>
        </p:nvGrpSpPr>
        <p:grpSpPr>
          <a:xfrm>
            <a:off x="4319972" y="999053"/>
            <a:ext cx="4697836" cy="3708412"/>
            <a:chOff x="4319972" y="999053"/>
            <a:chExt cx="4697836" cy="3708412"/>
          </a:xfrm>
        </p:grpSpPr>
        <p:pic>
          <p:nvPicPr>
            <p:cNvPr id="2050" name="Picture 2" descr="C:\Users\Учитель\Desktop\плакат потешина\картинки\_D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2027" r="19497"/>
            <a:stretch/>
          </p:blipFill>
          <p:spPr bwMode="auto">
            <a:xfrm>
              <a:off x="4319972" y="999053"/>
              <a:ext cx="4697836" cy="3708412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glow rad="228600">
                <a:schemeClr val="accent4">
                  <a:satMod val="175000"/>
                  <a:alpha val="40000"/>
                </a:schemeClr>
              </a:glow>
              <a:outerShdw blurRad="50800" dist="38100" dir="8100000" algn="tr" rotWithShape="0">
                <a:prstClr val="black">
                  <a:alpha val="40000"/>
                </a:prstClr>
              </a:outerShdw>
              <a:reflection blurRad="12700" stA="38000" endPos="28000" dist="5000" dir="5400000" sy="-100000" algn="bl" rotWithShape="0"/>
            </a:effectLst>
            <a:extLst/>
          </p:spPr>
        </p:pic>
        <p:pic>
          <p:nvPicPr>
            <p:cNvPr id="12" name="Picture 2" descr="C:\Users\Учитель\Desktop\плакат потешина\картинки\depositphotos_8738932-stock-illustration-black-and-whitevector-mouse-cursor.jp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44008" y="4203176"/>
              <a:ext cx="396044" cy="396044"/>
            </a:xfrm>
            <a:prstGeom prst="roundRect">
              <a:avLst>
                <a:gd name="adj" fmla="val 16667"/>
              </a:avLst>
            </a:prstGeom>
            <a:ln>
              <a:noFill/>
            </a:ln>
            <a:effectLst>
              <a:outerShdw blurRad="152400" dist="12000" dir="900000" sy="98000" kx="110000" ky="200000" algn="tl" rotWithShape="0">
                <a:srgbClr val="000000">
                  <a:alpha val="30000"/>
                </a:srgbClr>
              </a:outerShdw>
            </a:effectLst>
            <a:scene3d>
              <a:camera prst="perspectiveRelaxed">
                <a:rot lat="19800000" lon="1200000" rev="20820000"/>
              </a:camera>
              <a:lightRig rig="threePt" dir="t"/>
            </a:scene3d>
            <a:sp3d contourW="6350" prstMaterial="matte">
              <a:bevelT w="101600" h="101600"/>
              <a:contourClr>
                <a:srgbClr val="969696"/>
              </a:contourClr>
            </a:sp3d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" name="Прямоугольник 1">
            <a:hlinkClick r:id="rId4" action="ppaction://hlinksldjump" tooltip="История открытия клеток у растений"/>
          </p:cNvPr>
          <p:cNvSpPr/>
          <p:nvPr/>
        </p:nvSpPr>
        <p:spPr>
          <a:xfrm>
            <a:off x="7874" y="-1"/>
            <a:ext cx="1716112" cy="490509"/>
          </a:xfrm>
          <a:prstGeom prst="rect">
            <a:avLst/>
          </a:prstGeom>
          <a:solidFill>
            <a:srgbClr val="1C2F5A"/>
          </a:solidFill>
          <a:ln>
            <a:noFill/>
          </a:ln>
          <a:effectLst>
            <a:outerShdw blurRad="127000" dist="38100" dir="5400000" sx="103000" sy="103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 smtClean="0">
                <a:solidFill>
                  <a:schemeClr val="bg1"/>
                </a:solidFill>
              </a:rPr>
              <a:t>история</a:t>
            </a:r>
            <a:endParaRPr lang="ru-RU" b="1" u="sng" dirty="0">
              <a:solidFill>
                <a:schemeClr val="bg1"/>
              </a:solidFill>
            </a:endParaRPr>
          </a:p>
        </p:txBody>
      </p:sp>
      <p:sp>
        <p:nvSpPr>
          <p:cNvPr id="10" name="Прямоугольник 9">
            <a:hlinkClick r:id="rId5" action="ppaction://hlinksldjump" tooltip="Устройство микроскопа и правила работы с ним"/>
          </p:cNvPr>
          <p:cNvSpPr/>
          <p:nvPr/>
        </p:nvSpPr>
        <p:spPr>
          <a:xfrm>
            <a:off x="1" y="0"/>
            <a:ext cx="1763687" cy="49050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  <a:effectLst>
            <a:outerShdw blurRad="127000" dist="38100" dir="5400000" sx="103000" sy="103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/>
                </a:solidFill>
                <a:hlinkClick r:id="rId4" action="ppaction://hlinksldjump"/>
              </a:rPr>
              <a:t>Великие открытия 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13" name="Прямоугольник 12">
            <a:hlinkClick r:id="rId6" action="ppaction://hlinksldjump" tooltip="Процессы жизнедеятельности в растительной клетке"/>
          </p:cNvPr>
          <p:cNvSpPr/>
          <p:nvPr/>
        </p:nvSpPr>
        <p:spPr>
          <a:xfrm>
            <a:off x="5400092" y="-1"/>
            <a:ext cx="2196244" cy="49050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  <a:effectLst>
            <a:outerShdw blurRad="127000" dist="38100" dir="5400000" sx="103000" sy="103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 smtClean="0">
                <a:solidFill>
                  <a:schemeClr val="bg1"/>
                </a:solidFill>
                <a:hlinkClick r:id="rId6" action="ppaction://hlinksldjump"/>
              </a:rPr>
              <a:t>Список заданий</a:t>
            </a:r>
            <a:endParaRPr lang="ru-RU" b="1" u="sng" dirty="0">
              <a:solidFill>
                <a:schemeClr val="bg1"/>
              </a:solidFill>
            </a:endParaRPr>
          </a:p>
        </p:txBody>
      </p:sp>
      <p:sp>
        <p:nvSpPr>
          <p:cNvPr id="14" name="Прямоугольник 13">
            <a:hlinkClick r:id="rId7" action="ppaction://hlinksldjump" tooltip="Устройство микроскопа и правила работы с ним"/>
          </p:cNvPr>
          <p:cNvSpPr/>
          <p:nvPr/>
        </p:nvSpPr>
        <p:spPr>
          <a:xfrm>
            <a:off x="3743908" y="0"/>
            <a:ext cx="1862163" cy="49050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  <a:effectLst>
            <a:outerShdw blurRad="127000" dist="38100" dir="5400000" sx="103000" sy="103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/>
                </a:solidFill>
                <a:hlinkClick r:id="rId7" action="ppaction://hlinksldjump"/>
              </a:rPr>
              <a:t>Строение клетки 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15" name="Прямоугольник 14">
            <a:hlinkClick r:id="rId8" action="ppaction://hlinksldjump" tooltip="Устройство микроскопа и правила работы с ним"/>
          </p:cNvPr>
          <p:cNvSpPr/>
          <p:nvPr/>
        </p:nvSpPr>
        <p:spPr>
          <a:xfrm>
            <a:off x="1763688" y="0"/>
            <a:ext cx="1980220" cy="49050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  <a:effectLst>
            <a:outerShdw blurRad="127000" dist="38100" dir="5400000" sx="103000" sy="103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 smtClean="0">
                <a:solidFill>
                  <a:schemeClr val="bg1"/>
                </a:solidFill>
                <a:hlinkClick r:id="rId8" action="ppaction://hlinksldjump"/>
              </a:rPr>
              <a:t>Микроскоп</a:t>
            </a:r>
            <a:endParaRPr lang="ru-RU" b="1" u="sng" dirty="0">
              <a:solidFill>
                <a:schemeClr val="bg1"/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107504" y="987574"/>
            <a:ext cx="4068452" cy="4032448"/>
          </a:xfrm>
          <a:prstGeom prst="roundRect">
            <a:avLst/>
          </a:prstGeom>
          <a:solidFill>
            <a:schemeClr val="bg1"/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В каждой клетке есть </a:t>
            </a:r>
            <a:r>
              <a:rPr lang="ru-RU" dirty="0" err="1" smtClean="0">
                <a:solidFill>
                  <a:schemeClr val="tx1"/>
                </a:solidFill>
              </a:rPr>
              <a:t>цитоскелет</a:t>
            </a:r>
            <a:r>
              <a:rPr lang="ru-RU" dirty="0" smtClean="0">
                <a:solidFill>
                  <a:schemeClr val="tx1"/>
                </a:solidFill>
              </a:rPr>
              <a:t> - клеточный каркас, находящийся в цитоплазме живой клетки. </a:t>
            </a:r>
            <a:r>
              <a:rPr lang="ru-RU" dirty="0" err="1">
                <a:solidFill>
                  <a:schemeClr val="tx1"/>
                </a:solidFill>
              </a:rPr>
              <a:t>Цитоскелет</a:t>
            </a:r>
            <a:r>
              <a:rPr lang="ru-RU" dirty="0">
                <a:solidFill>
                  <a:schemeClr val="tx1"/>
                </a:solidFill>
              </a:rPr>
              <a:t> — постоянная структура, в функции которой входит поддержание </a:t>
            </a:r>
            <a:r>
              <a:rPr lang="ru-RU" dirty="0" smtClean="0">
                <a:solidFill>
                  <a:schemeClr val="tx1"/>
                </a:solidFill>
              </a:rPr>
              <a:t>формы клетки, </a:t>
            </a:r>
            <a:r>
              <a:rPr lang="ru-RU" dirty="0">
                <a:solidFill>
                  <a:schemeClr val="tx1"/>
                </a:solidFill>
              </a:rPr>
              <a:t>активный внутриклеточный </a:t>
            </a:r>
            <a:r>
              <a:rPr lang="ru-RU" dirty="0" smtClean="0">
                <a:solidFill>
                  <a:schemeClr val="tx1"/>
                </a:solidFill>
              </a:rPr>
              <a:t>транспорт,  экзо- </a:t>
            </a:r>
            <a:r>
              <a:rPr lang="ru-RU" dirty="0">
                <a:solidFill>
                  <a:schemeClr val="tx1"/>
                </a:solidFill>
              </a:rPr>
              <a:t>и </a:t>
            </a:r>
            <a:r>
              <a:rPr lang="ru-RU" dirty="0" smtClean="0">
                <a:solidFill>
                  <a:schemeClr val="tx1"/>
                </a:solidFill>
              </a:rPr>
              <a:t>эндоцитоз , а также </a:t>
            </a:r>
            <a:r>
              <a:rPr lang="ru-RU" dirty="0">
                <a:solidFill>
                  <a:schemeClr val="tx1"/>
                </a:solidFill>
              </a:rPr>
              <a:t> клеточное </a:t>
            </a:r>
            <a:r>
              <a:rPr lang="ru-RU" dirty="0" smtClean="0">
                <a:solidFill>
                  <a:schemeClr val="tx1"/>
                </a:solidFill>
              </a:rPr>
              <a:t>деление. </a:t>
            </a:r>
          </a:p>
          <a:p>
            <a:pPr algn="ctr"/>
            <a:r>
              <a:rPr lang="ru-RU" dirty="0" err="1" smtClean="0">
                <a:solidFill>
                  <a:schemeClr val="tx1"/>
                </a:solidFill>
              </a:rPr>
              <a:t>Цитоскелет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dirty="0">
                <a:solidFill>
                  <a:schemeClr val="tx1"/>
                </a:solidFill>
              </a:rPr>
              <a:t>образован </a:t>
            </a:r>
            <a:r>
              <a:rPr lang="ru-RU" dirty="0" smtClean="0">
                <a:solidFill>
                  <a:schemeClr val="tx1"/>
                </a:solidFill>
              </a:rPr>
              <a:t>белками. </a:t>
            </a:r>
          </a:p>
          <a:p>
            <a:pPr algn="ctr"/>
            <a:r>
              <a:rPr lang="ru-RU" dirty="0" smtClean="0">
                <a:solidFill>
                  <a:schemeClr val="tx1"/>
                </a:solidFill>
              </a:rPr>
              <a:t>Он </a:t>
            </a:r>
            <a:r>
              <a:rPr lang="ru-RU" dirty="0">
                <a:solidFill>
                  <a:schemeClr val="tx1"/>
                </a:solidFill>
              </a:rPr>
              <a:t>играет исключительно важную роль в жизнедеятельности клетки, обеспечивая важнейшие ее процессы. </a:t>
            </a:r>
          </a:p>
        </p:txBody>
      </p:sp>
      <p:pic>
        <p:nvPicPr>
          <p:cNvPr id="2051" name="Picture 3" descr="C:\Users\Учитель\Desktop\плакат потешина\картинки\mikrotrubochki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328" y="666286"/>
            <a:ext cx="8910304" cy="4032448"/>
          </a:xfrm>
          <a:prstGeom prst="rect">
            <a:avLst/>
          </a:prstGeom>
          <a:noFill/>
          <a:ln w="76200" cmpd="dbl">
            <a:solidFill>
              <a:schemeClr val="accent4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Скругленный прямоугольник 7"/>
          <p:cNvSpPr/>
          <p:nvPr/>
        </p:nvSpPr>
        <p:spPr>
          <a:xfrm>
            <a:off x="3312402" y="583730"/>
            <a:ext cx="2725174" cy="360040"/>
          </a:xfrm>
          <a:prstGeom prst="roundRect">
            <a:avLst/>
          </a:prstGeom>
          <a:solidFill>
            <a:schemeClr val="bg1"/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err="1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Цитоскелет</a:t>
            </a:r>
            <a:endParaRPr lang="ru-RU" sz="40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1" name="пит отв12">
            <a:hlinkClick r:id="rId10" action="ppaction://hlinksldjump"/>
          </p:cNvPr>
          <p:cNvSpPr/>
          <p:nvPr/>
        </p:nvSpPr>
        <p:spPr>
          <a:xfrm>
            <a:off x="7128284" y="4707464"/>
            <a:ext cx="1575792" cy="312557"/>
          </a:xfrm>
          <a:prstGeom prst="ellipse">
            <a:avLst/>
          </a:prstGeom>
          <a:solidFill>
            <a:srgbClr val="FF000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sz="1600" b="1" dirty="0" smtClean="0">
                <a:solidFill>
                  <a:schemeClr val="bg1"/>
                </a:solidFill>
              </a:rPr>
              <a:t>Далее </a:t>
            </a:r>
            <a:endParaRPr lang="ru-RU" sz="1600" b="1" dirty="0">
              <a:solidFill>
                <a:schemeClr val="bg1"/>
              </a:solidFill>
            </a:endParaRPr>
          </a:p>
        </p:txBody>
      </p:sp>
      <p:pic>
        <p:nvPicPr>
          <p:cNvPr id="17" name="Picture 2" descr="C:\Users\Учитель\Desktop\плакат потешина\картинки\depositphotos_8738932-stock-illustration-black-and-whitevector-mouse-cursor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240" y="4767994"/>
            <a:ext cx="263273" cy="26327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930336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>
        <p14:doors dir="vert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205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1"/>
                  </p:tgtEl>
                </p:cond>
              </p:nextCondLst>
            </p:seq>
          </p:childTnLst>
        </p:cTn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hlinkClick r:id="rId2" action="ppaction://hlinksldjump" tooltip="История открытия клеток у растений"/>
          </p:cNvPr>
          <p:cNvSpPr/>
          <p:nvPr/>
        </p:nvSpPr>
        <p:spPr>
          <a:xfrm>
            <a:off x="7874" y="-1"/>
            <a:ext cx="1716112" cy="490509"/>
          </a:xfrm>
          <a:prstGeom prst="rect">
            <a:avLst/>
          </a:prstGeom>
          <a:solidFill>
            <a:srgbClr val="1C2F5A"/>
          </a:solidFill>
          <a:ln>
            <a:noFill/>
          </a:ln>
          <a:effectLst>
            <a:outerShdw blurRad="127000" dist="38100" dir="5400000" sx="103000" sy="103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 smtClean="0">
                <a:solidFill>
                  <a:schemeClr val="bg1"/>
                </a:solidFill>
              </a:rPr>
              <a:t>история</a:t>
            </a:r>
            <a:endParaRPr lang="ru-RU" b="1" u="sng" dirty="0">
              <a:solidFill>
                <a:schemeClr val="bg1"/>
              </a:solidFill>
            </a:endParaRPr>
          </a:p>
        </p:txBody>
      </p:sp>
      <p:sp>
        <p:nvSpPr>
          <p:cNvPr id="10" name="Прямоугольник 9">
            <a:hlinkClick r:id="rId3" action="ppaction://hlinksldjump" tooltip="Устройство микроскопа и правила работы с ним"/>
          </p:cNvPr>
          <p:cNvSpPr/>
          <p:nvPr/>
        </p:nvSpPr>
        <p:spPr>
          <a:xfrm>
            <a:off x="1" y="0"/>
            <a:ext cx="1763687" cy="49050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  <a:effectLst>
            <a:outerShdw blurRad="127000" dist="38100" dir="5400000" sx="103000" sy="103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/>
                </a:solidFill>
                <a:hlinkClick r:id="rId2" action="ppaction://hlinksldjump"/>
              </a:rPr>
              <a:t>Великие открытия 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13" name="Прямоугольник 12">
            <a:hlinkClick r:id="rId4" action="ppaction://hlinksldjump" tooltip="Процессы жизнедеятельности в растительной клетке"/>
          </p:cNvPr>
          <p:cNvSpPr/>
          <p:nvPr/>
        </p:nvSpPr>
        <p:spPr>
          <a:xfrm>
            <a:off x="5400092" y="-1"/>
            <a:ext cx="2196244" cy="49050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  <a:effectLst>
            <a:outerShdw blurRad="127000" dist="38100" dir="5400000" sx="103000" sy="103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 smtClean="0">
                <a:solidFill>
                  <a:schemeClr val="bg1"/>
                </a:solidFill>
                <a:hlinkClick r:id="rId4" action="ppaction://hlinksldjump"/>
              </a:rPr>
              <a:t>Список заданий</a:t>
            </a:r>
            <a:endParaRPr lang="ru-RU" b="1" u="sng" dirty="0">
              <a:solidFill>
                <a:schemeClr val="bg1"/>
              </a:solidFill>
            </a:endParaRPr>
          </a:p>
        </p:txBody>
      </p:sp>
      <p:sp>
        <p:nvSpPr>
          <p:cNvPr id="14" name="Прямоугольник 13">
            <a:hlinkClick r:id="rId5" action="ppaction://hlinksldjump" tooltip="Устройство микроскопа и правила работы с ним"/>
          </p:cNvPr>
          <p:cNvSpPr/>
          <p:nvPr/>
        </p:nvSpPr>
        <p:spPr>
          <a:xfrm>
            <a:off x="3743908" y="0"/>
            <a:ext cx="1862163" cy="49050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  <a:effectLst>
            <a:outerShdw blurRad="127000" dist="38100" dir="5400000" sx="103000" sy="103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/>
                </a:solidFill>
                <a:hlinkClick r:id="rId6" action="ppaction://hlinksldjump"/>
              </a:rPr>
              <a:t>Строение клетки 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15" name="Прямоугольник 14">
            <a:hlinkClick r:id="rId5" action="ppaction://hlinksldjump" tooltip="Устройство микроскопа и правила работы с ним"/>
          </p:cNvPr>
          <p:cNvSpPr/>
          <p:nvPr/>
        </p:nvSpPr>
        <p:spPr>
          <a:xfrm>
            <a:off x="1763688" y="0"/>
            <a:ext cx="1980220" cy="49050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  <a:effectLst>
            <a:outerShdw blurRad="127000" dist="38100" dir="5400000" sx="103000" sy="103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 smtClean="0">
                <a:solidFill>
                  <a:schemeClr val="bg1"/>
                </a:solidFill>
                <a:hlinkClick r:id="rId5" action="ppaction://hlinksldjump"/>
              </a:rPr>
              <a:t>Микроскоп</a:t>
            </a:r>
            <a:endParaRPr lang="ru-RU" b="1" u="sng" dirty="0">
              <a:solidFill>
                <a:schemeClr val="bg1"/>
              </a:solidFill>
            </a:endParaRPr>
          </a:p>
        </p:txBody>
      </p:sp>
      <p:pic>
        <p:nvPicPr>
          <p:cNvPr id="3074" name="Picture 2" descr="C:\Users\Учитель\Desktop\плакат потешина\картинки\61aee6d1af21461583a24152eb9c6161--medical-art-medical-field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8" y="879475"/>
            <a:ext cx="2997200" cy="38735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glow rad="419100">
              <a:schemeClr val="accent4">
                <a:satMod val="175000"/>
                <a:alpha val="40000"/>
              </a:schemeClr>
            </a:glow>
            <a:reflection blurRad="6350" stA="50000" endA="300" endPos="38500" dist="50800" dir="5400000" sy="-100000" algn="bl" rotWithShape="0"/>
          </a:effectLst>
          <a:extLst/>
        </p:spPr>
      </p:pic>
      <p:sp>
        <p:nvSpPr>
          <p:cNvPr id="3" name="Скругленный прямоугольник 2"/>
          <p:cNvSpPr/>
          <p:nvPr/>
        </p:nvSpPr>
        <p:spPr>
          <a:xfrm>
            <a:off x="179511" y="627534"/>
            <a:ext cx="5426559" cy="2188691"/>
          </a:xfrm>
          <a:prstGeom prst="roundRect">
            <a:avLst/>
          </a:prstGeom>
          <a:solidFill>
            <a:schemeClr val="bg1"/>
          </a:solidFill>
          <a:ln w="50800" cmpd="dbl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000" dirty="0" smtClean="0">
                <a:solidFill>
                  <a:schemeClr val="tx1"/>
                </a:solidFill>
              </a:rPr>
              <a:t>Домашнее задание:</a:t>
            </a:r>
          </a:p>
          <a:p>
            <a:r>
              <a:rPr lang="ru-RU" sz="2000" dirty="0" smtClean="0">
                <a:solidFill>
                  <a:schemeClr val="tx1"/>
                </a:solidFill>
              </a:rPr>
              <a:t>-изучить параграф 3;</a:t>
            </a:r>
          </a:p>
          <a:p>
            <a:r>
              <a:rPr lang="ru-RU" sz="2000" dirty="0" smtClean="0">
                <a:solidFill>
                  <a:schemeClr val="tx1"/>
                </a:solidFill>
              </a:rPr>
              <a:t>-выучить термины;</a:t>
            </a:r>
          </a:p>
          <a:p>
            <a:r>
              <a:rPr lang="ru-RU" sz="2000" dirty="0" smtClean="0">
                <a:solidFill>
                  <a:schemeClr val="tx1"/>
                </a:solidFill>
              </a:rPr>
              <a:t>-выучить функции органоидов.</a:t>
            </a:r>
          </a:p>
          <a:p>
            <a:r>
              <a:rPr lang="ru-RU" sz="2000" dirty="0" smtClean="0">
                <a:solidFill>
                  <a:schemeClr val="tx1"/>
                </a:solidFill>
              </a:rPr>
              <a:t>Повторить правила работы с микроскопом.</a:t>
            </a:r>
          </a:p>
        </p:txBody>
      </p:sp>
      <p:cxnSp>
        <p:nvCxnSpPr>
          <p:cNvPr id="9" name="Прямая со стрелкой 8"/>
          <p:cNvCxnSpPr/>
          <p:nvPr/>
        </p:nvCxnSpPr>
        <p:spPr>
          <a:xfrm flipH="1">
            <a:off x="1223628" y="3381716"/>
            <a:ext cx="275970" cy="16214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>
            <a:off x="2303748" y="3295704"/>
            <a:ext cx="0" cy="24815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/>
          <p:nvPr/>
        </p:nvCxnSpPr>
        <p:spPr>
          <a:xfrm>
            <a:off x="3446025" y="3295704"/>
            <a:ext cx="0" cy="24815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/>
          <p:nvPr/>
        </p:nvCxnSpPr>
        <p:spPr>
          <a:xfrm>
            <a:off x="4211960" y="3363838"/>
            <a:ext cx="280997" cy="14401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Выгнутая влево стрелка 24"/>
          <p:cNvSpPr/>
          <p:nvPr/>
        </p:nvSpPr>
        <p:spPr>
          <a:xfrm>
            <a:off x="6696236" y="1352177"/>
            <a:ext cx="1008112" cy="45719"/>
          </a:xfrm>
          <a:prstGeom prst="curv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grpSp>
        <p:nvGrpSpPr>
          <p:cNvPr id="27" name="Группа 26"/>
          <p:cNvGrpSpPr/>
          <p:nvPr/>
        </p:nvGrpSpPr>
        <p:grpSpPr>
          <a:xfrm>
            <a:off x="132626" y="602176"/>
            <a:ext cx="5473444" cy="3260819"/>
            <a:chOff x="232261" y="643078"/>
            <a:chExt cx="5473444" cy="3260819"/>
          </a:xfrm>
        </p:grpSpPr>
        <p:sp>
          <p:nvSpPr>
            <p:cNvPr id="24" name="Скругленный прямоугольник 23"/>
            <p:cNvSpPr/>
            <p:nvPr/>
          </p:nvSpPr>
          <p:spPr>
            <a:xfrm>
              <a:off x="277519" y="643078"/>
              <a:ext cx="5428186" cy="2173147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800" dirty="0" smtClean="0">
                  <a:solidFill>
                    <a:schemeClr val="tx1"/>
                  </a:solidFill>
                </a:rPr>
                <a:t>Создайте презентацию об истории открытия клеток.</a:t>
              </a:r>
              <a:endParaRPr lang="ru-RU" sz="2800" dirty="0">
                <a:solidFill>
                  <a:schemeClr val="tx1"/>
                </a:solidFill>
              </a:endParaRPr>
            </a:p>
          </p:txBody>
        </p:sp>
        <p:sp>
          <p:nvSpPr>
            <p:cNvPr id="26" name="Выгнутая влево стрелка 25"/>
            <p:cNvSpPr/>
            <p:nvPr/>
          </p:nvSpPr>
          <p:spPr>
            <a:xfrm flipV="1">
              <a:off x="232261" y="1549053"/>
              <a:ext cx="792089" cy="2354844"/>
            </a:xfrm>
            <a:prstGeom prst="curvedRightArrow">
              <a:avLst>
                <a:gd name="adj1" fmla="val 25873"/>
                <a:gd name="adj2" fmla="val 50000"/>
                <a:gd name="adj3" fmla="val 25000"/>
              </a:avLst>
            </a:prstGeom>
            <a:solidFill>
              <a:schemeClr val="accent4"/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</p:grpSp>
      <p:pic>
        <p:nvPicPr>
          <p:cNvPr id="3076" name="Picture 4" descr="C:\Users\Учитель\Desktop\плакат потешина\картинки\boy-thinking-white-background-illustration-57035267.jpg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582"/>
          <a:stretch/>
        </p:blipFill>
        <p:spPr bwMode="auto">
          <a:xfrm>
            <a:off x="232261" y="3774884"/>
            <a:ext cx="1267337" cy="1202763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glow rad="228600">
              <a:schemeClr val="accent4">
                <a:satMod val="175000"/>
                <a:alpha val="40000"/>
              </a:schemeClr>
            </a:glow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5" name="Группа 34"/>
          <p:cNvGrpSpPr/>
          <p:nvPr/>
        </p:nvGrpSpPr>
        <p:grpSpPr>
          <a:xfrm>
            <a:off x="258243" y="639048"/>
            <a:ext cx="5269093" cy="3908386"/>
            <a:chOff x="317619" y="596524"/>
            <a:chExt cx="5269093" cy="3908386"/>
          </a:xfrm>
        </p:grpSpPr>
        <p:sp>
          <p:nvSpPr>
            <p:cNvPr id="36" name="Скругленный прямоугольник 35"/>
            <p:cNvSpPr/>
            <p:nvPr/>
          </p:nvSpPr>
          <p:spPr>
            <a:xfrm>
              <a:off x="317619" y="596524"/>
              <a:ext cx="5269093" cy="2173147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800" dirty="0" smtClean="0">
                  <a:solidFill>
                    <a:schemeClr val="tx1"/>
                  </a:solidFill>
                </a:rPr>
                <a:t>Создайте кроссворд с изученными терминами.</a:t>
              </a:r>
              <a:endParaRPr lang="ru-RU" sz="2800" dirty="0">
                <a:solidFill>
                  <a:schemeClr val="tx1"/>
                </a:solidFill>
              </a:endParaRPr>
            </a:p>
          </p:txBody>
        </p:sp>
        <p:sp>
          <p:nvSpPr>
            <p:cNvPr id="37" name="Выгнутая влево стрелка 36"/>
            <p:cNvSpPr/>
            <p:nvPr/>
          </p:nvSpPr>
          <p:spPr>
            <a:xfrm flipV="1">
              <a:off x="1600588" y="2150066"/>
              <a:ext cx="792089" cy="2354844"/>
            </a:xfrm>
            <a:prstGeom prst="curvedRightArrow">
              <a:avLst>
                <a:gd name="adj1" fmla="val 25873"/>
                <a:gd name="adj2" fmla="val 50000"/>
                <a:gd name="adj3" fmla="val 25000"/>
              </a:avLst>
            </a:prstGeom>
            <a:solidFill>
              <a:schemeClr val="accent4"/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</p:grpSp>
      <p:pic>
        <p:nvPicPr>
          <p:cNvPr id="3078" name="Picture 6" descr="C:\Users\Учитель\Desktop\плакат потешина\картинки\piccolo-sognatore-11432318.jpg"/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642"/>
          <a:stretch/>
        </p:blipFill>
        <p:spPr bwMode="auto">
          <a:xfrm>
            <a:off x="1808285" y="3756657"/>
            <a:ext cx="801497" cy="1220989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glow rad="228600">
              <a:schemeClr val="accent4">
                <a:satMod val="175000"/>
                <a:alpha val="40000"/>
              </a:schemeClr>
            </a:glow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8" name="Группа 37"/>
          <p:cNvGrpSpPr/>
          <p:nvPr/>
        </p:nvGrpSpPr>
        <p:grpSpPr>
          <a:xfrm>
            <a:off x="257430" y="627534"/>
            <a:ext cx="5269093" cy="4039705"/>
            <a:chOff x="452978" y="602323"/>
            <a:chExt cx="5269093" cy="4039705"/>
          </a:xfrm>
        </p:grpSpPr>
        <p:sp>
          <p:nvSpPr>
            <p:cNvPr id="39" name="Скругленный прямоугольник 38"/>
            <p:cNvSpPr/>
            <p:nvPr/>
          </p:nvSpPr>
          <p:spPr>
            <a:xfrm>
              <a:off x="452978" y="602323"/>
              <a:ext cx="5269093" cy="2173147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800" dirty="0" smtClean="0">
                  <a:solidFill>
                    <a:schemeClr val="tx1"/>
                  </a:solidFill>
                </a:rPr>
                <a:t>Напишите доклад о любом  ученом внесшем вклад в открытие клеток.</a:t>
              </a:r>
              <a:endParaRPr lang="ru-RU" sz="2800" dirty="0">
                <a:solidFill>
                  <a:schemeClr val="tx1"/>
                </a:solidFill>
              </a:endParaRPr>
            </a:p>
          </p:txBody>
        </p:sp>
        <p:sp>
          <p:nvSpPr>
            <p:cNvPr id="40" name="Выгнутая влево стрелка 39"/>
            <p:cNvSpPr/>
            <p:nvPr/>
          </p:nvSpPr>
          <p:spPr>
            <a:xfrm flipH="1" flipV="1">
              <a:off x="3284317" y="2287184"/>
              <a:ext cx="919184" cy="2354844"/>
            </a:xfrm>
            <a:prstGeom prst="curvedRightArrow">
              <a:avLst>
                <a:gd name="adj1" fmla="val 25873"/>
                <a:gd name="adj2" fmla="val 50000"/>
                <a:gd name="adj3" fmla="val 25000"/>
              </a:avLst>
            </a:prstGeom>
            <a:solidFill>
              <a:schemeClr val="accent4"/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</p:grpSp>
      <p:pic>
        <p:nvPicPr>
          <p:cNvPr id="3077" name="Picture 5" descr="C:\Users\Учитель\Desktop\плакат потешина\картинки\Clipart Girl Thinking 29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V="1">
            <a:off x="2987824" y="3774884"/>
            <a:ext cx="916404" cy="121069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glow rad="228600">
              <a:schemeClr val="accent4">
                <a:satMod val="175000"/>
                <a:alpha val="40000"/>
              </a:schemeClr>
            </a:glow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41" name="Группа 40"/>
          <p:cNvGrpSpPr/>
          <p:nvPr/>
        </p:nvGrpSpPr>
        <p:grpSpPr>
          <a:xfrm>
            <a:off x="179672" y="610585"/>
            <a:ext cx="5269093" cy="3827538"/>
            <a:chOff x="277519" y="643078"/>
            <a:chExt cx="5269093" cy="3827538"/>
          </a:xfrm>
        </p:grpSpPr>
        <p:sp>
          <p:nvSpPr>
            <p:cNvPr id="42" name="Скругленный прямоугольник 41"/>
            <p:cNvSpPr/>
            <p:nvPr/>
          </p:nvSpPr>
          <p:spPr>
            <a:xfrm>
              <a:off x="277519" y="643078"/>
              <a:ext cx="5269093" cy="2173147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800" dirty="0" smtClean="0">
                  <a:solidFill>
                    <a:schemeClr val="tx1"/>
                  </a:solidFill>
                </a:rPr>
                <a:t>Создайте макет </a:t>
              </a:r>
              <a:r>
                <a:rPr lang="ru-RU" sz="2800" dirty="0" err="1" smtClean="0">
                  <a:solidFill>
                    <a:schemeClr val="tx1"/>
                  </a:solidFill>
                </a:rPr>
                <a:t>цитоскелета</a:t>
              </a:r>
              <a:r>
                <a:rPr lang="ru-RU" sz="2800" dirty="0" smtClean="0">
                  <a:solidFill>
                    <a:schemeClr val="tx1"/>
                  </a:solidFill>
                </a:rPr>
                <a:t> из подручных материалов.</a:t>
              </a:r>
              <a:endParaRPr lang="ru-RU" sz="2800" dirty="0">
                <a:solidFill>
                  <a:schemeClr val="tx1"/>
                </a:solidFill>
              </a:endParaRPr>
            </a:p>
          </p:txBody>
        </p:sp>
        <p:sp>
          <p:nvSpPr>
            <p:cNvPr id="43" name="Выгнутая влево стрелка 42"/>
            <p:cNvSpPr/>
            <p:nvPr/>
          </p:nvSpPr>
          <p:spPr>
            <a:xfrm flipH="1" flipV="1">
              <a:off x="4627428" y="2115772"/>
              <a:ext cx="919184" cy="2354844"/>
            </a:xfrm>
            <a:prstGeom prst="curvedRightArrow">
              <a:avLst>
                <a:gd name="adj1" fmla="val 25873"/>
                <a:gd name="adj2" fmla="val 50000"/>
                <a:gd name="adj3" fmla="val 25000"/>
              </a:avLst>
            </a:prstGeom>
            <a:solidFill>
              <a:schemeClr val="accent4"/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</p:grpSp>
      <p:pic>
        <p:nvPicPr>
          <p:cNvPr id="3075" name="Picture 3" descr="C:\Users\Учитель\Desktop\плакат потешина\картинки\depositphotos_11459362-stock-illustration-boy-with-an-idea.jp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40236" y="3774884"/>
            <a:ext cx="1159856" cy="121069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glow rad="228600">
              <a:schemeClr val="accent4">
                <a:satMod val="175000"/>
                <a:alpha val="40000"/>
              </a:schemeClr>
            </a:glow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Скругленный прямоугольник 3"/>
          <p:cNvSpPr/>
          <p:nvPr/>
        </p:nvSpPr>
        <p:spPr>
          <a:xfrm>
            <a:off x="215516" y="2971667"/>
            <a:ext cx="5148572" cy="324037"/>
          </a:xfrm>
          <a:prstGeom prst="roundRect">
            <a:avLst/>
          </a:prstGeom>
          <a:solidFill>
            <a:schemeClr val="bg1"/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Выберите одно творческое задания на выбор.</a:t>
            </a:r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97966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>
        <p14:doors dir="vert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07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76"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307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78"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307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77"/>
                  </p:tgtEl>
                </p:cond>
              </p:nextCondLst>
            </p:seq>
            <p:seq concurrent="1" nextAc="seek">
              <p:cTn id="59" restart="whenNotActive" fill="hold" evtFilter="cancelBubble" nodeType="interactiveSeq">
                <p:stCondLst>
                  <p:cond evt="onClick" delay="0">
                    <p:tgtEl>
                      <p:spTgt spid="307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0" fill="hold">
                      <p:stCondLst>
                        <p:cond delay="0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75"/>
                  </p:tgtEl>
                </p:cond>
              </p:nextCondLst>
            </p:seq>
          </p:childTnLst>
        </p:cTn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>
            <a:hlinkClick r:id="rId3" action="ppaction://hlinksldjump" tooltip="Процессы жизнедеятельности в растительной клетке"/>
          </p:cNvPr>
          <p:cNvSpPr/>
          <p:nvPr/>
        </p:nvSpPr>
        <p:spPr>
          <a:xfrm>
            <a:off x="5400092" y="-1"/>
            <a:ext cx="2196244" cy="49050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  <a:effectLst>
            <a:outerShdw blurRad="127000" dist="38100" dir="5400000" sx="103000" sy="103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 smtClean="0">
                <a:solidFill>
                  <a:schemeClr val="bg1"/>
                </a:solidFill>
                <a:hlinkClick r:id="rId3" action="ppaction://hlinksldjump"/>
              </a:rPr>
              <a:t>Список заданий</a:t>
            </a:r>
            <a:endParaRPr lang="ru-RU" b="1" u="sng" dirty="0">
              <a:solidFill>
                <a:schemeClr val="bg1"/>
              </a:solidFill>
            </a:endParaRPr>
          </a:p>
        </p:txBody>
      </p:sp>
      <p:sp>
        <p:nvSpPr>
          <p:cNvPr id="143" name="Прямоугольник 142"/>
          <p:cNvSpPr/>
          <p:nvPr/>
        </p:nvSpPr>
        <p:spPr>
          <a:xfrm>
            <a:off x="3527884" y="0"/>
            <a:ext cx="1913023" cy="490509"/>
          </a:xfrm>
          <a:prstGeom prst="rect">
            <a:avLst/>
          </a:prstGeom>
          <a:solidFill>
            <a:srgbClr val="1C2F5A"/>
          </a:solidFill>
          <a:ln>
            <a:noFill/>
          </a:ln>
          <a:effectLst>
            <a:outerShdw blurRad="127000" dist="38100" dir="5400000" sx="103000" sy="103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Строение клетки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146" name="Прямоугольник 145">
            <a:hlinkClick r:id="rId4" action="ppaction://hlinksldjump" tooltip="Устройство микроскопа и правила работы с ним"/>
          </p:cNvPr>
          <p:cNvSpPr/>
          <p:nvPr/>
        </p:nvSpPr>
        <p:spPr>
          <a:xfrm>
            <a:off x="1" y="0"/>
            <a:ext cx="1763687" cy="49050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  <a:effectLst>
            <a:outerShdw blurRad="127000" dist="38100" dir="5400000" sx="103000" sy="103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/>
                </a:solidFill>
                <a:hlinkClick r:id="rId5" action="ppaction://hlinksldjump"/>
              </a:rPr>
              <a:t>Великие открытия 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151" name="Прямоугольник 150">
            <a:hlinkClick r:id="rId6" action="ppaction://hlinksldjump" tooltip="Устройство микроскопа и правила работы с ним"/>
          </p:cNvPr>
          <p:cNvSpPr/>
          <p:nvPr/>
        </p:nvSpPr>
        <p:spPr>
          <a:xfrm>
            <a:off x="1763688" y="0"/>
            <a:ext cx="1764196" cy="49050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  <a:effectLst>
            <a:outerShdw blurRad="127000" dist="38100" dir="5400000" sx="103000" sy="103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 smtClean="0">
                <a:solidFill>
                  <a:schemeClr val="bg1"/>
                </a:solidFill>
                <a:hlinkClick r:id="rId6" action="ppaction://hlinksldjump"/>
              </a:rPr>
              <a:t>Микроскоп</a:t>
            </a:r>
            <a:endParaRPr lang="ru-RU" b="1" u="sng" dirty="0">
              <a:solidFill>
                <a:schemeClr val="bg1"/>
              </a:solidFill>
            </a:endParaRPr>
          </a:p>
        </p:txBody>
      </p:sp>
      <p:pic>
        <p:nvPicPr>
          <p:cNvPr id="5122" name="Picture 2" descr="C:\Users\1\Desktop\кокурс плакат\картинки\Cell_animal.jpg">
            <a:hlinkClick r:id="rId7" action="ppaction://hlinksldjump"/>
          </p:cNvPr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923928" y="591530"/>
            <a:ext cx="5042756" cy="4392488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sp>
        <p:nvSpPr>
          <p:cNvPr id="9" name="Скругленный прямоугольник 8"/>
          <p:cNvSpPr/>
          <p:nvPr/>
        </p:nvSpPr>
        <p:spPr>
          <a:xfrm>
            <a:off x="143508" y="627534"/>
            <a:ext cx="3672408" cy="4356484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Первым человеком, увидевшим клетки, был английский учёный Роберт Гук в 1665 г. </a:t>
            </a:r>
          </a:p>
          <a:p>
            <a:pPr algn="ctr"/>
            <a:r>
              <a:rPr lang="ru-RU" sz="1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Затем в  1675 году итальянский врач Марчелло </a:t>
            </a:r>
            <a:r>
              <a:rPr lang="ru-RU" sz="1400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Мальпиги</a:t>
            </a:r>
            <a:r>
              <a:rPr lang="ru-RU" sz="1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 подтвердил клеточное строение растений. </a:t>
            </a:r>
          </a:p>
          <a:p>
            <a:pPr algn="ctr"/>
            <a:r>
              <a:rPr lang="ru-RU" sz="1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О клетке стали говорит, как о «пузырьке, наполненном питательным соком». В 1674 году голландский мастер Антоний </a:t>
            </a:r>
            <a:r>
              <a:rPr lang="ru-RU" sz="1400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ван</a:t>
            </a:r>
            <a:r>
              <a:rPr lang="ru-RU" sz="1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Левенгук с помощью микроскопа впервые увидел в капле воды «зверьков» — движущиеся живые организмы (инфузории, амёбы, бактерии). Также он  впервые наблюдал и животные клетки . Таким образом, к началу XVIII века учёные знали, что под большим увеличением можно увидеть клеточное строение организмов.</a:t>
            </a:r>
            <a:endParaRPr lang="ru-RU" sz="14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10" name="Picture 2" descr="C:\Users\Учитель\Desktop\плакат потешина\картинки\depositphotos_8738932-stock-illustration-black-and-whitevector-mouse-cursor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8004" y="4587974"/>
            <a:ext cx="263273" cy="26327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advClick="0">
    <p:fade/>
  </p:transition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2"/>
          <p:cNvGrpSpPr/>
          <p:nvPr/>
        </p:nvGrpSpPr>
        <p:grpSpPr>
          <a:xfrm>
            <a:off x="2195736" y="555526"/>
            <a:ext cx="6132998" cy="2835629"/>
            <a:chOff x="2231739" y="643587"/>
            <a:chExt cx="6132998" cy="2835629"/>
          </a:xfrm>
          <a:effectLst>
            <a:outerShdw blurRad="127000" dist="38100" dir="5400000" sx="104000" sy="104000" algn="t" rotWithShape="0">
              <a:prstClr val="black">
                <a:alpha val="40000"/>
              </a:prstClr>
            </a:outerShdw>
          </a:effectLst>
        </p:grpSpPr>
        <p:sp>
          <p:nvSpPr>
            <p:cNvPr id="12" name="Полилиния 11"/>
            <p:cNvSpPr/>
            <p:nvPr/>
          </p:nvSpPr>
          <p:spPr>
            <a:xfrm rot="9380289">
              <a:off x="7785039" y="742293"/>
              <a:ext cx="579698" cy="2736923"/>
            </a:xfrm>
            <a:custGeom>
              <a:avLst/>
              <a:gdLst>
                <a:gd name="connsiteX0" fmla="*/ 0 w 499210"/>
                <a:gd name="connsiteY0" fmla="*/ 2578684 h 2578684"/>
                <a:gd name="connsiteX1" fmla="*/ 246834 w 499210"/>
                <a:gd name="connsiteY1" fmla="*/ 0 h 2578684"/>
                <a:gd name="connsiteX2" fmla="*/ 499210 w 499210"/>
                <a:gd name="connsiteY2" fmla="*/ 2578684 h 2578684"/>
                <a:gd name="connsiteX3" fmla="*/ 0 w 499210"/>
                <a:gd name="connsiteY3" fmla="*/ 2578684 h 2578684"/>
                <a:gd name="connsiteX0" fmla="*/ 0 w 630522"/>
                <a:gd name="connsiteY0" fmla="*/ 2240226 h 2578684"/>
                <a:gd name="connsiteX1" fmla="*/ 378146 w 630522"/>
                <a:gd name="connsiteY1" fmla="*/ 0 h 2578684"/>
                <a:gd name="connsiteX2" fmla="*/ 630522 w 630522"/>
                <a:gd name="connsiteY2" fmla="*/ 2578684 h 2578684"/>
                <a:gd name="connsiteX3" fmla="*/ 0 w 630522"/>
                <a:gd name="connsiteY3" fmla="*/ 2240226 h 2578684"/>
                <a:gd name="connsiteX0" fmla="*/ 0 w 621819"/>
                <a:gd name="connsiteY0" fmla="*/ 2240226 h 2491748"/>
                <a:gd name="connsiteX1" fmla="*/ 378146 w 621819"/>
                <a:gd name="connsiteY1" fmla="*/ 0 h 2491748"/>
                <a:gd name="connsiteX2" fmla="*/ 621819 w 621819"/>
                <a:gd name="connsiteY2" fmla="*/ 2491748 h 2491748"/>
                <a:gd name="connsiteX3" fmla="*/ 0 w 621819"/>
                <a:gd name="connsiteY3" fmla="*/ 2240226 h 2491748"/>
                <a:gd name="connsiteX0" fmla="*/ 0 w 556469"/>
                <a:gd name="connsiteY0" fmla="*/ 2216117 h 2491748"/>
                <a:gd name="connsiteX1" fmla="*/ 312796 w 556469"/>
                <a:gd name="connsiteY1" fmla="*/ 0 h 2491748"/>
                <a:gd name="connsiteX2" fmla="*/ 556469 w 556469"/>
                <a:gd name="connsiteY2" fmla="*/ 2491748 h 2491748"/>
                <a:gd name="connsiteX3" fmla="*/ 0 w 556469"/>
                <a:gd name="connsiteY3" fmla="*/ 2216117 h 2491748"/>
                <a:gd name="connsiteX0" fmla="*/ 0 w 601837"/>
                <a:gd name="connsiteY0" fmla="*/ 2223856 h 2491748"/>
                <a:gd name="connsiteX1" fmla="*/ 358164 w 601837"/>
                <a:gd name="connsiteY1" fmla="*/ 0 h 2491748"/>
                <a:gd name="connsiteX2" fmla="*/ 601837 w 601837"/>
                <a:gd name="connsiteY2" fmla="*/ 2491748 h 2491748"/>
                <a:gd name="connsiteX3" fmla="*/ 0 w 601837"/>
                <a:gd name="connsiteY3" fmla="*/ 2223856 h 2491748"/>
                <a:gd name="connsiteX0" fmla="*/ 0 w 606372"/>
                <a:gd name="connsiteY0" fmla="*/ 2264551 h 2491748"/>
                <a:gd name="connsiteX1" fmla="*/ 362699 w 606372"/>
                <a:gd name="connsiteY1" fmla="*/ 0 h 2491748"/>
                <a:gd name="connsiteX2" fmla="*/ 606372 w 606372"/>
                <a:gd name="connsiteY2" fmla="*/ 2491748 h 2491748"/>
                <a:gd name="connsiteX3" fmla="*/ 0 w 606372"/>
                <a:gd name="connsiteY3" fmla="*/ 2264551 h 24917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6372" h="2491748">
                  <a:moveTo>
                    <a:pt x="0" y="2264551"/>
                  </a:moveTo>
                  <a:lnTo>
                    <a:pt x="362699" y="0"/>
                  </a:lnTo>
                  <a:lnTo>
                    <a:pt x="606372" y="2491748"/>
                  </a:lnTo>
                  <a:lnTo>
                    <a:pt x="0" y="226455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" name="Скругленный прямоугольник 3">
              <a:hlinkClick r:id="rId2" action="ppaction://hlinksldjump"/>
            </p:cNvPr>
            <p:cNvSpPr/>
            <p:nvPr/>
          </p:nvSpPr>
          <p:spPr>
            <a:xfrm>
              <a:off x="2231739" y="643587"/>
              <a:ext cx="6028073" cy="467643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000" b="1" dirty="0" smtClean="0">
                  <a:solidFill>
                    <a:schemeClr val="tx1"/>
                  </a:solidFill>
                </a:rPr>
                <a:t>Задания для закрепления знаний:</a:t>
              </a:r>
              <a:endParaRPr lang="ru-RU" sz="2000" b="1" dirty="0">
                <a:solidFill>
                  <a:schemeClr val="tx1"/>
                </a:solidFill>
              </a:endParaRPr>
            </a:p>
          </p:txBody>
        </p:sp>
      </p:grpSp>
      <p:sp>
        <p:nvSpPr>
          <p:cNvPr id="13" name="Прямоугольник 12">
            <a:hlinkClick r:id="rId3" action="ppaction://hlinksldjump" tooltip="История открытия клеток у растений"/>
          </p:cNvPr>
          <p:cNvSpPr/>
          <p:nvPr/>
        </p:nvSpPr>
        <p:spPr>
          <a:xfrm>
            <a:off x="7874" y="-1"/>
            <a:ext cx="1716112" cy="490509"/>
          </a:xfrm>
          <a:prstGeom prst="rect">
            <a:avLst/>
          </a:prstGeom>
          <a:solidFill>
            <a:srgbClr val="1C2F5A"/>
          </a:solidFill>
          <a:ln>
            <a:noFill/>
          </a:ln>
          <a:effectLst>
            <a:outerShdw blurRad="127000" dist="38100" dir="5400000" sx="103000" sy="103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 smtClean="0">
                <a:solidFill>
                  <a:schemeClr val="bg1"/>
                </a:solidFill>
              </a:rPr>
              <a:t>история</a:t>
            </a:r>
            <a:endParaRPr lang="ru-RU" b="1" u="sng" dirty="0">
              <a:solidFill>
                <a:schemeClr val="bg1"/>
              </a:solidFill>
            </a:endParaRPr>
          </a:p>
        </p:txBody>
      </p:sp>
      <p:sp>
        <p:nvSpPr>
          <p:cNvPr id="10" name="Прямоугольник 9">
            <a:hlinkClick r:id="rId4" action="ppaction://hlinksldjump"/>
          </p:cNvPr>
          <p:cNvSpPr/>
          <p:nvPr/>
        </p:nvSpPr>
        <p:spPr>
          <a:xfrm>
            <a:off x="323528" y="1095586"/>
            <a:ext cx="7751360" cy="31036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dist="38100" dir="5400000" sx="105000" sy="105000" algn="t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u="sng" dirty="0" smtClean="0">
                <a:solidFill>
                  <a:schemeClr val="tx1"/>
                </a:solidFill>
                <a:hlinkClick r:id="rId4" action="ppaction://hlinksldjump"/>
              </a:rPr>
              <a:t>1. Восстановить последовательность в правилах подготовки микроскопа к работе</a:t>
            </a:r>
            <a:r>
              <a:rPr lang="ru-RU" sz="1600" u="sng" dirty="0" smtClean="0">
                <a:solidFill>
                  <a:schemeClr val="tx1"/>
                </a:solidFill>
              </a:rPr>
              <a:t>.</a:t>
            </a:r>
          </a:p>
        </p:txBody>
      </p:sp>
      <p:sp>
        <p:nvSpPr>
          <p:cNvPr id="11" name="Прямоугольник 10">
            <a:hlinkClick r:id="rId5" action="ppaction://hlinksldjump"/>
          </p:cNvPr>
          <p:cNvSpPr/>
          <p:nvPr/>
        </p:nvSpPr>
        <p:spPr>
          <a:xfrm>
            <a:off x="323528" y="1491630"/>
            <a:ext cx="7751359" cy="31036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dist="38100" dir="5400000" sx="105000" sy="105000" algn="t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u="sng" dirty="0" smtClean="0">
                <a:solidFill>
                  <a:schemeClr val="tx1"/>
                </a:solidFill>
                <a:hlinkClick r:id="rId5" action="ppaction://hlinksldjump"/>
              </a:rPr>
              <a:t>2. Вспомнить, что необходимо для приготовления микропрепарата</a:t>
            </a:r>
            <a:r>
              <a:rPr lang="ru-RU" sz="1600" u="sng" dirty="0" smtClean="0">
                <a:solidFill>
                  <a:schemeClr val="tx1"/>
                </a:solidFill>
              </a:rPr>
              <a:t>.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323528" y="1851670"/>
            <a:ext cx="7753387" cy="1036307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dist="38100" dir="5400000" sx="105000" sy="105000" algn="t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rgbClr val="7030A0"/>
                </a:solidFill>
              </a:rPr>
              <a:t>3. Выполнить задания базового уровня сложности.</a:t>
            </a:r>
          </a:p>
          <a:p>
            <a:pPr algn="ctr"/>
            <a:r>
              <a:rPr lang="ru-RU" sz="1600" u="sng" dirty="0" smtClean="0">
                <a:solidFill>
                  <a:schemeClr val="tx1"/>
                </a:solidFill>
                <a:hlinkClick r:id="rId6" action="ppaction://hlinksldjump"/>
              </a:rPr>
              <a:t>А) Указать верный ответ на биологический тест</a:t>
            </a:r>
            <a:r>
              <a:rPr lang="ru-RU" sz="1600" u="sng" dirty="0" smtClean="0">
                <a:solidFill>
                  <a:schemeClr val="tx1"/>
                </a:solidFill>
              </a:rPr>
              <a:t>.</a:t>
            </a:r>
          </a:p>
          <a:p>
            <a:pPr algn="ctr"/>
            <a:r>
              <a:rPr lang="ru-RU" sz="1600" u="sng" dirty="0" smtClean="0">
                <a:solidFill>
                  <a:schemeClr val="tx1"/>
                </a:solidFill>
                <a:hlinkClick r:id="rId7" action="ppaction://hlinksldjump"/>
              </a:rPr>
              <a:t>Б) Найти части клетки, подписанные не верно</a:t>
            </a:r>
            <a:r>
              <a:rPr lang="ru-RU" sz="1600" u="sng" dirty="0" smtClean="0">
                <a:solidFill>
                  <a:schemeClr val="tx1"/>
                </a:solidFill>
              </a:rPr>
              <a:t>.</a:t>
            </a:r>
          </a:p>
          <a:p>
            <a:pPr algn="ctr"/>
            <a:r>
              <a:rPr lang="ru-RU" sz="1600" u="sng" dirty="0" smtClean="0">
                <a:solidFill>
                  <a:schemeClr val="tx1"/>
                </a:solidFill>
                <a:hlinkClick r:id="rId8" action="ppaction://hlinksldjump"/>
              </a:rPr>
              <a:t>В) Указать функции органоида</a:t>
            </a:r>
            <a:r>
              <a:rPr lang="ru-RU" sz="1600" u="sng" dirty="0" smtClean="0">
                <a:solidFill>
                  <a:schemeClr val="tx1"/>
                </a:solidFill>
              </a:rPr>
              <a:t>.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323528" y="2967794"/>
            <a:ext cx="7753386" cy="97441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dist="38100" dir="5400000" sx="105000" sy="105000" algn="t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rgbClr val="7030A0"/>
                </a:solidFill>
              </a:rPr>
              <a:t>4</a:t>
            </a:r>
            <a:r>
              <a:rPr lang="ru-RU" sz="1600" dirty="0">
                <a:solidFill>
                  <a:srgbClr val="7030A0"/>
                </a:solidFill>
              </a:rPr>
              <a:t>. Выполнить задания </a:t>
            </a:r>
            <a:r>
              <a:rPr lang="ru-RU" sz="1600" dirty="0" smtClean="0">
                <a:solidFill>
                  <a:srgbClr val="7030A0"/>
                </a:solidFill>
              </a:rPr>
              <a:t>повышенного </a:t>
            </a:r>
            <a:r>
              <a:rPr lang="ru-RU" sz="1600" dirty="0">
                <a:solidFill>
                  <a:srgbClr val="7030A0"/>
                </a:solidFill>
              </a:rPr>
              <a:t>уровня </a:t>
            </a:r>
            <a:r>
              <a:rPr lang="ru-RU" sz="1600" dirty="0" smtClean="0">
                <a:solidFill>
                  <a:srgbClr val="7030A0"/>
                </a:solidFill>
              </a:rPr>
              <a:t>сложности.</a:t>
            </a:r>
            <a:endParaRPr lang="ru-RU" sz="1600" dirty="0">
              <a:solidFill>
                <a:srgbClr val="7030A0"/>
              </a:solidFill>
            </a:endParaRPr>
          </a:p>
          <a:p>
            <a:pPr algn="ctr"/>
            <a:r>
              <a:rPr lang="ru-RU" sz="1600" u="sng" dirty="0" smtClean="0">
                <a:solidFill>
                  <a:schemeClr val="tx1"/>
                </a:solidFill>
                <a:hlinkClick r:id="rId9" action="ppaction://hlinksldjump"/>
              </a:rPr>
              <a:t>А) Указать органоид, выполняющий определенную функцию</a:t>
            </a:r>
            <a:r>
              <a:rPr lang="ru-RU" sz="1600" u="sng" dirty="0" smtClean="0">
                <a:solidFill>
                  <a:schemeClr val="tx1"/>
                </a:solidFill>
              </a:rPr>
              <a:t>.</a:t>
            </a:r>
          </a:p>
          <a:p>
            <a:pPr algn="ctr"/>
            <a:r>
              <a:rPr lang="ru-RU" sz="1600" u="sng" dirty="0" smtClean="0">
                <a:solidFill>
                  <a:schemeClr val="tx1"/>
                </a:solidFill>
                <a:hlinkClick r:id="rId10" action="ppaction://hlinksldjump"/>
              </a:rPr>
              <a:t>Б)  Собрать животную клетку</a:t>
            </a:r>
            <a:r>
              <a:rPr lang="ru-RU" sz="1600" u="sng" dirty="0" smtClean="0">
                <a:solidFill>
                  <a:schemeClr val="tx1"/>
                </a:solidFill>
              </a:rPr>
              <a:t>.</a:t>
            </a:r>
          </a:p>
          <a:p>
            <a:pPr algn="ctr"/>
            <a:r>
              <a:rPr lang="ru-RU" sz="1600" u="sng" dirty="0" smtClean="0">
                <a:solidFill>
                  <a:schemeClr val="tx1"/>
                </a:solidFill>
                <a:hlinkClick r:id="rId11" action="ppaction://hlinksldjump"/>
              </a:rPr>
              <a:t>В)</a:t>
            </a:r>
            <a:r>
              <a:rPr lang="ru-RU" sz="1600" u="sng" dirty="0">
                <a:solidFill>
                  <a:schemeClr val="tx1"/>
                </a:solidFill>
                <a:hlinkClick r:id="rId11" action="ppaction://hlinksldjump"/>
              </a:rPr>
              <a:t> </a:t>
            </a:r>
            <a:r>
              <a:rPr lang="ru-RU" sz="1600" u="sng" dirty="0" smtClean="0">
                <a:solidFill>
                  <a:schemeClr val="tx1"/>
                </a:solidFill>
                <a:hlinkClick r:id="rId11" action="ppaction://hlinksldjump"/>
              </a:rPr>
              <a:t>Указать верную  биологическую карту по вопросу</a:t>
            </a:r>
            <a:r>
              <a:rPr lang="ru-RU" sz="1600" u="sng" dirty="0" smtClean="0">
                <a:solidFill>
                  <a:schemeClr val="tx1"/>
                </a:solidFill>
              </a:rPr>
              <a:t>.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323528" y="4011910"/>
            <a:ext cx="7753386" cy="922742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dist="38100" dir="5400000" sx="105000" sy="105000" algn="t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rgbClr val="7030A0"/>
                </a:solidFill>
              </a:rPr>
              <a:t>5. </a:t>
            </a:r>
            <a:r>
              <a:rPr lang="ru-RU" sz="1600" dirty="0">
                <a:solidFill>
                  <a:srgbClr val="7030A0"/>
                </a:solidFill>
              </a:rPr>
              <a:t>Выполнить задания </a:t>
            </a:r>
            <a:r>
              <a:rPr lang="ru-RU" sz="1600" dirty="0" smtClean="0">
                <a:solidFill>
                  <a:srgbClr val="7030A0"/>
                </a:solidFill>
              </a:rPr>
              <a:t>высокого </a:t>
            </a:r>
            <a:r>
              <a:rPr lang="ru-RU" sz="1600" dirty="0">
                <a:solidFill>
                  <a:srgbClr val="7030A0"/>
                </a:solidFill>
              </a:rPr>
              <a:t>уровня </a:t>
            </a:r>
            <a:r>
              <a:rPr lang="ru-RU" sz="1600" dirty="0" smtClean="0">
                <a:solidFill>
                  <a:srgbClr val="7030A0"/>
                </a:solidFill>
              </a:rPr>
              <a:t>сложности.</a:t>
            </a:r>
          </a:p>
          <a:p>
            <a:pPr algn="ctr"/>
            <a:r>
              <a:rPr lang="ru-RU" sz="1600" u="sng" dirty="0" smtClean="0">
                <a:solidFill>
                  <a:schemeClr val="tx1"/>
                </a:solidFill>
                <a:hlinkClick r:id="rId12" action="ppaction://hlinksldjump"/>
              </a:rPr>
              <a:t>А) Убрать лишнее слово по биологическому описанию</a:t>
            </a:r>
            <a:r>
              <a:rPr lang="ru-RU" sz="1600" u="sng" dirty="0" smtClean="0">
                <a:solidFill>
                  <a:schemeClr val="tx1"/>
                </a:solidFill>
              </a:rPr>
              <a:t>.</a:t>
            </a:r>
          </a:p>
          <a:p>
            <a:pPr algn="ctr"/>
            <a:r>
              <a:rPr lang="ru-RU" sz="1600" u="sng" dirty="0" smtClean="0">
                <a:solidFill>
                  <a:schemeClr val="tx1"/>
                </a:solidFill>
                <a:hlinkClick r:id="rId13" action="ppaction://hlinksldjump"/>
              </a:rPr>
              <a:t>Б) Вставить пропущенные термины в биологический текст</a:t>
            </a:r>
            <a:r>
              <a:rPr lang="ru-RU" sz="1600" u="sng" dirty="0" smtClean="0">
                <a:solidFill>
                  <a:schemeClr val="tx1"/>
                </a:solidFill>
              </a:rPr>
              <a:t>.</a:t>
            </a:r>
          </a:p>
          <a:p>
            <a:pPr algn="ctr"/>
            <a:r>
              <a:rPr lang="ru-RU" sz="1600" u="sng" dirty="0" smtClean="0">
                <a:solidFill>
                  <a:schemeClr val="tx1"/>
                </a:solidFill>
                <a:hlinkClick r:id="rId14" action="ppaction://hlinksldjump"/>
              </a:rPr>
              <a:t>В) Найти предложения с биологическими ошибками</a:t>
            </a:r>
            <a:r>
              <a:rPr lang="ru-RU" sz="1600" u="sng" dirty="0" smtClean="0">
                <a:solidFill>
                  <a:schemeClr val="tx1"/>
                </a:solidFill>
              </a:rPr>
              <a:t>.</a:t>
            </a:r>
          </a:p>
        </p:txBody>
      </p:sp>
      <p:sp>
        <p:nvSpPr>
          <p:cNvPr id="19" name="Прямоугольник 18">
            <a:hlinkClick r:id="rId15" action="ppaction://hlinksldjump" tooltip="Устройство микроскопа и правила работы с ним"/>
          </p:cNvPr>
          <p:cNvSpPr/>
          <p:nvPr/>
        </p:nvSpPr>
        <p:spPr>
          <a:xfrm>
            <a:off x="1" y="0"/>
            <a:ext cx="1763687" cy="49050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  <a:effectLst>
            <a:outerShdw blurRad="127000" dist="38100" dir="5400000" sx="103000" sy="103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/>
                </a:solidFill>
                <a:hlinkClick r:id="rId3" action="ppaction://hlinksldjump"/>
              </a:rPr>
              <a:t>Великие открытия 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0" y="519522"/>
            <a:ext cx="1763688" cy="468052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hlinkClick r:id="rId16" action="ppaction://hlinksldjump"/>
              </a:rPr>
              <a:t>Начало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25" name="Прямоугольник 24">
            <a:hlinkClick r:id="rId17" action="ppaction://hlinksldjump" tooltip="Устройство микроскопа и правила работы с ним"/>
          </p:cNvPr>
          <p:cNvSpPr/>
          <p:nvPr/>
        </p:nvSpPr>
        <p:spPr>
          <a:xfrm>
            <a:off x="1763688" y="0"/>
            <a:ext cx="1980220" cy="49050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  <a:effectLst>
            <a:outerShdw blurRad="127000" dist="38100" dir="5400000" sx="103000" sy="103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 smtClean="0">
                <a:solidFill>
                  <a:schemeClr val="bg1"/>
                </a:solidFill>
                <a:hlinkClick r:id="rId17" action="ppaction://hlinksldjump"/>
              </a:rPr>
              <a:t>Микроскоп</a:t>
            </a:r>
            <a:endParaRPr lang="ru-RU" b="1" u="sng" dirty="0">
              <a:solidFill>
                <a:schemeClr val="bg1"/>
              </a:solidFill>
            </a:endParaRPr>
          </a:p>
        </p:txBody>
      </p:sp>
      <p:sp>
        <p:nvSpPr>
          <p:cNvPr id="26" name="Прямоугольник 25">
            <a:hlinkClick r:id="rId18" action="ppaction://hlinksldjump" tooltip="Устройство микроскопа и правила работы с ним"/>
          </p:cNvPr>
          <p:cNvSpPr/>
          <p:nvPr/>
        </p:nvSpPr>
        <p:spPr>
          <a:xfrm>
            <a:off x="3743908" y="0"/>
            <a:ext cx="1862163" cy="49050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  <a:effectLst>
            <a:outerShdw blurRad="127000" dist="38100" dir="5400000" sx="103000" sy="103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/>
                </a:solidFill>
                <a:hlinkClick r:id="rId18" action="ppaction://hlinksldjump"/>
              </a:rPr>
              <a:t>Строение клетки 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5616116" y="0"/>
            <a:ext cx="1913023" cy="490509"/>
          </a:xfrm>
          <a:prstGeom prst="rect">
            <a:avLst/>
          </a:prstGeom>
          <a:solidFill>
            <a:srgbClr val="1C2F5A"/>
          </a:solidFill>
          <a:ln>
            <a:noFill/>
          </a:ln>
          <a:effectLst>
            <a:outerShdw blurRad="127000" dist="38100" dir="5400000" sx="103000" sy="103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 smtClean="0">
                <a:solidFill>
                  <a:schemeClr val="bg1"/>
                </a:solidFill>
              </a:rPr>
              <a:t>Список заданий</a:t>
            </a:r>
          </a:p>
        </p:txBody>
      </p:sp>
      <p:pic>
        <p:nvPicPr>
          <p:cNvPr id="17" name="Picture 2" descr="C:\Users\Учитель\Desktop\плакат потешина\картинки\depositphotos_8738932-stock-illustration-black-and-whitevector-mouse-cursor.jpg"/>
          <p:cNvPicPr>
            <a:picLocks noChangeAspect="1" noChangeArrowheads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76356" y="1095586"/>
            <a:ext cx="263273" cy="26327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2" descr="C:\Users\Учитель\Desktop\плакат потешина\картинки\depositphotos_8738932-stock-illustration-black-and-whitevector-mouse-cursor.jpg"/>
          <p:cNvPicPr>
            <a:picLocks noChangeAspect="1" noChangeArrowheads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0352" y="1491630"/>
            <a:ext cx="263273" cy="26327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2" descr="C:\Users\Учитель\Desktop\плакат потешина\картинки\depositphotos_8738932-stock-illustration-black-and-whitevector-mouse-cursor.jpg"/>
          <p:cNvPicPr>
            <a:picLocks noChangeAspect="1" noChangeArrowheads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0352" y="2535746"/>
            <a:ext cx="263273" cy="26327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2" descr="C:\Users\Учитель\Desktop\плакат потешина\картинки\depositphotos_8738932-stock-illustration-black-and-whitevector-mouse-cursor.jpg"/>
          <p:cNvPicPr>
            <a:picLocks noChangeAspect="1" noChangeArrowheads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0352" y="4587974"/>
            <a:ext cx="263273" cy="26327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2" descr="C:\Users\Учитель\Desktop\плакат потешина\картинки\depositphotos_8738932-stock-illustration-black-and-whitevector-mouse-cursor.jpg"/>
          <p:cNvPicPr>
            <a:picLocks noChangeAspect="1" noChangeArrowheads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0352" y="3579862"/>
            <a:ext cx="263273" cy="26327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C:\Users\1\Desktop\плакат потешина\картинки\0001-001-.png"/>
          <p:cNvPicPr>
            <a:picLocks noChangeAspect="1" noChangeArrowheads="1"/>
          </p:cNvPicPr>
          <p:nvPr/>
        </p:nvPicPr>
        <p:blipFill>
          <a:blip r:embed="rId20" cstate="print"/>
          <a:srcRect b="10101"/>
          <a:stretch>
            <a:fillRect/>
          </a:stretch>
        </p:blipFill>
        <p:spPr bwMode="auto">
          <a:xfrm flipH="1">
            <a:off x="6768244" y="339502"/>
            <a:ext cx="2375756" cy="4623978"/>
          </a:xfrm>
          <a:prstGeom prst="rect">
            <a:avLst/>
          </a:prstGeom>
          <a:noFill/>
        </p:spPr>
      </p:pic>
    </p:spTree>
  </p:cSld>
  <p:clrMapOvr>
    <a:masterClrMapping/>
  </p:clrMapOvr>
  <p:transition advClick="0">
    <p:fade/>
  </p:transition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Прямоугольник 116">
            <a:hlinkClick r:id="rId2" action="ppaction://hlinksldjump" tooltip="Процессы жизнедеятельности в растительной клетке"/>
          </p:cNvPr>
          <p:cNvSpPr/>
          <p:nvPr/>
        </p:nvSpPr>
        <p:spPr>
          <a:xfrm>
            <a:off x="5400092" y="-1"/>
            <a:ext cx="2196244" cy="49050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  <a:effectLst>
            <a:outerShdw blurRad="127000" dist="38100" dir="5400000" sx="103000" sy="103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 smtClean="0">
                <a:solidFill>
                  <a:schemeClr val="bg1"/>
                </a:solidFill>
                <a:hlinkClick r:id="rId2" action="ppaction://hlinksldjump"/>
              </a:rPr>
              <a:t>Список заданий</a:t>
            </a:r>
            <a:endParaRPr lang="ru-RU" b="1" u="sng" dirty="0">
              <a:solidFill>
                <a:schemeClr val="bg1"/>
              </a:solidFill>
            </a:endParaRPr>
          </a:p>
        </p:txBody>
      </p:sp>
      <p:sp>
        <p:nvSpPr>
          <p:cNvPr id="13" name="Прямоугольник 12">
            <a:hlinkClick r:id="rId3" action="ppaction://hlinksldjump" tooltip="История открытия клеток у растений"/>
          </p:cNvPr>
          <p:cNvSpPr/>
          <p:nvPr/>
        </p:nvSpPr>
        <p:spPr>
          <a:xfrm>
            <a:off x="7874" y="-1"/>
            <a:ext cx="1716112" cy="490509"/>
          </a:xfrm>
          <a:prstGeom prst="rect">
            <a:avLst/>
          </a:prstGeom>
          <a:solidFill>
            <a:srgbClr val="1C2F5A"/>
          </a:solidFill>
          <a:ln>
            <a:noFill/>
          </a:ln>
          <a:effectLst>
            <a:outerShdw blurRad="127000" dist="38100" dir="5400000" sx="103000" sy="103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 smtClean="0">
                <a:solidFill>
                  <a:schemeClr val="bg1"/>
                </a:solidFill>
              </a:rPr>
              <a:t>история</a:t>
            </a:r>
            <a:endParaRPr lang="ru-RU" b="1" u="sng" dirty="0">
              <a:solidFill>
                <a:schemeClr val="bg1"/>
              </a:solidFill>
            </a:endParaRPr>
          </a:p>
        </p:txBody>
      </p:sp>
      <p:sp>
        <p:nvSpPr>
          <p:cNvPr id="62" name="гиперссылка навигация">
            <a:hlinkClick r:id="rId4" action="ppaction://hlinksldjump" tooltip="Познакомьтесь с навигацией по презентации"/>
          </p:cNvPr>
          <p:cNvSpPr/>
          <p:nvPr/>
        </p:nvSpPr>
        <p:spPr>
          <a:xfrm>
            <a:off x="8223300" y="563535"/>
            <a:ext cx="474669" cy="474669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Загнутый угол 19"/>
          <p:cNvSpPr/>
          <p:nvPr/>
        </p:nvSpPr>
        <p:spPr>
          <a:xfrm>
            <a:off x="263466" y="600047"/>
            <a:ext cx="7120035" cy="4345047"/>
          </a:xfrm>
          <a:prstGeom prst="foldedCorner">
            <a:avLst/>
          </a:prstGeom>
          <a:solidFill>
            <a:schemeClr val="bg1"/>
          </a:solidFill>
          <a:ln>
            <a:noFill/>
          </a:ln>
          <a:effectLst>
            <a:outerShdw blurRad="127000" dist="38100" dir="5400000" sx="104000" sy="104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TextBox 33"/>
          <p:cNvSpPr txBox="1"/>
          <p:nvPr/>
        </p:nvSpPr>
        <p:spPr>
          <a:xfrm>
            <a:off x="263466" y="600048"/>
            <a:ext cx="7168766" cy="40011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contourClr>
                <a:srgbClr val="DDDDDD"/>
              </a:contourClr>
            </a:sp3d>
          </a:bodyPr>
          <a:lstStyle/>
          <a:p>
            <a:pPr algn="ctr"/>
            <a:r>
              <a:rPr lang="ru-RU" sz="2000" b="1" dirty="0" smtClean="0">
                <a:ln w="11430"/>
              </a:rPr>
              <a:t>Навигация по плакату </a:t>
            </a:r>
            <a:r>
              <a:rPr lang="ru-RU" sz="1600" b="1" dirty="0" smtClean="0">
                <a:ln w="11430"/>
              </a:rPr>
              <a:t>( правила работы с пособием)</a:t>
            </a:r>
            <a:endParaRPr lang="ru-RU" sz="1600" b="1" dirty="0">
              <a:ln w="11430"/>
            </a:endParaRPr>
          </a:p>
        </p:txBody>
      </p:sp>
      <p:sp>
        <p:nvSpPr>
          <p:cNvPr id="35" name="Прямоугольник 34"/>
          <p:cNvSpPr/>
          <p:nvPr/>
        </p:nvSpPr>
        <p:spPr>
          <a:xfrm>
            <a:off x="287524" y="915566"/>
            <a:ext cx="7083522" cy="14157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latin typeface="+mj-lt"/>
                <a:cs typeface="Times New Roman" pitchFamily="18" charset="0"/>
              </a:rPr>
              <a:t>Плакат интерактивен, для управления пользуйтесь щелчком компьютерной мыши, использование кнопок клавиатуры и колесика мыши недопустимо, произойдет смещение с позиции. При нажатии на значок        , можно получить более подробную информацию или изображение.</a:t>
            </a:r>
          </a:p>
          <a:p>
            <a:endParaRPr lang="ru-RU" sz="600" b="1" dirty="0" smtClean="0"/>
          </a:p>
          <a:p>
            <a:r>
              <a:rPr lang="ru-RU" sz="1600" b="1" dirty="0" smtClean="0"/>
              <a:t>Основные кнопки:</a:t>
            </a:r>
          </a:p>
        </p:txBody>
      </p:sp>
      <p:graphicFrame>
        <p:nvGraphicFramePr>
          <p:cNvPr id="36" name="Таблица 3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960327"/>
              </p:ext>
            </p:extLst>
          </p:nvPr>
        </p:nvGraphicFramePr>
        <p:xfrm>
          <a:off x="359532" y="2319722"/>
          <a:ext cx="6827931" cy="26984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48878"/>
                <a:gridCol w="2565088"/>
                <a:gridCol w="978056"/>
                <a:gridCol w="2435909"/>
              </a:tblGrid>
              <a:tr h="503879">
                <a:tc>
                  <a:txBody>
                    <a:bodyPr/>
                    <a:lstStyle/>
                    <a:p>
                      <a:endParaRPr lang="ru-RU" sz="14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r>
                        <a:rPr lang="ru-RU" sz="1400" b="0" dirty="0" smtClean="0">
                          <a:solidFill>
                            <a:schemeClr val="tx1"/>
                          </a:solidFill>
                        </a:rPr>
                        <a:t>- к</a:t>
                      </a:r>
                      <a:r>
                        <a:rPr lang="ru-RU" sz="1400" b="0" baseline="0" dirty="0" smtClean="0">
                          <a:solidFill>
                            <a:schemeClr val="tx1"/>
                          </a:solidFill>
                        </a:rPr>
                        <a:t> более подробной информации по указанному на кнопке вопросу; </a:t>
                      </a:r>
                      <a:endParaRPr lang="ru-RU" sz="14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 sz="14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 sz="14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503879">
                <a:tc>
                  <a:txBody>
                    <a:bodyPr/>
                    <a:lstStyle/>
                    <a:p>
                      <a:endParaRPr lang="ru-RU" sz="1400" b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b="0" dirty="0" smtClean="0">
                          <a:solidFill>
                            <a:schemeClr val="tx1"/>
                          </a:solidFill>
                        </a:rPr>
                        <a:t>              - вернуть</a:t>
                      </a:r>
                      <a:r>
                        <a:rPr lang="ru-RU" sz="1400" b="0" baseline="0" dirty="0" smtClean="0">
                          <a:solidFill>
                            <a:schemeClr val="tx1"/>
                          </a:solidFill>
                        </a:rPr>
                        <a:t> схему к </a:t>
                      </a:r>
                    </a:p>
                    <a:p>
                      <a:r>
                        <a:rPr lang="ru-RU" sz="1400" b="0" baseline="0" dirty="0" smtClean="0">
                          <a:solidFill>
                            <a:schemeClr val="tx1"/>
                          </a:solidFill>
                        </a:rPr>
                        <a:t>              исходному состоянию;</a:t>
                      </a:r>
                      <a:endParaRPr lang="ru-RU" sz="14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14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b="0" dirty="0" smtClean="0">
                          <a:solidFill>
                            <a:schemeClr val="tx1"/>
                          </a:solidFill>
                        </a:rPr>
                        <a:t>- убрать</a:t>
                      </a:r>
                      <a:r>
                        <a:rPr lang="ru-RU" sz="1400" b="0" baseline="0" dirty="0" smtClean="0">
                          <a:solidFill>
                            <a:schemeClr val="tx1"/>
                          </a:solidFill>
                        </a:rPr>
                        <a:t> появившийся текст, рисунок, фотографию и т.п.;</a:t>
                      </a:r>
                      <a:endParaRPr lang="ru-RU" sz="14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503879">
                <a:tc>
                  <a:txBody>
                    <a:bodyPr/>
                    <a:lstStyle/>
                    <a:p>
                      <a:endParaRPr lang="ru-RU" sz="1400" b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b="0" dirty="0" smtClean="0">
                          <a:solidFill>
                            <a:schemeClr val="tx1"/>
                          </a:solidFill>
                        </a:rPr>
                        <a:t>- к использованным</a:t>
                      </a:r>
                      <a:r>
                        <a:rPr lang="ru-RU" sz="1400" b="0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ru-RU" sz="1400" b="0" dirty="0" smtClean="0">
                          <a:solidFill>
                            <a:schemeClr val="tx1"/>
                          </a:solidFill>
                        </a:rPr>
                        <a:t>источникам информации;</a:t>
                      </a:r>
                      <a:endParaRPr lang="ru-RU" sz="14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1400" b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b="0" dirty="0" smtClean="0">
                          <a:solidFill>
                            <a:schemeClr val="tx1"/>
                          </a:solidFill>
                        </a:rPr>
                        <a:t>- к</a:t>
                      </a:r>
                      <a:r>
                        <a:rPr lang="ru-RU" sz="1400" b="0" baseline="0" dirty="0" smtClean="0">
                          <a:solidFill>
                            <a:schemeClr val="tx1"/>
                          </a:solidFill>
                        </a:rPr>
                        <a:t> д</a:t>
                      </a:r>
                      <a:r>
                        <a:rPr lang="ru-RU" sz="1400" b="0" dirty="0" smtClean="0">
                          <a:solidFill>
                            <a:schemeClr val="tx1"/>
                          </a:solidFill>
                        </a:rPr>
                        <a:t>анной инструкции-навигации по презентации;</a:t>
                      </a:r>
                      <a:endParaRPr lang="ru-RU" sz="14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503879">
                <a:tc>
                  <a:txBody>
                    <a:bodyPr/>
                    <a:lstStyle/>
                    <a:p>
                      <a:endParaRPr lang="ru-RU" sz="1400" b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dirty="0" smtClean="0">
                          <a:solidFill>
                            <a:schemeClr val="tx1"/>
                          </a:solidFill>
                        </a:rPr>
                        <a:t>- показать описание</a:t>
                      </a:r>
                      <a:r>
                        <a:rPr lang="ru-RU" sz="1400" b="0" baseline="0" dirty="0" smtClean="0">
                          <a:solidFill>
                            <a:schemeClr val="tx1"/>
                          </a:solidFill>
                        </a:rPr>
                        <a:t> органоида,  </a:t>
                      </a:r>
                      <a:r>
                        <a:rPr lang="ru-RU" sz="1400" b="0" dirty="0" smtClean="0">
                          <a:solidFill>
                            <a:schemeClr val="tx1"/>
                          </a:solidFill>
                        </a:rPr>
                        <a:t>функции</a:t>
                      </a:r>
                      <a:r>
                        <a:rPr lang="ru-RU" sz="1400" b="0" baseline="0" dirty="0" smtClean="0">
                          <a:solidFill>
                            <a:schemeClr val="tx1"/>
                          </a:solidFill>
                        </a:rPr>
                        <a:t> органоида,  </a:t>
                      </a:r>
                      <a:r>
                        <a:rPr lang="ru-RU" sz="1400" b="0" dirty="0" smtClean="0">
                          <a:solidFill>
                            <a:schemeClr val="tx1"/>
                          </a:solidFill>
                        </a:rPr>
                        <a:t>микрофотографию</a:t>
                      </a:r>
                      <a:r>
                        <a:rPr lang="ru-RU" sz="1400" b="0" baseline="0" dirty="0" smtClean="0">
                          <a:solidFill>
                            <a:schemeClr val="tx1"/>
                          </a:solidFill>
                        </a:rPr>
                        <a:t> органоида;</a:t>
                      </a:r>
                      <a:endParaRPr lang="ru-RU" sz="1400" b="0" dirty="0" smtClean="0">
                        <a:solidFill>
                          <a:schemeClr val="tx1"/>
                        </a:solidFill>
                      </a:endParaRPr>
                    </a:p>
                    <a:p>
                      <a:endParaRPr lang="ru-RU" sz="14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14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b="0" dirty="0" smtClean="0">
                          <a:solidFill>
                            <a:schemeClr val="tx1"/>
                          </a:solidFill>
                        </a:rPr>
                        <a:t>        - продолжить изучение;</a:t>
                      </a:r>
                    </a:p>
                    <a:p>
                      <a:endParaRPr lang="ru-RU" sz="1400" b="0" dirty="0" smtClean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ru-RU" sz="1400" b="0" dirty="0" smtClean="0">
                          <a:solidFill>
                            <a:schemeClr val="tx1"/>
                          </a:solidFill>
                        </a:rPr>
                        <a:t>завершить показ</a:t>
                      </a:r>
                    </a:p>
                    <a:p>
                      <a:r>
                        <a:rPr lang="ru-RU" sz="1400" b="0" dirty="0" smtClean="0">
                          <a:solidFill>
                            <a:schemeClr val="tx1"/>
                          </a:solidFill>
                        </a:rPr>
                        <a:t> слайдов.</a:t>
                      </a:r>
                    </a:p>
                    <a:p>
                      <a:endParaRPr lang="ru-RU" sz="14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pSp>
        <p:nvGrpSpPr>
          <p:cNvPr id="37" name="Группа 29"/>
          <p:cNvGrpSpPr/>
          <p:nvPr/>
        </p:nvGrpSpPr>
        <p:grpSpPr>
          <a:xfrm>
            <a:off x="4170356" y="4345047"/>
            <a:ext cx="503548" cy="490509"/>
            <a:chOff x="8100396" y="4869158"/>
            <a:chExt cx="720080" cy="792088"/>
          </a:xfrm>
        </p:grpSpPr>
        <p:sp>
          <p:nvSpPr>
            <p:cNvPr id="38" name="Прямоугольник 37"/>
            <p:cNvSpPr/>
            <p:nvPr/>
          </p:nvSpPr>
          <p:spPr>
            <a:xfrm>
              <a:off x="8100396" y="4869158"/>
              <a:ext cx="720080" cy="792088"/>
            </a:xfrm>
            <a:prstGeom prst="rect">
              <a:avLst/>
            </a:prstGeom>
            <a:solidFill>
              <a:srgbClr val="1C2F5A"/>
            </a:solidFill>
            <a:ln>
              <a:noFill/>
            </a:ln>
            <a:effectLst>
              <a:outerShdw blurRad="127000" dist="38100" dir="5400000" sx="105000" sy="105000" algn="t" rotWithShape="0">
                <a:prstClr val="black">
                  <a:alpha val="40000"/>
                </a:prst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 prstMaterial="metal"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9" name="Прямоугольник 38"/>
            <p:cNvSpPr/>
            <p:nvPr/>
          </p:nvSpPr>
          <p:spPr>
            <a:xfrm>
              <a:off x="8244408" y="5040167"/>
              <a:ext cx="432048" cy="465934"/>
            </a:xfrm>
            <a:prstGeom prst="rect">
              <a:avLst/>
            </a:prstGeom>
            <a:solidFill>
              <a:srgbClr val="1C2F5A"/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0" name="Параллелограмм 39"/>
            <p:cNvSpPr/>
            <p:nvPr/>
          </p:nvSpPr>
          <p:spPr>
            <a:xfrm rot="16200000">
              <a:off x="8091799" y="5202571"/>
              <a:ext cx="559121" cy="246590"/>
            </a:xfrm>
            <a:prstGeom prst="parallelogram">
              <a:avLst>
                <a:gd name="adj" fmla="val 34589"/>
              </a:avLst>
            </a:prstGeom>
            <a:solidFill>
              <a:srgbClr val="C6C1E9"/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1" name="Овал 40">
              <a:hlinkClick r:id="" action="ppaction://hlinkshowjump?jump=endshow"/>
            </p:cNvPr>
            <p:cNvSpPr/>
            <p:nvPr/>
          </p:nvSpPr>
          <p:spPr>
            <a:xfrm flipH="1">
              <a:off x="8403813" y="5285663"/>
              <a:ext cx="90840" cy="90890"/>
            </a:xfrm>
            <a:prstGeom prst="ellipse">
              <a:avLst/>
            </a:prstGeom>
            <a:solidFill>
              <a:srgbClr val="1C2F5A"/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42" name="Группа 41"/>
          <p:cNvGrpSpPr/>
          <p:nvPr/>
        </p:nvGrpSpPr>
        <p:grpSpPr>
          <a:xfrm>
            <a:off x="736929" y="3290135"/>
            <a:ext cx="513276" cy="490509"/>
            <a:chOff x="7529553" y="0"/>
            <a:chExt cx="513276" cy="490509"/>
          </a:xfrm>
        </p:grpSpPr>
        <p:sp>
          <p:nvSpPr>
            <p:cNvPr id="43" name="Прямоугольник 42"/>
            <p:cNvSpPr/>
            <p:nvPr/>
          </p:nvSpPr>
          <p:spPr>
            <a:xfrm>
              <a:off x="7529553" y="0"/>
              <a:ext cx="513276" cy="490509"/>
            </a:xfrm>
            <a:prstGeom prst="rect">
              <a:avLst/>
            </a:prstGeom>
            <a:solidFill>
              <a:srgbClr val="1C2F5A"/>
            </a:solidFill>
            <a:ln>
              <a:noFill/>
            </a:ln>
            <a:effectLst>
              <a:outerShdw blurRad="127000" dist="38100" dir="5400000" sx="105000" sy="105000" algn="t" rotWithShape="0">
                <a:prstClr val="black">
                  <a:alpha val="40000"/>
                </a:prst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 prstMaterial="metal"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4" name="Блок-схема: сохраненные данные 43"/>
            <p:cNvSpPr/>
            <p:nvPr/>
          </p:nvSpPr>
          <p:spPr>
            <a:xfrm rot="5400000">
              <a:off x="7550875" y="163363"/>
              <a:ext cx="285966" cy="182565"/>
            </a:xfrm>
            <a:prstGeom prst="flowChartOnlineStorage">
              <a:avLst/>
            </a:prstGeom>
            <a:solidFill>
              <a:srgbClr val="C6C1E9"/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5" name="Блок-схема: сохраненные данные 44"/>
            <p:cNvSpPr/>
            <p:nvPr/>
          </p:nvSpPr>
          <p:spPr>
            <a:xfrm rot="5400000">
              <a:off x="7733440" y="163364"/>
              <a:ext cx="285968" cy="182565"/>
            </a:xfrm>
            <a:prstGeom prst="flowChartOnlineStorage">
              <a:avLst/>
            </a:prstGeom>
            <a:solidFill>
              <a:srgbClr val="C6C1E9"/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46" name="гиперссылка навигация">
            <a:hlinkClick r:id="rId4" action="ppaction://hlinksldjump" tooltip="Познакомьтесь с источниками информации"/>
          </p:cNvPr>
          <p:cNvSpPr/>
          <p:nvPr/>
        </p:nvSpPr>
        <p:spPr>
          <a:xfrm>
            <a:off x="738135" y="3265497"/>
            <a:ext cx="474669" cy="474669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47" name="Группа 46"/>
          <p:cNvGrpSpPr/>
          <p:nvPr/>
        </p:nvGrpSpPr>
        <p:grpSpPr>
          <a:xfrm>
            <a:off x="4170356" y="3290135"/>
            <a:ext cx="503810" cy="490509"/>
            <a:chOff x="8109689" y="0"/>
            <a:chExt cx="503810" cy="490509"/>
          </a:xfrm>
        </p:grpSpPr>
        <p:grpSp>
          <p:nvGrpSpPr>
            <p:cNvPr id="48" name="Группа 19"/>
            <p:cNvGrpSpPr/>
            <p:nvPr/>
          </p:nvGrpSpPr>
          <p:grpSpPr>
            <a:xfrm>
              <a:off x="8109689" y="0"/>
              <a:ext cx="503810" cy="490509"/>
              <a:chOff x="8244408" y="4905164"/>
              <a:chExt cx="720080" cy="792088"/>
            </a:xfrm>
          </p:grpSpPr>
          <p:sp>
            <p:nvSpPr>
              <p:cNvPr id="50" name="Прямоугольник 49"/>
              <p:cNvSpPr/>
              <p:nvPr/>
            </p:nvSpPr>
            <p:spPr>
              <a:xfrm>
                <a:off x="8244408" y="4905164"/>
                <a:ext cx="720080" cy="792088"/>
              </a:xfrm>
              <a:prstGeom prst="rect">
                <a:avLst/>
              </a:prstGeom>
              <a:solidFill>
                <a:srgbClr val="1C2F5A"/>
              </a:solidFill>
              <a:ln>
                <a:noFill/>
              </a:ln>
              <a:effectLst>
                <a:outerShdw blurRad="127000" dist="38100" dir="5400000" sx="104000" sy="104000" algn="t" rotWithShape="0">
                  <a:schemeClr val="tx1">
                    <a:alpha val="40000"/>
                  </a:schemeClr>
                </a:outerShdw>
              </a:effectLst>
              <a:scene3d>
                <a:camera prst="orthographicFront">
                  <a:rot lat="0" lon="0" rev="0"/>
                </a:camera>
                <a:lightRig rig="balanced" dir="t">
                  <a:rot lat="0" lon="0" rev="8700000"/>
                </a:lightRig>
              </a:scene3d>
              <a:sp3d prstMaterial="metal">
                <a:bevelT w="190500" h="381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51" name="Овал 50"/>
              <p:cNvSpPr/>
              <p:nvPr/>
            </p:nvSpPr>
            <p:spPr>
              <a:xfrm>
                <a:off x="8423661" y="5090667"/>
                <a:ext cx="361575" cy="421079"/>
              </a:xfrm>
              <a:prstGeom prst="ellipse">
                <a:avLst/>
              </a:prstGeom>
              <a:noFill/>
              <a:ln w="127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52" name="Равнобедренный треугольник 51"/>
              <p:cNvSpPr/>
              <p:nvPr/>
            </p:nvSpPr>
            <p:spPr>
              <a:xfrm rot="2196083">
                <a:off x="8601854" y="5136412"/>
                <a:ext cx="112371" cy="185628"/>
              </a:xfrm>
              <a:prstGeom prst="triangle">
                <a:avLst/>
              </a:prstGeom>
              <a:solidFill>
                <a:srgbClr val="C6C1E9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53" name="Равнобедренный треугольник 52"/>
              <p:cNvSpPr/>
              <p:nvPr/>
            </p:nvSpPr>
            <p:spPr>
              <a:xfrm rot="13183098">
                <a:off x="8501228" y="5287063"/>
                <a:ext cx="111499" cy="179030"/>
              </a:xfrm>
              <a:prstGeom prst="triangle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49" name="Овал 48"/>
            <p:cNvSpPr/>
            <p:nvPr/>
          </p:nvSpPr>
          <p:spPr>
            <a:xfrm>
              <a:off x="8201766" y="79839"/>
              <a:ext cx="319657" cy="330831"/>
            </a:xfrm>
            <a:prstGeom prst="ellipse">
              <a:avLst/>
            </a:prstGeom>
            <a:noFill/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54" name="гиперссылка навигация">
            <a:hlinkClick r:id="rId4" action="ppaction://hlinksldjump" tooltip="Познакомьтесь с навигацией по презентации"/>
          </p:cNvPr>
          <p:cNvSpPr/>
          <p:nvPr/>
        </p:nvSpPr>
        <p:spPr>
          <a:xfrm>
            <a:off x="4177991" y="3271605"/>
            <a:ext cx="474669" cy="474669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5" name="Прямоугольник 54">
            <a:hlinkClick r:id="" action="ppaction://hlinkshowjump?jump=endshow"/>
          </p:cNvPr>
          <p:cNvSpPr/>
          <p:nvPr/>
        </p:nvSpPr>
        <p:spPr>
          <a:xfrm>
            <a:off x="4177991" y="4403508"/>
            <a:ext cx="503548" cy="432048"/>
          </a:xfrm>
          <a:prstGeom prst="rect">
            <a:avLst/>
          </a:prstGeom>
          <a:solidFill>
            <a:srgbClr val="203856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7" name="триг СБРОС на первом"/>
          <p:cNvSpPr/>
          <p:nvPr/>
        </p:nvSpPr>
        <p:spPr>
          <a:xfrm>
            <a:off x="337380" y="2827341"/>
            <a:ext cx="1387494" cy="365129"/>
          </a:xfrm>
          <a:prstGeom prst="roundRect">
            <a:avLst>
              <a:gd name="adj" fmla="val 50000"/>
            </a:avLst>
          </a:prstGeom>
          <a:solidFill>
            <a:srgbClr val="C00000"/>
          </a:solidFill>
          <a:ln>
            <a:noFill/>
          </a:ln>
          <a:effectLst>
            <a:outerShdw blurRad="127000" dist="38100" dir="5400000" sx="104000" sy="104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 smtClean="0">
                <a:solidFill>
                  <a:schemeClr val="bg1"/>
                </a:solidFill>
              </a:rPr>
              <a:t>сброс</a:t>
            </a:r>
            <a:endParaRPr lang="ru-RU" b="1" u="sng" dirty="0">
              <a:solidFill>
                <a:schemeClr val="bg1"/>
              </a:solidFill>
            </a:endParaRPr>
          </a:p>
        </p:txBody>
      </p:sp>
      <p:sp>
        <p:nvSpPr>
          <p:cNvPr id="58" name="Умножение 57"/>
          <p:cNvSpPr/>
          <p:nvPr/>
        </p:nvSpPr>
        <p:spPr>
          <a:xfrm>
            <a:off x="4243381" y="2840104"/>
            <a:ext cx="292105" cy="328617"/>
          </a:xfrm>
          <a:prstGeom prst="mathMultiply">
            <a:avLst/>
          </a:prstGeom>
          <a:solidFill>
            <a:srgbClr val="C00000"/>
          </a:solidFill>
          <a:ln>
            <a:solidFill>
              <a:schemeClr val="bg1"/>
            </a:solidFill>
          </a:ln>
          <a:effectLst>
            <a:outerShdw blurRad="50800" dist="38100" dir="5400000" sx="104000" sy="104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5" name="Прямоугольник 114">
            <a:hlinkClick r:id="rId5" action="ppaction://hlinksldjump" tooltip="Устройство микроскопа и правила работы с ним"/>
          </p:cNvPr>
          <p:cNvSpPr/>
          <p:nvPr/>
        </p:nvSpPr>
        <p:spPr>
          <a:xfrm>
            <a:off x="1" y="0"/>
            <a:ext cx="1763687" cy="49050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  <a:effectLst>
            <a:outerShdw blurRad="127000" dist="38100" dir="5400000" sx="103000" sy="103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/>
                </a:solidFill>
                <a:hlinkClick r:id="rId3" action="ppaction://hlinksldjump"/>
              </a:rPr>
              <a:t>Великие открытия 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118" name="Прямоугольник 117">
            <a:hlinkClick r:id="rId6" action="ppaction://hlinksldjump" tooltip="Устройство микроскопа и правила работы с ним"/>
          </p:cNvPr>
          <p:cNvSpPr/>
          <p:nvPr/>
        </p:nvSpPr>
        <p:spPr>
          <a:xfrm>
            <a:off x="1763688" y="0"/>
            <a:ext cx="1980220" cy="49050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  <a:effectLst>
            <a:outerShdw blurRad="127000" dist="38100" dir="5400000" sx="103000" sy="103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 smtClean="0">
                <a:solidFill>
                  <a:schemeClr val="bg1"/>
                </a:solidFill>
                <a:hlinkClick r:id="rId6" action="ppaction://hlinksldjump"/>
              </a:rPr>
              <a:t>Микроскоп</a:t>
            </a:r>
            <a:endParaRPr lang="ru-RU" b="1" u="sng" dirty="0">
              <a:solidFill>
                <a:schemeClr val="bg1"/>
              </a:solidFill>
            </a:endParaRPr>
          </a:p>
        </p:txBody>
      </p:sp>
      <p:sp>
        <p:nvSpPr>
          <p:cNvPr id="119" name="Прямоугольник 118">
            <a:hlinkClick r:id="rId7" action="ppaction://hlinksldjump" tooltip="Устройство микроскопа и правила работы с ним"/>
          </p:cNvPr>
          <p:cNvSpPr/>
          <p:nvPr/>
        </p:nvSpPr>
        <p:spPr>
          <a:xfrm>
            <a:off x="3743908" y="0"/>
            <a:ext cx="1862163" cy="49050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  <a:effectLst>
            <a:outerShdw blurRad="127000" dist="38100" dir="5400000" sx="103000" sy="103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/>
                </a:solidFill>
                <a:hlinkClick r:id="rId7" action="ppaction://hlinksldjump"/>
              </a:rPr>
              <a:t>Строение клетки </a:t>
            </a:r>
            <a:endParaRPr lang="ru-RU" b="1" dirty="0">
              <a:solidFill>
                <a:schemeClr val="bg1"/>
              </a:solidFill>
            </a:endParaRPr>
          </a:p>
        </p:txBody>
      </p:sp>
      <p:pic>
        <p:nvPicPr>
          <p:cNvPr id="4098" name="Picture 2" descr="C:\Users\Учитель\Desktop\плакат потешина\картинки\depositphotos_8738932-stock-illustration-black-and-whitevector-mouse-cursor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1580" y="2283718"/>
            <a:ext cx="468052" cy="4680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6" name="Picture 2" descr="C:\Users\Учитель\Desktop\плакат потешина\картинки\depositphotos_8738932-stock-illustration-black-and-whitevector-mouse-cursor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540" y="3867894"/>
            <a:ext cx="814579" cy="8145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C:\Users\Учитель\Desktop\плакат потешина\картинки\ScienceTeacher.pn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84268" y="1023578"/>
            <a:ext cx="1848368" cy="38877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6" name="Picture 2" descr="C:\Users\Учитель\Desktop\плакат потешина\картинки\depositphotos_8738932-stock-illustration-black-and-whitevector-mouse-cursor.jp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1419622"/>
            <a:ext cx="266384" cy="266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0" name="пит отв12">
            <a:hlinkClick r:id="rId12" action="ppaction://hlinksldjump"/>
          </p:cNvPr>
          <p:cNvSpPr/>
          <p:nvPr/>
        </p:nvSpPr>
        <p:spPr>
          <a:xfrm>
            <a:off x="4067944" y="3939902"/>
            <a:ext cx="1044116" cy="204545"/>
          </a:xfrm>
          <a:prstGeom prst="ellipse">
            <a:avLst/>
          </a:prstGeom>
          <a:solidFill>
            <a:srgbClr val="FF000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sz="1600" b="1" dirty="0" smtClean="0">
                <a:solidFill>
                  <a:schemeClr val="bg1"/>
                </a:solidFill>
              </a:rPr>
              <a:t>Далее </a:t>
            </a:r>
            <a:endParaRPr lang="ru-RU" sz="1600" b="1" dirty="0">
              <a:solidFill>
                <a:schemeClr val="bg1"/>
              </a:solidFill>
            </a:endParaRPr>
          </a:p>
        </p:txBody>
      </p:sp>
      <p:sp>
        <p:nvSpPr>
          <p:cNvPr id="59" name="Скругленный прямоугольник 58"/>
          <p:cNvSpPr/>
          <p:nvPr/>
        </p:nvSpPr>
        <p:spPr>
          <a:xfrm>
            <a:off x="7416316" y="483518"/>
            <a:ext cx="1727684" cy="468052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hlinkClick r:id="rId13" action="ppaction://hlinksldjump"/>
              </a:rPr>
              <a:t>Начало</a:t>
            </a:r>
            <a:r>
              <a:rPr lang="ru-RU" dirty="0" smtClean="0"/>
              <a:t> </a:t>
            </a:r>
            <a:endParaRPr lang="ru-RU" dirty="0"/>
          </a:p>
        </p:txBody>
      </p:sp>
    </p:spTree>
  </p:cSld>
  <p:clrMapOvr>
    <a:masterClrMapping/>
  </p:clrMapOvr>
  <p:transition advClick="0">
    <p:fade/>
  </p:transition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Загнутый угол 17"/>
          <p:cNvSpPr/>
          <p:nvPr/>
        </p:nvSpPr>
        <p:spPr>
          <a:xfrm>
            <a:off x="622795" y="1383618"/>
            <a:ext cx="8379777" cy="3672408"/>
          </a:xfrm>
          <a:prstGeom prst="foldedCorner">
            <a:avLst/>
          </a:prstGeom>
          <a:solidFill>
            <a:schemeClr val="bg1"/>
          </a:solidFill>
          <a:ln>
            <a:noFill/>
          </a:ln>
          <a:effectLst>
            <a:outerShdw blurRad="127000" dist="38100" dir="5400000" sx="104000" sy="104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>
            <a:hlinkClick r:id="rId2" action="ppaction://hlinksldjump" tooltip="История открытия клеток у растений"/>
          </p:cNvPr>
          <p:cNvSpPr/>
          <p:nvPr/>
        </p:nvSpPr>
        <p:spPr>
          <a:xfrm>
            <a:off x="7874" y="-1"/>
            <a:ext cx="1716112" cy="490509"/>
          </a:xfrm>
          <a:prstGeom prst="rect">
            <a:avLst/>
          </a:prstGeom>
          <a:solidFill>
            <a:srgbClr val="1C2F5A"/>
          </a:solidFill>
          <a:ln>
            <a:noFill/>
          </a:ln>
          <a:effectLst>
            <a:outerShdw blurRad="127000" dist="38100" dir="5400000" sx="103000" sy="103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 smtClean="0">
                <a:solidFill>
                  <a:schemeClr val="bg1"/>
                </a:solidFill>
              </a:rPr>
              <a:t>история</a:t>
            </a:r>
            <a:endParaRPr lang="ru-RU" b="1" u="sng" dirty="0">
              <a:solidFill>
                <a:schemeClr val="bg1"/>
              </a:solidFill>
            </a:endParaRPr>
          </a:p>
        </p:txBody>
      </p:sp>
      <p:sp>
        <p:nvSpPr>
          <p:cNvPr id="10" name="Прямоугольник 9">
            <a:hlinkClick r:id="rId3" action="ppaction://hlinksldjump" tooltip="Устройство микроскопа и правила работы с ним"/>
          </p:cNvPr>
          <p:cNvSpPr/>
          <p:nvPr/>
        </p:nvSpPr>
        <p:spPr>
          <a:xfrm>
            <a:off x="1" y="0"/>
            <a:ext cx="1763687" cy="49050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  <a:effectLst>
            <a:outerShdw blurRad="127000" dist="38100" dir="5400000" sx="103000" sy="103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/>
                </a:solidFill>
                <a:hlinkClick r:id="rId2" action="ppaction://hlinksldjump"/>
              </a:rPr>
              <a:t>Великие открытия 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13" name="Прямоугольник 12">
            <a:hlinkClick r:id="rId4" action="ppaction://hlinksldjump" tooltip="Процессы жизнедеятельности в растительной клетке"/>
          </p:cNvPr>
          <p:cNvSpPr/>
          <p:nvPr/>
        </p:nvSpPr>
        <p:spPr>
          <a:xfrm>
            <a:off x="5400092" y="-1"/>
            <a:ext cx="2196244" cy="49050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  <a:effectLst>
            <a:outerShdw blurRad="127000" dist="38100" dir="5400000" sx="103000" sy="103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 smtClean="0">
                <a:solidFill>
                  <a:schemeClr val="bg1"/>
                </a:solidFill>
                <a:hlinkClick r:id="rId4" action="ppaction://hlinksldjump"/>
              </a:rPr>
              <a:t>Список заданий</a:t>
            </a:r>
            <a:endParaRPr lang="ru-RU" b="1" u="sng" dirty="0">
              <a:solidFill>
                <a:schemeClr val="bg1"/>
              </a:solidFill>
            </a:endParaRPr>
          </a:p>
        </p:txBody>
      </p:sp>
      <p:sp>
        <p:nvSpPr>
          <p:cNvPr id="14" name="Прямоугольник 13">
            <a:hlinkClick r:id="rId5" action="ppaction://hlinksldjump" tooltip="Устройство микроскопа и правила работы с ним"/>
          </p:cNvPr>
          <p:cNvSpPr/>
          <p:nvPr/>
        </p:nvSpPr>
        <p:spPr>
          <a:xfrm>
            <a:off x="3743908" y="0"/>
            <a:ext cx="1862163" cy="49050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  <a:effectLst>
            <a:outerShdw blurRad="127000" dist="38100" dir="5400000" sx="103000" sy="103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/>
                </a:solidFill>
                <a:hlinkClick r:id="rId5" action="ppaction://hlinksldjump"/>
              </a:rPr>
              <a:t>Строение клетки 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15" name="Прямоугольник 14">
            <a:hlinkClick r:id="rId6" action="ppaction://hlinksldjump" tooltip="Устройство микроскопа и правила работы с ним"/>
          </p:cNvPr>
          <p:cNvSpPr/>
          <p:nvPr/>
        </p:nvSpPr>
        <p:spPr>
          <a:xfrm>
            <a:off x="1763688" y="0"/>
            <a:ext cx="1980220" cy="49050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  <a:effectLst>
            <a:outerShdw blurRad="127000" dist="38100" dir="5400000" sx="103000" sy="103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 smtClean="0">
                <a:solidFill>
                  <a:schemeClr val="bg1"/>
                </a:solidFill>
                <a:hlinkClick r:id="rId6" action="ppaction://hlinksldjump"/>
              </a:rPr>
              <a:t>Микроскоп</a:t>
            </a:r>
            <a:endParaRPr lang="ru-RU" b="1" u="sng" dirty="0">
              <a:solidFill>
                <a:schemeClr val="bg1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865930" y="1387388"/>
            <a:ext cx="8136643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" dirty="0">
                <a:hlinkClick r:id="rId7"/>
              </a:rPr>
              <a:t>Большая российская энциклопедия</a:t>
            </a:r>
            <a:endParaRPr lang="ru-RU" sz="800" dirty="0"/>
          </a:p>
          <a:p>
            <a:r>
              <a:rPr lang="ru-RU" sz="800" dirty="0" smtClean="0"/>
              <a:t>Большая </a:t>
            </a:r>
            <a:r>
              <a:rPr lang="ru-RU" sz="800" dirty="0"/>
              <a:t>советская энциклопедия - биологическое </a:t>
            </a:r>
            <a:r>
              <a:rPr lang="ru-RU" sz="800" dirty="0" smtClean="0"/>
              <a:t>образование - </a:t>
            </a:r>
            <a:r>
              <a:rPr lang="en-US" sz="800" dirty="0" smtClean="0">
                <a:hlinkClick r:id="rId7"/>
              </a:rPr>
              <a:t>http</a:t>
            </a:r>
            <a:r>
              <a:rPr lang="en-US" sz="800" dirty="0">
                <a:hlinkClick r:id="rId7"/>
              </a:rPr>
              <a:t>://www.xn--80aacc4bir7b.xn--p1ai/%D1%8D%D0%BD%D1%86%D0%B8%D0%BA%D0%BB%D0%BE%D0%BF%D0%B5%D0%B4%D0%B8%D0%B8/%D0%B1%D1%81%D1%8D/%D0%B1%D0%B8%D0%BE%D0%BB%D0%BE%D0%B3%D0%B8%D1%87%D0%B5%D1%81%D0%BA%D0%BE%D0%B5-%D0%BE%D0%B1%D1%80%D0%B0%D0%B7%D0%BE%D0%B2%D0%B0%D0%BD%D0%B8%D0%B5</a:t>
            </a:r>
            <a:r>
              <a:rPr lang="ru-RU" sz="800" dirty="0">
                <a:hlinkClick r:id="rId7"/>
              </a:rPr>
              <a:t/>
            </a:r>
            <a:br>
              <a:rPr lang="ru-RU" sz="800" dirty="0">
                <a:hlinkClick r:id="rId7"/>
              </a:rPr>
            </a:br>
            <a:r>
              <a:rPr lang="ru-RU" sz="800" dirty="0" smtClean="0"/>
              <a:t>Учебник для учащихся общеобразовательных организаций. Биология 8 класс. А.Г. </a:t>
            </a:r>
            <a:r>
              <a:rPr lang="ru-RU" sz="800" dirty="0" err="1" smtClean="0"/>
              <a:t>Драгомилов</a:t>
            </a:r>
            <a:r>
              <a:rPr lang="ru-RU" sz="800" dirty="0" smtClean="0"/>
              <a:t>, Р.Д. Маш. М. «</a:t>
            </a:r>
            <a:r>
              <a:rPr lang="ru-RU" sz="800" dirty="0" err="1" smtClean="0"/>
              <a:t>Вентана</a:t>
            </a:r>
            <a:r>
              <a:rPr lang="ru-RU" sz="800" dirty="0" smtClean="0"/>
              <a:t>-Граф» 2018 - </a:t>
            </a:r>
            <a:r>
              <a:rPr lang="en-US" sz="800" dirty="0" smtClean="0">
                <a:hlinkClick r:id="rId8"/>
              </a:rPr>
              <a:t>https</a:t>
            </a:r>
            <a:r>
              <a:rPr lang="en-US" sz="800" dirty="0">
                <a:hlinkClick r:id="rId8"/>
              </a:rPr>
              <a:t>://rosuchebnik.ru/product/biologiya-8klass-uchebnik-427919/</a:t>
            </a:r>
            <a:endParaRPr lang="ru-RU" sz="800" dirty="0" smtClean="0"/>
          </a:p>
          <a:p>
            <a:r>
              <a:rPr lang="ru-RU" sz="800" dirty="0" smtClean="0"/>
              <a:t>Электронная энциклопедия по биологии - </a:t>
            </a:r>
            <a:r>
              <a:rPr lang="en-US" sz="800" dirty="0" smtClean="0">
                <a:hlinkClick r:id="rId9"/>
              </a:rPr>
              <a:t>http</a:t>
            </a:r>
            <a:r>
              <a:rPr lang="en-US" sz="800" dirty="0">
                <a:hlinkClick r:id="rId9"/>
              </a:rPr>
              <a:t>://biologiya.net/</a:t>
            </a:r>
            <a:endParaRPr lang="ru-RU" sz="800" dirty="0" smtClean="0"/>
          </a:p>
          <a:p>
            <a:r>
              <a:rPr lang="ru-RU" sz="800" dirty="0" smtClean="0"/>
              <a:t>Академик -</a:t>
            </a:r>
            <a:r>
              <a:rPr lang="en-US" sz="800" dirty="0" smtClean="0">
                <a:hlinkClick r:id="rId10"/>
              </a:rPr>
              <a:t>https</a:t>
            </a:r>
            <a:r>
              <a:rPr lang="en-US" sz="800" dirty="0">
                <a:hlinkClick r:id="rId10"/>
              </a:rPr>
              <a:t>://www.academic.ru</a:t>
            </a:r>
            <a:r>
              <a:rPr lang="en-US" sz="800" dirty="0" smtClean="0">
                <a:hlinkClick r:id="rId10"/>
              </a:rPr>
              <a:t>/</a:t>
            </a:r>
            <a:endParaRPr lang="ru-RU" sz="800" dirty="0" smtClean="0"/>
          </a:p>
          <a:p>
            <a:r>
              <a:rPr lang="ru-RU" sz="800" dirty="0" smtClean="0"/>
              <a:t>Свободная </a:t>
            </a:r>
            <a:r>
              <a:rPr lang="ru-RU" sz="800" dirty="0" err="1" smtClean="0"/>
              <a:t>энцеклопедия</a:t>
            </a:r>
            <a:r>
              <a:rPr lang="ru-RU" sz="800" dirty="0" smtClean="0"/>
              <a:t> – Википедия-</a:t>
            </a:r>
            <a:r>
              <a:rPr lang="en-US" sz="800" dirty="0" smtClean="0">
                <a:hlinkClick r:id="rId11"/>
              </a:rPr>
              <a:t>https</a:t>
            </a:r>
            <a:r>
              <a:rPr lang="en-US" sz="800" dirty="0">
                <a:hlinkClick r:id="rId11"/>
              </a:rPr>
              <a:t>://ru.wikipedia.org/wiki/%D0%97%D0%B0%D0%B3%D0%BB%D0%B0%D0%B2%D0%BD%D0%B0%D1%8F_%D1%81%D1%82%D1%80%D0%B0%D0%BD%D0%B8%D1%86%D0%B0</a:t>
            </a:r>
            <a:endParaRPr lang="ru-RU" sz="800" dirty="0" smtClean="0"/>
          </a:p>
          <a:p>
            <a:r>
              <a:rPr lang="ru-RU" sz="800" dirty="0" smtClean="0"/>
              <a:t>Портрет Галилео Галилея работы </a:t>
            </a:r>
            <a:r>
              <a:rPr lang="ru-RU" sz="800" dirty="0" err="1" smtClean="0"/>
              <a:t>Юстуса</a:t>
            </a:r>
            <a:r>
              <a:rPr lang="ru-RU" sz="800" dirty="0" smtClean="0"/>
              <a:t> </a:t>
            </a:r>
            <a:r>
              <a:rPr lang="ru-RU" sz="800" dirty="0" err="1" smtClean="0"/>
              <a:t>Сустерманса</a:t>
            </a:r>
            <a:r>
              <a:rPr lang="ru-RU" sz="800" dirty="0" smtClean="0"/>
              <a:t> - </a:t>
            </a:r>
            <a:r>
              <a:rPr lang="en-US" sz="800" dirty="0" smtClean="0">
                <a:hlinkClick r:id="rId12"/>
              </a:rPr>
              <a:t>http://tejiendoelmundo.files.wordpress.com/2010/12/galileogalilei.jpg</a:t>
            </a:r>
            <a:endParaRPr lang="ru-RU" sz="800" dirty="0" smtClean="0"/>
          </a:p>
          <a:p>
            <a:r>
              <a:rPr lang="ru-RU" sz="800" dirty="0" smtClean="0"/>
              <a:t>Микроскоп Галилео Галилея - </a:t>
            </a:r>
            <a:r>
              <a:rPr lang="en-US" sz="800" dirty="0" smtClean="0">
                <a:hlinkClick r:id="rId13"/>
              </a:rPr>
              <a:t>http://byaki.net/uploads/posts/2011-06/1308832816_8.jpg</a:t>
            </a:r>
            <a:endParaRPr lang="ru-RU" sz="800" dirty="0" smtClean="0"/>
          </a:p>
          <a:p>
            <a:r>
              <a:rPr lang="ru-RU" sz="800" dirty="0" smtClean="0"/>
              <a:t>Роберт Гук - </a:t>
            </a:r>
            <a:r>
              <a:rPr lang="en-US" sz="800" dirty="0" smtClean="0">
                <a:hlinkClick r:id="rId14"/>
              </a:rPr>
              <a:t>http://upload.wikimedia.org/wikipedia/commons/1/10/13_Portrait_of_Robert_Hooke.JPG</a:t>
            </a:r>
            <a:endParaRPr lang="ru-RU" sz="800" dirty="0" smtClean="0"/>
          </a:p>
          <a:p>
            <a:r>
              <a:rPr lang="ru-RU" sz="800" dirty="0" smtClean="0"/>
              <a:t>Клетки пробки (рисунок Роберта Гука) - </a:t>
            </a:r>
            <a:r>
              <a:rPr lang="en-US" sz="800" dirty="0" smtClean="0">
                <a:hlinkClick r:id="rId15"/>
              </a:rPr>
              <a:t>http://900igr.net/datai/biologija/Kletochnaja-teorija/0004-002-Istorija-sozdanija-kletochnoj-teorii.jpg</a:t>
            </a:r>
            <a:endParaRPr lang="ru-RU" sz="800" dirty="0" smtClean="0"/>
          </a:p>
          <a:p>
            <a:r>
              <a:rPr lang="ru-RU" sz="800" dirty="0" err="1" smtClean="0"/>
              <a:t>Мачелло</a:t>
            </a:r>
            <a:r>
              <a:rPr lang="ru-RU" sz="800" dirty="0" smtClean="0"/>
              <a:t> </a:t>
            </a:r>
            <a:r>
              <a:rPr lang="ru-RU" sz="800" dirty="0" err="1" smtClean="0"/>
              <a:t>Мальпиги</a:t>
            </a:r>
            <a:r>
              <a:rPr lang="ru-RU" sz="800" dirty="0" smtClean="0"/>
              <a:t> - </a:t>
            </a:r>
            <a:r>
              <a:rPr lang="en-US" sz="800" dirty="0" smtClean="0">
                <a:hlinkClick r:id="rId16"/>
              </a:rPr>
              <a:t>http://122.72.0.6www.tonnel.ru/gzl/400670783_tonnel.gif</a:t>
            </a:r>
            <a:endParaRPr lang="ru-RU" sz="800" dirty="0" smtClean="0"/>
          </a:p>
          <a:p>
            <a:r>
              <a:rPr lang="ru-RU" sz="800" dirty="0" err="1" smtClean="0"/>
              <a:t>Неемия</a:t>
            </a:r>
            <a:r>
              <a:rPr lang="ru-RU" sz="800" dirty="0" smtClean="0"/>
              <a:t> </a:t>
            </a:r>
            <a:r>
              <a:rPr lang="ru-RU" sz="800" dirty="0" err="1" smtClean="0"/>
              <a:t>Грю</a:t>
            </a:r>
            <a:r>
              <a:rPr lang="ru-RU" sz="800" dirty="0" smtClean="0"/>
              <a:t> - </a:t>
            </a:r>
            <a:r>
              <a:rPr lang="en-US" sz="800" dirty="0" smtClean="0">
                <a:hlinkClick r:id="rId17"/>
              </a:rPr>
              <a:t>http://de.academic.ru/pictures/dewiki/78/Nehemiah-Grew-1641-1712.jpg</a:t>
            </a:r>
            <a:endParaRPr lang="ru-RU" sz="800" dirty="0" smtClean="0"/>
          </a:p>
          <a:p>
            <a:r>
              <a:rPr lang="ru-RU" sz="800" dirty="0" smtClean="0"/>
              <a:t>Клетки растения элодея - </a:t>
            </a:r>
            <a:r>
              <a:rPr lang="en-US" sz="800" dirty="0" smtClean="0">
                <a:hlinkClick r:id="rId18"/>
              </a:rPr>
              <a:t>http://www.micrographia.com/specbiol/plan/planaq/plaq0100/elodea00.jpg</a:t>
            </a:r>
            <a:endParaRPr lang="ru-RU" sz="800" dirty="0" smtClean="0"/>
          </a:p>
          <a:p>
            <a:r>
              <a:rPr lang="ru-RU" sz="800" dirty="0" smtClean="0"/>
              <a:t>Портрет Роберта Броуна работы Генри Уильяма </a:t>
            </a:r>
            <a:r>
              <a:rPr lang="ru-RU" sz="800" dirty="0" err="1" smtClean="0"/>
              <a:t>Пикерсгилла</a:t>
            </a:r>
            <a:r>
              <a:rPr lang="ru-RU" sz="800" dirty="0" smtClean="0"/>
              <a:t> - </a:t>
            </a:r>
            <a:r>
              <a:rPr lang="en-US" sz="800" dirty="0" smtClean="0">
                <a:hlinkClick r:id="rId19"/>
              </a:rPr>
              <a:t>http://atelier-multimedia.bm-limoges.fr/expos/vignettes%20botanistes/Robert_brown_botaniker.jpg</a:t>
            </a:r>
            <a:endParaRPr lang="ru-RU" sz="800" dirty="0" smtClean="0"/>
          </a:p>
          <a:p>
            <a:r>
              <a:rPr lang="ru-RU" sz="800" dirty="0" smtClean="0"/>
              <a:t>Ядра в клетках кончика лука - </a:t>
            </a:r>
            <a:r>
              <a:rPr lang="en-US" sz="800" dirty="0" smtClean="0">
                <a:hlinkClick r:id="rId20"/>
              </a:rPr>
              <a:t>http://www.shvedun.ru/images/fotomicro/C_IMAGE_0843.jpg</a:t>
            </a:r>
            <a:endParaRPr lang="ru-RU" sz="800" dirty="0" smtClean="0"/>
          </a:p>
          <a:p>
            <a:r>
              <a:rPr lang="ru-RU" sz="800" dirty="0" smtClean="0"/>
              <a:t>Ян </a:t>
            </a:r>
            <a:r>
              <a:rPr lang="ru-RU" sz="800" dirty="0" err="1" smtClean="0"/>
              <a:t>Пуркинье</a:t>
            </a:r>
            <a:r>
              <a:rPr lang="ru-RU" sz="800" dirty="0" smtClean="0"/>
              <a:t> - </a:t>
            </a:r>
            <a:r>
              <a:rPr lang="en-US" sz="800" dirty="0" smtClean="0">
                <a:hlinkClick r:id="rId21"/>
              </a:rPr>
              <a:t>http://dic.academic.ru/pictures/enc_colier/o494.jpg</a:t>
            </a:r>
            <a:endParaRPr lang="ru-RU" sz="800" dirty="0" smtClean="0"/>
          </a:p>
          <a:p>
            <a:r>
              <a:rPr lang="ru-RU" sz="800" dirty="0" smtClean="0"/>
              <a:t>Клетки внутренней поверхности мочевого пузыря человека - </a:t>
            </a:r>
            <a:r>
              <a:rPr lang="en-US" sz="800" dirty="0" smtClean="0">
                <a:hlinkClick r:id="rId22"/>
              </a:rPr>
              <a:t>http://www.physioweb.org/labs/lab_06/lab06_sim_squamous.jpg</a:t>
            </a:r>
            <a:endParaRPr lang="ru-RU" sz="800" dirty="0" smtClean="0"/>
          </a:p>
          <a:p>
            <a:r>
              <a:rPr lang="ru-RU" sz="800" dirty="0" smtClean="0"/>
              <a:t>Клетки кожицы лука - </a:t>
            </a:r>
            <a:r>
              <a:rPr lang="en-US" sz="800" dirty="0" smtClean="0">
                <a:hlinkClick r:id="rId23"/>
              </a:rPr>
              <a:t>http://www.modernbiology.ru/micro/micro2.jpg</a:t>
            </a:r>
            <a:endParaRPr lang="ru-RU" sz="800" dirty="0" smtClean="0"/>
          </a:p>
          <a:p>
            <a:r>
              <a:rPr lang="ru-RU" sz="800" dirty="0" smtClean="0"/>
              <a:t>Рудольф Вирхов - </a:t>
            </a:r>
            <a:r>
              <a:rPr lang="en-US" sz="800" dirty="0" smtClean="0">
                <a:hlinkClick r:id="rId24"/>
              </a:rPr>
              <a:t>http://www.lormed.ru/images/stories/wirko.jpg</a:t>
            </a:r>
            <a:endParaRPr lang="ru-RU" sz="800" dirty="0" smtClean="0"/>
          </a:p>
          <a:p>
            <a:r>
              <a:rPr lang="ru-RU" sz="800" dirty="0" smtClean="0"/>
              <a:t>Две новые клетки, образовавшиеся при делении - </a:t>
            </a:r>
            <a:r>
              <a:rPr lang="en-US" sz="800" dirty="0" smtClean="0">
                <a:hlinkClick r:id="rId25"/>
              </a:rPr>
              <a:t>http://www.baby.ru/storage/1/b/9/b/171306.1256718002.jpeg</a:t>
            </a:r>
            <a:endParaRPr lang="ru-RU" sz="800" dirty="0" smtClean="0"/>
          </a:p>
          <a:p>
            <a:r>
              <a:rPr lang="ru-RU" sz="800" dirty="0" smtClean="0"/>
              <a:t>Микроскоп - </a:t>
            </a:r>
            <a:r>
              <a:rPr lang="en-US" sz="800" dirty="0" smtClean="0">
                <a:hlinkClick r:id="rId26"/>
              </a:rPr>
              <a:t>http://images3.wikia.nocookie.net/__cb20090809170531/science/ru/images/thumb/3/3a/Optical_microscope_nikon_alphaphot.jpg/200px-Optical_microscope_nikon_alphaphot.jpg</a:t>
            </a:r>
            <a:endParaRPr lang="ru-RU" sz="800" dirty="0" smtClean="0"/>
          </a:p>
          <a:p>
            <a:r>
              <a:rPr lang="ru-RU" sz="800" dirty="0" smtClean="0"/>
              <a:t>Незабудка - </a:t>
            </a:r>
            <a:r>
              <a:rPr lang="en-US" sz="800" dirty="0" smtClean="0">
                <a:hlinkClick r:id="rId27"/>
              </a:rPr>
              <a:t>http://all-nature.ru/uploads/posts/2008-11/1227880512_2.jpg</a:t>
            </a:r>
            <a:endParaRPr lang="ru-RU" sz="800" dirty="0" smtClean="0"/>
          </a:p>
          <a:p>
            <a:r>
              <a:rPr lang="ru-RU" sz="800" dirty="0" smtClean="0">
                <a:cs typeface="Times New Roman" pitchFamily="18" charset="0"/>
              </a:rPr>
              <a:t>Электронные микрофотографии органоидов и клеток взяты из свободного доступа </a:t>
            </a:r>
            <a:r>
              <a:rPr lang="ru-RU" sz="800" dirty="0" err="1" smtClean="0">
                <a:cs typeface="Times New Roman" pitchFamily="18" charset="0"/>
              </a:rPr>
              <a:t>браузераов</a:t>
            </a:r>
            <a:r>
              <a:rPr lang="ru-RU" sz="800" dirty="0" smtClean="0">
                <a:cs typeface="Times New Roman" pitchFamily="18" charset="0"/>
              </a:rPr>
              <a:t> </a:t>
            </a:r>
            <a:r>
              <a:rPr lang="en-US" sz="800" dirty="0" err="1" smtClean="0">
                <a:cs typeface="Times New Roman" pitchFamily="18" charset="0"/>
              </a:rPr>
              <a:t>Yandex</a:t>
            </a:r>
            <a:r>
              <a:rPr lang="en-US" sz="800" dirty="0" smtClean="0">
                <a:cs typeface="Times New Roman" pitchFamily="18" charset="0"/>
              </a:rPr>
              <a:t>, </a:t>
            </a:r>
            <a:r>
              <a:rPr lang="en-US" sz="800" dirty="0" err="1" smtClean="0">
                <a:cs typeface="Times New Roman" pitchFamily="18" charset="0"/>
              </a:rPr>
              <a:t>Googl</a:t>
            </a:r>
            <a:r>
              <a:rPr lang="en-US" sz="800" dirty="0" smtClean="0">
                <a:cs typeface="Times New Roman" pitchFamily="18" charset="0"/>
              </a:rPr>
              <a:t>, Mail</a:t>
            </a:r>
            <a:r>
              <a:rPr lang="ru-RU" sz="800" dirty="0"/>
              <a:t>.</a:t>
            </a:r>
            <a:endParaRPr lang="ru-RU" sz="800" dirty="0" smtClean="0"/>
          </a:p>
        </p:txBody>
      </p:sp>
      <p:grpSp>
        <p:nvGrpSpPr>
          <p:cNvPr id="19" name="Группа 18"/>
          <p:cNvGrpSpPr/>
          <p:nvPr/>
        </p:nvGrpSpPr>
        <p:grpSpPr>
          <a:xfrm>
            <a:off x="479752" y="565737"/>
            <a:ext cx="8544042" cy="730941"/>
            <a:chOff x="299979" y="643587"/>
            <a:chExt cx="8544042" cy="942312"/>
          </a:xfrm>
        </p:grpSpPr>
        <p:sp>
          <p:nvSpPr>
            <p:cNvPr id="20" name="Скругленный прямоугольник 19">
              <a:hlinkClick r:id="rId28" action="ppaction://hlinksldjump"/>
            </p:cNvPr>
            <p:cNvSpPr/>
            <p:nvPr/>
          </p:nvSpPr>
          <p:spPr>
            <a:xfrm>
              <a:off x="299979" y="643587"/>
              <a:ext cx="8544042" cy="942312"/>
            </a:xfrm>
            <a:prstGeom prst="roundRect">
              <a:avLst>
                <a:gd name="adj" fmla="val 36707"/>
              </a:avLst>
            </a:prstGeom>
            <a:solidFill>
              <a:schemeClr val="bg1"/>
            </a:solidFill>
            <a:ln>
              <a:noFill/>
            </a:ln>
            <a:effectLst>
              <a:outerShdw blurRad="127000" dist="38100" dir="5400000" sx="104000" sy="104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endParaRPr lang="ru-RU" sz="2000" b="1" dirty="0">
                <a:solidFill>
                  <a:schemeClr val="tx1"/>
                </a:solidFill>
              </a:endParaRPr>
            </a:p>
          </p:txBody>
        </p:sp>
        <p:sp>
          <p:nvSpPr>
            <p:cNvPr id="21" name="ТРИГ НАБЛЮДАТЬ">
              <a:hlinkClick r:id="rId29" action="ppaction://hlinksldjump"/>
            </p:cNvPr>
            <p:cNvSpPr/>
            <p:nvPr/>
          </p:nvSpPr>
          <p:spPr>
            <a:xfrm>
              <a:off x="865930" y="796682"/>
              <a:ext cx="7488832" cy="622940"/>
            </a:xfrm>
            <a:prstGeom prst="roundRect">
              <a:avLst>
                <a:gd name="adj" fmla="val 45652"/>
              </a:avLst>
            </a:prstGeom>
            <a:solidFill>
              <a:schemeClr val="accent4"/>
            </a:solidFill>
            <a:ln>
              <a:noFill/>
            </a:ln>
            <a:effectLst>
              <a:outerShdw blurRad="127000" dist="38100" dir="5400000" sx="105000" sy="105000" algn="t" rotWithShape="0">
                <a:prstClr val="black">
                  <a:alpha val="40000"/>
                </a:prst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 prstMaterial="metal"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600" b="1" dirty="0">
                  <a:solidFill>
                    <a:schemeClr val="tx1"/>
                  </a:solidFill>
                </a:rPr>
                <a:t>Источники информации, использованные для создания презентации:</a:t>
              </a:r>
            </a:p>
          </p:txBody>
        </p:sp>
      </p:grpSp>
    </p:spTree>
  </p:cSld>
  <p:clrMapOvr>
    <a:masterClrMapping/>
  </p:clrMapOvr>
  <p:transition advClick="0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2"/>
          <p:cNvGrpSpPr/>
          <p:nvPr/>
        </p:nvGrpSpPr>
        <p:grpSpPr>
          <a:xfrm>
            <a:off x="2782863" y="643587"/>
            <a:ext cx="6205866" cy="2824988"/>
            <a:chOff x="2782863" y="643587"/>
            <a:chExt cx="6205866" cy="2824988"/>
          </a:xfrm>
          <a:effectLst>
            <a:outerShdw blurRad="127000" dist="38100" dir="5400000" sx="104000" sy="104000" algn="t" rotWithShape="0">
              <a:prstClr val="black">
                <a:alpha val="40000"/>
              </a:prstClr>
            </a:outerShdw>
          </a:effectLst>
        </p:grpSpPr>
        <p:sp>
          <p:nvSpPr>
            <p:cNvPr id="12" name="Полилиния 11"/>
            <p:cNvSpPr/>
            <p:nvPr/>
          </p:nvSpPr>
          <p:spPr>
            <a:xfrm rot="9380289">
              <a:off x="7835837" y="984793"/>
              <a:ext cx="579698" cy="2483782"/>
            </a:xfrm>
            <a:custGeom>
              <a:avLst/>
              <a:gdLst>
                <a:gd name="connsiteX0" fmla="*/ 0 w 499210"/>
                <a:gd name="connsiteY0" fmla="*/ 2578684 h 2578684"/>
                <a:gd name="connsiteX1" fmla="*/ 246834 w 499210"/>
                <a:gd name="connsiteY1" fmla="*/ 0 h 2578684"/>
                <a:gd name="connsiteX2" fmla="*/ 499210 w 499210"/>
                <a:gd name="connsiteY2" fmla="*/ 2578684 h 2578684"/>
                <a:gd name="connsiteX3" fmla="*/ 0 w 499210"/>
                <a:gd name="connsiteY3" fmla="*/ 2578684 h 2578684"/>
                <a:gd name="connsiteX0" fmla="*/ 0 w 630522"/>
                <a:gd name="connsiteY0" fmla="*/ 2240226 h 2578684"/>
                <a:gd name="connsiteX1" fmla="*/ 378146 w 630522"/>
                <a:gd name="connsiteY1" fmla="*/ 0 h 2578684"/>
                <a:gd name="connsiteX2" fmla="*/ 630522 w 630522"/>
                <a:gd name="connsiteY2" fmla="*/ 2578684 h 2578684"/>
                <a:gd name="connsiteX3" fmla="*/ 0 w 630522"/>
                <a:gd name="connsiteY3" fmla="*/ 2240226 h 2578684"/>
                <a:gd name="connsiteX0" fmla="*/ 0 w 621819"/>
                <a:gd name="connsiteY0" fmla="*/ 2240226 h 2491748"/>
                <a:gd name="connsiteX1" fmla="*/ 378146 w 621819"/>
                <a:gd name="connsiteY1" fmla="*/ 0 h 2491748"/>
                <a:gd name="connsiteX2" fmla="*/ 621819 w 621819"/>
                <a:gd name="connsiteY2" fmla="*/ 2491748 h 2491748"/>
                <a:gd name="connsiteX3" fmla="*/ 0 w 621819"/>
                <a:gd name="connsiteY3" fmla="*/ 2240226 h 2491748"/>
                <a:gd name="connsiteX0" fmla="*/ 0 w 556469"/>
                <a:gd name="connsiteY0" fmla="*/ 2216117 h 2491748"/>
                <a:gd name="connsiteX1" fmla="*/ 312796 w 556469"/>
                <a:gd name="connsiteY1" fmla="*/ 0 h 2491748"/>
                <a:gd name="connsiteX2" fmla="*/ 556469 w 556469"/>
                <a:gd name="connsiteY2" fmla="*/ 2491748 h 2491748"/>
                <a:gd name="connsiteX3" fmla="*/ 0 w 556469"/>
                <a:gd name="connsiteY3" fmla="*/ 2216117 h 2491748"/>
                <a:gd name="connsiteX0" fmla="*/ 0 w 601837"/>
                <a:gd name="connsiteY0" fmla="*/ 2223856 h 2491748"/>
                <a:gd name="connsiteX1" fmla="*/ 358164 w 601837"/>
                <a:gd name="connsiteY1" fmla="*/ 0 h 2491748"/>
                <a:gd name="connsiteX2" fmla="*/ 601837 w 601837"/>
                <a:gd name="connsiteY2" fmla="*/ 2491748 h 2491748"/>
                <a:gd name="connsiteX3" fmla="*/ 0 w 601837"/>
                <a:gd name="connsiteY3" fmla="*/ 2223856 h 2491748"/>
                <a:gd name="connsiteX0" fmla="*/ 0 w 606372"/>
                <a:gd name="connsiteY0" fmla="*/ 2264551 h 2491748"/>
                <a:gd name="connsiteX1" fmla="*/ 362699 w 606372"/>
                <a:gd name="connsiteY1" fmla="*/ 0 h 2491748"/>
                <a:gd name="connsiteX2" fmla="*/ 606372 w 606372"/>
                <a:gd name="connsiteY2" fmla="*/ 2491748 h 2491748"/>
                <a:gd name="connsiteX3" fmla="*/ 0 w 606372"/>
                <a:gd name="connsiteY3" fmla="*/ 2264551 h 24917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6372" h="2491748">
                  <a:moveTo>
                    <a:pt x="0" y="2264551"/>
                  </a:moveTo>
                  <a:lnTo>
                    <a:pt x="362699" y="0"/>
                  </a:lnTo>
                  <a:lnTo>
                    <a:pt x="606372" y="2491748"/>
                  </a:lnTo>
                  <a:lnTo>
                    <a:pt x="0" y="226455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" name="Скругленный прямоугольник 3">
              <a:hlinkClick r:id="rId2" action="ppaction://hlinksldjump"/>
            </p:cNvPr>
            <p:cNvSpPr/>
            <p:nvPr/>
          </p:nvSpPr>
          <p:spPr>
            <a:xfrm>
              <a:off x="2782863" y="643587"/>
              <a:ext cx="6205866" cy="584208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600" dirty="0" smtClean="0">
                  <a:solidFill>
                    <a:schemeClr val="tx1"/>
                  </a:solidFill>
                </a:rPr>
                <a:t>Расположите в правильной последовательности </a:t>
              </a:r>
              <a:r>
                <a:rPr lang="ru-RU" sz="1600" b="1" dirty="0" smtClean="0">
                  <a:solidFill>
                    <a:schemeClr val="tx1"/>
                  </a:solidFill>
                </a:rPr>
                <a:t>правила подготовки микроскопа к работе </a:t>
              </a:r>
              <a:endParaRPr lang="ru-RU" sz="1600" b="1" dirty="0">
                <a:solidFill>
                  <a:schemeClr val="tx1"/>
                </a:solidFill>
              </a:endParaRPr>
            </a:p>
          </p:txBody>
        </p:sp>
      </p:grpSp>
      <p:sp>
        <p:nvSpPr>
          <p:cNvPr id="20" name="Прямоугольник 19">
            <a:hlinkClick r:id="rId3" action="ppaction://hlinksldjump" tooltip="Устройство микроскопа и правила работы с ним"/>
          </p:cNvPr>
          <p:cNvSpPr/>
          <p:nvPr/>
        </p:nvSpPr>
        <p:spPr>
          <a:xfrm>
            <a:off x="1767888" y="-1"/>
            <a:ext cx="1862163" cy="490509"/>
          </a:xfrm>
          <a:prstGeom prst="rect">
            <a:avLst/>
          </a:prstGeom>
          <a:solidFill>
            <a:srgbClr val="1C2F5A"/>
          </a:solidFill>
          <a:ln>
            <a:noFill/>
          </a:ln>
          <a:effectLst>
            <a:outerShdw blurRad="127000" dist="38100" dir="5400000" sx="103000" sy="103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 smtClean="0">
                <a:solidFill>
                  <a:schemeClr val="bg1"/>
                </a:solidFill>
              </a:rPr>
              <a:t>Микроскоп</a:t>
            </a:r>
            <a:endParaRPr lang="ru-RU" b="1" u="sng" dirty="0">
              <a:solidFill>
                <a:schemeClr val="bg1"/>
              </a:solidFill>
            </a:endParaRPr>
          </a:p>
        </p:txBody>
      </p:sp>
      <p:grpSp>
        <p:nvGrpSpPr>
          <p:cNvPr id="24" name="Группа 23"/>
          <p:cNvGrpSpPr/>
          <p:nvPr/>
        </p:nvGrpSpPr>
        <p:grpSpPr>
          <a:xfrm>
            <a:off x="1943064" y="2119297"/>
            <a:ext cx="2886674" cy="693747"/>
            <a:chOff x="1249317" y="1366821"/>
            <a:chExt cx="3067092" cy="839799"/>
          </a:xfr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5400000" scaled="0"/>
          </a:gradFill>
        </p:grpSpPr>
        <p:sp>
          <p:nvSpPr>
            <p:cNvPr id="25" name="Прямоугольник 24"/>
            <p:cNvSpPr/>
            <p:nvPr/>
          </p:nvSpPr>
          <p:spPr>
            <a:xfrm>
              <a:off x="1249317" y="1366821"/>
              <a:ext cx="3067092" cy="839799"/>
            </a:xfrm>
            <a:prstGeom prst="rect">
              <a:avLst/>
            </a:prstGeom>
            <a:grpFill/>
            <a:ln>
              <a:solidFill>
                <a:schemeClr val="bg1"/>
              </a:solidFill>
            </a:ln>
            <a:effectLst>
              <a:outerShdw blurRad="127000" dist="38100" dir="5400000" sx="104000" sy="104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6" name="Скругленный прямоугольник 25"/>
            <p:cNvSpPr/>
            <p:nvPr/>
          </p:nvSpPr>
          <p:spPr>
            <a:xfrm>
              <a:off x="1760498" y="1439847"/>
              <a:ext cx="2482885" cy="693747"/>
            </a:xfrm>
            <a:prstGeom prst="roundRect">
              <a:avLst/>
            </a:prstGeom>
            <a:grpFill/>
            <a:ln>
              <a:solidFill>
                <a:schemeClr val="bg1"/>
              </a:solidFill>
            </a:ln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27" name="Группа 26"/>
          <p:cNvGrpSpPr/>
          <p:nvPr/>
        </p:nvGrpSpPr>
        <p:grpSpPr>
          <a:xfrm>
            <a:off x="1943064" y="2871773"/>
            <a:ext cx="2886674" cy="693747"/>
            <a:chOff x="1249317" y="1366821"/>
            <a:chExt cx="3067092" cy="839799"/>
          </a:xfr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5400000" scaled="0"/>
          </a:gradFill>
        </p:grpSpPr>
        <p:sp>
          <p:nvSpPr>
            <p:cNvPr id="28" name="Прямоугольник 27"/>
            <p:cNvSpPr/>
            <p:nvPr/>
          </p:nvSpPr>
          <p:spPr>
            <a:xfrm>
              <a:off x="1249317" y="1366821"/>
              <a:ext cx="3067092" cy="839799"/>
            </a:xfrm>
            <a:prstGeom prst="rect">
              <a:avLst/>
            </a:prstGeom>
            <a:grpFill/>
            <a:ln>
              <a:solidFill>
                <a:schemeClr val="bg1"/>
              </a:solidFill>
            </a:ln>
            <a:effectLst>
              <a:outerShdw blurRad="127000" dist="38100" dir="5400000" sx="104000" sy="104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9" name="Скругленный прямоугольник 28"/>
            <p:cNvSpPr/>
            <p:nvPr/>
          </p:nvSpPr>
          <p:spPr>
            <a:xfrm>
              <a:off x="1760498" y="1439847"/>
              <a:ext cx="2482885" cy="693747"/>
            </a:xfrm>
            <a:prstGeom prst="roundRect">
              <a:avLst/>
            </a:prstGeom>
            <a:grpFill/>
            <a:ln>
              <a:solidFill>
                <a:schemeClr val="bg1"/>
              </a:solidFill>
            </a:ln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30" name="Группа 29"/>
          <p:cNvGrpSpPr/>
          <p:nvPr/>
        </p:nvGrpSpPr>
        <p:grpSpPr>
          <a:xfrm>
            <a:off x="1943064" y="3624249"/>
            <a:ext cx="2886674" cy="693747"/>
            <a:chOff x="1249317" y="1366821"/>
            <a:chExt cx="3067092" cy="839799"/>
          </a:xfr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5400000" scaled="0"/>
          </a:gradFill>
        </p:grpSpPr>
        <p:sp>
          <p:nvSpPr>
            <p:cNvPr id="31" name="Прямоугольник 30"/>
            <p:cNvSpPr/>
            <p:nvPr/>
          </p:nvSpPr>
          <p:spPr>
            <a:xfrm>
              <a:off x="1249317" y="1366821"/>
              <a:ext cx="3067092" cy="839799"/>
            </a:xfrm>
            <a:prstGeom prst="rect">
              <a:avLst/>
            </a:prstGeom>
            <a:grpFill/>
            <a:ln>
              <a:noFill/>
            </a:ln>
            <a:effectLst>
              <a:outerShdw blurRad="127000" dist="38100" dir="5400000" sx="104000" sy="104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2" name="Скругленный прямоугольник 31"/>
            <p:cNvSpPr/>
            <p:nvPr/>
          </p:nvSpPr>
          <p:spPr>
            <a:xfrm>
              <a:off x="1760498" y="1439847"/>
              <a:ext cx="2482885" cy="693747"/>
            </a:xfrm>
            <a:prstGeom prst="roundRect">
              <a:avLst/>
            </a:prstGeom>
            <a:grpFill/>
            <a:ln>
              <a:noFill/>
            </a:ln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7" name="Группа 16"/>
          <p:cNvGrpSpPr/>
          <p:nvPr/>
        </p:nvGrpSpPr>
        <p:grpSpPr>
          <a:xfrm>
            <a:off x="1979712" y="1419622"/>
            <a:ext cx="2886674" cy="693747"/>
            <a:chOff x="1249317" y="1366821"/>
            <a:chExt cx="3067092" cy="839799"/>
          </a:xfr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5400000" scaled="0"/>
          </a:gradFill>
        </p:grpSpPr>
        <p:sp>
          <p:nvSpPr>
            <p:cNvPr id="11" name="Прямоугольник 10"/>
            <p:cNvSpPr/>
            <p:nvPr/>
          </p:nvSpPr>
          <p:spPr>
            <a:xfrm>
              <a:off x="1249317" y="1366821"/>
              <a:ext cx="3067092" cy="839799"/>
            </a:xfrm>
            <a:prstGeom prst="rect">
              <a:avLst/>
            </a:prstGeom>
            <a:grpFill/>
            <a:ln>
              <a:solidFill>
                <a:schemeClr val="bg1"/>
              </a:solidFill>
            </a:ln>
            <a:effectLst>
              <a:outerShdw blurRad="127000" dist="38100" dir="5400000" sx="104000" sy="104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5" name="Скругленный прямоугольник 14"/>
            <p:cNvSpPr/>
            <p:nvPr/>
          </p:nvSpPr>
          <p:spPr>
            <a:xfrm>
              <a:off x="1760498" y="1439847"/>
              <a:ext cx="2482885" cy="693747"/>
            </a:xfrm>
            <a:prstGeom prst="roundRect">
              <a:avLst/>
            </a:prstGeom>
            <a:grpFill/>
            <a:ln>
              <a:solidFill>
                <a:schemeClr val="bg1"/>
              </a:solidFill>
            </a:ln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33" name="Группа 32"/>
          <p:cNvGrpSpPr/>
          <p:nvPr/>
        </p:nvGrpSpPr>
        <p:grpSpPr>
          <a:xfrm>
            <a:off x="1943064" y="4376727"/>
            <a:ext cx="2886674" cy="693747"/>
            <a:chOff x="1249317" y="1366821"/>
            <a:chExt cx="3067092" cy="839799"/>
          </a:xfr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5400000" scaled="0"/>
          </a:gradFill>
        </p:grpSpPr>
        <p:sp>
          <p:nvSpPr>
            <p:cNvPr id="34" name="Прямоугольник 33"/>
            <p:cNvSpPr/>
            <p:nvPr/>
          </p:nvSpPr>
          <p:spPr>
            <a:xfrm>
              <a:off x="1249317" y="1366821"/>
              <a:ext cx="3067092" cy="839799"/>
            </a:xfrm>
            <a:prstGeom prst="rect">
              <a:avLst/>
            </a:prstGeom>
            <a:grpFill/>
            <a:ln>
              <a:noFill/>
            </a:ln>
            <a:effectLst>
              <a:outerShdw blurRad="127000" dist="38100" dir="5400000" sx="104000" sy="104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5" name="Скругленный прямоугольник 34"/>
            <p:cNvSpPr/>
            <p:nvPr/>
          </p:nvSpPr>
          <p:spPr>
            <a:xfrm>
              <a:off x="1760498" y="1439847"/>
              <a:ext cx="2482885" cy="693747"/>
            </a:xfrm>
            <a:prstGeom prst="roundRect">
              <a:avLst/>
            </a:prstGeom>
            <a:grpFill/>
            <a:ln>
              <a:noFill/>
            </a:ln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54" name="триг 1"/>
          <p:cNvSpPr/>
          <p:nvPr/>
        </p:nvSpPr>
        <p:spPr>
          <a:xfrm>
            <a:off x="4973643" y="1412859"/>
            <a:ext cx="2336832" cy="573095"/>
          </a:xfrm>
          <a:prstGeom prst="roundRect">
            <a:avLst/>
          </a:prstGeom>
          <a:solidFill>
            <a:srgbClr val="FBE1BB"/>
          </a:solidFill>
          <a:ln>
            <a:noFill/>
          </a:ln>
          <a:effectLst>
            <a:outerShdw blurRad="127000" dist="38100" dir="5400000" sx="104000" sy="104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  <a:ea typeface="Arial Unicode MS" pitchFamily="34" charset="-128"/>
                <a:cs typeface="Arial Unicode MS" pitchFamily="34" charset="-128"/>
              </a:rPr>
              <a:t>Установите микроскоп  примерно в 10 см от края стола (штативом к себе) </a:t>
            </a:r>
            <a:endParaRPr lang="ru-RU" sz="1400" dirty="0"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55" name="триг 2"/>
          <p:cNvSpPr/>
          <p:nvPr/>
        </p:nvSpPr>
        <p:spPr>
          <a:xfrm>
            <a:off x="4973643" y="2163757"/>
            <a:ext cx="2336832" cy="573095"/>
          </a:xfrm>
          <a:prstGeom prst="roundRect">
            <a:avLst/>
          </a:prstGeom>
          <a:solidFill>
            <a:srgbClr val="FBE1BB"/>
          </a:solidFill>
          <a:ln>
            <a:noFill/>
          </a:ln>
          <a:effectLst>
            <a:outerShdw blurRad="127000" dist="38100" dir="5400000" sx="104000" sy="104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</a:rPr>
              <a:t>Наклоните штатив к себе</a:t>
            </a:r>
            <a:endParaRPr lang="ru-RU" sz="1400" dirty="0">
              <a:solidFill>
                <a:schemeClr val="tx1"/>
              </a:solidFill>
            </a:endParaRPr>
          </a:p>
        </p:txBody>
      </p:sp>
      <p:sp>
        <p:nvSpPr>
          <p:cNvPr id="56" name="Скругленный прямоугольник 55">
            <a:hlinkClick r:id="rId4" action="ppaction://hlinksldjump"/>
          </p:cNvPr>
          <p:cNvSpPr/>
          <p:nvPr/>
        </p:nvSpPr>
        <p:spPr>
          <a:xfrm>
            <a:off x="4973643" y="2914655"/>
            <a:ext cx="2336832" cy="573095"/>
          </a:xfrm>
          <a:prstGeom prst="roundRect">
            <a:avLst/>
          </a:prstGeom>
          <a:solidFill>
            <a:srgbClr val="FBE1BB"/>
          </a:solidFill>
          <a:ln>
            <a:noFill/>
          </a:ln>
          <a:effectLst>
            <a:outerShdw blurRad="127000" dist="38100" dir="5400000" sx="104000" sy="104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</a:rPr>
              <a:t>Достаньте микроскоп из футляра</a:t>
            </a:r>
            <a:endParaRPr lang="ru-RU" sz="1400" dirty="0">
              <a:solidFill>
                <a:schemeClr val="tx1"/>
              </a:solidFill>
            </a:endParaRPr>
          </a:p>
        </p:txBody>
      </p:sp>
      <p:sp>
        <p:nvSpPr>
          <p:cNvPr id="57" name="триг 4"/>
          <p:cNvSpPr/>
          <p:nvPr/>
        </p:nvSpPr>
        <p:spPr>
          <a:xfrm>
            <a:off x="4973643" y="3665553"/>
            <a:ext cx="2336832" cy="573095"/>
          </a:xfrm>
          <a:prstGeom prst="roundRect">
            <a:avLst/>
          </a:prstGeom>
          <a:solidFill>
            <a:srgbClr val="FBE1BB"/>
          </a:solidFill>
          <a:ln>
            <a:noFill/>
          </a:ln>
          <a:effectLst>
            <a:outerShdw blurRad="127000" dist="38100" dir="5400000" sx="104000" sy="104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</a:rPr>
              <a:t>Поймайте свет с помощью зеркала, смотрите при этом в окуляр</a:t>
            </a:r>
            <a:endParaRPr lang="ru-RU" sz="1400" dirty="0">
              <a:solidFill>
                <a:schemeClr val="tx1"/>
              </a:solidFill>
            </a:endParaRPr>
          </a:p>
        </p:txBody>
      </p:sp>
      <p:sp>
        <p:nvSpPr>
          <p:cNvPr id="61" name="Скругленный прямоугольник 60">
            <a:hlinkClick r:id="rId2" action="ppaction://hlinksldjump"/>
          </p:cNvPr>
          <p:cNvSpPr/>
          <p:nvPr/>
        </p:nvSpPr>
        <p:spPr>
          <a:xfrm>
            <a:off x="215516" y="1419622"/>
            <a:ext cx="1691680" cy="3204356"/>
          </a:xfrm>
          <a:prstGeom prst="roundRect">
            <a:avLst>
              <a:gd name="adj" fmla="val 22436"/>
            </a:avLst>
          </a:prstGeom>
          <a:solidFill>
            <a:schemeClr val="bg1"/>
          </a:solidFill>
          <a:ln>
            <a:solidFill>
              <a:srgbClr val="00A4DE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Нажмите сначала на тот пункт, который вы считаете первым. Если вы выбрали верно, он встанет на  место. 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76" name="триг 5"/>
          <p:cNvSpPr/>
          <p:nvPr/>
        </p:nvSpPr>
        <p:spPr>
          <a:xfrm>
            <a:off x="4973643" y="4416450"/>
            <a:ext cx="2336832" cy="573095"/>
          </a:xfrm>
          <a:prstGeom prst="roundRect">
            <a:avLst/>
          </a:prstGeom>
          <a:solidFill>
            <a:srgbClr val="FBE1BB"/>
          </a:solidFill>
          <a:ln>
            <a:noFill/>
          </a:ln>
          <a:effectLst>
            <a:outerShdw blurRad="127000" dist="38100" dir="5400000" sx="104000" sy="104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</a:rPr>
              <a:t>Поднимите тубус с помощью винтов</a:t>
            </a:r>
            <a:endParaRPr lang="ru-RU" sz="1400" dirty="0">
              <a:solidFill>
                <a:schemeClr val="tx1"/>
              </a:solidFill>
            </a:endParaRPr>
          </a:p>
        </p:txBody>
      </p:sp>
      <p:pic>
        <p:nvPicPr>
          <p:cNvPr id="75" name="Picture 5" descr="C:\Users\1\Desktop\кокурс плакат\картинки\LEEUWENHOEK_cr.jpg"/>
          <p:cNvPicPr>
            <a:picLocks noChangeAspect="1" noChangeArrowheads="1"/>
          </p:cNvPicPr>
          <p:nvPr/>
        </p:nvPicPr>
        <p:blipFill>
          <a:blip r:embed="rId5" cstate="print"/>
          <a:srcRect l="30810" r="17269"/>
          <a:stretch>
            <a:fillRect/>
          </a:stretch>
        </p:blipFill>
        <p:spPr bwMode="auto">
          <a:xfrm>
            <a:off x="7553377" y="3437102"/>
            <a:ext cx="1512168" cy="145623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78" name="TextBox 77"/>
          <p:cNvSpPr txBox="1"/>
          <p:nvPr/>
        </p:nvSpPr>
        <p:spPr>
          <a:xfrm>
            <a:off x="2051720" y="1527634"/>
            <a:ext cx="2520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1</a:t>
            </a:r>
            <a:endParaRPr lang="ru-RU" dirty="0"/>
          </a:p>
        </p:txBody>
      </p:sp>
      <p:sp>
        <p:nvSpPr>
          <p:cNvPr id="79" name="TextBox 78"/>
          <p:cNvSpPr txBox="1"/>
          <p:nvPr/>
        </p:nvSpPr>
        <p:spPr>
          <a:xfrm>
            <a:off x="2087724" y="2283718"/>
            <a:ext cx="2520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2</a:t>
            </a:r>
            <a:endParaRPr lang="ru-RU" dirty="0"/>
          </a:p>
        </p:txBody>
      </p:sp>
      <p:sp>
        <p:nvSpPr>
          <p:cNvPr id="81" name="TextBox 80"/>
          <p:cNvSpPr txBox="1"/>
          <p:nvPr/>
        </p:nvSpPr>
        <p:spPr>
          <a:xfrm>
            <a:off x="2051720" y="4515966"/>
            <a:ext cx="2520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5</a:t>
            </a:r>
            <a:endParaRPr lang="ru-RU" dirty="0"/>
          </a:p>
        </p:txBody>
      </p:sp>
      <p:sp>
        <p:nvSpPr>
          <p:cNvPr id="82" name="TextBox 81"/>
          <p:cNvSpPr txBox="1"/>
          <p:nvPr/>
        </p:nvSpPr>
        <p:spPr>
          <a:xfrm>
            <a:off x="2051720" y="3795886"/>
            <a:ext cx="2520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4</a:t>
            </a:r>
            <a:endParaRPr lang="ru-RU" dirty="0"/>
          </a:p>
        </p:txBody>
      </p:sp>
      <p:sp>
        <p:nvSpPr>
          <p:cNvPr id="83" name="TextBox 82"/>
          <p:cNvSpPr txBox="1"/>
          <p:nvPr/>
        </p:nvSpPr>
        <p:spPr>
          <a:xfrm>
            <a:off x="2051720" y="3003798"/>
            <a:ext cx="2520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3</a:t>
            </a:r>
            <a:endParaRPr lang="ru-RU" dirty="0"/>
          </a:p>
        </p:txBody>
      </p:sp>
      <p:sp>
        <p:nvSpPr>
          <p:cNvPr id="84" name="Прямоугольник 83">
            <a:hlinkClick r:id="rId6" action="ppaction://hlinksldjump" tooltip="Устройство микроскопа и правила работы с ним"/>
          </p:cNvPr>
          <p:cNvSpPr/>
          <p:nvPr/>
        </p:nvSpPr>
        <p:spPr>
          <a:xfrm>
            <a:off x="0" y="519522"/>
            <a:ext cx="1763688" cy="504056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  <a:effectLst>
            <a:outerShdw blurRad="127000" dist="38100" dir="5400000" sx="103000" sy="103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/>
                </a:solidFill>
                <a:hlinkClick r:id="rId6" action="ppaction://hlinksldjump"/>
              </a:rPr>
              <a:t>Начало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85" name="Прямоугольник 84">
            <a:hlinkClick r:id="rId7" action="ppaction://hlinksldjump" tooltip="Устройство микроскопа и правила работы с ним"/>
          </p:cNvPr>
          <p:cNvSpPr/>
          <p:nvPr/>
        </p:nvSpPr>
        <p:spPr>
          <a:xfrm>
            <a:off x="1" y="0"/>
            <a:ext cx="1763687" cy="49050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  <a:effectLst>
            <a:outerShdw blurRad="127000" dist="38100" dir="5400000" sx="103000" sy="103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/>
                </a:solidFill>
                <a:hlinkClick r:id="rId8" action="ppaction://hlinksldjump"/>
              </a:rPr>
              <a:t>Великие открытия 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86" name="Прямоугольник 85">
            <a:hlinkClick r:id="rId9" action="ppaction://hlinksldjump" tooltip="Строение растительной клетки"/>
          </p:cNvPr>
          <p:cNvSpPr/>
          <p:nvPr/>
        </p:nvSpPr>
        <p:spPr>
          <a:xfrm>
            <a:off x="3527884" y="0"/>
            <a:ext cx="1872208" cy="49050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  <a:effectLst>
            <a:outerShdw blurRad="127000" dist="38100" dir="5400000" sx="103000" sy="103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 smtClean="0">
                <a:solidFill>
                  <a:schemeClr val="bg1"/>
                </a:solidFill>
                <a:hlinkClick r:id="rId9" action="ppaction://hlinksldjump"/>
              </a:rPr>
              <a:t>Строение клетки</a:t>
            </a:r>
            <a:endParaRPr lang="ru-RU" b="1" u="sng" dirty="0">
              <a:solidFill>
                <a:schemeClr val="bg1"/>
              </a:solidFill>
            </a:endParaRPr>
          </a:p>
        </p:txBody>
      </p:sp>
      <p:sp>
        <p:nvSpPr>
          <p:cNvPr id="37" name="Прямоугольник 36">
            <a:hlinkClick r:id="rId10" action="ppaction://hlinksldjump" tooltip="Процессы жизнедеятельности в растительной клетке"/>
          </p:cNvPr>
          <p:cNvSpPr/>
          <p:nvPr/>
        </p:nvSpPr>
        <p:spPr>
          <a:xfrm>
            <a:off x="5400092" y="-1"/>
            <a:ext cx="2196244" cy="49050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  <a:effectLst>
            <a:outerShdw blurRad="127000" dist="38100" dir="5400000" sx="103000" sy="103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 smtClean="0">
                <a:solidFill>
                  <a:schemeClr val="bg1"/>
                </a:solidFill>
                <a:hlinkClick r:id="rId10" action="ppaction://hlinksldjump"/>
              </a:rPr>
              <a:t>Список заданий</a:t>
            </a:r>
            <a:endParaRPr lang="ru-RU" b="1" u="sng" dirty="0">
              <a:solidFill>
                <a:schemeClr val="bg1"/>
              </a:solidFill>
            </a:endParaRPr>
          </a:p>
        </p:txBody>
      </p:sp>
      <p:pic>
        <p:nvPicPr>
          <p:cNvPr id="38" name="Picture 2" descr="C:\Users\Учитель\Desktop\плакат потешина\картинки\depositphotos_8738932-stock-illustration-black-and-whitevector-mouse-cursor.jp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47202" y="1712300"/>
            <a:ext cx="263273" cy="26327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9" name="Picture 2" descr="C:\Users\Учитель\Desktop\плакат потешина\картинки\depositphotos_8738932-stock-illustration-black-and-whitevector-mouse-cursor.jp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47201" y="2444246"/>
            <a:ext cx="263273" cy="26327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" name="Picture 2" descr="C:\Users\Учитель\Desktop\плакат потешина\картинки\depositphotos_8738932-stock-illustration-black-and-whitevector-mouse-cursor.jp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47200" y="3182579"/>
            <a:ext cx="263273" cy="26327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" name="Picture 2" descr="C:\Users\Учитель\Desktop\плакат потешина\картинки\depositphotos_8738932-stock-illustration-black-and-whitevector-mouse-cursor.jp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2857" y="3952830"/>
            <a:ext cx="263273" cy="26327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2" name="Picture 2" descr="C:\Users\Учитель\Desktop\плакат потешина\картинки\depositphotos_8738932-stock-illustration-black-and-whitevector-mouse-cursor.jp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4263" y="4700632"/>
            <a:ext cx="263273" cy="26327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advClick="0">
    <p:fad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remove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1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BE1BB"/>
                                      </p:to>
                                    </p:animClr>
                                    <p:animClr clrSpc="rgb" dir="cw">
                                      <p:cBhvr>
                                        <p:cTn id="7" dur="1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BE1BB"/>
                                      </p:to>
                                    </p:animClr>
                                    <p:set>
                                      <p:cBhvr>
                                        <p:cTn id="8" dur="1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1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4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2" presetClass="emph" presetSubtype="0" fill="remove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9" dur="1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BE1BB"/>
                                      </p:to>
                                    </p:animClr>
                                    <p:animClr clrSpc="rgb" dir="cw">
                                      <p:cBhvr>
                                        <p:cTn id="20" dur="1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BE1BB"/>
                                      </p:to>
                                    </p:animClr>
                                    <p:set>
                                      <p:cBhvr>
                                        <p:cTn id="21" dur="1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1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5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2" presetClass="emph" presetSubtype="0" fill="remove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2" dur="1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BE1BB"/>
                                      </p:to>
                                    </p:animClr>
                                    <p:animClr clrSpc="rgb" dir="cw">
                                      <p:cBhvr>
                                        <p:cTn id="33" dur="1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BE1BB"/>
                                      </p:to>
                                    </p:animClr>
                                    <p:set>
                                      <p:cBhvr>
                                        <p:cTn id="34" dur="1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5" dur="1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3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7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7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2" presetClass="emph" presetSubtype="0" fill="remove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5" dur="1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BE1BB"/>
                                      </p:to>
                                    </p:animClr>
                                    <p:animClr clrSpc="rgb" dir="cw">
                                      <p:cBhvr>
                                        <p:cTn id="46" dur="1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BE1BB"/>
                                      </p:to>
                                    </p:animClr>
                                    <p:set>
                                      <p:cBhvr>
                                        <p:cTn id="47" dur="1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8" dur="1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4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6"/>
                  </p:tgtEl>
                </p:cond>
              </p:nextCondLst>
            </p:seq>
          </p:childTnLst>
        </p:cTn>
      </p:par>
    </p:tnLst>
    <p:bldLst>
      <p:bldP spid="54" grpId="0" animBg="1"/>
      <p:bldP spid="55" grpId="0" animBg="1"/>
      <p:bldP spid="57" grpId="0" animBg="1"/>
      <p:bldP spid="76" grpId="0" animBg="1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рямоугольник 13">
            <a:hlinkClick r:id="rId2" action="ppaction://hlinksldjump" tooltip="Процессы жизнедеятельности в растительной клетке"/>
          </p:cNvPr>
          <p:cNvSpPr/>
          <p:nvPr/>
        </p:nvSpPr>
        <p:spPr>
          <a:xfrm>
            <a:off x="5400092" y="-1"/>
            <a:ext cx="2196244" cy="49050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  <a:effectLst>
            <a:outerShdw blurRad="127000" dist="38100" dir="5400000" sx="103000" sy="103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 smtClean="0">
                <a:solidFill>
                  <a:schemeClr val="bg1"/>
                </a:solidFill>
                <a:hlinkClick r:id="rId2" action="ppaction://hlinksldjump"/>
              </a:rPr>
              <a:t>Список заданий</a:t>
            </a:r>
            <a:endParaRPr lang="ru-RU" b="1" u="sng" dirty="0">
              <a:solidFill>
                <a:schemeClr val="bg1"/>
              </a:solidFill>
            </a:endParaRPr>
          </a:p>
        </p:txBody>
      </p:sp>
      <p:sp>
        <p:nvSpPr>
          <p:cNvPr id="16" name="Выгнутая вниз стрелка 15"/>
          <p:cNvSpPr/>
          <p:nvPr/>
        </p:nvSpPr>
        <p:spPr>
          <a:xfrm rot="4579451">
            <a:off x="-173249" y="2047981"/>
            <a:ext cx="1740433" cy="1011113"/>
          </a:xfrm>
          <a:prstGeom prst="curvedUpArrow">
            <a:avLst>
              <a:gd name="adj1" fmla="val 25000"/>
              <a:gd name="adj2" fmla="val 52252"/>
              <a:gd name="adj3" fmla="val 23745"/>
            </a:avLst>
          </a:prstGeom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45" name="Прямоугольник 44">
            <a:hlinkClick r:id="rId3" action="ppaction://hlinksldjump" tooltip="История открытия клеток у растений"/>
          </p:cNvPr>
          <p:cNvSpPr/>
          <p:nvPr/>
        </p:nvSpPr>
        <p:spPr>
          <a:xfrm>
            <a:off x="7874" y="-1"/>
            <a:ext cx="1716112" cy="490509"/>
          </a:xfrm>
          <a:prstGeom prst="rect">
            <a:avLst/>
          </a:prstGeom>
          <a:solidFill>
            <a:srgbClr val="1C2F5A"/>
          </a:solidFill>
          <a:ln>
            <a:noFill/>
          </a:ln>
          <a:effectLst>
            <a:outerShdw blurRad="127000" dist="38100" dir="5400000" sx="103000" sy="103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 smtClean="0">
                <a:solidFill>
                  <a:schemeClr val="bg1"/>
                </a:solidFill>
              </a:rPr>
              <a:t>Великие открытия</a:t>
            </a:r>
            <a:endParaRPr lang="ru-RU" b="1" u="sng" dirty="0">
              <a:solidFill>
                <a:schemeClr val="bg1"/>
              </a:solidFill>
            </a:endParaRPr>
          </a:p>
        </p:txBody>
      </p:sp>
      <p:sp>
        <p:nvSpPr>
          <p:cNvPr id="52" name="Прямоугольник 51">
            <a:hlinkClick r:id="rId4" action="ppaction://hlinksldjump" tooltip="Устройство микроскопа и правила работы с ним"/>
          </p:cNvPr>
          <p:cNvSpPr/>
          <p:nvPr/>
        </p:nvSpPr>
        <p:spPr>
          <a:xfrm>
            <a:off x="1767888" y="-1"/>
            <a:ext cx="1862163" cy="490509"/>
          </a:xfrm>
          <a:prstGeom prst="rect">
            <a:avLst/>
          </a:prstGeom>
          <a:solidFill>
            <a:srgbClr val="1C2F5A"/>
          </a:solidFill>
          <a:ln>
            <a:noFill/>
          </a:ln>
          <a:effectLst>
            <a:outerShdw blurRad="127000" dist="38100" dir="5400000" sx="103000" sy="103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 smtClean="0">
                <a:solidFill>
                  <a:schemeClr val="bg1"/>
                </a:solidFill>
              </a:rPr>
              <a:t>Микроскоп</a:t>
            </a:r>
            <a:endParaRPr lang="ru-RU" b="1" u="sng" dirty="0">
              <a:solidFill>
                <a:schemeClr val="bg1"/>
              </a:solidFill>
            </a:endParaRPr>
          </a:p>
        </p:txBody>
      </p:sp>
      <p:sp>
        <p:nvSpPr>
          <p:cNvPr id="10" name="Прямоугольник 9">
            <a:hlinkClick r:id="rId5" action="ppaction://hlinksldjump" tooltip="Строение растительной клетки"/>
          </p:cNvPr>
          <p:cNvSpPr/>
          <p:nvPr/>
        </p:nvSpPr>
        <p:spPr>
          <a:xfrm>
            <a:off x="3527884" y="0"/>
            <a:ext cx="1872208" cy="49050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  <a:effectLst>
            <a:outerShdw blurRad="127000" dist="38100" dir="5400000" sx="103000" sy="103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 smtClean="0">
                <a:solidFill>
                  <a:schemeClr val="bg1"/>
                </a:solidFill>
                <a:hlinkClick r:id="rId5" action="ppaction://hlinksldjump"/>
              </a:rPr>
              <a:t>Строение клетки</a:t>
            </a:r>
            <a:endParaRPr lang="ru-RU" b="1" u="sng" dirty="0">
              <a:solidFill>
                <a:schemeClr val="bg1"/>
              </a:solidFill>
            </a:endParaRPr>
          </a:p>
        </p:txBody>
      </p:sp>
      <p:sp>
        <p:nvSpPr>
          <p:cNvPr id="11" name="Прямоугольник 10">
            <a:hlinkClick r:id="rId4" action="ppaction://hlinksldjump" tooltip="Устройство микроскопа и правила работы с ним"/>
          </p:cNvPr>
          <p:cNvSpPr/>
          <p:nvPr/>
        </p:nvSpPr>
        <p:spPr>
          <a:xfrm>
            <a:off x="2051720" y="0"/>
            <a:ext cx="1476164" cy="49050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  <a:effectLst>
            <a:outerShdw blurRad="127000" dist="38100" dir="5400000" sx="103000" sy="103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 smtClean="0">
                <a:solidFill>
                  <a:schemeClr val="bg1"/>
                </a:solidFill>
                <a:hlinkClick r:id="rId4" action="ppaction://hlinksldjump"/>
              </a:rPr>
              <a:t>Микроскоп</a:t>
            </a:r>
            <a:endParaRPr lang="ru-RU" b="1" u="sng" dirty="0">
              <a:solidFill>
                <a:schemeClr val="bg1"/>
              </a:solidFill>
            </a:endParaRPr>
          </a:p>
        </p:txBody>
      </p:sp>
      <p:sp>
        <p:nvSpPr>
          <p:cNvPr id="12" name="Прямоугольник 11">
            <a:hlinkClick r:id="rId3" action="ppaction://hlinksldjump" tooltip="История открытия клеток у растений"/>
          </p:cNvPr>
          <p:cNvSpPr/>
          <p:nvPr/>
        </p:nvSpPr>
        <p:spPr>
          <a:xfrm>
            <a:off x="0" y="0"/>
            <a:ext cx="2079850" cy="49050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  <a:effectLst>
            <a:outerShdw blurRad="127000" dist="38100" dir="5400000" sx="103000" sy="103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 smtClean="0">
                <a:solidFill>
                  <a:schemeClr val="bg1"/>
                </a:solidFill>
                <a:hlinkClick r:id="rId3" action="ppaction://hlinksldjump"/>
              </a:rPr>
              <a:t>Великие открытия</a:t>
            </a:r>
            <a:endParaRPr lang="ru-RU" b="1" u="sng" dirty="0">
              <a:solidFill>
                <a:schemeClr val="bg1"/>
              </a:solidFill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0" y="519522"/>
            <a:ext cx="2015716" cy="468052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hlinkClick r:id="rId6" action="ppaction://hlinksldjump"/>
              </a:rPr>
              <a:t>Начало</a:t>
            </a: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1026" name="Picture 2" descr="C:\Users\1\Desktop\кокурс плакат\картинки\B9B28C0E-5D71-45E6-989D-4ED9BDB11A2B.jpeg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 cstate="print"/>
          <a:srcRect l="6163" t="5744" r="7114" b="7537"/>
          <a:stretch>
            <a:fillRect/>
          </a:stretch>
        </p:blipFill>
        <p:spPr bwMode="auto">
          <a:xfrm>
            <a:off x="1115616" y="159482"/>
            <a:ext cx="7742960" cy="471652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sp>
        <p:nvSpPr>
          <p:cNvPr id="15" name="Прямоугольник с двумя скругленными противолежащими углами 14"/>
          <p:cNvSpPr/>
          <p:nvPr/>
        </p:nvSpPr>
        <p:spPr>
          <a:xfrm>
            <a:off x="143508" y="1095586"/>
            <a:ext cx="1692188" cy="756084"/>
          </a:xfrm>
          <a:prstGeom prst="round2Diag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Клетка под микроскопом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17" name="Picture 2" descr="C:\Users\Учитель\Desktop\плакат потешина\картинки\depositphotos_8738932-stock-illustration-black-and-whitevector-mouse-cursor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27684" y="3867894"/>
            <a:ext cx="263273" cy="26327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advClick="0">
    <p:fade/>
  </p:transition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Прямоугольник 19">
            <a:hlinkClick r:id="rId3" action="ppaction://hlinksldjump" tooltip="Процессы жизнедеятельности в растительной клетке"/>
          </p:cNvPr>
          <p:cNvSpPr/>
          <p:nvPr/>
        </p:nvSpPr>
        <p:spPr>
          <a:xfrm>
            <a:off x="5400092" y="0"/>
            <a:ext cx="2196244" cy="49050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  <a:effectLst>
            <a:outerShdw blurRad="127000" dist="38100" dir="5400000" sx="103000" sy="103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 smtClean="0">
                <a:solidFill>
                  <a:schemeClr val="bg1"/>
                </a:solidFill>
                <a:hlinkClick r:id="rId3" action="ppaction://hlinksldjump"/>
              </a:rPr>
              <a:t>Список заданий</a:t>
            </a:r>
            <a:endParaRPr lang="ru-RU" b="1" u="sng" dirty="0">
              <a:solidFill>
                <a:schemeClr val="bg1"/>
              </a:solidFill>
            </a:endParaRPr>
          </a:p>
        </p:txBody>
      </p:sp>
      <p:sp>
        <p:nvSpPr>
          <p:cNvPr id="16" name="Выгнутая влево стрелка 15"/>
          <p:cNvSpPr/>
          <p:nvPr/>
        </p:nvSpPr>
        <p:spPr>
          <a:xfrm rot="15444445">
            <a:off x="5097689" y="2497453"/>
            <a:ext cx="985034" cy="3076892"/>
          </a:xfrm>
          <a:prstGeom prst="curvedRightArrow">
            <a:avLst/>
          </a:prstGeom>
          <a:solidFill>
            <a:schemeClr val="accent4"/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0" y="519522"/>
            <a:ext cx="1763688" cy="468052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hlinkClick r:id="rId4" action="ppaction://hlinksldjump"/>
              </a:rPr>
              <a:t>Начало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13" name="Скругленная прямоугольная выноска 12">
            <a:hlinkClick r:id="rId5" action="ppaction://hlinksldjump"/>
          </p:cNvPr>
          <p:cNvSpPr/>
          <p:nvPr/>
        </p:nvSpPr>
        <p:spPr>
          <a:xfrm>
            <a:off x="143508" y="591530"/>
            <a:ext cx="4644516" cy="4248472"/>
          </a:xfrm>
          <a:prstGeom prst="wedgeRoundRectCallout">
            <a:avLst>
              <a:gd name="adj1" fmla="val 49471"/>
              <a:gd name="adj2" fmla="val 21224"/>
              <a:gd name="adj3" fmla="val 16667"/>
            </a:avLst>
          </a:prstGeom>
          <a:solidFill>
            <a:schemeClr val="bg1"/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ru-RU" b="1" i="1" dirty="0" smtClean="0">
                <a:solidFill>
                  <a:schemeClr val="tx1"/>
                </a:solidFill>
              </a:rPr>
              <a:t>Митохондрия – двумембранный органоид клетки. Её называют Энергетической станцией клетки. Так как основная функция органоида— окисление органических соединений с образованием молекулы АТФ, при распаде которой освобождается энергия для жизнедеятельности организма.</a:t>
            </a:r>
            <a:endParaRPr lang="ru-RU" b="1" i="1" dirty="0">
              <a:solidFill>
                <a:schemeClr val="tx1"/>
              </a:solidFill>
            </a:endParaRPr>
          </a:p>
        </p:txBody>
      </p:sp>
      <p:sp>
        <p:nvSpPr>
          <p:cNvPr id="25" name="Блок-схема: перфолента 24">
            <a:hlinkClick r:id="rId6" action="ppaction://hlinksldjump"/>
          </p:cNvPr>
          <p:cNvSpPr/>
          <p:nvPr/>
        </p:nvSpPr>
        <p:spPr>
          <a:xfrm>
            <a:off x="6336196" y="4335946"/>
            <a:ext cx="2628292" cy="612068"/>
          </a:xfrm>
          <a:prstGeom prst="flowChartPunchedTape">
            <a:avLst/>
          </a:prstGeom>
          <a:solidFill>
            <a:schemeClr val="bg1"/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 smtClean="0">
              <a:solidFill>
                <a:srgbClr val="7030A0"/>
              </a:solidFill>
            </a:endParaRPr>
          </a:p>
          <a:p>
            <a:r>
              <a:rPr lang="ru-RU" i="1" dirty="0" smtClean="0">
                <a:solidFill>
                  <a:schemeClr val="accent4"/>
                </a:solidFill>
                <a:hlinkClick r:id="rId6" action="ppaction://hlinksldjump"/>
              </a:rPr>
              <a:t>Для любознательных</a:t>
            </a:r>
            <a:endParaRPr lang="ru-RU" i="1" dirty="0" smtClean="0">
              <a:solidFill>
                <a:schemeClr val="accent4"/>
              </a:solidFill>
            </a:endParaRPr>
          </a:p>
          <a:p>
            <a:pPr algn="ctr"/>
            <a:endParaRPr lang="ru-RU" dirty="0">
              <a:solidFill>
                <a:srgbClr val="7030A0"/>
              </a:solidFill>
            </a:endParaRPr>
          </a:p>
        </p:txBody>
      </p:sp>
      <p:pic>
        <p:nvPicPr>
          <p:cNvPr id="3074" name="Picture 2" descr="C:\Users\1\Desktop\кокурс плакат\картинки\human cell.jpg3108890f-a9bb-47ac-aa7e-19b35ee0ed96Large - копия.jpg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259632" y="3363838"/>
            <a:ext cx="2412268" cy="1376567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sp>
        <p:nvSpPr>
          <p:cNvPr id="143" name="Прямоугольник 142"/>
          <p:cNvSpPr/>
          <p:nvPr/>
        </p:nvSpPr>
        <p:spPr>
          <a:xfrm>
            <a:off x="3491880" y="0"/>
            <a:ext cx="1913023" cy="490509"/>
          </a:xfrm>
          <a:prstGeom prst="rect">
            <a:avLst/>
          </a:prstGeom>
          <a:solidFill>
            <a:srgbClr val="1C2F5A"/>
          </a:solidFill>
          <a:ln>
            <a:noFill/>
          </a:ln>
          <a:effectLst>
            <a:outerShdw blurRad="127000" dist="38100" dir="5400000" sx="103000" sy="103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Строение клетки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146" name="Прямоугольник 145">
            <a:hlinkClick r:id="rId8" action="ppaction://hlinksldjump" tooltip="Устройство микроскопа и правила работы с ним"/>
          </p:cNvPr>
          <p:cNvSpPr/>
          <p:nvPr/>
        </p:nvSpPr>
        <p:spPr>
          <a:xfrm>
            <a:off x="1" y="0"/>
            <a:ext cx="1763687" cy="49050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  <a:effectLst>
            <a:outerShdw blurRad="127000" dist="38100" dir="5400000" sx="103000" sy="103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/>
                </a:solidFill>
                <a:hlinkClick r:id="rId9" action="ppaction://hlinksldjump"/>
              </a:rPr>
              <a:t>Великие открытия 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151" name="Прямоугольник 150">
            <a:hlinkClick r:id="rId10" action="ppaction://hlinksldjump" tooltip="Устройство микроскопа и правила работы с ним"/>
          </p:cNvPr>
          <p:cNvSpPr/>
          <p:nvPr/>
        </p:nvSpPr>
        <p:spPr>
          <a:xfrm>
            <a:off x="1763688" y="0"/>
            <a:ext cx="1764196" cy="49050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  <a:effectLst>
            <a:outerShdw blurRad="127000" dist="38100" dir="5400000" sx="103000" sy="103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 smtClean="0">
                <a:solidFill>
                  <a:schemeClr val="bg1"/>
                </a:solidFill>
                <a:hlinkClick r:id="rId10" action="ppaction://hlinksldjump"/>
              </a:rPr>
              <a:t>Микроскоп</a:t>
            </a:r>
            <a:endParaRPr lang="ru-RU" b="1" u="sng" dirty="0">
              <a:solidFill>
                <a:schemeClr val="bg1"/>
              </a:solidFill>
            </a:endParaRPr>
          </a:p>
        </p:txBody>
      </p:sp>
      <p:sp>
        <p:nvSpPr>
          <p:cNvPr id="18" name="Полилиния 17"/>
          <p:cNvSpPr/>
          <p:nvPr/>
        </p:nvSpPr>
        <p:spPr>
          <a:xfrm>
            <a:off x="4488592" y="3351770"/>
            <a:ext cx="1306727" cy="699186"/>
          </a:xfrm>
          <a:custGeom>
            <a:avLst/>
            <a:gdLst>
              <a:gd name="connsiteX0" fmla="*/ 151370 w 1306727"/>
              <a:gd name="connsiteY0" fmla="*/ 336722 h 699186"/>
              <a:gd name="connsiteX1" fmla="*/ 64873 w 1306727"/>
              <a:gd name="connsiteY1" fmla="*/ 379971 h 699186"/>
              <a:gd name="connsiteX2" fmla="*/ 40159 w 1306727"/>
              <a:gd name="connsiteY2" fmla="*/ 429398 h 699186"/>
              <a:gd name="connsiteX3" fmla="*/ 3089 w 1306727"/>
              <a:gd name="connsiteY3" fmla="*/ 522073 h 699186"/>
              <a:gd name="connsiteX4" fmla="*/ 21624 w 1306727"/>
              <a:gd name="connsiteY4" fmla="*/ 590035 h 699186"/>
              <a:gd name="connsiteX5" fmla="*/ 64873 w 1306727"/>
              <a:gd name="connsiteY5" fmla="*/ 620927 h 699186"/>
              <a:gd name="connsiteX6" fmla="*/ 126657 w 1306727"/>
              <a:gd name="connsiteY6" fmla="*/ 688889 h 699186"/>
              <a:gd name="connsiteX7" fmla="*/ 244046 w 1306727"/>
              <a:gd name="connsiteY7" fmla="*/ 682711 h 699186"/>
              <a:gd name="connsiteX8" fmla="*/ 386149 w 1306727"/>
              <a:gd name="connsiteY8" fmla="*/ 695068 h 699186"/>
              <a:gd name="connsiteX9" fmla="*/ 460289 w 1306727"/>
              <a:gd name="connsiteY9" fmla="*/ 670354 h 699186"/>
              <a:gd name="connsiteX10" fmla="*/ 602392 w 1306727"/>
              <a:gd name="connsiteY10" fmla="*/ 639462 h 699186"/>
              <a:gd name="connsiteX11" fmla="*/ 763030 w 1306727"/>
              <a:gd name="connsiteY11" fmla="*/ 608571 h 699186"/>
              <a:gd name="connsiteX12" fmla="*/ 868062 w 1306727"/>
              <a:gd name="connsiteY12" fmla="*/ 559144 h 699186"/>
              <a:gd name="connsiteX13" fmla="*/ 954559 w 1306727"/>
              <a:gd name="connsiteY13" fmla="*/ 503538 h 699186"/>
              <a:gd name="connsiteX14" fmla="*/ 1028700 w 1306727"/>
              <a:gd name="connsiteY14" fmla="*/ 460289 h 699186"/>
              <a:gd name="connsiteX15" fmla="*/ 1146089 w 1306727"/>
              <a:gd name="connsiteY15" fmla="*/ 404684 h 699186"/>
              <a:gd name="connsiteX16" fmla="*/ 1195516 w 1306727"/>
              <a:gd name="connsiteY16" fmla="*/ 373792 h 699186"/>
              <a:gd name="connsiteX17" fmla="*/ 1244943 w 1306727"/>
              <a:gd name="connsiteY17" fmla="*/ 324365 h 699186"/>
              <a:gd name="connsiteX18" fmla="*/ 1294370 w 1306727"/>
              <a:gd name="connsiteY18" fmla="*/ 219333 h 699186"/>
              <a:gd name="connsiteX19" fmla="*/ 1294370 w 1306727"/>
              <a:gd name="connsiteY19" fmla="*/ 139014 h 699186"/>
              <a:gd name="connsiteX20" fmla="*/ 1220230 w 1306727"/>
              <a:gd name="connsiteY20" fmla="*/ 52516 h 699186"/>
              <a:gd name="connsiteX21" fmla="*/ 1176981 w 1306727"/>
              <a:gd name="connsiteY21" fmla="*/ 40160 h 699186"/>
              <a:gd name="connsiteX22" fmla="*/ 1090484 w 1306727"/>
              <a:gd name="connsiteY22" fmla="*/ 3089 h 699186"/>
              <a:gd name="connsiteX23" fmla="*/ 1047235 w 1306727"/>
              <a:gd name="connsiteY23" fmla="*/ 21625 h 699186"/>
              <a:gd name="connsiteX24" fmla="*/ 966916 w 1306727"/>
              <a:gd name="connsiteY24" fmla="*/ 64873 h 699186"/>
              <a:gd name="connsiteX25" fmla="*/ 898954 w 1306727"/>
              <a:gd name="connsiteY25" fmla="*/ 108122 h 699186"/>
              <a:gd name="connsiteX26" fmla="*/ 793922 w 1306727"/>
              <a:gd name="connsiteY26" fmla="*/ 132835 h 699186"/>
              <a:gd name="connsiteX27" fmla="*/ 682711 w 1306727"/>
              <a:gd name="connsiteY27" fmla="*/ 157549 h 699186"/>
              <a:gd name="connsiteX28" fmla="*/ 571500 w 1306727"/>
              <a:gd name="connsiteY28" fmla="*/ 231689 h 699186"/>
              <a:gd name="connsiteX29" fmla="*/ 404684 w 1306727"/>
              <a:gd name="connsiteY29" fmla="*/ 262581 h 699186"/>
              <a:gd name="connsiteX30" fmla="*/ 318186 w 1306727"/>
              <a:gd name="connsiteY30" fmla="*/ 287295 h 699186"/>
              <a:gd name="connsiteX31" fmla="*/ 206976 w 1306727"/>
              <a:gd name="connsiteY31" fmla="*/ 305830 h 699186"/>
              <a:gd name="connsiteX32" fmla="*/ 151370 w 1306727"/>
              <a:gd name="connsiteY32" fmla="*/ 336722 h 6991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1306727" h="699186">
                <a:moveTo>
                  <a:pt x="151370" y="336722"/>
                </a:moveTo>
                <a:cubicBezTo>
                  <a:pt x="127686" y="349079"/>
                  <a:pt x="83408" y="364525"/>
                  <a:pt x="64873" y="379971"/>
                </a:cubicBezTo>
                <a:cubicBezTo>
                  <a:pt x="46338" y="395417"/>
                  <a:pt x="50456" y="405714"/>
                  <a:pt x="40159" y="429398"/>
                </a:cubicBezTo>
                <a:cubicBezTo>
                  <a:pt x="29862" y="453082"/>
                  <a:pt x="6178" y="495300"/>
                  <a:pt x="3089" y="522073"/>
                </a:cubicBezTo>
                <a:cubicBezTo>
                  <a:pt x="0" y="548846"/>
                  <a:pt x="11327" y="573559"/>
                  <a:pt x="21624" y="590035"/>
                </a:cubicBezTo>
                <a:cubicBezTo>
                  <a:pt x="31921" y="606511"/>
                  <a:pt x="47368" y="604451"/>
                  <a:pt x="64873" y="620927"/>
                </a:cubicBezTo>
                <a:cubicBezTo>
                  <a:pt x="82378" y="637403"/>
                  <a:pt x="96795" y="678592"/>
                  <a:pt x="126657" y="688889"/>
                </a:cubicBezTo>
                <a:cubicBezTo>
                  <a:pt x="156519" y="699186"/>
                  <a:pt x="200797" y="681681"/>
                  <a:pt x="244046" y="682711"/>
                </a:cubicBezTo>
                <a:cubicBezTo>
                  <a:pt x="287295" y="683741"/>
                  <a:pt x="350109" y="697127"/>
                  <a:pt x="386149" y="695068"/>
                </a:cubicBezTo>
                <a:cubicBezTo>
                  <a:pt x="422189" y="693009"/>
                  <a:pt x="424249" y="679622"/>
                  <a:pt x="460289" y="670354"/>
                </a:cubicBezTo>
                <a:cubicBezTo>
                  <a:pt x="496329" y="661086"/>
                  <a:pt x="551935" y="649759"/>
                  <a:pt x="602392" y="639462"/>
                </a:cubicBezTo>
                <a:cubicBezTo>
                  <a:pt x="652849" y="629165"/>
                  <a:pt x="718752" y="621957"/>
                  <a:pt x="763030" y="608571"/>
                </a:cubicBezTo>
                <a:cubicBezTo>
                  <a:pt x="807308" y="595185"/>
                  <a:pt x="836141" y="576649"/>
                  <a:pt x="868062" y="559144"/>
                </a:cubicBezTo>
                <a:cubicBezTo>
                  <a:pt x="899983" y="541639"/>
                  <a:pt x="927786" y="520014"/>
                  <a:pt x="954559" y="503538"/>
                </a:cubicBezTo>
                <a:cubicBezTo>
                  <a:pt x="981332" y="487062"/>
                  <a:pt x="996778" y="476765"/>
                  <a:pt x="1028700" y="460289"/>
                </a:cubicBezTo>
                <a:cubicBezTo>
                  <a:pt x="1060622" y="443813"/>
                  <a:pt x="1118286" y="419100"/>
                  <a:pt x="1146089" y="404684"/>
                </a:cubicBezTo>
                <a:cubicBezTo>
                  <a:pt x="1173892" y="390268"/>
                  <a:pt x="1179040" y="387178"/>
                  <a:pt x="1195516" y="373792"/>
                </a:cubicBezTo>
                <a:cubicBezTo>
                  <a:pt x="1211992" y="360406"/>
                  <a:pt x="1228467" y="350108"/>
                  <a:pt x="1244943" y="324365"/>
                </a:cubicBezTo>
                <a:cubicBezTo>
                  <a:pt x="1261419" y="298622"/>
                  <a:pt x="1286132" y="250225"/>
                  <a:pt x="1294370" y="219333"/>
                </a:cubicBezTo>
                <a:cubicBezTo>
                  <a:pt x="1302608" y="188441"/>
                  <a:pt x="1306727" y="166817"/>
                  <a:pt x="1294370" y="139014"/>
                </a:cubicBezTo>
                <a:cubicBezTo>
                  <a:pt x="1282013" y="111211"/>
                  <a:pt x="1239795" y="68992"/>
                  <a:pt x="1220230" y="52516"/>
                </a:cubicBezTo>
                <a:cubicBezTo>
                  <a:pt x="1200665" y="36040"/>
                  <a:pt x="1198605" y="48398"/>
                  <a:pt x="1176981" y="40160"/>
                </a:cubicBezTo>
                <a:cubicBezTo>
                  <a:pt x="1155357" y="31922"/>
                  <a:pt x="1112108" y="6178"/>
                  <a:pt x="1090484" y="3089"/>
                </a:cubicBezTo>
                <a:cubicBezTo>
                  <a:pt x="1068860" y="0"/>
                  <a:pt x="1067830" y="11328"/>
                  <a:pt x="1047235" y="21625"/>
                </a:cubicBezTo>
                <a:cubicBezTo>
                  <a:pt x="1026640" y="31922"/>
                  <a:pt x="991630" y="50457"/>
                  <a:pt x="966916" y="64873"/>
                </a:cubicBezTo>
                <a:cubicBezTo>
                  <a:pt x="942203" y="79289"/>
                  <a:pt x="927786" y="96795"/>
                  <a:pt x="898954" y="108122"/>
                </a:cubicBezTo>
                <a:cubicBezTo>
                  <a:pt x="870122" y="119449"/>
                  <a:pt x="793922" y="132835"/>
                  <a:pt x="793922" y="132835"/>
                </a:cubicBezTo>
                <a:cubicBezTo>
                  <a:pt x="757882" y="141073"/>
                  <a:pt x="719781" y="141073"/>
                  <a:pt x="682711" y="157549"/>
                </a:cubicBezTo>
                <a:cubicBezTo>
                  <a:pt x="645641" y="174025"/>
                  <a:pt x="617838" y="214184"/>
                  <a:pt x="571500" y="231689"/>
                </a:cubicBezTo>
                <a:cubicBezTo>
                  <a:pt x="525162" y="249194"/>
                  <a:pt x="446903" y="253313"/>
                  <a:pt x="404684" y="262581"/>
                </a:cubicBezTo>
                <a:cubicBezTo>
                  <a:pt x="362465" y="271849"/>
                  <a:pt x="351137" y="280087"/>
                  <a:pt x="318186" y="287295"/>
                </a:cubicBezTo>
                <a:cubicBezTo>
                  <a:pt x="285235" y="294503"/>
                  <a:pt x="230660" y="297592"/>
                  <a:pt x="206976" y="305830"/>
                </a:cubicBezTo>
                <a:cubicBezTo>
                  <a:pt x="183292" y="314068"/>
                  <a:pt x="175054" y="324365"/>
                  <a:pt x="151370" y="336722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олилиния 18"/>
          <p:cNvSpPr/>
          <p:nvPr/>
        </p:nvSpPr>
        <p:spPr>
          <a:xfrm>
            <a:off x="4599803" y="3507855"/>
            <a:ext cx="1088321" cy="444248"/>
          </a:xfrm>
          <a:custGeom>
            <a:avLst/>
            <a:gdLst>
              <a:gd name="connsiteX0" fmla="*/ 627105 w 1109019"/>
              <a:gd name="connsiteY0" fmla="*/ 51486 h 426307"/>
              <a:gd name="connsiteX1" fmla="*/ 645640 w 1109019"/>
              <a:gd name="connsiteY1" fmla="*/ 2059 h 426307"/>
              <a:gd name="connsiteX2" fmla="*/ 478824 w 1109019"/>
              <a:gd name="connsiteY2" fmla="*/ 39129 h 426307"/>
              <a:gd name="connsiteX3" fmla="*/ 361435 w 1109019"/>
              <a:gd name="connsiteY3" fmla="*/ 113270 h 426307"/>
              <a:gd name="connsiteX4" fmla="*/ 256402 w 1109019"/>
              <a:gd name="connsiteY4" fmla="*/ 137983 h 426307"/>
              <a:gd name="connsiteX5" fmla="*/ 114300 w 1109019"/>
              <a:gd name="connsiteY5" fmla="*/ 162697 h 426307"/>
              <a:gd name="connsiteX6" fmla="*/ 40159 w 1109019"/>
              <a:gd name="connsiteY6" fmla="*/ 199767 h 426307"/>
              <a:gd name="connsiteX7" fmla="*/ 3089 w 1109019"/>
              <a:gd name="connsiteY7" fmla="*/ 304800 h 426307"/>
              <a:gd name="connsiteX8" fmla="*/ 58694 w 1109019"/>
              <a:gd name="connsiteY8" fmla="*/ 354227 h 426307"/>
              <a:gd name="connsiteX9" fmla="*/ 151370 w 1109019"/>
              <a:gd name="connsiteY9" fmla="*/ 416010 h 426307"/>
              <a:gd name="connsiteX10" fmla="*/ 250224 w 1109019"/>
              <a:gd name="connsiteY10" fmla="*/ 416010 h 426307"/>
              <a:gd name="connsiteX11" fmla="*/ 305829 w 1109019"/>
              <a:gd name="connsiteY11" fmla="*/ 416010 h 426307"/>
              <a:gd name="connsiteX12" fmla="*/ 447932 w 1109019"/>
              <a:gd name="connsiteY12" fmla="*/ 397475 h 426307"/>
              <a:gd name="connsiteX13" fmla="*/ 664175 w 1109019"/>
              <a:gd name="connsiteY13" fmla="*/ 323335 h 426307"/>
              <a:gd name="connsiteX14" fmla="*/ 707424 w 1109019"/>
              <a:gd name="connsiteY14" fmla="*/ 317156 h 426307"/>
              <a:gd name="connsiteX15" fmla="*/ 861883 w 1109019"/>
              <a:gd name="connsiteY15" fmla="*/ 280086 h 426307"/>
              <a:gd name="connsiteX16" fmla="*/ 936024 w 1109019"/>
              <a:gd name="connsiteY16" fmla="*/ 212124 h 426307"/>
              <a:gd name="connsiteX17" fmla="*/ 973094 w 1109019"/>
              <a:gd name="connsiteY17" fmla="*/ 187410 h 426307"/>
              <a:gd name="connsiteX18" fmla="*/ 1016343 w 1109019"/>
              <a:gd name="connsiteY18" fmla="*/ 137983 h 426307"/>
              <a:gd name="connsiteX19" fmla="*/ 1065770 w 1109019"/>
              <a:gd name="connsiteY19" fmla="*/ 82378 h 426307"/>
              <a:gd name="connsiteX20" fmla="*/ 1109019 w 1109019"/>
              <a:gd name="connsiteY20" fmla="*/ 51486 h 4263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1109019" h="426307">
                <a:moveTo>
                  <a:pt x="627105" y="51486"/>
                </a:moveTo>
                <a:cubicBezTo>
                  <a:pt x="648729" y="27802"/>
                  <a:pt x="670353" y="4118"/>
                  <a:pt x="645640" y="2059"/>
                </a:cubicBezTo>
                <a:cubicBezTo>
                  <a:pt x="620927" y="0"/>
                  <a:pt x="526191" y="20594"/>
                  <a:pt x="478824" y="39129"/>
                </a:cubicBezTo>
                <a:cubicBezTo>
                  <a:pt x="431457" y="57664"/>
                  <a:pt x="398505" y="96794"/>
                  <a:pt x="361435" y="113270"/>
                </a:cubicBezTo>
                <a:cubicBezTo>
                  <a:pt x="324365" y="129746"/>
                  <a:pt x="297591" y="129745"/>
                  <a:pt x="256402" y="137983"/>
                </a:cubicBezTo>
                <a:cubicBezTo>
                  <a:pt x="215213" y="146221"/>
                  <a:pt x="150341" y="152400"/>
                  <a:pt x="114300" y="162697"/>
                </a:cubicBezTo>
                <a:cubicBezTo>
                  <a:pt x="78260" y="172994"/>
                  <a:pt x="58694" y="176083"/>
                  <a:pt x="40159" y="199767"/>
                </a:cubicBezTo>
                <a:cubicBezTo>
                  <a:pt x="21624" y="223451"/>
                  <a:pt x="0" y="279057"/>
                  <a:pt x="3089" y="304800"/>
                </a:cubicBezTo>
                <a:cubicBezTo>
                  <a:pt x="6178" y="330543"/>
                  <a:pt x="33981" y="335692"/>
                  <a:pt x="58694" y="354227"/>
                </a:cubicBezTo>
                <a:cubicBezTo>
                  <a:pt x="83407" y="372762"/>
                  <a:pt x="119448" y="405713"/>
                  <a:pt x="151370" y="416010"/>
                </a:cubicBezTo>
                <a:cubicBezTo>
                  <a:pt x="183292" y="426307"/>
                  <a:pt x="250224" y="416010"/>
                  <a:pt x="250224" y="416010"/>
                </a:cubicBezTo>
                <a:cubicBezTo>
                  <a:pt x="275967" y="416010"/>
                  <a:pt x="272878" y="419099"/>
                  <a:pt x="305829" y="416010"/>
                </a:cubicBezTo>
                <a:cubicBezTo>
                  <a:pt x="338780" y="412921"/>
                  <a:pt x="388208" y="412921"/>
                  <a:pt x="447932" y="397475"/>
                </a:cubicBezTo>
                <a:cubicBezTo>
                  <a:pt x="507656" y="382029"/>
                  <a:pt x="620926" y="336722"/>
                  <a:pt x="664175" y="323335"/>
                </a:cubicBezTo>
                <a:cubicBezTo>
                  <a:pt x="707424" y="309949"/>
                  <a:pt x="674473" y="324364"/>
                  <a:pt x="707424" y="317156"/>
                </a:cubicBezTo>
                <a:cubicBezTo>
                  <a:pt x="740375" y="309948"/>
                  <a:pt x="823783" y="297591"/>
                  <a:pt x="861883" y="280086"/>
                </a:cubicBezTo>
                <a:cubicBezTo>
                  <a:pt x="899983" y="262581"/>
                  <a:pt x="917489" y="227570"/>
                  <a:pt x="936024" y="212124"/>
                </a:cubicBezTo>
                <a:cubicBezTo>
                  <a:pt x="954559" y="196678"/>
                  <a:pt x="959708" y="199767"/>
                  <a:pt x="973094" y="187410"/>
                </a:cubicBezTo>
                <a:cubicBezTo>
                  <a:pt x="986480" y="175053"/>
                  <a:pt x="1016343" y="137983"/>
                  <a:pt x="1016343" y="137983"/>
                </a:cubicBezTo>
                <a:cubicBezTo>
                  <a:pt x="1031789" y="120478"/>
                  <a:pt x="1050324" y="96794"/>
                  <a:pt x="1065770" y="82378"/>
                </a:cubicBezTo>
                <a:cubicBezTo>
                  <a:pt x="1081216" y="67962"/>
                  <a:pt x="1109019" y="51486"/>
                  <a:pt x="1109019" y="51486"/>
                </a:cubicBezTo>
              </a:path>
            </a:pathLst>
          </a:custGeom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олилиния 20"/>
          <p:cNvSpPr/>
          <p:nvPr/>
        </p:nvSpPr>
        <p:spPr>
          <a:xfrm>
            <a:off x="4894305" y="3563894"/>
            <a:ext cx="619898" cy="301711"/>
          </a:xfrm>
          <a:custGeom>
            <a:avLst/>
            <a:gdLst>
              <a:gd name="connsiteX0" fmla="*/ 246106 w 619898"/>
              <a:gd name="connsiteY0" fmla="*/ 143133 h 301711"/>
              <a:gd name="connsiteX1" fmla="*/ 66933 w 619898"/>
              <a:gd name="connsiteY1" fmla="*/ 155490 h 301711"/>
              <a:gd name="connsiteX2" fmla="*/ 5149 w 619898"/>
              <a:gd name="connsiteY2" fmla="*/ 223452 h 301711"/>
              <a:gd name="connsiteX3" fmla="*/ 97825 w 619898"/>
              <a:gd name="connsiteY3" fmla="*/ 285236 h 301711"/>
              <a:gd name="connsiteX4" fmla="*/ 258463 w 619898"/>
              <a:gd name="connsiteY4" fmla="*/ 297592 h 301711"/>
              <a:gd name="connsiteX5" fmla="*/ 400565 w 619898"/>
              <a:gd name="connsiteY5" fmla="*/ 260522 h 301711"/>
              <a:gd name="connsiteX6" fmla="*/ 511776 w 619898"/>
              <a:gd name="connsiteY6" fmla="*/ 186382 h 301711"/>
              <a:gd name="connsiteX7" fmla="*/ 585917 w 619898"/>
              <a:gd name="connsiteY7" fmla="*/ 106063 h 301711"/>
              <a:gd name="connsiteX8" fmla="*/ 610630 w 619898"/>
              <a:gd name="connsiteY8" fmla="*/ 25744 h 301711"/>
              <a:gd name="connsiteX9" fmla="*/ 530311 w 619898"/>
              <a:gd name="connsiteY9" fmla="*/ 1030 h 301711"/>
              <a:gd name="connsiteX10" fmla="*/ 449992 w 619898"/>
              <a:gd name="connsiteY10" fmla="*/ 19565 h 301711"/>
              <a:gd name="connsiteX11" fmla="*/ 332603 w 619898"/>
              <a:gd name="connsiteY11" fmla="*/ 68992 h 301711"/>
              <a:gd name="connsiteX12" fmla="*/ 270819 w 619898"/>
              <a:gd name="connsiteY12" fmla="*/ 75171 h 301711"/>
              <a:gd name="connsiteX13" fmla="*/ 178144 w 619898"/>
              <a:gd name="connsiteY13" fmla="*/ 118420 h 301711"/>
              <a:gd name="connsiteX14" fmla="*/ 122538 w 619898"/>
              <a:gd name="connsiteY14" fmla="*/ 155490 h 301711"/>
              <a:gd name="connsiteX15" fmla="*/ 171965 w 619898"/>
              <a:gd name="connsiteY15" fmla="*/ 155490 h 301711"/>
              <a:gd name="connsiteX16" fmla="*/ 215214 w 619898"/>
              <a:gd name="connsiteY16" fmla="*/ 186382 h 3017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9898" h="301711">
                <a:moveTo>
                  <a:pt x="246106" y="143133"/>
                </a:moveTo>
                <a:cubicBezTo>
                  <a:pt x="176599" y="142618"/>
                  <a:pt x="107093" y="142104"/>
                  <a:pt x="66933" y="155490"/>
                </a:cubicBezTo>
                <a:cubicBezTo>
                  <a:pt x="26774" y="168877"/>
                  <a:pt x="0" y="201828"/>
                  <a:pt x="5149" y="223452"/>
                </a:cubicBezTo>
                <a:cubicBezTo>
                  <a:pt x="10298" y="245076"/>
                  <a:pt x="55606" y="272879"/>
                  <a:pt x="97825" y="285236"/>
                </a:cubicBezTo>
                <a:cubicBezTo>
                  <a:pt x="140044" y="297593"/>
                  <a:pt x="208006" y="301711"/>
                  <a:pt x="258463" y="297592"/>
                </a:cubicBezTo>
                <a:cubicBezTo>
                  <a:pt x="308920" y="293473"/>
                  <a:pt x="358346" y="279057"/>
                  <a:pt x="400565" y="260522"/>
                </a:cubicBezTo>
                <a:cubicBezTo>
                  <a:pt x="442784" y="241987"/>
                  <a:pt x="480884" y="212125"/>
                  <a:pt x="511776" y="186382"/>
                </a:cubicBezTo>
                <a:cubicBezTo>
                  <a:pt x="542668" y="160639"/>
                  <a:pt x="569441" y="132836"/>
                  <a:pt x="585917" y="106063"/>
                </a:cubicBezTo>
                <a:cubicBezTo>
                  <a:pt x="602393" y="79290"/>
                  <a:pt x="619898" y="43249"/>
                  <a:pt x="610630" y="25744"/>
                </a:cubicBezTo>
                <a:cubicBezTo>
                  <a:pt x="601362" y="8239"/>
                  <a:pt x="557084" y="2060"/>
                  <a:pt x="530311" y="1030"/>
                </a:cubicBezTo>
                <a:cubicBezTo>
                  <a:pt x="503538" y="0"/>
                  <a:pt x="482943" y="8238"/>
                  <a:pt x="449992" y="19565"/>
                </a:cubicBezTo>
                <a:cubicBezTo>
                  <a:pt x="417041" y="30892"/>
                  <a:pt x="362465" y="59724"/>
                  <a:pt x="332603" y="68992"/>
                </a:cubicBezTo>
                <a:cubicBezTo>
                  <a:pt x="302741" y="78260"/>
                  <a:pt x="296562" y="66933"/>
                  <a:pt x="270819" y="75171"/>
                </a:cubicBezTo>
                <a:cubicBezTo>
                  <a:pt x="245076" y="83409"/>
                  <a:pt x="202857" y="105034"/>
                  <a:pt x="178144" y="118420"/>
                </a:cubicBezTo>
                <a:cubicBezTo>
                  <a:pt x="153431" y="131806"/>
                  <a:pt x="123568" y="149312"/>
                  <a:pt x="122538" y="155490"/>
                </a:cubicBezTo>
                <a:cubicBezTo>
                  <a:pt x="121508" y="161668"/>
                  <a:pt x="156519" y="150341"/>
                  <a:pt x="171965" y="155490"/>
                </a:cubicBezTo>
                <a:cubicBezTo>
                  <a:pt x="187411" y="160639"/>
                  <a:pt x="201312" y="173510"/>
                  <a:pt x="215214" y="186382"/>
                </a:cubicBezTo>
              </a:path>
            </a:pathLst>
          </a:custGeom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075" name="кргу 1" descr="C:\Users\1\Desktop\кокурс плакат\картинки\43fd-29d962-910d36.jp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5544108" y="1383618"/>
            <a:ext cx="2583603" cy="1836204"/>
          </a:xfrm>
          <a:prstGeom prst="roundRect">
            <a:avLst>
              <a:gd name="adj" fmla="val 16667"/>
            </a:avLst>
          </a:prstGeom>
          <a:ln w="25400">
            <a:solidFill>
              <a:schemeClr val="accent4"/>
            </a:solidFill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22" name="Picture 2" descr="C:\Users\Учитель\Desktop\плакат потешина\картинки\depositphotos_8738932-stock-illustration-black-and-whitevector-mouse-cursor.jp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40452" y="4479962"/>
            <a:ext cx="263273" cy="26327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2" descr="C:\Users\Учитель\Desktop\плакат потешина\картинки\depositphotos_8738932-stock-illustration-black-and-whitevector-mouse-cursor.jp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04348" y="2859782"/>
            <a:ext cx="263273" cy="26327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2" descr="C:\Users\Учитель\Desktop\плакат потешина\картинки\depositphotos_8738932-stock-illustration-black-and-whitevector-mouse-cursor.jp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5916" y="4155926"/>
            <a:ext cx="443293" cy="44329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4" name="прямоугоник1"/>
          <p:cNvGrpSpPr/>
          <p:nvPr/>
        </p:nvGrpSpPr>
        <p:grpSpPr>
          <a:xfrm>
            <a:off x="359532" y="591530"/>
            <a:ext cx="8100900" cy="4316175"/>
            <a:chOff x="2816871" y="731309"/>
            <a:chExt cx="5972868" cy="4247700"/>
          </a:xfrm>
        </p:grpSpPr>
        <p:pic>
          <p:nvPicPr>
            <p:cNvPr id="3079" name="Picture 7" descr="C:\Users\1\Desktop\кокурс плакат\картинки\43fd-29d962-910d36.jpg"/>
            <p:cNvPicPr>
              <a:picLocks noChangeAspect="1" noChangeArrowheads="1"/>
            </p:cNvPicPr>
            <p:nvPr/>
          </p:nvPicPr>
          <p:blipFill>
            <a:blip r:embed="rId11" cstate="print"/>
            <a:srcRect/>
            <a:stretch>
              <a:fillRect/>
            </a:stretch>
          </p:blipFill>
          <p:spPr bwMode="auto">
            <a:xfrm>
              <a:off x="2816871" y="731309"/>
              <a:ext cx="5972868" cy="4247700"/>
            </a:xfrm>
            <a:prstGeom prst="roundRect">
              <a:avLst>
                <a:gd name="adj" fmla="val 16667"/>
              </a:avLst>
            </a:prstGeom>
            <a:ln>
              <a:noFill/>
            </a:ln>
            <a:effectLst>
              <a:outerShdw blurRad="76200" dist="38100" dir="78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contrasting" dir="t">
                <a:rot lat="0" lon="0" rev="4200000"/>
              </a:lightRig>
            </a:scene3d>
            <a:sp3d prstMaterial="plastic">
              <a:bevelT w="381000" h="114300" prst="relaxedInset"/>
              <a:contourClr>
                <a:srgbClr val="969696"/>
              </a:contourClr>
            </a:sp3d>
          </p:spPr>
        </p:pic>
        <p:pic>
          <p:nvPicPr>
            <p:cNvPr id="3080" name="Picture 8" descr="C:\Users\1\Desktop\кокурс плакат\картинки\14052844.gif"/>
            <p:cNvPicPr>
              <a:picLocks noChangeAspect="1" noChangeArrowheads="1" noCrop="1"/>
            </p:cNvPicPr>
            <p:nvPr/>
          </p:nvPicPr>
          <p:blipFill>
            <a:blip r:embed="rId13" cstate="print"/>
            <a:srcRect/>
            <a:stretch>
              <a:fillRect/>
            </a:stretch>
          </p:blipFill>
          <p:spPr bwMode="auto">
            <a:xfrm>
              <a:off x="3094336" y="1262801"/>
              <a:ext cx="4824769" cy="3102506"/>
            </a:xfrm>
            <a:prstGeom prst="rect">
              <a:avLst/>
            </a:prstGeom>
            <a:noFill/>
          </p:spPr>
        </p:pic>
      </p:grpSp>
    </p:spTree>
  </p:cSld>
  <p:clrMapOvr>
    <a:masterClrMapping/>
  </p:clrMapOvr>
  <p:transition advClick="0">
    <p:fad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07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75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</p:childTnLst>
        </p:cTn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рямоугольник 13">
            <a:hlinkClick r:id="rId3" action="ppaction://hlinksldjump" tooltip="Процессы жизнедеятельности в растительной клетке"/>
          </p:cNvPr>
          <p:cNvSpPr/>
          <p:nvPr/>
        </p:nvSpPr>
        <p:spPr>
          <a:xfrm>
            <a:off x="5400092" y="-1"/>
            <a:ext cx="2196244" cy="49050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  <a:effectLst>
            <a:outerShdw blurRad="127000" dist="38100" dir="5400000" sx="103000" sy="103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 smtClean="0">
                <a:solidFill>
                  <a:schemeClr val="bg1"/>
                </a:solidFill>
                <a:hlinkClick r:id="rId3" action="ppaction://hlinksldjump"/>
              </a:rPr>
              <a:t>Список заданий</a:t>
            </a:r>
            <a:endParaRPr lang="ru-RU" b="1" u="sng" dirty="0">
              <a:solidFill>
                <a:schemeClr val="bg1"/>
              </a:solidFill>
            </a:endParaRPr>
          </a:p>
        </p:txBody>
      </p:sp>
      <p:sp>
        <p:nvSpPr>
          <p:cNvPr id="143" name="Прямоугольник 142"/>
          <p:cNvSpPr/>
          <p:nvPr/>
        </p:nvSpPr>
        <p:spPr>
          <a:xfrm>
            <a:off x="3527884" y="0"/>
            <a:ext cx="1913023" cy="490509"/>
          </a:xfrm>
          <a:prstGeom prst="rect">
            <a:avLst/>
          </a:prstGeom>
          <a:solidFill>
            <a:srgbClr val="1C2F5A"/>
          </a:solidFill>
          <a:ln>
            <a:noFill/>
          </a:ln>
          <a:effectLst>
            <a:outerShdw blurRad="127000" dist="38100" dir="5400000" sx="103000" sy="103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Строение клетки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146" name="Прямоугольник 145">
            <a:hlinkClick r:id="rId4" action="ppaction://hlinksldjump" tooltip="Устройство микроскопа и правила работы с ним"/>
          </p:cNvPr>
          <p:cNvSpPr/>
          <p:nvPr/>
        </p:nvSpPr>
        <p:spPr>
          <a:xfrm>
            <a:off x="1" y="0"/>
            <a:ext cx="1763687" cy="49050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  <a:effectLst>
            <a:outerShdw blurRad="127000" dist="38100" dir="5400000" sx="103000" sy="103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/>
                </a:solidFill>
                <a:hlinkClick r:id="rId5" action="ppaction://hlinksldjump"/>
              </a:rPr>
              <a:t>Великие открытия 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151" name="Прямоугольник 150">
            <a:hlinkClick r:id="rId6" action="ppaction://hlinksldjump" tooltip="Устройство микроскопа и правила работы с ним"/>
          </p:cNvPr>
          <p:cNvSpPr/>
          <p:nvPr/>
        </p:nvSpPr>
        <p:spPr>
          <a:xfrm>
            <a:off x="1763688" y="0"/>
            <a:ext cx="1764196" cy="49050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  <a:effectLst>
            <a:outerShdw blurRad="127000" dist="38100" dir="5400000" sx="103000" sy="103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 smtClean="0">
                <a:solidFill>
                  <a:schemeClr val="bg1"/>
                </a:solidFill>
                <a:hlinkClick r:id="rId6" action="ppaction://hlinksldjump"/>
              </a:rPr>
              <a:t>Микроскоп</a:t>
            </a:r>
            <a:endParaRPr lang="ru-RU" b="1" u="sng" dirty="0">
              <a:solidFill>
                <a:schemeClr val="bg1"/>
              </a:solidFill>
            </a:endParaRPr>
          </a:p>
        </p:txBody>
      </p:sp>
      <p:sp>
        <p:nvSpPr>
          <p:cNvPr id="17" name="Полилиния 16">
            <a:hlinkClick r:id="rId7" action="ppaction://hlinksldjump"/>
          </p:cNvPr>
          <p:cNvSpPr/>
          <p:nvPr/>
        </p:nvSpPr>
        <p:spPr>
          <a:xfrm>
            <a:off x="4394200" y="3309353"/>
            <a:ext cx="1509948" cy="810569"/>
          </a:xfrm>
          <a:custGeom>
            <a:avLst/>
            <a:gdLst>
              <a:gd name="connsiteX0" fmla="*/ 209884 w 1450474"/>
              <a:gd name="connsiteY0" fmla="*/ 312152 h 811463"/>
              <a:gd name="connsiteX1" fmla="*/ 93579 w 1450474"/>
              <a:gd name="connsiteY1" fmla="*/ 380331 h 811463"/>
              <a:gd name="connsiteX2" fmla="*/ 81547 w 1450474"/>
              <a:gd name="connsiteY2" fmla="*/ 380331 h 811463"/>
              <a:gd name="connsiteX3" fmla="*/ 45453 w 1450474"/>
              <a:gd name="connsiteY3" fmla="*/ 448510 h 811463"/>
              <a:gd name="connsiteX4" fmla="*/ 13368 w 1450474"/>
              <a:gd name="connsiteY4" fmla="*/ 568826 h 811463"/>
              <a:gd name="connsiteX5" fmla="*/ 1337 w 1450474"/>
              <a:gd name="connsiteY5" fmla="*/ 628984 h 811463"/>
              <a:gd name="connsiteX6" fmla="*/ 21389 w 1450474"/>
              <a:gd name="connsiteY6" fmla="*/ 689142 h 811463"/>
              <a:gd name="connsiteX7" fmla="*/ 97589 w 1450474"/>
              <a:gd name="connsiteY7" fmla="*/ 753310 h 811463"/>
              <a:gd name="connsiteX8" fmla="*/ 177800 w 1450474"/>
              <a:gd name="connsiteY8" fmla="*/ 781384 h 811463"/>
              <a:gd name="connsiteX9" fmla="*/ 386347 w 1450474"/>
              <a:gd name="connsiteY9" fmla="*/ 801436 h 811463"/>
              <a:gd name="connsiteX10" fmla="*/ 498642 w 1450474"/>
              <a:gd name="connsiteY10" fmla="*/ 805447 h 811463"/>
              <a:gd name="connsiteX11" fmla="*/ 655053 w 1450474"/>
              <a:gd name="connsiteY11" fmla="*/ 765342 h 811463"/>
              <a:gd name="connsiteX12" fmla="*/ 799432 w 1450474"/>
              <a:gd name="connsiteY12" fmla="*/ 717215 h 811463"/>
              <a:gd name="connsiteX13" fmla="*/ 1052095 w 1450474"/>
              <a:gd name="connsiteY13" fmla="*/ 641015 h 811463"/>
              <a:gd name="connsiteX14" fmla="*/ 1228558 w 1450474"/>
              <a:gd name="connsiteY14" fmla="*/ 520700 h 811463"/>
              <a:gd name="connsiteX15" fmla="*/ 1356895 w 1450474"/>
              <a:gd name="connsiteY15" fmla="*/ 440489 h 811463"/>
              <a:gd name="connsiteX16" fmla="*/ 1413042 w 1450474"/>
              <a:gd name="connsiteY16" fmla="*/ 364289 h 811463"/>
              <a:gd name="connsiteX17" fmla="*/ 1449137 w 1450474"/>
              <a:gd name="connsiteY17" fmla="*/ 231942 h 811463"/>
              <a:gd name="connsiteX18" fmla="*/ 1421063 w 1450474"/>
              <a:gd name="connsiteY18" fmla="*/ 127668 h 811463"/>
              <a:gd name="connsiteX19" fmla="*/ 1332832 w 1450474"/>
              <a:gd name="connsiteY19" fmla="*/ 63500 h 811463"/>
              <a:gd name="connsiteX20" fmla="*/ 1252621 w 1450474"/>
              <a:gd name="connsiteY20" fmla="*/ 35426 h 811463"/>
              <a:gd name="connsiteX21" fmla="*/ 1144337 w 1450474"/>
              <a:gd name="connsiteY21" fmla="*/ 11363 h 811463"/>
              <a:gd name="connsiteX22" fmla="*/ 1040063 w 1450474"/>
              <a:gd name="connsiteY22" fmla="*/ 11363 h 811463"/>
              <a:gd name="connsiteX23" fmla="*/ 979905 w 1450474"/>
              <a:gd name="connsiteY23" fmla="*/ 79542 h 811463"/>
              <a:gd name="connsiteX24" fmla="*/ 711200 w 1450474"/>
              <a:gd name="connsiteY24" fmla="*/ 163763 h 811463"/>
              <a:gd name="connsiteX25" fmla="*/ 695158 w 1450474"/>
              <a:gd name="connsiteY25" fmla="*/ 187826 h 811463"/>
              <a:gd name="connsiteX26" fmla="*/ 675105 w 1450474"/>
              <a:gd name="connsiteY26" fmla="*/ 207879 h 811463"/>
              <a:gd name="connsiteX27" fmla="*/ 570832 w 1450474"/>
              <a:gd name="connsiteY27" fmla="*/ 235952 h 811463"/>
              <a:gd name="connsiteX28" fmla="*/ 414421 w 1450474"/>
              <a:gd name="connsiteY28" fmla="*/ 272047 h 811463"/>
              <a:gd name="connsiteX29" fmla="*/ 266032 w 1450474"/>
              <a:gd name="connsiteY29" fmla="*/ 300121 h 811463"/>
              <a:gd name="connsiteX30" fmla="*/ 209884 w 1450474"/>
              <a:gd name="connsiteY30" fmla="*/ 312152 h 8114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1450474" h="811463">
                <a:moveTo>
                  <a:pt x="209884" y="312152"/>
                </a:moveTo>
                <a:cubicBezTo>
                  <a:pt x="162426" y="340560"/>
                  <a:pt x="114968" y="368968"/>
                  <a:pt x="93579" y="380331"/>
                </a:cubicBezTo>
                <a:cubicBezTo>
                  <a:pt x="72190" y="391694"/>
                  <a:pt x="89568" y="368968"/>
                  <a:pt x="81547" y="380331"/>
                </a:cubicBezTo>
                <a:cubicBezTo>
                  <a:pt x="73526" y="391694"/>
                  <a:pt x="56816" y="417094"/>
                  <a:pt x="45453" y="448510"/>
                </a:cubicBezTo>
                <a:cubicBezTo>
                  <a:pt x="34090" y="479926"/>
                  <a:pt x="20721" y="538747"/>
                  <a:pt x="13368" y="568826"/>
                </a:cubicBezTo>
                <a:cubicBezTo>
                  <a:pt x="6015" y="598905"/>
                  <a:pt x="0" y="608931"/>
                  <a:pt x="1337" y="628984"/>
                </a:cubicBezTo>
                <a:cubicBezTo>
                  <a:pt x="2674" y="649037"/>
                  <a:pt x="5347" y="668421"/>
                  <a:pt x="21389" y="689142"/>
                </a:cubicBezTo>
                <a:cubicBezTo>
                  <a:pt x="37431" y="709863"/>
                  <a:pt x="71521" y="737936"/>
                  <a:pt x="97589" y="753310"/>
                </a:cubicBezTo>
                <a:cubicBezTo>
                  <a:pt x="123657" y="768684"/>
                  <a:pt x="129674" y="773363"/>
                  <a:pt x="177800" y="781384"/>
                </a:cubicBezTo>
                <a:cubicBezTo>
                  <a:pt x="225926" y="789405"/>
                  <a:pt x="332873" y="797425"/>
                  <a:pt x="386347" y="801436"/>
                </a:cubicBezTo>
                <a:cubicBezTo>
                  <a:pt x="439821" y="805447"/>
                  <a:pt x="453858" y="811463"/>
                  <a:pt x="498642" y="805447"/>
                </a:cubicBezTo>
                <a:cubicBezTo>
                  <a:pt x="543426" y="799431"/>
                  <a:pt x="604921" y="780047"/>
                  <a:pt x="655053" y="765342"/>
                </a:cubicBezTo>
                <a:cubicBezTo>
                  <a:pt x="705185" y="750637"/>
                  <a:pt x="733258" y="737936"/>
                  <a:pt x="799432" y="717215"/>
                </a:cubicBezTo>
                <a:cubicBezTo>
                  <a:pt x="865606" y="696494"/>
                  <a:pt x="980574" y="673768"/>
                  <a:pt x="1052095" y="641015"/>
                </a:cubicBezTo>
                <a:cubicBezTo>
                  <a:pt x="1123616" y="608263"/>
                  <a:pt x="1177758" y="554121"/>
                  <a:pt x="1228558" y="520700"/>
                </a:cubicBezTo>
                <a:cubicBezTo>
                  <a:pt x="1279358" y="487279"/>
                  <a:pt x="1326148" y="466557"/>
                  <a:pt x="1356895" y="440489"/>
                </a:cubicBezTo>
                <a:cubicBezTo>
                  <a:pt x="1387642" y="414421"/>
                  <a:pt x="1397668" y="399047"/>
                  <a:pt x="1413042" y="364289"/>
                </a:cubicBezTo>
                <a:cubicBezTo>
                  <a:pt x="1428416" y="329531"/>
                  <a:pt x="1447800" y="271379"/>
                  <a:pt x="1449137" y="231942"/>
                </a:cubicBezTo>
                <a:cubicBezTo>
                  <a:pt x="1450474" y="192505"/>
                  <a:pt x="1440447" y="155742"/>
                  <a:pt x="1421063" y="127668"/>
                </a:cubicBezTo>
                <a:cubicBezTo>
                  <a:pt x="1401679" y="99594"/>
                  <a:pt x="1360906" y="78874"/>
                  <a:pt x="1332832" y="63500"/>
                </a:cubicBezTo>
                <a:cubicBezTo>
                  <a:pt x="1304758" y="48126"/>
                  <a:pt x="1284037" y="44116"/>
                  <a:pt x="1252621" y="35426"/>
                </a:cubicBezTo>
                <a:cubicBezTo>
                  <a:pt x="1221205" y="26736"/>
                  <a:pt x="1179763" y="15373"/>
                  <a:pt x="1144337" y="11363"/>
                </a:cubicBezTo>
                <a:cubicBezTo>
                  <a:pt x="1108911" y="7353"/>
                  <a:pt x="1067468" y="0"/>
                  <a:pt x="1040063" y="11363"/>
                </a:cubicBezTo>
                <a:cubicBezTo>
                  <a:pt x="1012658" y="22726"/>
                  <a:pt x="1034716" y="54142"/>
                  <a:pt x="979905" y="79542"/>
                </a:cubicBezTo>
                <a:cubicBezTo>
                  <a:pt x="925095" y="104942"/>
                  <a:pt x="758658" y="145716"/>
                  <a:pt x="711200" y="163763"/>
                </a:cubicBezTo>
                <a:cubicBezTo>
                  <a:pt x="663742" y="181810"/>
                  <a:pt x="701174" y="180473"/>
                  <a:pt x="695158" y="187826"/>
                </a:cubicBezTo>
                <a:cubicBezTo>
                  <a:pt x="689142" y="195179"/>
                  <a:pt x="695826" y="199858"/>
                  <a:pt x="675105" y="207879"/>
                </a:cubicBezTo>
                <a:cubicBezTo>
                  <a:pt x="654384" y="215900"/>
                  <a:pt x="614279" y="225257"/>
                  <a:pt x="570832" y="235952"/>
                </a:cubicBezTo>
                <a:cubicBezTo>
                  <a:pt x="527385" y="246647"/>
                  <a:pt x="465221" y="261352"/>
                  <a:pt x="414421" y="272047"/>
                </a:cubicBezTo>
                <a:cubicBezTo>
                  <a:pt x="363621" y="282742"/>
                  <a:pt x="266032" y="300121"/>
                  <a:pt x="266032" y="300121"/>
                </a:cubicBezTo>
                <a:lnTo>
                  <a:pt x="209884" y="312152"/>
                </a:lnTo>
                <a:close/>
              </a:path>
            </a:pathLst>
          </a:custGeom>
          <a:noFill/>
          <a:ln w="279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олилиния 17"/>
          <p:cNvSpPr/>
          <p:nvPr/>
        </p:nvSpPr>
        <p:spPr>
          <a:xfrm>
            <a:off x="4488592" y="3351770"/>
            <a:ext cx="1306727" cy="699186"/>
          </a:xfrm>
          <a:custGeom>
            <a:avLst/>
            <a:gdLst>
              <a:gd name="connsiteX0" fmla="*/ 151370 w 1306727"/>
              <a:gd name="connsiteY0" fmla="*/ 336722 h 699186"/>
              <a:gd name="connsiteX1" fmla="*/ 64873 w 1306727"/>
              <a:gd name="connsiteY1" fmla="*/ 379971 h 699186"/>
              <a:gd name="connsiteX2" fmla="*/ 40159 w 1306727"/>
              <a:gd name="connsiteY2" fmla="*/ 429398 h 699186"/>
              <a:gd name="connsiteX3" fmla="*/ 3089 w 1306727"/>
              <a:gd name="connsiteY3" fmla="*/ 522073 h 699186"/>
              <a:gd name="connsiteX4" fmla="*/ 21624 w 1306727"/>
              <a:gd name="connsiteY4" fmla="*/ 590035 h 699186"/>
              <a:gd name="connsiteX5" fmla="*/ 64873 w 1306727"/>
              <a:gd name="connsiteY5" fmla="*/ 620927 h 699186"/>
              <a:gd name="connsiteX6" fmla="*/ 126657 w 1306727"/>
              <a:gd name="connsiteY6" fmla="*/ 688889 h 699186"/>
              <a:gd name="connsiteX7" fmla="*/ 244046 w 1306727"/>
              <a:gd name="connsiteY7" fmla="*/ 682711 h 699186"/>
              <a:gd name="connsiteX8" fmla="*/ 386149 w 1306727"/>
              <a:gd name="connsiteY8" fmla="*/ 695068 h 699186"/>
              <a:gd name="connsiteX9" fmla="*/ 460289 w 1306727"/>
              <a:gd name="connsiteY9" fmla="*/ 670354 h 699186"/>
              <a:gd name="connsiteX10" fmla="*/ 602392 w 1306727"/>
              <a:gd name="connsiteY10" fmla="*/ 639462 h 699186"/>
              <a:gd name="connsiteX11" fmla="*/ 763030 w 1306727"/>
              <a:gd name="connsiteY11" fmla="*/ 608571 h 699186"/>
              <a:gd name="connsiteX12" fmla="*/ 868062 w 1306727"/>
              <a:gd name="connsiteY12" fmla="*/ 559144 h 699186"/>
              <a:gd name="connsiteX13" fmla="*/ 954559 w 1306727"/>
              <a:gd name="connsiteY13" fmla="*/ 503538 h 699186"/>
              <a:gd name="connsiteX14" fmla="*/ 1028700 w 1306727"/>
              <a:gd name="connsiteY14" fmla="*/ 460289 h 699186"/>
              <a:gd name="connsiteX15" fmla="*/ 1146089 w 1306727"/>
              <a:gd name="connsiteY15" fmla="*/ 404684 h 699186"/>
              <a:gd name="connsiteX16" fmla="*/ 1195516 w 1306727"/>
              <a:gd name="connsiteY16" fmla="*/ 373792 h 699186"/>
              <a:gd name="connsiteX17" fmla="*/ 1244943 w 1306727"/>
              <a:gd name="connsiteY17" fmla="*/ 324365 h 699186"/>
              <a:gd name="connsiteX18" fmla="*/ 1294370 w 1306727"/>
              <a:gd name="connsiteY18" fmla="*/ 219333 h 699186"/>
              <a:gd name="connsiteX19" fmla="*/ 1294370 w 1306727"/>
              <a:gd name="connsiteY19" fmla="*/ 139014 h 699186"/>
              <a:gd name="connsiteX20" fmla="*/ 1220230 w 1306727"/>
              <a:gd name="connsiteY20" fmla="*/ 52516 h 699186"/>
              <a:gd name="connsiteX21" fmla="*/ 1176981 w 1306727"/>
              <a:gd name="connsiteY21" fmla="*/ 40160 h 699186"/>
              <a:gd name="connsiteX22" fmla="*/ 1090484 w 1306727"/>
              <a:gd name="connsiteY22" fmla="*/ 3089 h 699186"/>
              <a:gd name="connsiteX23" fmla="*/ 1047235 w 1306727"/>
              <a:gd name="connsiteY23" fmla="*/ 21625 h 699186"/>
              <a:gd name="connsiteX24" fmla="*/ 966916 w 1306727"/>
              <a:gd name="connsiteY24" fmla="*/ 64873 h 699186"/>
              <a:gd name="connsiteX25" fmla="*/ 898954 w 1306727"/>
              <a:gd name="connsiteY25" fmla="*/ 108122 h 699186"/>
              <a:gd name="connsiteX26" fmla="*/ 793922 w 1306727"/>
              <a:gd name="connsiteY26" fmla="*/ 132835 h 699186"/>
              <a:gd name="connsiteX27" fmla="*/ 682711 w 1306727"/>
              <a:gd name="connsiteY27" fmla="*/ 157549 h 699186"/>
              <a:gd name="connsiteX28" fmla="*/ 571500 w 1306727"/>
              <a:gd name="connsiteY28" fmla="*/ 231689 h 699186"/>
              <a:gd name="connsiteX29" fmla="*/ 404684 w 1306727"/>
              <a:gd name="connsiteY29" fmla="*/ 262581 h 699186"/>
              <a:gd name="connsiteX30" fmla="*/ 318186 w 1306727"/>
              <a:gd name="connsiteY30" fmla="*/ 287295 h 699186"/>
              <a:gd name="connsiteX31" fmla="*/ 206976 w 1306727"/>
              <a:gd name="connsiteY31" fmla="*/ 305830 h 699186"/>
              <a:gd name="connsiteX32" fmla="*/ 151370 w 1306727"/>
              <a:gd name="connsiteY32" fmla="*/ 336722 h 6991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1306727" h="699186">
                <a:moveTo>
                  <a:pt x="151370" y="336722"/>
                </a:moveTo>
                <a:cubicBezTo>
                  <a:pt x="127686" y="349079"/>
                  <a:pt x="83408" y="364525"/>
                  <a:pt x="64873" y="379971"/>
                </a:cubicBezTo>
                <a:cubicBezTo>
                  <a:pt x="46338" y="395417"/>
                  <a:pt x="50456" y="405714"/>
                  <a:pt x="40159" y="429398"/>
                </a:cubicBezTo>
                <a:cubicBezTo>
                  <a:pt x="29862" y="453082"/>
                  <a:pt x="6178" y="495300"/>
                  <a:pt x="3089" y="522073"/>
                </a:cubicBezTo>
                <a:cubicBezTo>
                  <a:pt x="0" y="548846"/>
                  <a:pt x="11327" y="573559"/>
                  <a:pt x="21624" y="590035"/>
                </a:cubicBezTo>
                <a:cubicBezTo>
                  <a:pt x="31921" y="606511"/>
                  <a:pt x="47368" y="604451"/>
                  <a:pt x="64873" y="620927"/>
                </a:cubicBezTo>
                <a:cubicBezTo>
                  <a:pt x="82378" y="637403"/>
                  <a:pt x="96795" y="678592"/>
                  <a:pt x="126657" y="688889"/>
                </a:cubicBezTo>
                <a:cubicBezTo>
                  <a:pt x="156519" y="699186"/>
                  <a:pt x="200797" y="681681"/>
                  <a:pt x="244046" y="682711"/>
                </a:cubicBezTo>
                <a:cubicBezTo>
                  <a:pt x="287295" y="683741"/>
                  <a:pt x="350109" y="697127"/>
                  <a:pt x="386149" y="695068"/>
                </a:cubicBezTo>
                <a:cubicBezTo>
                  <a:pt x="422189" y="693009"/>
                  <a:pt x="424249" y="679622"/>
                  <a:pt x="460289" y="670354"/>
                </a:cubicBezTo>
                <a:cubicBezTo>
                  <a:pt x="496329" y="661086"/>
                  <a:pt x="551935" y="649759"/>
                  <a:pt x="602392" y="639462"/>
                </a:cubicBezTo>
                <a:cubicBezTo>
                  <a:pt x="652849" y="629165"/>
                  <a:pt x="718752" y="621957"/>
                  <a:pt x="763030" y="608571"/>
                </a:cubicBezTo>
                <a:cubicBezTo>
                  <a:pt x="807308" y="595185"/>
                  <a:pt x="836141" y="576649"/>
                  <a:pt x="868062" y="559144"/>
                </a:cubicBezTo>
                <a:cubicBezTo>
                  <a:pt x="899983" y="541639"/>
                  <a:pt x="927786" y="520014"/>
                  <a:pt x="954559" y="503538"/>
                </a:cubicBezTo>
                <a:cubicBezTo>
                  <a:pt x="981332" y="487062"/>
                  <a:pt x="996778" y="476765"/>
                  <a:pt x="1028700" y="460289"/>
                </a:cubicBezTo>
                <a:cubicBezTo>
                  <a:pt x="1060622" y="443813"/>
                  <a:pt x="1118286" y="419100"/>
                  <a:pt x="1146089" y="404684"/>
                </a:cubicBezTo>
                <a:cubicBezTo>
                  <a:pt x="1173892" y="390268"/>
                  <a:pt x="1179040" y="387178"/>
                  <a:pt x="1195516" y="373792"/>
                </a:cubicBezTo>
                <a:cubicBezTo>
                  <a:pt x="1211992" y="360406"/>
                  <a:pt x="1228467" y="350108"/>
                  <a:pt x="1244943" y="324365"/>
                </a:cubicBezTo>
                <a:cubicBezTo>
                  <a:pt x="1261419" y="298622"/>
                  <a:pt x="1286132" y="250225"/>
                  <a:pt x="1294370" y="219333"/>
                </a:cubicBezTo>
                <a:cubicBezTo>
                  <a:pt x="1302608" y="188441"/>
                  <a:pt x="1306727" y="166817"/>
                  <a:pt x="1294370" y="139014"/>
                </a:cubicBezTo>
                <a:cubicBezTo>
                  <a:pt x="1282013" y="111211"/>
                  <a:pt x="1239795" y="68992"/>
                  <a:pt x="1220230" y="52516"/>
                </a:cubicBezTo>
                <a:cubicBezTo>
                  <a:pt x="1200665" y="36040"/>
                  <a:pt x="1198605" y="48398"/>
                  <a:pt x="1176981" y="40160"/>
                </a:cubicBezTo>
                <a:cubicBezTo>
                  <a:pt x="1155357" y="31922"/>
                  <a:pt x="1112108" y="6178"/>
                  <a:pt x="1090484" y="3089"/>
                </a:cubicBezTo>
                <a:cubicBezTo>
                  <a:pt x="1068860" y="0"/>
                  <a:pt x="1067830" y="11328"/>
                  <a:pt x="1047235" y="21625"/>
                </a:cubicBezTo>
                <a:cubicBezTo>
                  <a:pt x="1026640" y="31922"/>
                  <a:pt x="991630" y="50457"/>
                  <a:pt x="966916" y="64873"/>
                </a:cubicBezTo>
                <a:cubicBezTo>
                  <a:pt x="942203" y="79289"/>
                  <a:pt x="927786" y="96795"/>
                  <a:pt x="898954" y="108122"/>
                </a:cubicBezTo>
                <a:cubicBezTo>
                  <a:pt x="870122" y="119449"/>
                  <a:pt x="793922" y="132835"/>
                  <a:pt x="793922" y="132835"/>
                </a:cubicBezTo>
                <a:cubicBezTo>
                  <a:pt x="757882" y="141073"/>
                  <a:pt x="719781" y="141073"/>
                  <a:pt x="682711" y="157549"/>
                </a:cubicBezTo>
                <a:cubicBezTo>
                  <a:pt x="645641" y="174025"/>
                  <a:pt x="617838" y="214184"/>
                  <a:pt x="571500" y="231689"/>
                </a:cubicBezTo>
                <a:cubicBezTo>
                  <a:pt x="525162" y="249194"/>
                  <a:pt x="446903" y="253313"/>
                  <a:pt x="404684" y="262581"/>
                </a:cubicBezTo>
                <a:cubicBezTo>
                  <a:pt x="362465" y="271849"/>
                  <a:pt x="351137" y="280087"/>
                  <a:pt x="318186" y="287295"/>
                </a:cubicBezTo>
                <a:cubicBezTo>
                  <a:pt x="285235" y="294503"/>
                  <a:pt x="230660" y="297592"/>
                  <a:pt x="206976" y="305830"/>
                </a:cubicBezTo>
                <a:cubicBezTo>
                  <a:pt x="183292" y="314068"/>
                  <a:pt x="175054" y="324365"/>
                  <a:pt x="151370" y="336722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олилиния 18"/>
          <p:cNvSpPr/>
          <p:nvPr/>
        </p:nvSpPr>
        <p:spPr>
          <a:xfrm>
            <a:off x="4599803" y="3507855"/>
            <a:ext cx="1088321" cy="444248"/>
          </a:xfrm>
          <a:custGeom>
            <a:avLst/>
            <a:gdLst>
              <a:gd name="connsiteX0" fmla="*/ 627105 w 1109019"/>
              <a:gd name="connsiteY0" fmla="*/ 51486 h 426307"/>
              <a:gd name="connsiteX1" fmla="*/ 645640 w 1109019"/>
              <a:gd name="connsiteY1" fmla="*/ 2059 h 426307"/>
              <a:gd name="connsiteX2" fmla="*/ 478824 w 1109019"/>
              <a:gd name="connsiteY2" fmla="*/ 39129 h 426307"/>
              <a:gd name="connsiteX3" fmla="*/ 361435 w 1109019"/>
              <a:gd name="connsiteY3" fmla="*/ 113270 h 426307"/>
              <a:gd name="connsiteX4" fmla="*/ 256402 w 1109019"/>
              <a:gd name="connsiteY4" fmla="*/ 137983 h 426307"/>
              <a:gd name="connsiteX5" fmla="*/ 114300 w 1109019"/>
              <a:gd name="connsiteY5" fmla="*/ 162697 h 426307"/>
              <a:gd name="connsiteX6" fmla="*/ 40159 w 1109019"/>
              <a:gd name="connsiteY6" fmla="*/ 199767 h 426307"/>
              <a:gd name="connsiteX7" fmla="*/ 3089 w 1109019"/>
              <a:gd name="connsiteY7" fmla="*/ 304800 h 426307"/>
              <a:gd name="connsiteX8" fmla="*/ 58694 w 1109019"/>
              <a:gd name="connsiteY8" fmla="*/ 354227 h 426307"/>
              <a:gd name="connsiteX9" fmla="*/ 151370 w 1109019"/>
              <a:gd name="connsiteY9" fmla="*/ 416010 h 426307"/>
              <a:gd name="connsiteX10" fmla="*/ 250224 w 1109019"/>
              <a:gd name="connsiteY10" fmla="*/ 416010 h 426307"/>
              <a:gd name="connsiteX11" fmla="*/ 305829 w 1109019"/>
              <a:gd name="connsiteY11" fmla="*/ 416010 h 426307"/>
              <a:gd name="connsiteX12" fmla="*/ 447932 w 1109019"/>
              <a:gd name="connsiteY12" fmla="*/ 397475 h 426307"/>
              <a:gd name="connsiteX13" fmla="*/ 664175 w 1109019"/>
              <a:gd name="connsiteY13" fmla="*/ 323335 h 426307"/>
              <a:gd name="connsiteX14" fmla="*/ 707424 w 1109019"/>
              <a:gd name="connsiteY14" fmla="*/ 317156 h 426307"/>
              <a:gd name="connsiteX15" fmla="*/ 861883 w 1109019"/>
              <a:gd name="connsiteY15" fmla="*/ 280086 h 426307"/>
              <a:gd name="connsiteX16" fmla="*/ 936024 w 1109019"/>
              <a:gd name="connsiteY16" fmla="*/ 212124 h 426307"/>
              <a:gd name="connsiteX17" fmla="*/ 973094 w 1109019"/>
              <a:gd name="connsiteY17" fmla="*/ 187410 h 426307"/>
              <a:gd name="connsiteX18" fmla="*/ 1016343 w 1109019"/>
              <a:gd name="connsiteY18" fmla="*/ 137983 h 426307"/>
              <a:gd name="connsiteX19" fmla="*/ 1065770 w 1109019"/>
              <a:gd name="connsiteY19" fmla="*/ 82378 h 426307"/>
              <a:gd name="connsiteX20" fmla="*/ 1109019 w 1109019"/>
              <a:gd name="connsiteY20" fmla="*/ 51486 h 4263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1109019" h="426307">
                <a:moveTo>
                  <a:pt x="627105" y="51486"/>
                </a:moveTo>
                <a:cubicBezTo>
                  <a:pt x="648729" y="27802"/>
                  <a:pt x="670353" y="4118"/>
                  <a:pt x="645640" y="2059"/>
                </a:cubicBezTo>
                <a:cubicBezTo>
                  <a:pt x="620927" y="0"/>
                  <a:pt x="526191" y="20594"/>
                  <a:pt x="478824" y="39129"/>
                </a:cubicBezTo>
                <a:cubicBezTo>
                  <a:pt x="431457" y="57664"/>
                  <a:pt x="398505" y="96794"/>
                  <a:pt x="361435" y="113270"/>
                </a:cubicBezTo>
                <a:cubicBezTo>
                  <a:pt x="324365" y="129746"/>
                  <a:pt x="297591" y="129745"/>
                  <a:pt x="256402" y="137983"/>
                </a:cubicBezTo>
                <a:cubicBezTo>
                  <a:pt x="215213" y="146221"/>
                  <a:pt x="150341" y="152400"/>
                  <a:pt x="114300" y="162697"/>
                </a:cubicBezTo>
                <a:cubicBezTo>
                  <a:pt x="78260" y="172994"/>
                  <a:pt x="58694" y="176083"/>
                  <a:pt x="40159" y="199767"/>
                </a:cubicBezTo>
                <a:cubicBezTo>
                  <a:pt x="21624" y="223451"/>
                  <a:pt x="0" y="279057"/>
                  <a:pt x="3089" y="304800"/>
                </a:cubicBezTo>
                <a:cubicBezTo>
                  <a:pt x="6178" y="330543"/>
                  <a:pt x="33981" y="335692"/>
                  <a:pt x="58694" y="354227"/>
                </a:cubicBezTo>
                <a:cubicBezTo>
                  <a:pt x="83407" y="372762"/>
                  <a:pt x="119448" y="405713"/>
                  <a:pt x="151370" y="416010"/>
                </a:cubicBezTo>
                <a:cubicBezTo>
                  <a:pt x="183292" y="426307"/>
                  <a:pt x="250224" y="416010"/>
                  <a:pt x="250224" y="416010"/>
                </a:cubicBezTo>
                <a:cubicBezTo>
                  <a:pt x="275967" y="416010"/>
                  <a:pt x="272878" y="419099"/>
                  <a:pt x="305829" y="416010"/>
                </a:cubicBezTo>
                <a:cubicBezTo>
                  <a:pt x="338780" y="412921"/>
                  <a:pt x="388208" y="412921"/>
                  <a:pt x="447932" y="397475"/>
                </a:cubicBezTo>
                <a:cubicBezTo>
                  <a:pt x="507656" y="382029"/>
                  <a:pt x="620926" y="336722"/>
                  <a:pt x="664175" y="323335"/>
                </a:cubicBezTo>
                <a:cubicBezTo>
                  <a:pt x="707424" y="309949"/>
                  <a:pt x="674473" y="324364"/>
                  <a:pt x="707424" y="317156"/>
                </a:cubicBezTo>
                <a:cubicBezTo>
                  <a:pt x="740375" y="309948"/>
                  <a:pt x="823783" y="297591"/>
                  <a:pt x="861883" y="280086"/>
                </a:cubicBezTo>
                <a:cubicBezTo>
                  <a:pt x="899983" y="262581"/>
                  <a:pt x="917489" y="227570"/>
                  <a:pt x="936024" y="212124"/>
                </a:cubicBezTo>
                <a:cubicBezTo>
                  <a:pt x="954559" y="196678"/>
                  <a:pt x="959708" y="199767"/>
                  <a:pt x="973094" y="187410"/>
                </a:cubicBezTo>
                <a:cubicBezTo>
                  <a:pt x="986480" y="175053"/>
                  <a:pt x="1016343" y="137983"/>
                  <a:pt x="1016343" y="137983"/>
                </a:cubicBezTo>
                <a:cubicBezTo>
                  <a:pt x="1031789" y="120478"/>
                  <a:pt x="1050324" y="96794"/>
                  <a:pt x="1065770" y="82378"/>
                </a:cubicBezTo>
                <a:cubicBezTo>
                  <a:pt x="1081216" y="67962"/>
                  <a:pt x="1109019" y="51486"/>
                  <a:pt x="1109019" y="51486"/>
                </a:cubicBezTo>
              </a:path>
            </a:pathLst>
          </a:custGeom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олилиния 19"/>
          <p:cNvSpPr/>
          <p:nvPr/>
        </p:nvSpPr>
        <p:spPr>
          <a:xfrm>
            <a:off x="4834581" y="3477398"/>
            <a:ext cx="808338" cy="395416"/>
          </a:xfrm>
          <a:custGeom>
            <a:avLst/>
            <a:gdLst>
              <a:gd name="connsiteX0" fmla="*/ 299651 w 808338"/>
              <a:gd name="connsiteY0" fmla="*/ 198737 h 395416"/>
              <a:gd name="connsiteX1" fmla="*/ 188441 w 808338"/>
              <a:gd name="connsiteY1" fmla="*/ 204916 h 395416"/>
              <a:gd name="connsiteX2" fmla="*/ 3089 w 808338"/>
              <a:gd name="connsiteY2" fmla="*/ 340840 h 395416"/>
              <a:gd name="connsiteX3" fmla="*/ 169905 w 808338"/>
              <a:gd name="connsiteY3" fmla="*/ 390267 h 395416"/>
              <a:gd name="connsiteX4" fmla="*/ 324365 w 808338"/>
              <a:gd name="connsiteY4" fmla="*/ 371732 h 395416"/>
              <a:gd name="connsiteX5" fmla="*/ 478824 w 808338"/>
              <a:gd name="connsiteY5" fmla="*/ 328483 h 395416"/>
              <a:gd name="connsiteX6" fmla="*/ 633284 w 808338"/>
              <a:gd name="connsiteY6" fmla="*/ 248164 h 395416"/>
              <a:gd name="connsiteX7" fmla="*/ 719781 w 808338"/>
              <a:gd name="connsiteY7" fmla="*/ 155488 h 395416"/>
              <a:gd name="connsiteX8" fmla="*/ 800100 w 808338"/>
              <a:gd name="connsiteY8" fmla="*/ 87526 h 395416"/>
              <a:gd name="connsiteX9" fmla="*/ 670354 w 808338"/>
              <a:gd name="connsiteY9" fmla="*/ 13386 h 395416"/>
              <a:gd name="connsiteX10" fmla="*/ 590035 w 808338"/>
              <a:gd name="connsiteY10" fmla="*/ 13386 h 395416"/>
              <a:gd name="connsiteX11" fmla="*/ 454111 w 808338"/>
              <a:gd name="connsiteY11" fmla="*/ 93705 h 395416"/>
              <a:gd name="connsiteX12" fmla="*/ 305830 w 808338"/>
              <a:gd name="connsiteY12" fmla="*/ 136953 h 395416"/>
              <a:gd name="connsiteX13" fmla="*/ 299651 w 808338"/>
              <a:gd name="connsiteY13" fmla="*/ 198737 h 3954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808338" h="395416">
                <a:moveTo>
                  <a:pt x="299651" y="198737"/>
                </a:moveTo>
                <a:cubicBezTo>
                  <a:pt x="280086" y="210064"/>
                  <a:pt x="237868" y="181232"/>
                  <a:pt x="188441" y="204916"/>
                </a:cubicBezTo>
                <a:cubicBezTo>
                  <a:pt x="139014" y="228600"/>
                  <a:pt x="6178" y="309948"/>
                  <a:pt x="3089" y="340840"/>
                </a:cubicBezTo>
                <a:cubicBezTo>
                  <a:pt x="0" y="371732"/>
                  <a:pt x="116359" y="385118"/>
                  <a:pt x="169905" y="390267"/>
                </a:cubicBezTo>
                <a:cubicBezTo>
                  <a:pt x="223451" y="395416"/>
                  <a:pt x="272879" y="382029"/>
                  <a:pt x="324365" y="371732"/>
                </a:cubicBezTo>
                <a:cubicBezTo>
                  <a:pt x="375852" y="361435"/>
                  <a:pt x="427338" y="349078"/>
                  <a:pt x="478824" y="328483"/>
                </a:cubicBezTo>
                <a:cubicBezTo>
                  <a:pt x="530310" y="307888"/>
                  <a:pt x="593125" y="276996"/>
                  <a:pt x="633284" y="248164"/>
                </a:cubicBezTo>
                <a:cubicBezTo>
                  <a:pt x="673443" y="219332"/>
                  <a:pt x="691978" y="182261"/>
                  <a:pt x="719781" y="155488"/>
                </a:cubicBezTo>
                <a:cubicBezTo>
                  <a:pt x="747584" y="128715"/>
                  <a:pt x="808338" y="111210"/>
                  <a:pt x="800100" y="87526"/>
                </a:cubicBezTo>
                <a:cubicBezTo>
                  <a:pt x="791862" y="63842"/>
                  <a:pt x="705365" y="25743"/>
                  <a:pt x="670354" y="13386"/>
                </a:cubicBezTo>
                <a:cubicBezTo>
                  <a:pt x="635343" y="1029"/>
                  <a:pt x="626076" y="0"/>
                  <a:pt x="590035" y="13386"/>
                </a:cubicBezTo>
                <a:cubicBezTo>
                  <a:pt x="553995" y="26773"/>
                  <a:pt x="501478" y="73111"/>
                  <a:pt x="454111" y="93705"/>
                </a:cubicBezTo>
                <a:cubicBezTo>
                  <a:pt x="406744" y="114299"/>
                  <a:pt x="337752" y="123567"/>
                  <a:pt x="305830" y="136953"/>
                </a:cubicBezTo>
                <a:cubicBezTo>
                  <a:pt x="273908" y="150339"/>
                  <a:pt x="319216" y="187410"/>
                  <a:pt x="299651" y="198737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олилиния 20"/>
          <p:cNvSpPr/>
          <p:nvPr/>
        </p:nvSpPr>
        <p:spPr>
          <a:xfrm>
            <a:off x="4894305" y="3563894"/>
            <a:ext cx="619898" cy="301711"/>
          </a:xfrm>
          <a:custGeom>
            <a:avLst/>
            <a:gdLst>
              <a:gd name="connsiteX0" fmla="*/ 246106 w 619898"/>
              <a:gd name="connsiteY0" fmla="*/ 143133 h 301711"/>
              <a:gd name="connsiteX1" fmla="*/ 66933 w 619898"/>
              <a:gd name="connsiteY1" fmla="*/ 155490 h 301711"/>
              <a:gd name="connsiteX2" fmla="*/ 5149 w 619898"/>
              <a:gd name="connsiteY2" fmla="*/ 223452 h 301711"/>
              <a:gd name="connsiteX3" fmla="*/ 97825 w 619898"/>
              <a:gd name="connsiteY3" fmla="*/ 285236 h 301711"/>
              <a:gd name="connsiteX4" fmla="*/ 258463 w 619898"/>
              <a:gd name="connsiteY4" fmla="*/ 297592 h 301711"/>
              <a:gd name="connsiteX5" fmla="*/ 400565 w 619898"/>
              <a:gd name="connsiteY5" fmla="*/ 260522 h 301711"/>
              <a:gd name="connsiteX6" fmla="*/ 511776 w 619898"/>
              <a:gd name="connsiteY6" fmla="*/ 186382 h 301711"/>
              <a:gd name="connsiteX7" fmla="*/ 585917 w 619898"/>
              <a:gd name="connsiteY7" fmla="*/ 106063 h 301711"/>
              <a:gd name="connsiteX8" fmla="*/ 610630 w 619898"/>
              <a:gd name="connsiteY8" fmla="*/ 25744 h 301711"/>
              <a:gd name="connsiteX9" fmla="*/ 530311 w 619898"/>
              <a:gd name="connsiteY9" fmla="*/ 1030 h 301711"/>
              <a:gd name="connsiteX10" fmla="*/ 449992 w 619898"/>
              <a:gd name="connsiteY10" fmla="*/ 19565 h 301711"/>
              <a:gd name="connsiteX11" fmla="*/ 332603 w 619898"/>
              <a:gd name="connsiteY11" fmla="*/ 68992 h 301711"/>
              <a:gd name="connsiteX12" fmla="*/ 270819 w 619898"/>
              <a:gd name="connsiteY12" fmla="*/ 75171 h 301711"/>
              <a:gd name="connsiteX13" fmla="*/ 178144 w 619898"/>
              <a:gd name="connsiteY13" fmla="*/ 118420 h 301711"/>
              <a:gd name="connsiteX14" fmla="*/ 122538 w 619898"/>
              <a:gd name="connsiteY14" fmla="*/ 155490 h 301711"/>
              <a:gd name="connsiteX15" fmla="*/ 171965 w 619898"/>
              <a:gd name="connsiteY15" fmla="*/ 155490 h 301711"/>
              <a:gd name="connsiteX16" fmla="*/ 215214 w 619898"/>
              <a:gd name="connsiteY16" fmla="*/ 186382 h 3017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9898" h="301711">
                <a:moveTo>
                  <a:pt x="246106" y="143133"/>
                </a:moveTo>
                <a:cubicBezTo>
                  <a:pt x="176599" y="142618"/>
                  <a:pt x="107093" y="142104"/>
                  <a:pt x="66933" y="155490"/>
                </a:cubicBezTo>
                <a:cubicBezTo>
                  <a:pt x="26774" y="168877"/>
                  <a:pt x="0" y="201828"/>
                  <a:pt x="5149" y="223452"/>
                </a:cubicBezTo>
                <a:cubicBezTo>
                  <a:pt x="10298" y="245076"/>
                  <a:pt x="55606" y="272879"/>
                  <a:pt x="97825" y="285236"/>
                </a:cubicBezTo>
                <a:cubicBezTo>
                  <a:pt x="140044" y="297593"/>
                  <a:pt x="208006" y="301711"/>
                  <a:pt x="258463" y="297592"/>
                </a:cubicBezTo>
                <a:cubicBezTo>
                  <a:pt x="308920" y="293473"/>
                  <a:pt x="358346" y="279057"/>
                  <a:pt x="400565" y="260522"/>
                </a:cubicBezTo>
                <a:cubicBezTo>
                  <a:pt x="442784" y="241987"/>
                  <a:pt x="480884" y="212125"/>
                  <a:pt x="511776" y="186382"/>
                </a:cubicBezTo>
                <a:cubicBezTo>
                  <a:pt x="542668" y="160639"/>
                  <a:pt x="569441" y="132836"/>
                  <a:pt x="585917" y="106063"/>
                </a:cubicBezTo>
                <a:cubicBezTo>
                  <a:pt x="602393" y="79290"/>
                  <a:pt x="619898" y="43249"/>
                  <a:pt x="610630" y="25744"/>
                </a:cubicBezTo>
                <a:cubicBezTo>
                  <a:pt x="601362" y="8239"/>
                  <a:pt x="557084" y="2060"/>
                  <a:pt x="530311" y="1030"/>
                </a:cubicBezTo>
                <a:cubicBezTo>
                  <a:pt x="503538" y="0"/>
                  <a:pt x="482943" y="8238"/>
                  <a:pt x="449992" y="19565"/>
                </a:cubicBezTo>
                <a:cubicBezTo>
                  <a:pt x="417041" y="30892"/>
                  <a:pt x="362465" y="59724"/>
                  <a:pt x="332603" y="68992"/>
                </a:cubicBezTo>
                <a:cubicBezTo>
                  <a:pt x="302741" y="78260"/>
                  <a:pt x="296562" y="66933"/>
                  <a:pt x="270819" y="75171"/>
                </a:cubicBezTo>
                <a:cubicBezTo>
                  <a:pt x="245076" y="83409"/>
                  <a:pt x="202857" y="105034"/>
                  <a:pt x="178144" y="118420"/>
                </a:cubicBezTo>
                <a:cubicBezTo>
                  <a:pt x="153431" y="131806"/>
                  <a:pt x="123568" y="149312"/>
                  <a:pt x="122538" y="155490"/>
                </a:cubicBezTo>
                <a:cubicBezTo>
                  <a:pt x="121508" y="161668"/>
                  <a:pt x="156519" y="150341"/>
                  <a:pt x="171965" y="155490"/>
                </a:cubicBezTo>
                <a:cubicBezTo>
                  <a:pt x="187411" y="160639"/>
                  <a:pt x="201312" y="173510"/>
                  <a:pt x="215214" y="186382"/>
                </a:cubicBezTo>
              </a:path>
            </a:pathLst>
          </a:custGeom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Скругленная прямоугольная выноска 21">
            <a:hlinkClick r:id="rId8" action="ppaction://hlinksldjump"/>
          </p:cNvPr>
          <p:cNvSpPr/>
          <p:nvPr/>
        </p:nvSpPr>
        <p:spPr>
          <a:xfrm>
            <a:off x="2555776" y="627534"/>
            <a:ext cx="6444716" cy="4320480"/>
          </a:xfrm>
          <a:prstGeom prst="wedgeRoundRectCallout">
            <a:avLst>
              <a:gd name="adj1" fmla="val -49434"/>
              <a:gd name="adj2" fmla="val 30848"/>
              <a:gd name="adj3" fmla="val 16667"/>
            </a:avLst>
          </a:prstGeom>
          <a:solidFill>
            <a:schemeClr val="bg1"/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  <a:hlinkClick r:id="rId8" action="ppaction://hlinksldjump"/>
              </a:rPr>
              <a:t>Впервые митохондрии обнаружены в виде гранул в мышечных клетках в 1850 году. Число митохондрий в клетке непостоянно. Их особенно много в клетках, у которых велика потребность в энергии. По своему строению митохондрии представляют собой органеллы, обычно сферической формы, встречающиеся в эукариотической клетке в количестве от нескольких сотен до 1—2 тысяч и занимающие 10—20% её внутреннего объёма. Сильно различаются также размеры и форма митохондрий. В зависимости от того, в каких участках клетки в каждый данный момент времени происходит повышенное потребление энергии, митохондрии способны перемещаться по цитоплазме в зоны наибольшего энергопотребления, используя для движения структуры цитоскелета клетки. 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4098" name="Picture 2" descr="C:\Users\1\Desktop\кокурс плакат\картинки\160_F_22891965_zwQbe8Dt8ie7Jisr4MD0QmuqKD9ufnHU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143508" y="1563638"/>
            <a:ext cx="2248024" cy="2248024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sp>
        <p:nvSpPr>
          <p:cNvPr id="23" name="Скругленный прямоугольник 22"/>
          <p:cNvSpPr/>
          <p:nvPr/>
        </p:nvSpPr>
        <p:spPr>
          <a:xfrm>
            <a:off x="0" y="519522"/>
            <a:ext cx="1763688" cy="468052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hlinkClick r:id="rId10" action="ppaction://hlinksldjump"/>
              </a:rPr>
              <a:t>Начало</a:t>
            </a: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15" name="Picture 2" descr="C:\Users\Учитель\Desktop\плакат потешина\картинки\depositphotos_8738932-stock-illustration-black-and-whitevector-mouse-cursor.jp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0392" y="4587974"/>
            <a:ext cx="263273" cy="26327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advClick="0">
    <p:fade/>
  </p:transition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Прямоугольник 25">
            <a:hlinkClick r:id="rId3" action="ppaction://hlinksldjump" tooltip="Процессы жизнедеятельности в растительной клетке"/>
          </p:cNvPr>
          <p:cNvSpPr/>
          <p:nvPr/>
        </p:nvSpPr>
        <p:spPr>
          <a:xfrm>
            <a:off x="5400092" y="-1"/>
            <a:ext cx="2196244" cy="49050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  <a:effectLst>
            <a:outerShdw blurRad="127000" dist="38100" dir="5400000" sx="103000" sy="103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 smtClean="0">
                <a:solidFill>
                  <a:schemeClr val="bg1"/>
                </a:solidFill>
                <a:hlinkClick r:id="rId3" action="ppaction://hlinksldjump"/>
              </a:rPr>
              <a:t>Список заданий</a:t>
            </a:r>
            <a:endParaRPr lang="ru-RU" b="1" u="sng" dirty="0">
              <a:solidFill>
                <a:schemeClr val="bg1"/>
              </a:solidFill>
            </a:endParaRPr>
          </a:p>
        </p:txBody>
      </p:sp>
      <p:sp>
        <p:nvSpPr>
          <p:cNvPr id="35" name="Скругленный прямоугольник 34"/>
          <p:cNvSpPr/>
          <p:nvPr/>
        </p:nvSpPr>
        <p:spPr>
          <a:xfrm>
            <a:off x="107504" y="1095586"/>
            <a:ext cx="2988332" cy="3852428"/>
          </a:xfrm>
          <a:prstGeom prst="roundRect">
            <a:avLst/>
          </a:prstGeom>
          <a:solidFill>
            <a:schemeClr val="bg1"/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Ядро- главная часть клетки. В нем находятся ядрышко и хромосомы, которые хранят генетическую информацию. Органоид защищен ядерной оболочкой, которая состоит из двух мембран. Внутренняя среда ядра называется  кариоплазма. </a:t>
            </a:r>
          </a:p>
        </p:txBody>
      </p:sp>
      <p:sp>
        <p:nvSpPr>
          <p:cNvPr id="143" name="Прямоугольник 142"/>
          <p:cNvSpPr/>
          <p:nvPr/>
        </p:nvSpPr>
        <p:spPr>
          <a:xfrm>
            <a:off x="3491880" y="0"/>
            <a:ext cx="1913023" cy="490509"/>
          </a:xfrm>
          <a:prstGeom prst="rect">
            <a:avLst/>
          </a:prstGeom>
          <a:solidFill>
            <a:srgbClr val="1C2F5A"/>
          </a:solidFill>
          <a:ln>
            <a:noFill/>
          </a:ln>
          <a:effectLst>
            <a:outerShdw blurRad="127000" dist="38100" dir="5400000" sx="103000" sy="103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Строение клетки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146" name="Прямоугольник 145">
            <a:hlinkClick r:id="rId4" action="ppaction://hlinksldjump" tooltip="Устройство микроскопа и правила работы с ним"/>
          </p:cNvPr>
          <p:cNvSpPr/>
          <p:nvPr/>
        </p:nvSpPr>
        <p:spPr>
          <a:xfrm>
            <a:off x="1" y="0"/>
            <a:ext cx="1763687" cy="49050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  <a:effectLst>
            <a:outerShdw blurRad="127000" dist="38100" dir="5400000" sx="103000" sy="103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/>
                </a:solidFill>
                <a:hlinkClick r:id="rId5" action="ppaction://hlinksldjump"/>
              </a:rPr>
              <a:t>Великие открытия 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151" name="Прямоугольник 150">
            <a:hlinkClick r:id="rId6" action="ppaction://hlinksldjump" tooltip="Устройство микроскопа и правила работы с ним"/>
          </p:cNvPr>
          <p:cNvSpPr/>
          <p:nvPr/>
        </p:nvSpPr>
        <p:spPr>
          <a:xfrm>
            <a:off x="1763688" y="0"/>
            <a:ext cx="1728192" cy="49050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  <a:effectLst>
            <a:outerShdw blurRad="127000" dist="38100" dir="5400000" sx="103000" sy="103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 smtClean="0">
                <a:solidFill>
                  <a:schemeClr val="bg1"/>
                </a:solidFill>
                <a:hlinkClick r:id="rId6" action="ppaction://hlinksldjump"/>
              </a:rPr>
              <a:t>Микроскоп</a:t>
            </a:r>
            <a:endParaRPr lang="ru-RU" b="1" u="sng" dirty="0">
              <a:solidFill>
                <a:schemeClr val="bg1"/>
              </a:solidFill>
            </a:endParaRPr>
          </a:p>
        </p:txBody>
      </p:sp>
      <p:sp>
        <p:nvSpPr>
          <p:cNvPr id="17" name="Полилиния 16">
            <a:hlinkClick r:id="rId7" action="ppaction://hlinksldjump"/>
          </p:cNvPr>
          <p:cNvSpPr/>
          <p:nvPr/>
        </p:nvSpPr>
        <p:spPr>
          <a:xfrm>
            <a:off x="5868144" y="3363838"/>
            <a:ext cx="1509948" cy="810569"/>
          </a:xfrm>
          <a:custGeom>
            <a:avLst/>
            <a:gdLst>
              <a:gd name="connsiteX0" fmla="*/ 209884 w 1450474"/>
              <a:gd name="connsiteY0" fmla="*/ 312152 h 811463"/>
              <a:gd name="connsiteX1" fmla="*/ 93579 w 1450474"/>
              <a:gd name="connsiteY1" fmla="*/ 380331 h 811463"/>
              <a:gd name="connsiteX2" fmla="*/ 81547 w 1450474"/>
              <a:gd name="connsiteY2" fmla="*/ 380331 h 811463"/>
              <a:gd name="connsiteX3" fmla="*/ 45453 w 1450474"/>
              <a:gd name="connsiteY3" fmla="*/ 448510 h 811463"/>
              <a:gd name="connsiteX4" fmla="*/ 13368 w 1450474"/>
              <a:gd name="connsiteY4" fmla="*/ 568826 h 811463"/>
              <a:gd name="connsiteX5" fmla="*/ 1337 w 1450474"/>
              <a:gd name="connsiteY5" fmla="*/ 628984 h 811463"/>
              <a:gd name="connsiteX6" fmla="*/ 21389 w 1450474"/>
              <a:gd name="connsiteY6" fmla="*/ 689142 h 811463"/>
              <a:gd name="connsiteX7" fmla="*/ 97589 w 1450474"/>
              <a:gd name="connsiteY7" fmla="*/ 753310 h 811463"/>
              <a:gd name="connsiteX8" fmla="*/ 177800 w 1450474"/>
              <a:gd name="connsiteY8" fmla="*/ 781384 h 811463"/>
              <a:gd name="connsiteX9" fmla="*/ 386347 w 1450474"/>
              <a:gd name="connsiteY9" fmla="*/ 801436 h 811463"/>
              <a:gd name="connsiteX10" fmla="*/ 498642 w 1450474"/>
              <a:gd name="connsiteY10" fmla="*/ 805447 h 811463"/>
              <a:gd name="connsiteX11" fmla="*/ 655053 w 1450474"/>
              <a:gd name="connsiteY11" fmla="*/ 765342 h 811463"/>
              <a:gd name="connsiteX12" fmla="*/ 799432 w 1450474"/>
              <a:gd name="connsiteY12" fmla="*/ 717215 h 811463"/>
              <a:gd name="connsiteX13" fmla="*/ 1052095 w 1450474"/>
              <a:gd name="connsiteY13" fmla="*/ 641015 h 811463"/>
              <a:gd name="connsiteX14" fmla="*/ 1228558 w 1450474"/>
              <a:gd name="connsiteY14" fmla="*/ 520700 h 811463"/>
              <a:gd name="connsiteX15" fmla="*/ 1356895 w 1450474"/>
              <a:gd name="connsiteY15" fmla="*/ 440489 h 811463"/>
              <a:gd name="connsiteX16" fmla="*/ 1413042 w 1450474"/>
              <a:gd name="connsiteY16" fmla="*/ 364289 h 811463"/>
              <a:gd name="connsiteX17" fmla="*/ 1449137 w 1450474"/>
              <a:gd name="connsiteY17" fmla="*/ 231942 h 811463"/>
              <a:gd name="connsiteX18" fmla="*/ 1421063 w 1450474"/>
              <a:gd name="connsiteY18" fmla="*/ 127668 h 811463"/>
              <a:gd name="connsiteX19" fmla="*/ 1332832 w 1450474"/>
              <a:gd name="connsiteY19" fmla="*/ 63500 h 811463"/>
              <a:gd name="connsiteX20" fmla="*/ 1252621 w 1450474"/>
              <a:gd name="connsiteY20" fmla="*/ 35426 h 811463"/>
              <a:gd name="connsiteX21" fmla="*/ 1144337 w 1450474"/>
              <a:gd name="connsiteY21" fmla="*/ 11363 h 811463"/>
              <a:gd name="connsiteX22" fmla="*/ 1040063 w 1450474"/>
              <a:gd name="connsiteY22" fmla="*/ 11363 h 811463"/>
              <a:gd name="connsiteX23" fmla="*/ 979905 w 1450474"/>
              <a:gd name="connsiteY23" fmla="*/ 79542 h 811463"/>
              <a:gd name="connsiteX24" fmla="*/ 711200 w 1450474"/>
              <a:gd name="connsiteY24" fmla="*/ 163763 h 811463"/>
              <a:gd name="connsiteX25" fmla="*/ 695158 w 1450474"/>
              <a:gd name="connsiteY25" fmla="*/ 187826 h 811463"/>
              <a:gd name="connsiteX26" fmla="*/ 675105 w 1450474"/>
              <a:gd name="connsiteY26" fmla="*/ 207879 h 811463"/>
              <a:gd name="connsiteX27" fmla="*/ 570832 w 1450474"/>
              <a:gd name="connsiteY27" fmla="*/ 235952 h 811463"/>
              <a:gd name="connsiteX28" fmla="*/ 414421 w 1450474"/>
              <a:gd name="connsiteY28" fmla="*/ 272047 h 811463"/>
              <a:gd name="connsiteX29" fmla="*/ 266032 w 1450474"/>
              <a:gd name="connsiteY29" fmla="*/ 300121 h 811463"/>
              <a:gd name="connsiteX30" fmla="*/ 209884 w 1450474"/>
              <a:gd name="connsiteY30" fmla="*/ 312152 h 8114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1450474" h="811463">
                <a:moveTo>
                  <a:pt x="209884" y="312152"/>
                </a:moveTo>
                <a:cubicBezTo>
                  <a:pt x="162426" y="340560"/>
                  <a:pt x="114968" y="368968"/>
                  <a:pt x="93579" y="380331"/>
                </a:cubicBezTo>
                <a:cubicBezTo>
                  <a:pt x="72190" y="391694"/>
                  <a:pt x="89568" y="368968"/>
                  <a:pt x="81547" y="380331"/>
                </a:cubicBezTo>
                <a:cubicBezTo>
                  <a:pt x="73526" y="391694"/>
                  <a:pt x="56816" y="417094"/>
                  <a:pt x="45453" y="448510"/>
                </a:cubicBezTo>
                <a:cubicBezTo>
                  <a:pt x="34090" y="479926"/>
                  <a:pt x="20721" y="538747"/>
                  <a:pt x="13368" y="568826"/>
                </a:cubicBezTo>
                <a:cubicBezTo>
                  <a:pt x="6015" y="598905"/>
                  <a:pt x="0" y="608931"/>
                  <a:pt x="1337" y="628984"/>
                </a:cubicBezTo>
                <a:cubicBezTo>
                  <a:pt x="2674" y="649037"/>
                  <a:pt x="5347" y="668421"/>
                  <a:pt x="21389" y="689142"/>
                </a:cubicBezTo>
                <a:cubicBezTo>
                  <a:pt x="37431" y="709863"/>
                  <a:pt x="71521" y="737936"/>
                  <a:pt x="97589" y="753310"/>
                </a:cubicBezTo>
                <a:cubicBezTo>
                  <a:pt x="123657" y="768684"/>
                  <a:pt x="129674" y="773363"/>
                  <a:pt x="177800" y="781384"/>
                </a:cubicBezTo>
                <a:cubicBezTo>
                  <a:pt x="225926" y="789405"/>
                  <a:pt x="332873" y="797425"/>
                  <a:pt x="386347" y="801436"/>
                </a:cubicBezTo>
                <a:cubicBezTo>
                  <a:pt x="439821" y="805447"/>
                  <a:pt x="453858" y="811463"/>
                  <a:pt x="498642" y="805447"/>
                </a:cubicBezTo>
                <a:cubicBezTo>
                  <a:pt x="543426" y="799431"/>
                  <a:pt x="604921" y="780047"/>
                  <a:pt x="655053" y="765342"/>
                </a:cubicBezTo>
                <a:cubicBezTo>
                  <a:pt x="705185" y="750637"/>
                  <a:pt x="733258" y="737936"/>
                  <a:pt x="799432" y="717215"/>
                </a:cubicBezTo>
                <a:cubicBezTo>
                  <a:pt x="865606" y="696494"/>
                  <a:pt x="980574" y="673768"/>
                  <a:pt x="1052095" y="641015"/>
                </a:cubicBezTo>
                <a:cubicBezTo>
                  <a:pt x="1123616" y="608263"/>
                  <a:pt x="1177758" y="554121"/>
                  <a:pt x="1228558" y="520700"/>
                </a:cubicBezTo>
                <a:cubicBezTo>
                  <a:pt x="1279358" y="487279"/>
                  <a:pt x="1326148" y="466557"/>
                  <a:pt x="1356895" y="440489"/>
                </a:cubicBezTo>
                <a:cubicBezTo>
                  <a:pt x="1387642" y="414421"/>
                  <a:pt x="1397668" y="399047"/>
                  <a:pt x="1413042" y="364289"/>
                </a:cubicBezTo>
                <a:cubicBezTo>
                  <a:pt x="1428416" y="329531"/>
                  <a:pt x="1447800" y="271379"/>
                  <a:pt x="1449137" y="231942"/>
                </a:cubicBezTo>
                <a:cubicBezTo>
                  <a:pt x="1450474" y="192505"/>
                  <a:pt x="1440447" y="155742"/>
                  <a:pt x="1421063" y="127668"/>
                </a:cubicBezTo>
                <a:cubicBezTo>
                  <a:pt x="1401679" y="99594"/>
                  <a:pt x="1360906" y="78874"/>
                  <a:pt x="1332832" y="63500"/>
                </a:cubicBezTo>
                <a:cubicBezTo>
                  <a:pt x="1304758" y="48126"/>
                  <a:pt x="1284037" y="44116"/>
                  <a:pt x="1252621" y="35426"/>
                </a:cubicBezTo>
                <a:cubicBezTo>
                  <a:pt x="1221205" y="26736"/>
                  <a:pt x="1179763" y="15373"/>
                  <a:pt x="1144337" y="11363"/>
                </a:cubicBezTo>
                <a:cubicBezTo>
                  <a:pt x="1108911" y="7353"/>
                  <a:pt x="1067468" y="0"/>
                  <a:pt x="1040063" y="11363"/>
                </a:cubicBezTo>
                <a:cubicBezTo>
                  <a:pt x="1012658" y="22726"/>
                  <a:pt x="1034716" y="54142"/>
                  <a:pt x="979905" y="79542"/>
                </a:cubicBezTo>
                <a:cubicBezTo>
                  <a:pt x="925095" y="104942"/>
                  <a:pt x="758658" y="145716"/>
                  <a:pt x="711200" y="163763"/>
                </a:cubicBezTo>
                <a:cubicBezTo>
                  <a:pt x="663742" y="181810"/>
                  <a:pt x="701174" y="180473"/>
                  <a:pt x="695158" y="187826"/>
                </a:cubicBezTo>
                <a:cubicBezTo>
                  <a:pt x="689142" y="195179"/>
                  <a:pt x="695826" y="199858"/>
                  <a:pt x="675105" y="207879"/>
                </a:cubicBezTo>
                <a:cubicBezTo>
                  <a:pt x="654384" y="215900"/>
                  <a:pt x="614279" y="225257"/>
                  <a:pt x="570832" y="235952"/>
                </a:cubicBezTo>
                <a:cubicBezTo>
                  <a:pt x="527385" y="246647"/>
                  <a:pt x="465221" y="261352"/>
                  <a:pt x="414421" y="272047"/>
                </a:cubicBezTo>
                <a:cubicBezTo>
                  <a:pt x="363621" y="282742"/>
                  <a:pt x="266032" y="300121"/>
                  <a:pt x="266032" y="300121"/>
                </a:cubicBezTo>
                <a:lnTo>
                  <a:pt x="209884" y="312152"/>
                </a:lnTo>
                <a:close/>
              </a:path>
            </a:pathLst>
          </a:custGeom>
          <a:noFill/>
          <a:ln w="279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олилиния 17">
            <a:hlinkClick r:id="rId7" action="ppaction://hlinksldjump"/>
          </p:cNvPr>
          <p:cNvSpPr/>
          <p:nvPr/>
        </p:nvSpPr>
        <p:spPr>
          <a:xfrm>
            <a:off x="6012160" y="3363838"/>
            <a:ext cx="1306727" cy="699186"/>
          </a:xfrm>
          <a:custGeom>
            <a:avLst/>
            <a:gdLst>
              <a:gd name="connsiteX0" fmla="*/ 151370 w 1306727"/>
              <a:gd name="connsiteY0" fmla="*/ 336722 h 699186"/>
              <a:gd name="connsiteX1" fmla="*/ 64873 w 1306727"/>
              <a:gd name="connsiteY1" fmla="*/ 379971 h 699186"/>
              <a:gd name="connsiteX2" fmla="*/ 40159 w 1306727"/>
              <a:gd name="connsiteY2" fmla="*/ 429398 h 699186"/>
              <a:gd name="connsiteX3" fmla="*/ 3089 w 1306727"/>
              <a:gd name="connsiteY3" fmla="*/ 522073 h 699186"/>
              <a:gd name="connsiteX4" fmla="*/ 21624 w 1306727"/>
              <a:gd name="connsiteY4" fmla="*/ 590035 h 699186"/>
              <a:gd name="connsiteX5" fmla="*/ 64873 w 1306727"/>
              <a:gd name="connsiteY5" fmla="*/ 620927 h 699186"/>
              <a:gd name="connsiteX6" fmla="*/ 126657 w 1306727"/>
              <a:gd name="connsiteY6" fmla="*/ 688889 h 699186"/>
              <a:gd name="connsiteX7" fmla="*/ 244046 w 1306727"/>
              <a:gd name="connsiteY7" fmla="*/ 682711 h 699186"/>
              <a:gd name="connsiteX8" fmla="*/ 386149 w 1306727"/>
              <a:gd name="connsiteY8" fmla="*/ 695068 h 699186"/>
              <a:gd name="connsiteX9" fmla="*/ 460289 w 1306727"/>
              <a:gd name="connsiteY9" fmla="*/ 670354 h 699186"/>
              <a:gd name="connsiteX10" fmla="*/ 602392 w 1306727"/>
              <a:gd name="connsiteY10" fmla="*/ 639462 h 699186"/>
              <a:gd name="connsiteX11" fmla="*/ 763030 w 1306727"/>
              <a:gd name="connsiteY11" fmla="*/ 608571 h 699186"/>
              <a:gd name="connsiteX12" fmla="*/ 868062 w 1306727"/>
              <a:gd name="connsiteY12" fmla="*/ 559144 h 699186"/>
              <a:gd name="connsiteX13" fmla="*/ 954559 w 1306727"/>
              <a:gd name="connsiteY13" fmla="*/ 503538 h 699186"/>
              <a:gd name="connsiteX14" fmla="*/ 1028700 w 1306727"/>
              <a:gd name="connsiteY14" fmla="*/ 460289 h 699186"/>
              <a:gd name="connsiteX15" fmla="*/ 1146089 w 1306727"/>
              <a:gd name="connsiteY15" fmla="*/ 404684 h 699186"/>
              <a:gd name="connsiteX16" fmla="*/ 1195516 w 1306727"/>
              <a:gd name="connsiteY16" fmla="*/ 373792 h 699186"/>
              <a:gd name="connsiteX17" fmla="*/ 1244943 w 1306727"/>
              <a:gd name="connsiteY17" fmla="*/ 324365 h 699186"/>
              <a:gd name="connsiteX18" fmla="*/ 1294370 w 1306727"/>
              <a:gd name="connsiteY18" fmla="*/ 219333 h 699186"/>
              <a:gd name="connsiteX19" fmla="*/ 1294370 w 1306727"/>
              <a:gd name="connsiteY19" fmla="*/ 139014 h 699186"/>
              <a:gd name="connsiteX20" fmla="*/ 1220230 w 1306727"/>
              <a:gd name="connsiteY20" fmla="*/ 52516 h 699186"/>
              <a:gd name="connsiteX21" fmla="*/ 1176981 w 1306727"/>
              <a:gd name="connsiteY21" fmla="*/ 40160 h 699186"/>
              <a:gd name="connsiteX22" fmla="*/ 1090484 w 1306727"/>
              <a:gd name="connsiteY22" fmla="*/ 3089 h 699186"/>
              <a:gd name="connsiteX23" fmla="*/ 1047235 w 1306727"/>
              <a:gd name="connsiteY23" fmla="*/ 21625 h 699186"/>
              <a:gd name="connsiteX24" fmla="*/ 966916 w 1306727"/>
              <a:gd name="connsiteY24" fmla="*/ 64873 h 699186"/>
              <a:gd name="connsiteX25" fmla="*/ 898954 w 1306727"/>
              <a:gd name="connsiteY25" fmla="*/ 108122 h 699186"/>
              <a:gd name="connsiteX26" fmla="*/ 793922 w 1306727"/>
              <a:gd name="connsiteY26" fmla="*/ 132835 h 699186"/>
              <a:gd name="connsiteX27" fmla="*/ 682711 w 1306727"/>
              <a:gd name="connsiteY27" fmla="*/ 157549 h 699186"/>
              <a:gd name="connsiteX28" fmla="*/ 571500 w 1306727"/>
              <a:gd name="connsiteY28" fmla="*/ 231689 h 699186"/>
              <a:gd name="connsiteX29" fmla="*/ 404684 w 1306727"/>
              <a:gd name="connsiteY29" fmla="*/ 262581 h 699186"/>
              <a:gd name="connsiteX30" fmla="*/ 318186 w 1306727"/>
              <a:gd name="connsiteY30" fmla="*/ 287295 h 699186"/>
              <a:gd name="connsiteX31" fmla="*/ 206976 w 1306727"/>
              <a:gd name="connsiteY31" fmla="*/ 305830 h 699186"/>
              <a:gd name="connsiteX32" fmla="*/ 151370 w 1306727"/>
              <a:gd name="connsiteY32" fmla="*/ 336722 h 6991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1306727" h="699186">
                <a:moveTo>
                  <a:pt x="151370" y="336722"/>
                </a:moveTo>
                <a:cubicBezTo>
                  <a:pt x="127686" y="349079"/>
                  <a:pt x="83408" y="364525"/>
                  <a:pt x="64873" y="379971"/>
                </a:cubicBezTo>
                <a:cubicBezTo>
                  <a:pt x="46338" y="395417"/>
                  <a:pt x="50456" y="405714"/>
                  <a:pt x="40159" y="429398"/>
                </a:cubicBezTo>
                <a:cubicBezTo>
                  <a:pt x="29862" y="453082"/>
                  <a:pt x="6178" y="495300"/>
                  <a:pt x="3089" y="522073"/>
                </a:cubicBezTo>
                <a:cubicBezTo>
                  <a:pt x="0" y="548846"/>
                  <a:pt x="11327" y="573559"/>
                  <a:pt x="21624" y="590035"/>
                </a:cubicBezTo>
                <a:cubicBezTo>
                  <a:pt x="31921" y="606511"/>
                  <a:pt x="47368" y="604451"/>
                  <a:pt x="64873" y="620927"/>
                </a:cubicBezTo>
                <a:cubicBezTo>
                  <a:pt x="82378" y="637403"/>
                  <a:pt x="96795" y="678592"/>
                  <a:pt x="126657" y="688889"/>
                </a:cubicBezTo>
                <a:cubicBezTo>
                  <a:pt x="156519" y="699186"/>
                  <a:pt x="200797" y="681681"/>
                  <a:pt x="244046" y="682711"/>
                </a:cubicBezTo>
                <a:cubicBezTo>
                  <a:pt x="287295" y="683741"/>
                  <a:pt x="350109" y="697127"/>
                  <a:pt x="386149" y="695068"/>
                </a:cubicBezTo>
                <a:cubicBezTo>
                  <a:pt x="422189" y="693009"/>
                  <a:pt x="424249" y="679622"/>
                  <a:pt x="460289" y="670354"/>
                </a:cubicBezTo>
                <a:cubicBezTo>
                  <a:pt x="496329" y="661086"/>
                  <a:pt x="551935" y="649759"/>
                  <a:pt x="602392" y="639462"/>
                </a:cubicBezTo>
                <a:cubicBezTo>
                  <a:pt x="652849" y="629165"/>
                  <a:pt x="718752" y="621957"/>
                  <a:pt x="763030" y="608571"/>
                </a:cubicBezTo>
                <a:cubicBezTo>
                  <a:pt x="807308" y="595185"/>
                  <a:pt x="836141" y="576649"/>
                  <a:pt x="868062" y="559144"/>
                </a:cubicBezTo>
                <a:cubicBezTo>
                  <a:pt x="899983" y="541639"/>
                  <a:pt x="927786" y="520014"/>
                  <a:pt x="954559" y="503538"/>
                </a:cubicBezTo>
                <a:cubicBezTo>
                  <a:pt x="981332" y="487062"/>
                  <a:pt x="996778" y="476765"/>
                  <a:pt x="1028700" y="460289"/>
                </a:cubicBezTo>
                <a:cubicBezTo>
                  <a:pt x="1060622" y="443813"/>
                  <a:pt x="1118286" y="419100"/>
                  <a:pt x="1146089" y="404684"/>
                </a:cubicBezTo>
                <a:cubicBezTo>
                  <a:pt x="1173892" y="390268"/>
                  <a:pt x="1179040" y="387178"/>
                  <a:pt x="1195516" y="373792"/>
                </a:cubicBezTo>
                <a:cubicBezTo>
                  <a:pt x="1211992" y="360406"/>
                  <a:pt x="1228467" y="350108"/>
                  <a:pt x="1244943" y="324365"/>
                </a:cubicBezTo>
                <a:cubicBezTo>
                  <a:pt x="1261419" y="298622"/>
                  <a:pt x="1286132" y="250225"/>
                  <a:pt x="1294370" y="219333"/>
                </a:cubicBezTo>
                <a:cubicBezTo>
                  <a:pt x="1302608" y="188441"/>
                  <a:pt x="1306727" y="166817"/>
                  <a:pt x="1294370" y="139014"/>
                </a:cubicBezTo>
                <a:cubicBezTo>
                  <a:pt x="1282013" y="111211"/>
                  <a:pt x="1239795" y="68992"/>
                  <a:pt x="1220230" y="52516"/>
                </a:cubicBezTo>
                <a:cubicBezTo>
                  <a:pt x="1200665" y="36040"/>
                  <a:pt x="1198605" y="48398"/>
                  <a:pt x="1176981" y="40160"/>
                </a:cubicBezTo>
                <a:cubicBezTo>
                  <a:pt x="1155357" y="31922"/>
                  <a:pt x="1112108" y="6178"/>
                  <a:pt x="1090484" y="3089"/>
                </a:cubicBezTo>
                <a:cubicBezTo>
                  <a:pt x="1068860" y="0"/>
                  <a:pt x="1067830" y="11328"/>
                  <a:pt x="1047235" y="21625"/>
                </a:cubicBezTo>
                <a:cubicBezTo>
                  <a:pt x="1026640" y="31922"/>
                  <a:pt x="991630" y="50457"/>
                  <a:pt x="966916" y="64873"/>
                </a:cubicBezTo>
                <a:cubicBezTo>
                  <a:pt x="942203" y="79289"/>
                  <a:pt x="927786" y="96795"/>
                  <a:pt x="898954" y="108122"/>
                </a:cubicBezTo>
                <a:cubicBezTo>
                  <a:pt x="870122" y="119449"/>
                  <a:pt x="793922" y="132835"/>
                  <a:pt x="793922" y="132835"/>
                </a:cubicBezTo>
                <a:cubicBezTo>
                  <a:pt x="757882" y="141073"/>
                  <a:pt x="719781" y="141073"/>
                  <a:pt x="682711" y="157549"/>
                </a:cubicBezTo>
                <a:cubicBezTo>
                  <a:pt x="645641" y="174025"/>
                  <a:pt x="617838" y="214184"/>
                  <a:pt x="571500" y="231689"/>
                </a:cubicBezTo>
                <a:cubicBezTo>
                  <a:pt x="525162" y="249194"/>
                  <a:pt x="446903" y="253313"/>
                  <a:pt x="404684" y="262581"/>
                </a:cubicBezTo>
                <a:cubicBezTo>
                  <a:pt x="362465" y="271849"/>
                  <a:pt x="351137" y="280087"/>
                  <a:pt x="318186" y="287295"/>
                </a:cubicBezTo>
                <a:cubicBezTo>
                  <a:pt x="285235" y="294503"/>
                  <a:pt x="230660" y="297592"/>
                  <a:pt x="206976" y="305830"/>
                </a:cubicBezTo>
                <a:cubicBezTo>
                  <a:pt x="183292" y="314068"/>
                  <a:pt x="175054" y="324365"/>
                  <a:pt x="151370" y="336722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олилиния 18">
            <a:hlinkClick r:id="rId7" action="ppaction://hlinksldjump"/>
          </p:cNvPr>
          <p:cNvSpPr/>
          <p:nvPr/>
        </p:nvSpPr>
        <p:spPr>
          <a:xfrm>
            <a:off x="6048164" y="3507854"/>
            <a:ext cx="1088321" cy="444248"/>
          </a:xfrm>
          <a:custGeom>
            <a:avLst/>
            <a:gdLst>
              <a:gd name="connsiteX0" fmla="*/ 627105 w 1109019"/>
              <a:gd name="connsiteY0" fmla="*/ 51486 h 426307"/>
              <a:gd name="connsiteX1" fmla="*/ 645640 w 1109019"/>
              <a:gd name="connsiteY1" fmla="*/ 2059 h 426307"/>
              <a:gd name="connsiteX2" fmla="*/ 478824 w 1109019"/>
              <a:gd name="connsiteY2" fmla="*/ 39129 h 426307"/>
              <a:gd name="connsiteX3" fmla="*/ 361435 w 1109019"/>
              <a:gd name="connsiteY3" fmla="*/ 113270 h 426307"/>
              <a:gd name="connsiteX4" fmla="*/ 256402 w 1109019"/>
              <a:gd name="connsiteY4" fmla="*/ 137983 h 426307"/>
              <a:gd name="connsiteX5" fmla="*/ 114300 w 1109019"/>
              <a:gd name="connsiteY5" fmla="*/ 162697 h 426307"/>
              <a:gd name="connsiteX6" fmla="*/ 40159 w 1109019"/>
              <a:gd name="connsiteY6" fmla="*/ 199767 h 426307"/>
              <a:gd name="connsiteX7" fmla="*/ 3089 w 1109019"/>
              <a:gd name="connsiteY7" fmla="*/ 304800 h 426307"/>
              <a:gd name="connsiteX8" fmla="*/ 58694 w 1109019"/>
              <a:gd name="connsiteY8" fmla="*/ 354227 h 426307"/>
              <a:gd name="connsiteX9" fmla="*/ 151370 w 1109019"/>
              <a:gd name="connsiteY9" fmla="*/ 416010 h 426307"/>
              <a:gd name="connsiteX10" fmla="*/ 250224 w 1109019"/>
              <a:gd name="connsiteY10" fmla="*/ 416010 h 426307"/>
              <a:gd name="connsiteX11" fmla="*/ 305829 w 1109019"/>
              <a:gd name="connsiteY11" fmla="*/ 416010 h 426307"/>
              <a:gd name="connsiteX12" fmla="*/ 447932 w 1109019"/>
              <a:gd name="connsiteY12" fmla="*/ 397475 h 426307"/>
              <a:gd name="connsiteX13" fmla="*/ 664175 w 1109019"/>
              <a:gd name="connsiteY13" fmla="*/ 323335 h 426307"/>
              <a:gd name="connsiteX14" fmla="*/ 707424 w 1109019"/>
              <a:gd name="connsiteY14" fmla="*/ 317156 h 426307"/>
              <a:gd name="connsiteX15" fmla="*/ 861883 w 1109019"/>
              <a:gd name="connsiteY15" fmla="*/ 280086 h 426307"/>
              <a:gd name="connsiteX16" fmla="*/ 936024 w 1109019"/>
              <a:gd name="connsiteY16" fmla="*/ 212124 h 426307"/>
              <a:gd name="connsiteX17" fmla="*/ 973094 w 1109019"/>
              <a:gd name="connsiteY17" fmla="*/ 187410 h 426307"/>
              <a:gd name="connsiteX18" fmla="*/ 1016343 w 1109019"/>
              <a:gd name="connsiteY18" fmla="*/ 137983 h 426307"/>
              <a:gd name="connsiteX19" fmla="*/ 1065770 w 1109019"/>
              <a:gd name="connsiteY19" fmla="*/ 82378 h 426307"/>
              <a:gd name="connsiteX20" fmla="*/ 1109019 w 1109019"/>
              <a:gd name="connsiteY20" fmla="*/ 51486 h 4263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1109019" h="426307">
                <a:moveTo>
                  <a:pt x="627105" y="51486"/>
                </a:moveTo>
                <a:cubicBezTo>
                  <a:pt x="648729" y="27802"/>
                  <a:pt x="670353" y="4118"/>
                  <a:pt x="645640" y="2059"/>
                </a:cubicBezTo>
                <a:cubicBezTo>
                  <a:pt x="620927" y="0"/>
                  <a:pt x="526191" y="20594"/>
                  <a:pt x="478824" y="39129"/>
                </a:cubicBezTo>
                <a:cubicBezTo>
                  <a:pt x="431457" y="57664"/>
                  <a:pt x="398505" y="96794"/>
                  <a:pt x="361435" y="113270"/>
                </a:cubicBezTo>
                <a:cubicBezTo>
                  <a:pt x="324365" y="129746"/>
                  <a:pt x="297591" y="129745"/>
                  <a:pt x="256402" y="137983"/>
                </a:cubicBezTo>
                <a:cubicBezTo>
                  <a:pt x="215213" y="146221"/>
                  <a:pt x="150341" y="152400"/>
                  <a:pt x="114300" y="162697"/>
                </a:cubicBezTo>
                <a:cubicBezTo>
                  <a:pt x="78260" y="172994"/>
                  <a:pt x="58694" y="176083"/>
                  <a:pt x="40159" y="199767"/>
                </a:cubicBezTo>
                <a:cubicBezTo>
                  <a:pt x="21624" y="223451"/>
                  <a:pt x="0" y="279057"/>
                  <a:pt x="3089" y="304800"/>
                </a:cubicBezTo>
                <a:cubicBezTo>
                  <a:pt x="6178" y="330543"/>
                  <a:pt x="33981" y="335692"/>
                  <a:pt x="58694" y="354227"/>
                </a:cubicBezTo>
                <a:cubicBezTo>
                  <a:pt x="83407" y="372762"/>
                  <a:pt x="119448" y="405713"/>
                  <a:pt x="151370" y="416010"/>
                </a:cubicBezTo>
                <a:cubicBezTo>
                  <a:pt x="183292" y="426307"/>
                  <a:pt x="250224" y="416010"/>
                  <a:pt x="250224" y="416010"/>
                </a:cubicBezTo>
                <a:cubicBezTo>
                  <a:pt x="275967" y="416010"/>
                  <a:pt x="272878" y="419099"/>
                  <a:pt x="305829" y="416010"/>
                </a:cubicBezTo>
                <a:cubicBezTo>
                  <a:pt x="338780" y="412921"/>
                  <a:pt x="388208" y="412921"/>
                  <a:pt x="447932" y="397475"/>
                </a:cubicBezTo>
                <a:cubicBezTo>
                  <a:pt x="507656" y="382029"/>
                  <a:pt x="620926" y="336722"/>
                  <a:pt x="664175" y="323335"/>
                </a:cubicBezTo>
                <a:cubicBezTo>
                  <a:pt x="707424" y="309949"/>
                  <a:pt x="674473" y="324364"/>
                  <a:pt x="707424" y="317156"/>
                </a:cubicBezTo>
                <a:cubicBezTo>
                  <a:pt x="740375" y="309948"/>
                  <a:pt x="823783" y="297591"/>
                  <a:pt x="861883" y="280086"/>
                </a:cubicBezTo>
                <a:cubicBezTo>
                  <a:pt x="899983" y="262581"/>
                  <a:pt x="917489" y="227570"/>
                  <a:pt x="936024" y="212124"/>
                </a:cubicBezTo>
                <a:cubicBezTo>
                  <a:pt x="954559" y="196678"/>
                  <a:pt x="959708" y="199767"/>
                  <a:pt x="973094" y="187410"/>
                </a:cubicBezTo>
                <a:cubicBezTo>
                  <a:pt x="986480" y="175053"/>
                  <a:pt x="1016343" y="137983"/>
                  <a:pt x="1016343" y="137983"/>
                </a:cubicBezTo>
                <a:cubicBezTo>
                  <a:pt x="1031789" y="120478"/>
                  <a:pt x="1050324" y="96794"/>
                  <a:pt x="1065770" y="82378"/>
                </a:cubicBezTo>
                <a:cubicBezTo>
                  <a:pt x="1081216" y="67962"/>
                  <a:pt x="1109019" y="51486"/>
                  <a:pt x="1109019" y="51486"/>
                </a:cubicBezTo>
              </a:path>
            </a:pathLst>
          </a:custGeom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олилиния 19">
            <a:hlinkClick r:id="rId7" action="ppaction://hlinksldjump"/>
          </p:cNvPr>
          <p:cNvSpPr/>
          <p:nvPr/>
        </p:nvSpPr>
        <p:spPr>
          <a:xfrm>
            <a:off x="6192180" y="3507854"/>
            <a:ext cx="808338" cy="395416"/>
          </a:xfrm>
          <a:custGeom>
            <a:avLst/>
            <a:gdLst>
              <a:gd name="connsiteX0" fmla="*/ 299651 w 808338"/>
              <a:gd name="connsiteY0" fmla="*/ 198737 h 395416"/>
              <a:gd name="connsiteX1" fmla="*/ 188441 w 808338"/>
              <a:gd name="connsiteY1" fmla="*/ 204916 h 395416"/>
              <a:gd name="connsiteX2" fmla="*/ 3089 w 808338"/>
              <a:gd name="connsiteY2" fmla="*/ 340840 h 395416"/>
              <a:gd name="connsiteX3" fmla="*/ 169905 w 808338"/>
              <a:gd name="connsiteY3" fmla="*/ 390267 h 395416"/>
              <a:gd name="connsiteX4" fmla="*/ 324365 w 808338"/>
              <a:gd name="connsiteY4" fmla="*/ 371732 h 395416"/>
              <a:gd name="connsiteX5" fmla="*/ 478824 w 808338"/>
              <a:gd name="connsiteY5" fmla="*/ 328483 h 395416"/>
              <a:gd name="connsiteX6" fmla="*/ 633284 w 808338"/>
              <a:gd name="connsiteY6" fmla="*/ 248164 h 395416"/>
              <a:gd name="connsiteX7" fmla="*/ 719781 w 808338"/>
              <a:gd name="connsiteY7" fmla="*/ 155488 h 395416"/>
              <a:gd name="connsiteX8" fmla="*/ 800100 w 808338"/>
              <a:gd name="connsiteY8" fmla="*/ 87526 h 395416"/>
              <a:gd name="connsiteX9" fmla="*/ 670354 w 808338"/>
              <a:gd name="connsiteY9" fmla="*/ 13386 h 395416"/>
              <a:gd name="connsiteX10" fmla="*/ 590035 w 808338"/>
              <a:gd name="connsiteY10" fmla="*/ 13386 h 395416"/>
              <a:gd name="connsiteX11" fmla="*/ 454111 w 808338"/>
              <a:gd name="connsiteY11" fmla="*/ 93705 h 395416"/>
              <a:gd name="connsiteX12" fmla="*/ 305830 w 808338"/>
              <a:gd name="connsiteY12" fmla="*/ 136953 h 395416"/>
              <a:gd name="connsiteX13" fmla="*/ 299651 w 808338"/>
              <a:gd name="connsiteY13" fmla="*/ 198737 h 3954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808338" h="395416">
                <a:moveTo>
                  <a:pt x="299651" y="198737"/>
                </a:moveTo>
                <a:cubicBezTo>
                  <a:pt x="280086" y="210064"/>
                  <a:pt x="237868" y="181232"/>
                  <a:pt x="188441" y="204916"/>
                </a:cubicBezTo>
                <a:cubicBezTo>
                  <a:pt x="139014" y="228600"/>
                  <a:pt x="6178" y="309948"/>
                  <a:pt x="3089" y="340840"/>
                </a:cubicBezTo>
                <a:cubicBezTo>
                  <a:pt x="0" y="371732"/>
                  <a:pt x="116359" y="385118"/>
                  <a:pt x="169905" y="390267"/>
                </a:cubicBezTo>
                <a:cubicBezTo>
                  <a:pt x="223451" y="395416"/>
                  <a:pt x="272879" y="382029"/>
                  <a:pt x="324365" y="371732"/>
                </a:cubicBezTo>
                <a:cubicBezTo>
                  <a:pt x="375852" y="361435"/>
                  <a:pt x="427338" y="349078"/>
                  <a:pt x="478824" y="328483"/>
                </a:cubicBezTo>
                <a:cubicBezTo>
                  <a:pt x="530310" y="307888"/>
                  <a:pt x="593125" y="276996"/>
                  <a:pt x="633284" y="248164"/>
                </a:cubicBezTo>
                <a:cubicBezTo>
                  <a:pt x="673443" y="219332"/>
                  <a:pt x="691978" y="182261"/>
                  <a:pt x="719781" y="155488"/>
                </a:cubicBezTo>
                <a:cubicBezTo>
                  <a:pt x="747584" y="128715"/>
                  <a:pt x="808338" y="111210"/>
                  <a:pt x="800100" y="87526"/>
                </a:cubicBezTo>
                <a:cubicBezTo>
                  <a:pt x="791862" y="63842"/>
                  <a:pt x="705365" y="25743"/>
                  <a:pt x="670354" y="13386"/>
                </a:cubicBezTo>
                <a:cubicBezTo>
                  <a:pt x="635343" y="1029"/>
                  <a:pt x="626076" y="0"/>
                  <a:pt x="590035" y="13386"/>
                </a:cubicBezTo>
                <a:cubicBezTo>
                  <a:pt x="553995" y="26773"/>
                  <a:pt x="501478" y="73111"/>
                  <a:pt x="454111" y="93705"/>
                </a:cubicBezTo>
                <a:cubicBezTo>
                  <a:pt x="406744" y="114299"/>
                  <a:pt x="337752" y="123567"/>
                  <a:pt x="305830" y="136953"/>
                </a:cubicBezTo>
                <a:cubicBezTo>
                  <a:pt x="273908" y="150339"/>
                  <a:pt x="319216" y="187410"/>
                  <a:pt x="299651" y="198737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олилиния 20">
            <a:hlinkClick r:id="rId7" action="ppaction://hlinksldjump"/>
          </p:cNvPr>
          <p:cNvSpPr/>
          <p:nvPr/>
        </p:nvSpPr>
        <p:spPr>
          <a:xfrm>
            <a:off x="6336196" y="3543858"/>
            <a:ext cx="619898" cy="301711"/>
          </a:xfrm>
          <a:custGeom>
            <a:avLst/>
            <a:gdLst>
              <a:gd name="connsiteX0" fmla="*/ 246106 w 619898"/>
              <a:gd name="connsiteY0" fmla="*/ 143133 h 301711"/>
              <a:gd name="connsiteX1" fmla="*/ 66933 w 619898"/>
              <a:gd name="connsiteY1" fmla="*/ 155490 h 301711"/>
              <a:gd name="connsiteX2" fmla="*/ 5149 w 619898"/>
              <a:gd name="connsiteY2" fmla="*/ 223452 h 301711"/>
              <a:gd name="connsiteX3" fmla="*/ 97825 w 619898"/>
              <a:gd name="connsiteY3" fmla="*/ 285236 h 301711"/>
              <a:gd name="connsiteX4" fmla="*/ 258463 w 619898"/>
              <a:gd name="connsiteY4" fmla="*/ 297592 h 301711"/>
              <a:gd name="connsiteX5" fmla="*/ 400565 w 619898"/>
              <a:gd name="connsiteY5" fmla="*/ 260522 h 301711"/>
              <a:gd name="connsiteX6" fmla="*/ 511776 w 619898"/>
              <a:gd name="connsiteY6" fmla="*/ 186382 h 301711"/>
              <a:gd name="connsiteX7" fmla="*/ 585917 w 619898"/>
              <a:gd name="connsiteY7" fmla="*/ 106063 h 301711"/>
              <a:gd name="connsiteX8" fmla="*/ 610630 w 619898"/>
              <a:gd name="connsiteY8" fmla="*/ 25744 h 301711"/>
              <a:gd name="connsiteX9" fmla="*/ 530311 w 619898"/>
              <a:gd name="connsiteY9" fmla="*/ 1030 h 301711"/>
              <a:gd name="connsiteX10" fmla="*/ 449992 w 619898"/>
              <a:gd name="connsiteY10" fmla="*/ 19565 h 301711"/>
              <a:gd name="connsiteX11" fmla="*/ 332603 w 619898"/>
              <a:gd name="connsiteY11" fmla="*/ 68992 h 301711"/>
              <a:gd name="connsiteX12" fmla="*/ 270819 w 619898"/>
              <a:gd name="connsiteY12" fmla="*/ 75171 h 301711"/>
              <a:gd name="connsiteX13" fmla="*/ 178144 w 619898"/>
              <a:gd name="connsiteY13" fmla="*/ 118420 h 301711"/>
              <a:gd name="connsiteX14" fmla="*/ 122538 w 619898"/>
              <a:gd name="connsiteY14" fmla="*/ 155490 h 301711"/>
              <a:gd name="connsiteX15" fmla="*/ 171965 w 619898"/>
              <a:gd name="connsiteY15" fmla="*/ 155490 h 301711"/>
              <a:gd name="connsiteX16" fmla="*/ 215214 w 619898"/>
              <a:gd name="connsiteY16" fmla="*/ 186382 h 3017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9898" h="301711">
                <a:moveTo>
                  <a:pt x="246106" y="143133"/>
                </a:moveTo>
                <a:cubicBezTo>
                  <a:pt x="176599" y="142618"/>
                  <a:pt x="107093" y="142104"/>
                  <a:pt x="66933" y="155490"/>
                </a:cubicBezTo>
                <a:cubicBezTo>
                  <a:pt x="26774" y="168877"/>
                  <a:pt x="0" y="201828"/>
                  <a:pt x="5149" y="223452"/>
                </a:cubicBezTo>
                <a:cubicBezTo>
                  <a:pt x="10298" y="245076"/>
                  <a:pt x="55606" y="272879"/>
                  <a:pt x="97825" y="285236"/>
                </a:cubicBezTo>
                <a:cubicBezTo>
                  <a:pt x="140044" y="297593"/>
                  <a:pt x="208006" y="301711"/>
                  <a:pt x="258463" y="297592"/>
                </a:cubicBezTo>
                <a:cubicBezTo>
                  <a:pt x="308920" y="293473"/>
                  <a:pt x="358346" y="279057"/>
                  <a:pt x="400565" y="260522"/>
                </a:cubicBezTo>
                <a:cubicBezTo>
                  <a:pt x="442784" y="241987"/>
                  <a:pt x="480884" y="212125"/>
                  <a:pt x="511776" y="186382"/>
                </a:cubicBezTo>
                <a:cubicBezTo>
                  <a:pt x="542668" y="160639"/>
                  <a:pt x="569441" y="132836"/>
                  <a:pt x="585917" y="106063"/>
                </a:cubicBezTo>
                <a:cubicBezTo>
                  <a:pt x="602393" y="79290"/>
                  <a:pt x="619898" y="43249"/>
                  <a:pt x="610630" y="25744"/>
                </a:cubicBezTo>
                <a:cubicBezTo>
                  <a:pt x="601362" y="8239"/>
                  <a:pt x="557084" y="2060"/>
                  <a:pt x="530311" y="1030"/>
                </a:cubicBezTo>
                <a:cubicBezTo>
                  <a:pt x="503538" y="0"/>
                  <a:pt x="482943" y="8238"/>
                  <a:pt x="449992" y="19565"/>
                </a:cubicBezTo>
                <a:cubicBezTo>
                  <a:pt x="417041" y="30892"/>
                  <a:pt x="362465" y="59724"/>
                  <a:pt x="332603" y="68992"/>
                </a:cubicBezTo>
                <a:cubicBezTo>
                  <a:pt x="302741" y="78260"/>
                  <a:pt x="296562" y="66933"/>
                  <a:pt x="270819" y="75171"/>
                </a:cubicBezTo>
                <a:cubicBezTo>
                  <a:pt x="245076" y="83409"/>
                  <a:pt x="202857" y="105034"/>
                  <a:pt x="178144" y="118420"/>
                </a:cubicBezTo>
                <a:cubicBezTo>
                  <a:pt x="153431" y="131806"/>
                  <a:pt x="123568" y="149312"/>
                  <a:pt x="122538" y="155490"/>
                </a:cubicBezTo>
                <a:cubicBezTo>
                  <a:pt x="121508" y="161668"/>
                  <a:pt x="156519" y="150341"/>
                  <a:pt x="171965" y="155490"/>
                </a:cubicBezTo>
                <a:cubicBezTo>
                  <a:pt x="187411" y="160639"/>
                  <a:pt x="201312" y="173510"/>
                  <a:pt x="215214" y="186382"/>
                </a:cubicBezTo>
              </a:path>
            </a:pathLst>
          </a:custGeom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олилиния 21"/>
          <p:cNvSpPr/>
          <p:nvPr/>
        </p:nvSpPr>
        <p:spPr>
          <a:xfrm>
            <a:off x="6048164" y="3399842"/>
            <a:ext cx="1234646" cy="668294"/>
          </a:xfrm>
          <a:custGeom>
            <a:avLst/>
            <a:gdLst>
              <a:gd name="connsiteX0" fmla="*/ 560173 w 1234646"/>
              <a:gd name="connsiteY0" fmla="*/ 187410 h 668294"/>
              <a:gd name="connsiteX1" fmla="*/ 442784 w 1234646"/>
              <a:gd name="connsiteY1" fmla="*/ 255372 h 668294"/>
              <a:gd name="connsiteX2" fmla="*/ 325394 w 1234646"/>
              <a:gd name="connsiteY2" fmla="*/ 286264 h 668294"/>
              <a:gd name="connsiteX3" fmla="*/ 84438 w 1234646"/>
              <a:gd name="connsiteY3" fmla="*/ 360405 h 668294"/>
              <a:gd name="connsiteX4" fmla="*/ 22654 w 1234646"/>
              <a:gd name="connsiteY4" fmla="*/ 391296 h 668294"/>
              <a:gd name="connsiteX5" fmla="*/ 4119 w 1234646"/>
              <a:gd name="connsiteY5" fmla="*/ 514864 h 668294"/>
              <a:gd name="connsiteX6" fmla="*/ 47367 w 1234646"/>
              <a:gd name="connsiteY6" fmla="*/ 607540 h 668294"/>
              <a:gd name="connsiteX7" fmla="*/ 90616 w 1234646"/>
              <a:gd name="connsiteY7" fmla="*/ 644610 h 668294"/>
              <a:gd name="connsiteX8" fmla="*/ 189470 w 1234646"/>
              <a:gd name="connsiteY8" fmla="*/ 656967 h 668294"/>
              <a:gd name="connsiteX9" fmla="*/ 374821 w 1234646"/>
              <a:gd name="connsiteY9" fmla="*/ 656967 h 668294"/>
              <a:gd name="connsiteX10" fmla="*/ 566351 w 1234646"/>
              <a:gd name="connsiteY10" fmla="*/ 589005 h 668294"/>
              <a:gd name="connsiteX11" fmla="*/ 757881 w 1234646"/>
              <a:gd name="connsiteY11" fmla="*/ 527221 h 668294"/>
              <a:gd name="connsiteX12" fmla="*/ 980303 w 1234646"/>
              <a:gd name="connsiteY12" fmla="*/ 440723 h 668294"/>
              <a:gd name="connsiteX13" fmla="*/ 1085335 w 1234646"/>
              <a:gd name="connsiteY13" fmla="*/ 366583 h 668294"/>
              <a:gd name="connsiteX14" fmla="*/ 1196546 w 1234646"/>
              <a:gd name="connsiteY14" fmla="*/ 292442 h 668294"/>
              <a:gd name="connsiteX15" fmla="*/ 1233616 w 1234646"/>
              <a:gd name="connsiteY15" fmla="*/ 193588 h 668294"/>
              <a:gd name="connsiteX16" fmla="*/ 1202724 w 1234646"/>
              <a:gd name="connsiteY16" fmla="*/ 94734 h 668294"/>
              <a:gd name="connsiteX17" fmla="*/ 1128584 w 1234646"/>
              <a:gd name="connsiteY17" fmla="*/ 26772 h 668294"/>
              <a:gd name="connsiteX18" fmla="*/ 998838 w 1234646"/>
              <a:gd name="connsiteY18" fmla="*/ 2059 h 668294"/>
              <a:gd name="connsiteX19" fmla="*/ 850557 w 1234646"/>
              <a:gd name="connsiteY19" fmla="*/ 39129 h 668294"/>
              <a:gd name="connsiteX20" fmla="*/ 739346 w 1234646"/>
              <a:gd name="connsiteY20" fmla="*/ 125626 h 668294"/>
              <a:gd name="connsiteX21" fmla="*/ 640492 w 1234646"/>
              <a:gd name="connsiteY21" fmla="*/ 168875 h 668294"/>
              <a:gd name="connsiteX22" fmla="*/ 560173 w 1234646"/>
              <a:gd name="connsiteY22" fmla="*/ 187410 h 6682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1234646" h="668294">
                <a:moveTo>
                  <a:pt x="560173" y="187410"/>
                </a:moveTo>
                <a:cubicBezTo>
                  <a:pt x="527222" y="201826"/>
                  <a:pt x="481914" y="238896"/>
                  <a:pt x="442784" y="255372"/>
                </a:cubicBezTo>
                <a:cubicBezTo>
                  <a:pt x="403654" y="271848"/>
                  <a:pt x="385118" y="268759"/>
                  <a:pt x="325394" y="286264"/>
                </a:cubicBezTo>
                <a:cubicBezTo>
                  <a:pt x="265670" y="303769"/>
                  <a:pt x="134895" y="342900"/>
                  <a:pt x="84438" y="360405"/>
                </a:cubicBezTo>
                <a:cubicBezTo>
                  <a:pt x="33981" y="377910"/>
                  <a:pt x="36040" y="365553"/>
                  <a:pt x="22654" y="391296"/>
                </a:cubicBezTo>
                <a:cubicBezTo>
                  <a:pt x="9268" y="417039"/>
                  <a:pt x="0" y="478823"/>
                  <a:pt x="4119" y="514864"/>
                </a:cubicBezTo>
                <a:cubicBezTo>
                  <a:pt x="8238" y="550905"/>
                  <a:pt x="32951" y="585916"/>
                  <a:pt x="47367" y="607540"/>
                </a:cubicBezTo>
                <a:cubicBezTo>
                  <a:pt x="61783" y="629164"/>
                  <a:pt x="66932" y="636372"/>
                  <a:pt x="90616" y="644610"/>
                </a:cubicBezTo>
                <a:cubicBezTo>
                  <a:pt x="114300" y="652848"/>
                  <a:pt x="142103" y="654908"/>
                  <a:pt x="189470" y="656967"/>
                </a:cubicBezTo>
                <a:cubicBezTo>
                  <a:pt x="236837" y="659026"/>
                  <a:pt x="312008" y="668294"/>
                  <a:pt x="374821" y="656967"/>
                </a:cubicBezTo>
                <a:cubicBezTo>
                  <a:pt x="437634" y="645640"/>
                  <a:pt x="502508" y="610629"/>
                  <a:pt x="566351" y="589005"/>
                </a:cubicBezTo>
                <a:cubicBezTo>
                  <a:pt x="630194" y="567381"/>
                  <a:pt x="688889" y="551935"/>
                  <a:pt x="757881" y="527221"/>
                </a:cubicBezTo>
                <a:cubicBezTo>
                  <a:pt x="826873" y="502507"/>
                  <a:pt x="925727" y="467496"/>
                  <a:pt x="980303" y="440723"/>
                </a:cubicBezTo>
                <a:cubicBezTo>
                  <a:pt x="1034879" y="413950"/>
                  <a:pt x="1049295" y="391296"/>
                  <a:pt x="1085335" y="366583"/>
                </a:cubicBezTo>
                <a:cubicBezTo>
                  <a:pt x="1121375" y="341870"/>
                  <a:pt x="1171833" y="321274"/>
                  <a:pt x="1196546" y="292442"/>
                </a:cubicBezTo>
                <a:cubicBezTo>
                  <a:pt x="1221259" y="263610"/>
                  <a:pt x="1232586" y="226539"/>
                  <a:pt x="1233616" y="193588"/>
                </a:cubicBezTo>
                <a:cubicBezTo>
                  <a:pt x="1234646" y="160637"/>
                  <a:pt x="1220229" y="122537"/>
                  <a:pt x="1202724" y="94734"/>
                </a:cubicBezTo>
                <a:cubicBezTo>
                  <a:pt x="1185219" y="66931"/>
                  <a:pt x="1162565" y="42218"/>
                  <a:pt x="1128584" y="26772"/>
                </a:cubicBezTo>
                <a:cubicBezTo>
                  <a:pt x="1094603" y="11326"/>
                  <a:pt x="1045176" y="0"/>
                  <a:pt x="998838" y="2059"/>
                </a:cubicBezTo>
                <a:cubicBezTo>
                  <a:pt x="952500" y="4118"/>
                  <a:pt x="893806" y="18535"/>
                  <a:pt x="850557" y="39129"/>
                </a:cubicBezTo>
                <a:cubicBezTo>
                  <a:pt x="807308" y="59724"/>
                  <a:pt x="774357" y="104002"/>
                  <a:pt x="739346" y="125626"/>
                </a:cubicBezTo>
                <a:cubicBezTo>
                  <a:pt x="704335" y="147250"/>
                  <a:pt x="667265" y="155489"/>
                  <a:pt x="640492" y="168875"/>
                </a:cubicBezTo>
                <a:cubicBezTo>
                  <a:pt x="613719" y="182261"/>
                  <a:pt x="593124" y="172994"/>
                  <a:pt x="560173" y="187410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Полилиния 22">
            <a:hlinkClick r:id="rId7" action="ppaction://hlinksldjump"/>
          </p:cNvPr>
          <p:cNvSpPr/>
          <p:nvPr/>
        </p:nvSpPr>
        <p:spPr>
          <a:xfrm>
            <a:off x="6048164" y="3435846"/>
            <a:ext cx="1166683" cy="637402"/>
          </a:xfrm>
          <a:custGeom>
            <a:avLst/>
            <a:gdLst>
              <a:gd name="connsiteX0" fmla="*/ 80318 w 1166683"/>
              <a:gd name="connsiteY0" fmla="*/ 377911 h 637402"/>
              <a:gd name="connsiteX1" fmla="*/ 166816 w 1166683"/>
              <a:gd name="connsiteY1" fmla="*/ 427338 h 637402"/>
              <a:gd name="connsiteX2" fmla="*/ 105032 w 1166683"/>
              <a:gd name="connsiteY2" fmla="*/ 532370 h 637402"/>
              <a:gd name="connsiteX3" fmla="*/ 142102 w 1166683"/>
              <a:gd name="connsiteY3" fmla="*/ 575619 h 637402"/>
              <a:gd name="connsiteX4" fmla="*/ 259491 w 1166683"/>
              <a:gd name="connsiteY4" fmla="*/ 581797 h 637402"/>
              <a:gd name="connsiteX5" fmla="*/ 407772 w 1166683"/>
              <a:gd name="connsiteY5" fmla="*/ 569440 h 637402"/>
              <a:gd name="connsiteX6" fmla="*/ 518983 w 1166683"/>
              <a:gd name="connsiteY6" fmla="*/ 526192 h 637402"/>
              <a:gd name="connsiteX7" fmla="*/ 642551 w 1166683"/>
              <a:gd name="connsiteY7" fmla="*/ 513835 h 637402"/>
              <a:gd name="connsiteX8" fmla="*/ 803189 w 1166683"/>
              <a:gd name="connsiteY8" fmla="*/ 470586 h 637402"/>
              <a:gd name="connsiteX9" fmla="*/ 889686 w 1166683"/>
              <a:gd name="connsiteY9" fmla="*/ 439694 h 637402"/>
              <a:gd name="connsiteX10" fmla="*/ 951470 w 1166683"/>
              <a:gd name="connsiteY10" fmla="*/ 396446 h 637402"/>
              <a:gd name="connsiteX11" fmla="*/ 1050324 w 1166683"/>
              <a:gd name="connsiteY11" fmla="*/ 309949 h 637402"/>
              <a:gd name="connsiteX12" fmla="*/ 1068859 w 1166683"/>
              <a:gd name="connsiteY12" fmla="*/ 248165 h 637402"/>
              <a:gd name="connsiteX13" fmla="*/ 1093572 w 1166683"/>
              <a:gd name="connsiteY13" fmla="*/ 186381 h 637402"/>
              <a:gd name="connsiteX14" fmla="*/ 1075037 w 1166683"/>
              <a:gd name="connsiteY14" fmla="*/ 62813 h 637402"/>
              <a:gd name="connsiteX15" fmla="*/ 976183 w 1166683"/>
              <a:gd name="connsiteY15" fmla="*/ 68992 h 637402"/>
              <a:gd name="connsiteX16" fmla="*/ 889686 w 1166683"/>
              <a:gd name="connsiteY16" fmla="*/ 118419 h 637402"/>
              <a:gd name="connsiteX17" fmla="*/ 766118 w 1166683"/>
              <a:gd name="connsiteY17" fmla="*/ 155489 h 637402"/>
              <a:gd name="connsiteX18" fmla="*/ 562232 w 1166683"/>
              <a:gd name="connsiteY18" fmla="*/ 204916 h 637402"/>
              <a:gd name="connsiteX19" fmla="*/ 290383 w 1166683"/>
              <a:gd name="connsiteY19" fmla="*/ 279057 h 637402"/>
              <a:gd name="connsiteX20" fmla="*/ 216243 w 1166683"/>
              <a:gd name="connsiteY20" fmla="*/ 303770 h 637402"/>
              <a:gd name="connsiteX21" fmla="*/ 148281 w 1166683"/>
              <a:gd name="connsiteY21" fmla="*/ 371732 h 637402"/>
              <a:gd name="connsiteX22" fmla="*/ 129745 w 1166683"/>
              <a:gd name="connsiteY22" fmla="*/ 408803 h 637402"/>
              <a:gd name="connsiteX23" fmla="*/ 117389 w 1166683"/>
              <a:gd name="connsiteY23" fmla="*/ 458230 h 637402"/>
              <a:gd name="connsiteX24" fmla="*/ 160637 w 1166683"/>
              <a:gd name="connsiteY24" fmla="*/ 489121 h 637402"/>
              <a:gd name="connsiteX25" fmla="*/ 24713 w 1166683"/>
              <a:gd name="connsiteY25" fmla="*/ 495300 h 637402"/>
              <a:gd name="connsiteX26" fmla="*/ 12356 w 1166683"/>
              <a:gd name="connsiteY26" fmla="*/ 581797 h 637402"/>
              <a:gd name="connsiteX27" fmla="*/ 61783 w 1166683"/>
              <a:gd name="connsiteY27" fmla="*/ 618867 h 637402"/>
              <a:gd name="connsiteX28" fmla="*/ 166816 w 1166683"/>
              <a:gd name="connsiteY28" fmla="*/ 631224 h 637402"/>
              <a:gd name="connsiteX29" fmla="*/ 327454 w 1166683"/>
              <a:gd name="connsiteY29" fmla="*/ 631224 h 637402"/>
              <a:gd name="connsiteX30" fmla="*/ 593124 w 1166683"/>
              <a:gd name="connsiteY30" fmla="*/ 594154 h 637402"/>
              <a:gd name="connsiteX31" fmla="*/ 790832 w 1166683"/>
              <a:gd name="connsiteY31" fmla="*/ 526192 h 637402"/>
              <a:gd name="connsiteX32" fmla="*/ 963827 w 1166683"/>
              <a:gd name="connsiteY32" fmla="*/ 427338 h 637402"/>
              <a:gd name="connsiteX33" fmla="*/ 1031789 w 1166683"/>
              <a:gd name="connsiteY33" fmla="*/ 390267 h 637402"/>
              <a:gd name="connsiteX34" fmla="*/ 1087394 w 1166683"/>
              <a:gd name="connsiteY34" fmla="*/ 359376 h 637402"/>
              <a:gd name="connsiteX35" fmla="*/ 1155356 w 1166683"/>
              <a:gd name="connsiteY35" fmla="*/ 229630 h 637402"/>
              <a:gd name="connsiteX36" fmla="*/ 1155356 w 1166683"/>
              <a:gd name="connsiteY36" fmla="*/ 130776 h 637402"/>
              <a:gd name="connsiteX37" fmla="*/ 1118286 w 1166683"/>
              <a:gd name="connsiteY37" fmla="*/ 25743 h 637402"/>
              <a:gd name="connsiteX38" fmla="*/ 1007075 w 1166683"/>
              <a:gd name="connsiteY38" fmla="*/ 7208 h 637402"/>
              <a:gd name="connsiteX39" fmla="*/ 827902 w 1166683"/>
              <a:gd name="connsiteY39" fmla="*/ 68992 h 637402"/>
              <a:gd name="connsiteX40" fmla="*/ 735227 w 1166683"/>
              <a:gd name="connsiteY40" fmla="*/ 112240 h 637402"/>
              <a:gd name="connsiteX41" fmla="*/ 586945 w 1166683"/>
              <a:gd name="connsiteY41" fmla="*/ 186381 h 637402"/>
              <a:gd name="connsiteX42" fmla="*/ 457199 w 1166683"/>
              <a:gd name="connsiteY42" fmla="*/ 198738 h 637402"/>
              <a:gd name="connsiteX43" fmla="*/ 315097 w 1166683"/>
              <a:gd name="connsiteY43" fmla="*/ 241986 h 637402"/>
              <a:gd name="connsiteX44" fmla="*/ 154459 w 1166683"/>
              <a:gd name="connsiteY44" fmla="*/ 309949 h 637402"/>
              <a:gd name="connsiteX45" fmla="*/ 80318 w 1166683"/>
              <a:gd name="connsiteY45" fmla="*/ 377911 h 6374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1166683" h="637402">
                <a:moveTo>
                  <a:pt x="80318" y="377911"/>
                </a:moveTo>
                <a:cubicBezTo>
                  <a:pt x="82378" y="397476"/>
                  <a:pt x="162697" y="401595"/>
                  <a:pt x="166816" y="427338"/>
                </a:cubicBezTo>
                <a:cubicBezTo>
                  <a:pt x="170935" y="453081"/>
                  <a:pt x="109151" y="507657"/>
                  <a:pt x="105032" y="532370"/>
                </a:cubicBezTo>
                <a:cubicBezTo>
                  <a:pt x="100913" y="557083"/>
                  <a:pt x="116359" y="567381"/>
                  <a:pt x="142102" y="575619"/>
                </a:cubicBezTo>
                <a:cubicBezTo>
                  <a:pt x="167845" y="583857"/>
                  <a:pt x="215213" y="582827"/>
                  <a:pt x="259491" y="581797"/>
                </a:cubicBezTo>
                <a:cubicBezTo>
                  <a:pt x="303769" y="580767"/>
                  <a:pt x="364523" y="578707"/>
                  <a:pt x="407772" y="569440"/>
                </a:cubicBezTo>
                <a:cubicBezTo>
                  <a:pt x="451021" y="560173"/>
                  <a:pt x="479853" y="535460"/>
                  <a:pt x="518983" y="526192"/>
                </a:cubicBezTo>
                <a:cubicBezTo>
                  <a:pt x="558113" y="516924"/>
                  <a:pt x="595183" y="523103"/>
                  <a:pt x="642551" y="513835"/>
                </a:cubicBezTo>
                <a:cubicBezTo>
                  <a:pt x="689919" y="504567"/>
                  <a:pt x="762000" y="482943"/>
                  <a:pt x="803189" y="470586"/>
                </a:cubicBezTo>
                <a:cubicBezTo>
                  <a:pt x="844378" y="458229"/>
                  <a:pt x="864973" y="452051"/>
                  <a:pt x="889686" y="439694"/>
                </a:cubicBezTo>
                <a:cubicBezTo>
                  <a:pt x="914399" y="427337"/>
                  <a:pt x="924697" y="418070"/>
                  <a:pt x="951470" y="396446"/>
                </a:cubicBezTo>
                <a:cubicBezTo>
                  <a:pt x="978243" y="374822"/>
                  <a:pt x="1030759" y="334663"/>
                  <a:pt x="1050324" y="309949"/>
                </a:cubicBezTo>
                <a:cubicBezTo>
                  <a:pt x="1069889" y="285235"/>
                  <a:pt x="1061651" y="268760"/>
                  <a:pt x="1068859" y="248165"/>
                </a:cubicBezTo>
                <a:cubicBezTo>
                  <a:pt x="1076067" y="227570"/>
                  <a:pt x="1092542" y="217273"/>
                  <a:pt x="1093572" y="186381"/>
                </a:cubicBezTo>
                <a:cubicBezTo>
                  <a:pt x="1094602" y="155489"/>
                  <a:pt x="1094602" y="82378"/>
                  <a:pt x="1075037" y="62813"/>
                </a:cubicBezTo>
                <a:cubicBezTo>
                  <a:pt x="1055472" y="43248"/>
                  <a:pt x="1007075" y="59724"/>
                  <a:pt x="976183" y="68992"/>
                </a:cubicBezTo>
                <a:cubicBezTo>
                  <a:pt x="945291" y="78260"/>
                  <a:pt x="924697" y="104003"/>
                  <a:pt x="889686" y="118419"/>
                </a:cubicBezTo>
                <a:cubicBezTo>
                  <a:pt x="854675" y="132835"/>
                  <a:pt x="820694" y="141073"/>
                  <a:pt x="766118" y="155489"/>
                </a:cubicBezTo>
                <a:cubicBezTo>
                  <a:pt x="711542" y="169905"/>
                  <a:pt x="641521" y="184321"/>
                  <a:pt x="562232" y="204916"/>
                </a:cubicBezTo>
                <a:cubicBezTo>
                  <a:pt x="482943" y="225511"/>
                  <a:pt x="348048" y="262581"/>
                  <a:pt x="290383" y="279057"/>
                </a:cubicBezTo>
                <a:cubicBezTo>
                  <a:pt x="232718" y="295533"/>
                  <a:pt x="239927" y="288324"/>
                  <a:pt x="216243" y="303770"/>
                </a:cubicBezTo>
                <a:cubicBezTo>
                  <a:pt x="192559" y="319216"/>
                  <a:pt x="162697" y="354227"/>
                  <a:pt x="148281" y="371732"/>
                </a:cubicBezTo>
                <a:cubicBezTo>
                  <a:pt x="133865" y="389238"/>
                  <a:pt x="134894" y="394387"/>
                  <a:pt x="129745" y="408803"/>
                </a:cubicBezTo>
                <a:cubicBezTo>
                  <a:pt x="124596" y="423219"/>
                  <a:pt x="112240" y="444844"/>
                  <a:pt x="117389" y="458230"/>
                </a:cubicBezTo>
                <a:cubicBezTo>
                  <a:pt x="122538" y="471616"/>
                  <a:pt x="176083" y="482943"/>
                  <a:pt x="160637" y="489121"/>
                </a:cubicBezTo>
                <a:cubicBezTo>
                  <a:pt x="145191" y="495299"/>
                  <a:pt x="49426" y="479854"/>
                  <a:pt x="24713" y="495300"/>
                </a:cubicBezTo>
                <a:cubicBezTo>
                  <a:pt x="0" y="510746"/>
                  <a:pt x="6178" y="561203"/>
                  <a:pt x="12356" y="581797"/>
                </a:cubicBezTo>
                <a:cubicBezTo>
                  <a:pt x="18534" y="602391"/>
                  <a:pt x="36040" y="610629"/>
                  <a:pt x="61783" y="618867"/>
                </a:cubicBezTo>
                <a:cubicBezTo>
                  <a:pt x="87526" y="627105"/>
                  <a:pt x="122538" y="629165"/>
                  <a:pt x="166816" y="631224"/>
                </a:cubicBezTo>
                <a:cubicBezTo>
                  <a:pt x="211094" y="633283"/>
                  <a:pt x="256403" y="637402"/>
                  <a:pt x="327454" y="631224"/>
                </a:cubicBezTo>
                <a:cubicBezTo>
                  <a:pt x="398505" y="625046"/>
                  <a:pt x="515894" y="611659"/>
                  <a:pt x="593124" y="594154"/>
                </a:cubicBezTo>
                <a:cubicBezTo>
                  <a:pt x="670354" y="576649"/>
                  <a:pt x="729048" y="553995"/>
                  <a:pt x="790832" y="526192"/>
                </a:cubicBezTo>
                <a:cubicBezTo>
                  <a:pt x="852616" y="498389"/>
                  <a:pt x="923668" y="449992"/>
                  <a:pt x="963827" y="427338"/>
                </a:cubicBezTo>
                <a:cubicBezTo>
                  <a:pt x="1003986" y="404684"/>
                  <a:pt x="1031789" y="390267"/>
                  <a:pt x="1031789" y="390267"/>
                </a:cubicBezTo>
                <a:cubicBezTo>
                  <a:pt x="1052383" y="378940"/>
                  <a:pt x="1066800" y="386149"/>
                  <a:pt x="1087394" y="359376"/>
                </a:cubicBezTo>
                <a:cubicBezTo>
                  <a:pt x="1107989" y="332603"/>
                  <a:pt x="1144029" y="267730"/>
                  <a:pt x="1155356" y="229630"/>
                </a:cubicBezTo>
                <a:cubicBezTo>
                  <a:pt x="1166683" y="191530"/>
                  <a:pt x="1161534" y="164757"/>
                  <a:pt x="1155356" y="130776"/>
                </a:cubicBezTo>
                <a:cubicBezTo>
                  <a:pt x="1149178" y="96795"/>
                  <a:pt x="1142999" y="46338"/>
                  <a:pt x="1118286" y="25743"/>
                </a:cubicBezTo>
                <a:cubicBezTo>
                  <a:pt x="1093573" y="5148"/>
                  <a:pt x="1055472" y="0"/>
                  <a:pt x="1007075" y="7208"/>
                </a:cubicBezTo>
                <a:cubicBezTo>
                  <a:pt x="958678" y="14416"/>
                  <a:pt x="873210" y="51487"/>
                  <a:pt x="827902" y="68992"/>
                </a:cubicBezTo>
                <a:cubicBezTo>
                  <a:pt x="782594" y="86497"/>
                  <a:pt x="775386" y="92675"/>
                  <a:pt x="735227" y="112240"/>
                </a:cubicBezTo>
                <a:cubicBezTo>
                  <a:pt x="695068" y="131805"/>
                  <a:pt x="633283" y="171965"/>
                  <a:pt x="586945" y="186381"/>
                </a:cubicBezTo>
                <a:cubicBezTo>
                  <a:pt x="540607" y="200797"/>
                  <a:pt x="502507" y="189471"/>
                  <a:pt x="457199" y="198738"/>
                </a:cubicBezTo>
                <a:cubicBezTo>
                  <a:pt x="411891" y="208006"/>
                  <a:pt x="365554" y="223451"/>
                  <a:pt x="315097" y="241986"/>
                </a:cubicBezTo>
                <a:cubicBezTo>
                  <a:pt x="264640" y="260521"/>
                  <a:pt x="191529" y="291414"/>
                  <a:pt x="154459" y="309949"/>
                </a:cubicBezTo>
                <a:cubicBezTo>
                  <a:pt x="117389" y="328484"/>
                  <a:pt x="78258" y="358346"/>
                  <a:pt x="80318" y="377911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Прямоугольник 23">
            <a:hlinkClick r:id="rId8" action="ppaction://hlinksldjump" tooltip="Устройство микроскопа и правила работы с ним"/>
          </p:cNvPr>
          <p:cNvSpPr/>
          <p:nvPr/>
        </p:nvSpPr>
        <p:spPr>
          <a:xfrm>
            <a:off x="0" y="519522"/>
            <a:ext cx="1763688" cy="504056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  <a:effectLst>
            <a:outerShdw blurRad="127000" dist="38100" dir="5400000" sx="103000" sy="103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/>
                </a:solidFill>
                <a:hlinkClick r:id="rId8" action="ppaction://hlinksldjump"/>
              </a:rPr>
              <a:t>Начало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27" name="Полилиния 26">
            <a:hlinkClick r:id="rId7" action="ppaction://hlinksldjump"/>
          </p:cNvPr>
          <p:cNvSpPr/>
          <p:nvPr/>
        </p:nvSpPr>
        <p:spPr>
          <a:xfrm>
            <a:off x="3754438" y="2952750"/>
            <a:ext cx="1503362" cy="987425"/>
          </a:xfrm>
          <a:custGeom>
            <a:avLst/>
            <a:gdLst>
              <a:gd name="connsiteX0" fmla="*/ 350837 w 1503362"/>
              <a:gd name="connsiteY0" fmla="*/ 19050 h 987425"/>
              <a:gd name="connsiteX1" fmla="*/ 55562 w 1503362"/>
              <a:gd name="connsiteY1" fmla="*/ 114300 h 987425"/>
              <a:gd name="connsiteX2" fmla="*/ 17462 w 1503362"/>
              <a:gd name="connsiteY2" fmla="*/ 228600 h 987425"/>
              <a:gd name="connsiteX3" fmla="*/ 17462 w 1503362"/>
              <a:gd name="connsiteY3" fmla="*/ 304800 h 987425"/>
              <a:gd name="connsiteX4" fmla="*/ 112712 w 1503362"/>
              <a:gd name="connsiteY4" fmla="*/ 419100 h 987425"/>
              <a:gd name="connsiteX5" fmla="*/ 198437 w 1503362"/>
              <a:gd name="connsiteY5" fmla="*/ 561975 h 987425"/>
              <a:gd name="connsiteX6" fmla="*/ 427037 w 1503362"/>
              <a:gd name="connsiteY6" fmla="*/ 695325 h 987425"/>
              <a:gd name="connsiteX7" fmla="*/ 712787 w 1503362"/>
              <a:gd name="connsiteY7" fmla="*/ 809625 h 987425"/>
              <a:gd name="connsiteX8" fmla="*/ 1046162 w 1503362"/>
              <a:gd name="connsiteY8" fmla="*/ 952500 h 987425"/>
              <a:gd name="connsiteX9" fmla="*/ 1312862 w 1503362"/>
              <a:gd name="connsiteY9" fmla="*/ 962025 h 987425"/>
              <a:gd name="connsiteX10" fmla="*/ 1484312 w 1503362"/>
              <a:gd name="connsiteY10" fmla="*/ 800100 h 987425"/>
              <a:gd name="connsiteX11" fmla="*/ 1427162 w 1503362"/>
              <a:gd name="connsiteY11" fmla="*/ 581025 h 987425"/>
              <a:gd name="connsiteX12" fmla="*/ 1341437 w 1503362"/>
              <a:gd name="connsiteY12" fmla="*/ 533400 h 987425"/>
              <a:gd name="connsiteX13" fmla="*/ 1141412 w 1503362"/>
              <a:gd name="connsiteY13" fmla="*/ 447675 h 987425"/>
              <a:gd name="connsiteX14" fmla="*/ 1027112 w 1503362"/>
              <a:gd name="connsiteY14" fmla="*/ 390525 h 987425"/>
              <a:gd name="connsiteX15" fmla="*/ 846137 w 1503362"/>
              <a:gd name="connsiteY15" fmla="*/ 295275 h 987425"/>
              <a:gd name="connsiteX16" fmla="*/ 703262 w 1503362"/>
              <a:gd name="connsiteY16" fmla="*/ 152400 h 987425"/>
              <a:gd name="connsiteX17" fmla="*/ 608012 w 1503362"/>
              <a:gd name="connsiteY17" fmla="*/ 57150 h 987425"/>
              <a:gd name="connsiteX18" fmla="*/ 474662 w 1503362"/>
              <a:gd name="connsiteY18" fmla="*/ 47625 h 987425"/>
              <a:gd name="connsiteX19" fmla="*/ 379412 w 1503362"/>
              <a:gd name="connsiteY19" fmla="*/ 66675 h 987425"/>
              <a:gd name="connsiteX20" fmla="*/ 246062 w 1503362"/>
              <a:gd name="connsiteY20" fmla="*/ 95250 h 987425"/>
              <a:gd name="connsiteX21" fmla="*/ 131762 w 1503362"/>
              <a:gd name="connsiteY21" fmla="*/ 161925 h 987425"/>
              <a:gd name="connsiteX22" fmla="*/ 93662 w 1503362"/>
              <a:gd name="connsiteY22" fmla="*/ 266700 h 987425"/>
              <a:gd name="connsiteX23" fmla="*/ 150812 w 1503362"/>
              <a:gd name="connsiteY23" fmla="*/ 361950 h 987425"/>
              <a:gd name="connsiteX24" fmla="*/ 284162 w 1503362"/>
              <a:gd name="connsiteY24" fmla="*/ 542925 h 987425"/>
              <a:gd name="connsiteX25" fmla="*/ 512762 w 1503362"/>
              <a:gd name="connsiteY25" fmla="*/ 666750 h 987425"/>
              <a:gd name="connsiteX26" fmla="*/ 731837 w 1503362"/>
              <a:gd name="connsiteY26" fmla="*/ 742950 h 987425"/>
              <a:gd name="connsiteX27" fmla="*/ 855662 w 1503362"/>
              <a:gd name="connsiteY27" fmla="*/ 809625 h 987425"/>
              <a:gd name="connsiteX28" fmla="*/ 1027112 w 1503362"/>
              <a:gd name="connsiteY28" fmla="*/ 866775 h 987425"/>
              <a:gd name="connsiteX29" fmla="*/ 1255712 w 1503362"/>
              <a:gd name="connsiteY29" fmla="*/ 885825 h 987425"/>
              <a:gd name="connsiteX30" fmla="*/ 1379537 w 1503362"/>
              <a:gd name="connsiteY30" fmla="*/ 838200 h 987425"/>
              <a:gd name="connsiteX31" fmla="*/ 1455737 w 1503362"/>
              <a:gd name="connsiteY31" fmla="*/ 733425 h 987425"/>
              <a:gd name="connsiteX32" fmla="*/ 1427162 w 1503362"/>
              <a:gd name="connsiteY32" fmla="*/ 657225 h 987425"/>
              <a:gd name="connsiteX33" fmla="*/ 1312862 w 1503362"/>
              <a:gd name="connsiteY33" fmla="*/ 581025 h 987425"/>
              <a:gd name="connsiteX34" fmla="*/ 1141412 w 1503362"/>
              <a:gd name="connsiteY34" fmla="*/ 504825 h 987425"/>
              <a:gd name="connsiteX35" fmla="*/ 998537 w 1503362"/>
              <a:gd name="connsiteY35" fmla="*/ 419100 h 987425"/>
              <a:gd name="connsiteX36" fmla="*/ 798512 w 1503362"/>
              <a:gd name="connsiteY36" fmla="*/ 333375 h 987425"/>
              <a:gd name="connsiteX37" fmla="*/ 655637 w 1503362"/>
              <a:gd name="connsiteY37" fmla="*/ 190500 h 987425"/>
              <a:gd name="connsiteX38" fmla="*/ 569912 w 1503362"/>
              <a:gd name="connsiteY38" fmla="*/ 85725 h 987425"/>
              <a:gd name="connsiteX39" fmla="*/ 493712 w 1503362"/>
              <a:gd name="connsiteY39" fmla="*/ 95250 h 987425"/>
              <a:gd name="connsiteX40" fmla="*/ 398462 w 1503362"/>
              <a:gd name="connsiteY40" fmla="*/ 114300 h 987425"/>
              <a:gd name="connsiteX41" fmla="*/ 312737 w 1503362"/>
              <a:gd name="connsiteY41" fmla="*/ 133350 h 987425"/>
              <a:gd name="connsiteX42" fmla="*/ 150812 w 1503362"/>
              <a:gd name="connsiteY42" fmla="*/ 200025 h 987425"/>
              <a:gd name="connsiteX43" fmla="*/ 150812 w 1503362"/>
              <a:gd name="connsiteY43" fmla="*/ 295275 h 987425"/>
              <a:gd name="connsiteX44" fmla="*/ 207962 w 1503362"/>
              <a:gd name="connsiteY44" fmla="*/ 381000 h 987425"/>
              <a:gd name="connsiteX45" fmla="*/ 274637 w 1503362"/>
              <a:gd name="connsiteY45" fmla="*/ 457200 h 987425"/>
              <a:gd name="connsiteX46" fmla="*/ 379412 w 1503362"/>
              <a:gd name="connsiteY46" fmla="*/ 514350 h 987425"/>
              <a:gd name="connsiteX47" fmla="*/ 541337 w 1503362"/>
              <a:gd name="connsiteY47" fmla="*/ 619125 h 987425"/>
              <a:gd name="connsiteX48" fmla="*/ 703262 w 1503362"/>
              <a:gd name="connsiteY48" fmla="*/ 676275 h 987425"/>
              <a:gd name="connsiteX49" fmla="*/ 855662 w 1503362"/>
              <a:gd name="connsiteY49" fmla="*/ 752475 h 987425"/>
              <a:gd name="connsiteX50" fmla="*/ 1046162 w 1503362"/>
              <a:gd name="connsiteY50" fmla="*/ 828675 h 987425"/>
              <a:gd name="connsiteX51" fmla="*/ 1208087 w 1503362"/>
              <a:gd name="connsiteY51" fmla="*/ 828675 h 987425"/>
              <a:gd name="connsiteX52" fmla="*/ 1303337 w 1503362"/>
              <a:gd name="connsiteY52" fmla="*/ 857250 h 987425"/>
              <a:gd name="connsiteX53" fmla="*/ 1341437 w 1503362"/>
              <a:gd name="connsiteY53" fmla="*/ 781050 h 987425"/>
              <a:gd name="connsiteX54" fmla="*/ 1360487 w 1503362"/>
              <a:gd name="connsiteY54" fmla="*/ 695325 h 987425"/>
              <a:gd name="connsiteX55" fmla="*/ 1293812 w 1503362"/>
              <a:gd name="connsiteY55" fmla="*/ 628650 h 987425"/>
              <a:gd name="connsiteX56" fmla="*/ 1208087 w 1503362"/>
              <a:gd name="connsiteY56" fmla="*/ 571500 h 987425"/>
              <a:gd name="connsiteX57" fmla="*/ 1093787 w 1503362"/>
              <a:gd name="connsiteY57" fmla="*/ 523875 h 987425"/>
              <a:gd name="connsiteX58" fmla="*/ 960437 w 1503362"/>
              <a:gd name="connsiteY58" fmla="*/ 438150 h 987425"/>
              <a:gd name="connsiteX59" fmla="*/ 798512 w 1503362"/>
              <a:gd name="connsiteY59" fmla="*/ 390525 h 987425"/>
              <a:gd name="connsiteX60" fmla="*/ 703262 w 1503362"/>
              <a:gd name="connsiteY60" fmla="*/ 314325 h 987425"/>
              <a:gd name="connsiteX61" fmla="*/ 627062 w 1503362"/>
              <a:gd name="connsiteY61" fmla="*/ 257175 h 987425"/>
              <a:gd name="connsiteX62" fmla="*/ 550862 w 1503362"/>
              <a:gd name="connsiteY62" fmla="*/ 152400 h 987425"/>
              <a:gd name="connsiteX63" fmla="*/ 455612 w 1503362"/>
              <a:gd name="connsiteY63" fmla="*/ 142875 h 987425"/>
              <a:gd name="connsiteX64" fmla="*/ 322262 w 1503362"/>
              <a:gd name="connsiteY64" fmla="*/ 190500 h 987425"/>
              <a:gd name="connsiteX65" fmla="*/ 236537 w 1503362"/>
              <a:gd name="connsiteY65" fmla="*/ 228600 h 987425"/>
              <a:gd name="connsiteX66" fmla="*/ 236537 w 1503362"/>
              <a:gd name="connsiteY66" fmla="*/ 333375 h 987425"/>
              <a:gd name="connsiteX67" fmla="*/ 312737 w 1503362"/>
              <a:gd name="connsiteY67" fmla="*/ 371475 h 987425"/>
              <a:gd name="connsiteX68" fmla="*/ 379412 w 1503362"/>
              <a:gd name="connsiteY68" fmla="*/ 419100 h 987425"/>
              <a:gd name="connsiteX69" fmla="*/ 446087 w 1503362"/>
              <a:gd name="connsiteY69" fmla="*/ 504825 h 987425"/>
              <a:gd name="connsiteX70" fmla="*/ 579437 w 1503362"/>
              <a:gd name="connsiteY70" fmla="*/ 552450 h 987425"/>
              <a:gd name="connsiteX71" fmla="*/ 722312 w 1503362"/>
              <a:gd name="connsiteY71" fmla="*/ 619125 h 987425"/>
              <a:gd name="connsiteX72" fmla="*/ 865187 w 1503362"/>
              <a:gd name="connsiteY72" fmla="*/ 685800 h 987425"/>
              <a:gd name="connsiteX73" fmla="*/ 998537 w 1503362"/>
              <a:gd name="connsiteY73" fmla="*/ 752475 h 987425"/>
              <a:gd name="connsiteX74" fmla="*/ 1122362 w 1503362"/>
              <a:gd name="connsiteY74" fmla="*/ 790575 h 987425"/>
              <a:gd name="connsiteX75" fmla="*/ 1217612 w 1503362"/>
              <a:gd name="connsiteY75" fmla="*/ 771525 h 987425"/>
              <a:gd name="connsiteX76" fmla="*/ 1274762 w 1503362"/>
              <a:gd name="connsiteY76" fmla="*/ 685800 h 987425"/>
              <a:gd name="connsiteX77" fmla="*/ 1208087 w 1503362"/>
              <a:gd name="connsiteY77" fmla="*/ 628650 h 987425"/>
              <a:gd name="connsiteX78" fmla="*/ 1046162 w 1503362"/>
              <a:gd name="connsiteY78" fmla="*/ 533400 h 987425"/>
              <a:gd name="connsiteX79" fmla="*/ 903287 w 1503362"/>
              <a:gd name="connsiteY79" fmla="*/ 485775 h 987425"/>
              <a:gd name="connsiteX80" fmla="*/ 779462 w 1503362"/>
              <a:gd name="connsiteY80" fmla="*/ 428625 h 987425"/>
              <a:gd name="connsiteX81" fmla="*/ 646112 w 1503362"/>
              <a:gd name="connsiteY81" fmla="*/ 352425 h 987425"/>
              <a:gd name="connsiteX82" fmla="*/ 531812 w 1503362"/>
              <a:gd name="connsiteY82" fmla="*/ 238125 h 987425"/>
              <a:gd name="connsiteX83" fmla="*/ 388937 w 1503362"/>
              <a:gd name="connsiteY83" fmla="*/ 228600 h 987425"/>
              <a:gd name="connsiteX84" fmla="*/ 341312 w 1503362"/>
              <a:gd name="connsiteY84" fmla="*/ 276225 h 987425"/>
              <a:gd name="connsiteX85" fmla="*/ 388937 w 1503362"/>
              <a:gd name="connsiteY85" fmla="*/ 400050 h 987425"/>
              <a:gd name="connsiteX86" fmla="*/ 455612 w 1503362"/>
              <a:gd name="connsiteY86" fmla="*/ 485775 h 987425"/>
              <a:gd name="connsiteX87" fmla="*/ 541337 w 1503362"/>
              <a:gd name="connsiteY87" fmla="*/ 485775 h 987425"/>
              <a:gd name="connsiteX88" fmla="*/ 627062 w 1503362"/>
              <a:gd name="connsiteY88" fmla="*/ 552450 h 987425"/>
              <a:gd name="connsiteX89" fmla="*/ 788987 w 1503362"/>
              <a:gd name="connsiteY89" fmla="*/ 571500 h 987425"/>
              <a:gd name="connsiteX90" fmla="*/ 903287 w 1503362"/>
              <a:gd name="connsiteY90" fmla="*/ 647700 h 987425"/>
              <a:gd name="connsiteX91" fmla="*/ 1027112 w 1503362"/>
              <a:gd name="connsiteY91" fmla="*/ 714375 h 987425"/>
              <a:gd name="connsiteX92" fmla="*/ 1150937 w 1503362"/>
              <a:gd name="connsiteY92" fmla="*/ 714375 h 987425"/>
              <a:gd name="connsiteX93" fmla="*/ 1217612 w 1503362"/>
              <a:gd name="connsiteY93" fmla="*/ 723900 h 987425"/>
              <a:gd name="connsiteX94" fmla="*/ 1074737 w 1503362"/>
              <a:gd name="connsiteY94" fmla="*/ 600075 h 987425"/>
              <a:gd name="connsiteX95" fmla="*/ 941387 w 1503362"/>
              <a:gd name="connsiteY95" fmla="*/ 561975 h 987425"/>
              <a:gd name="connsiteX96" fmla="*/ 865187 w 1503362"/>
              <a:gd name="connsiteY96" fmla="*/ 523875 h 987425"/>
              <a:gd name="connsiteX97" fmla="*/ 760412 w 1503362"/>
              <a:gd name="connsiteY97" fmla="*/ 466725 h 987425"/>
              <a:gd name="connsiteX98" fmla="*/ 627062 w 1503362"/>
              <a:gd name="connsiteY98" fmla="*/ 390525 h 987425"/>
              <a:gd name="connsiteX99" fmla="*/ 493712 w 1503362"/>
              <a:gd name="connsiteY99" fmla="*/ 304800 h 987425"/>
              <a:gd name="connsiteX100" fmla="*/ 493712 w 1503362"/>
              <a:gd name="connsiteY100" fmla="*/ 400050 h 987425"/>
              <a:gd name="connsiteX101" fmla="*/ 579437 w 1503362"/>
              <a:gd name="connsiteY101" fmla="*/ 428625 h 987425"/>
              <a:gd name="connsiteX102" fmla="*/ 627062 w 1503362"/>
              <a:gd name="connsiteY102" fmla="*/ 476250 h 987425"/>
              <a:gd name="connsiteX103" fmla="*/ 703262 w 1503362"/>
              <a:gd name="connsiteY103" fmla="*/ 504825 h 987425"/>
              <a:gd name="connsiteX104" fmla="*/ 779462 w 1503362"/>
              <a:gd name="connsiteY104" fmla="*/ 552450 h 987425"/>
              <a:gd name="connsiteX105" fmla="*/ 865187 w 1503362"/>
              <a:gd name="connsiteY105" fmla="*/ 581025 h 987425"/>
              <a:gd name="connsiteX106" fmla="*/ 950912 w 1503362"/>
              <a:gd name="connsiteY106" fmla="*/ 628650 h 987425"/>
              <a:gd name="connsiteX107" fmla="*/ 1093787 w 1503362"/>
              <a:gd name="connsiteY107" fmla="*/ 657225 h 987425"/>
              <a:gd name="connsiteX108" fmla="*/ 1160462 w 1503362"/>
              <a:gd name="connsiteY108" fmla="*/ 657225 h 987425"/>
              <a:gd name="connsiteX109" fmla="*/ 1255712 w 1503362"/>
              <a:gd name="connsiteY109" fmla="*/ 685800 h 987425"/>
              <a:gd name="connsiteX110" fmla="*/ 1417637 w 1503362"/>
              <a:gd name="connsiteY110" fmla="*/ 714375 h 987425"/>
              <a:gd name="connsiteX111" fmla="*/ 1046162 w 1503362"/>
              <a:gd name="connsiteY111" fmla="*/ 809625 h 987425"/>
              <a:gd name="connsiteX112" fmla="*/ 922337 w 1503362"/>
              <a:gd name="connsiteY112" fmla="*/ 628650 h 987425"/>
              <a:gd name="connsiteX113" fmla="*/ 874712 w 1503362"/>
              <a:gd name="connsiteY113" fmla="*/ 428625 h 987425"/>
              <a:gd name="connsiteX114" fmla="*/ 493712 w 1503362"/>
              <a:gd name="connsiteY114" fmla="*/ 266700 h 987425"/>
              <a:gd name="connsiteX115" fmla="*/ 655637 w 1503362"/>
              <a:gd name="connsiteY115" fmla="*/ 542925 h 987425"/>
              <a:gd name="connsiteX116" fmla="*/ 855662 w 1503362"/>
              <a:gd name="connsiteY116" fmla="*/ 600075 h 987425"/>
              <a:gd name="connsiteX117" fmla="*/ 484187 w 1503362"/>
              <a:gd name="connsiteY117" fmla="*/ 228600 h 987425"/>
              <a:gd name="connsiteX118" fmla="*/ 246062 w 1503362"/>
              <a:gd name="connsiteY118" fmla="*/ 257175 h 987425"/>
              <a:gd name="connsiteX119" fmla="*/ 217487 w 1503362"/>
              <a:gd name="connsiteY119" fmla="*/ 428625 h 987425"/>
              <a:gd name="connsiteX120" fmla="*/ 560387 w 1503362"/>
              <a:gd name="connsiteY120" fmla="*/ 447675 h 987425"/>
              <a:gd name="connsiteX121" fmla="*/ 407987 w 1503362"/>
              <a:gd name="connsiteY121" fmla="*/ 304800 h 987425"/>
              <a:gd name="connsiteX122" fmla="*/ 550862 w 1503362"/>
              <a:gd name="connsiteY122" fmla="*/ 333375 h 987425"/>
              <a:gd name="connsiteX123" fmla="*/ 465137 w 1503362"/>
              <a:gd name="connsiteY123" fmla="*/ 47625 h 987425"/>
              <a:gd name="connsiteX124" fmla="*/ 265112 w 1503362"/>
              <a:gd name="connsiteY124" fmla="*/ 47625 h 987425"/>
              <a:gd name="connsiteX125" fmla="*/ 112712 w 1503362"/>
              <a:gd name="connsiteY125" fmla="*/ 85725 h 987425"/>
              <a:gd name="connsiteX126" fmla="*/ 103187 w 1503362"/>
              <a:gd name="connsiteY126" fmla="*/ 276225 h 987425"/>
              <a:gd name="connsiteX127" fmla="*/ 198437 w 1503362"/>
              <a:gd name="connsiteY127" fmla="*/ 476250 h 987425"/>
              <a:gd name="connsiteX128" fmla="*/ 560387 w 1503362"/>
              <a:gd name="connsiteY128" fmla="*/ 714375 h 987425"/>
              <a:gd name="connsiteX129" fmla="*/ 741362 w 1503362"/>
              <a:gd name="connsiteY129" fmla="*/ 733425 h 987425"/>
              <a:gd name="connsiteX130" fmla="*/ 1027112 w 1503362"/>
              <a:gd name="connsiteY130" fmla="*/ 828675 h 987425"/>
              <a:gd name="connsiteX131" fmla="*/ 1198562 w 1503362"/>
              <a:gd name="connsiteY131" fmla="*/ 885825 h 987425"/>
              <a:gd name="connsiteX132" fmla="*/ 1322387 w 1503362"/>
              <a:gd name="connsiteY132" fmla="*/ 838200 h 987425"/>
              <a:gd name="connsiteX133" fmla="*/ 1322387 w 1503362"/>
              <a:gd name="connsiteY133" fmla="*/ 685800 h 987425"/>
              <a:gd name="connsiteX134" fmla="*/ 1055687 w 1503362"/>
              <a:gd name="connsiteY134" fmla="*/ 609600 h 987425"/>
              <a:gd name="connsiteX135" fmla="*/ 808037 w 1503362"/>
              <a:gd name="connsiteY135" fmla="*/ 733425 h 987425"/>
              <a:gd name="connsiteX136" fmla="*/ 627062 w 1503362"/>
              <a:gd name="connsiteY136" fmla="*/ 771525 h 987425"/>
              <a:gd name="connsiteX137" fmla="*/ 493712 w 1503362"/>
              <a:gd name="connsiteY137" fmla="*/ 685800 h 987425"/>
              <a:gd name="connsiteX138" fmla="*/ 550862 w 1503362"/>
              <a:gd name="connsiteY138" fmla="*/ 495300 h 987425"/>
              <a:gd name="connsiteX139" fmla="*/ 655637 w 1503362"/>
              <a:gd name="connsiteY139" fmla="*/ 409575 h 987425"/>
              <a:gd name="connsiteX140" fmla="*/ 646112 w 1503362"/>
              <a:gd name="connsiteY140" fmla="*/ 209550 h 987425"/>
              <a:gd name="connsiteX141" fmla="*/ 398462 w 1503362"/>
              <a:gd name="connsiteY141" fmla="*/ 200025 h 987425"/>
              <a:gd name="connsiteX142" fmla="*/ 284162 w 1503362"/>
              <a:gd name="connsiteY142" fmla="*/ 371475 h 987425"/>
              <a:gd name="connsiteX143" fmla="*/ 588962 w 1503362"/>
              <a:gd name="connsiteY143" fmla="*/ 523875 h 987425"/>
              <a:gd name="connsiteX144" fmla="*/ 827087 w 1503362"/>
              <a:gd name="connsiteY144" fmla="*/ 428625 h 987425"/>
              <a:gd name="connsiteX145" fmla="*/ 998537 w 1503362"/>
              <a:gd name="connsiteY145" fmla="*/ 523875 h 987425"/>
              <a:gd name="connsiteX146" fmla="*/ 1017587 w 1503362"/>
              <a:gd name="connsiteY146" fmla="*/ 838200 h 987425"/>
              <a:gd name="connsiteX147" fmla="*/ 1265237 w 1503362"/>
              <a:gd name="connsiteY147" fmla="*/ 904875 h 987425"/>
              <a:gd name="connsiteX148" fmla="*/ 1360487 w 1503362"/>
              <a:gd name="connsiteY148" fmla="*/ 752475 h 987425"/>
              <a:gd name="connsiteX149" fmla="*/ 941387 w 1503362"/>
              <a:gd name="connsiteY149" fmla="*/ 523875 h 987425"/>
              <a:gd name="connsiteX150" fmla="*/ 484187 w 1503362"/>
              <a:gd name="connsiteY150" fmla="*/ 419100 h 987425"/>
              <a:gd name="connsiteX151" fmla="*/ 255587 w 1503362"/>
              <a:gd name="connsiteY151" fmla="*/ 419100 h 987425"/>
              <a:gd name="connsiteX152" fmla="*/ 112712 w 1503362"/>
              <a:gd name="connsiteY152" fmla="*/ 276225 h 987425"/>
              <a:gd name="connsiteX153" fmla="*/ 55562 w 1503362"/>
              <a:gd name="connsiteY153" fmla="*/ 142875 h 987425"/>
              <a:gd name="connsiteX154" fmla="*/ 246062 w 1503362"/>
              <a:gd name="connsiteY154" fmla="*/ 95250 h 987425"/>
              <a:gd name="connsiteX155" fmla="*/ 455612 w 1503362"/>
              <a:gd name="connsiteY155" fmla="*/ 66675 h 987425"/>
              <a:gd name="connsiteX156" fmla="*/ 503237 w 1503362"/>
              <a:gd name="connsiteY156" fmla="*/ 304800 h 987425"/>
              <a:gd name="connsiteX157" fmla="*/ 693737 w 1503362"/>
              <a:gd name="connsiteY157" fmla="*/ 409575 h 9874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</a:cxnLst>
            <a:rect l="l" t="t" r="r" b="b"/>
            <a:pathLst>
              <a:path w="1503362" h="987425">
                <a:moveTo>
                  <a:pt x="350837" y="19050"/>
                </a:moveTo>
                <a:cubicBezTo>
                  <a:pt x="230981" y="49212"/>
                  <a:pt x="111125" y="79375"/>
                  <a:pt x="55562" y="114300"/>
                </a:cubicBezTo>
                <a:cubicBezTo>
                  <a:pt x="0" y="149225"/>
                  <a:pt x="23812" y="196850"/>
                  <a:pt x="17462" y="228600"/>
                </a:cubicBezTo>
                <a:cubicBezTo>
                  <a:pt x="11112" y="260350"/>
                  <a:pt x="1587" y="273050"/>
                  <a:pt x="17462" y="304800"/>
                </a:cubicBezTo>
                <a:cubicBezTo>
                  <a:pt x="33337" y="336550"/>
                  <a:pt x="82550" y="376238"/>
                  <a:pt x="112712" y="419100"/>
                </a:cubicBezTo>
                <a:cubicBezTo>
                  <a:pt x="142874" y="461962"/>
                  <a:pt x="146050" y="515938"/>
                  <a:pt x="198437" y="561975"/>
                </a:cubicBezTo>
                <a:cubicBezTo>
                  <a:pt x="250824" y="608012"/>
                  <a:pt x="341312" y="654050"/>
                  <a:pt x="427037" y="695325"/>
                </a:cubicBezTo>
                <a:cubicBezTo>
                  <a:pt x="512762" y="736600"/>
                  <a:pt x="609600" y="766763"/>
                  <a:pt x="712787" y="809625"/>
                </a:cubicBezTo>
                <a:cubicBezTo>
                  <a:pt x="815974" y="852487"/>
                  <a:pt x="946149" y="927100"/>
                  <a:pt x="1046162" y="952500"/>
                </a:cubicBezTo>
                <a:cubicBezTo>
                  <a:pt x="1146175" y="977900"/>
                  <a:pt x="1239837" y="987425"/>
                  <a:pt x="1312862" y="962025"/>
                </a:cubicBezTo>
                <a:cubicBezTo>
                  <a:pt x="1385887" y="936625"/>
                  <a:pt x="1465262" y="863600"/>
                  <a:pt x="1484312" y="800100"/>
                </a:cubicBezTo>
                <a:cubicBezTo>
                  <a:pt x="1503362" y="736600"/>
                  <a:pt x="1450974" y="625475"/>
                  <a:pt x="1427162" y="581025"/>
                </a:cubicBezTo>
                <a:cubicBezTo>
                  <a:pt x="1403350" y="536575"/>
                  <a:pt x="1389062" y="555625"/>
                  <a:pt x="1341437" y="533400"/>
                </a:cubicBezTo>
                <a:cubicBezTo>
                  <a:pt x="1293812" y="511175"/>
                  <a:pt x="1193799" y="471487"/>
                  <a:pt x="1141412" y="447675"/>
                </a:cubicBezTo>
                <a:cubicBezTo>
                  <a:pt x="1089025" y="423863"/>
                  <a:pt x="1076324" y="415925"/>
                  <a:pt x="1027112" y="390525"/>
                </a:cubicBezTo>
                <a:cubicBezTo>
                  <a:pt x="977900" y="365125"/>
                  <a:pt x="900112" y="334963"/>
                  <a:pt x="846137" y="295275"/>
                </a:cubicBezTo>
                <a:cubicBezTo>
                  <a:pt x="792162" y="255588"/>
                  <a:pt x="703262" y="152400"/>
                  <a:pt x="703262" y="152400"/>
                </a:cubicBezTo>
                <a:cubicBezTo>
                  <a:pt x="663575" y="112713"/>
                  <a:pt x="646112" y="74612"/>
                  <a:pt x="608012" y="57150"/>
                </a:cubicBezTo>
                <a:cubicBezTo>
                  <a:pt x="569912" y="39688"/>
                  <a:pt x="512762" y="46037"/>
                  <a:pt x="474662" y="47625"/>
                </a:cubicBezTo>
                <a:cubicBezTo>
                  <a:pt x="436562" y="49213"/>
                  <a:pt x="379412" y="66675"/>
                  <a:pt x="379412" y="66675"/>
                </a:cubicBezTo>
                <a:cubicBezTo>
                  <a:pt x="341312" y="74612"/>
                  <a:pt x="287337" y="79375"/>
                  <a:pt x="246062" y="95250"/>
                </a:cubicBezTo>
                <a:cubicBezTo>
                  <a:pt x="204787" y="111125"/>
                  <a:pt x="157162" y="133350"/>
                  <a:pt x="131762" y="161925"/>
                </a:cubicBezTo>
                <a:cubicBezTo>
                  <a:pt x="106362" y="190500"/>
                  <a:pt x="90487" y="233363"/>
                  <a:pt x="93662" y="266700"/>
                </a:cubicBezTo>
                <a:cubicBezTo>
                  <a:pt x="96837" y="300037"/>
                  <a:pt x="119062" y="315913"/>
                  <a:pt x="150812" y="361950"/>
                </a:cubicBezTo>
                <a:cubicBezTo>
                  <a:pt x="182562" y="407987"/>
                  <a:pt x="223837" y="492125"/>
                  <a:pt x="284162" y="542925"/>
                </a:cubicBezTo>
                <a:cubicBezTo>
                  <a:pt x="344487" y="593725"/>
                  <a:pt x="438150" y="633413"/>
                  <a:pt x="512762" y="666750"/>
                </a:cubicBezTo>
                <a:cubicBezTo>
                  <a:pt x="587375" y="700088"/>
                  <a:pt x="674687" y="719138"/>
                  <a:pt x="731837" y="742950"/>
                </a:cubicBezTo>
                <a:cubicBezTo>
                  <a:pt x="788987" y="766762"/>
                  <a:pt x="806450" y="788988"/>
                  <a:pt x="855662" y="809625"/>
                </a:cubicBezTo>
                <a:cubicBezTo>
                  <a:pt x="904874" y="830262"/>
                  <a:pt x="960437" y="854075"/>
                  <a:pt x="1027112" y="866775"/>
                </a:cubicBezTo>
                <a:cubicBezTo>
                  <a:pt x="1093787" y="879475"/>
                  <a:pt x="1196975" y="890588"/>
                  <a:pt x="1255712" y="885825"/>
                </a:cubicBezTo>
                <a:cubicBezTo>
                  <a:pt x="1314450" y="881063"/>
                  <a:pt x="1346200" y="863600"/>
                  <a:pt x="1379537" y="838200"/>
                </a:cubicBezTo>
                <a:cubicBezTo>
                  <a:pt x="1412874" y="812800"/>
                  <a:pt x="1447799" y="763588"/>
                  <a:pt x="1455737" y="733425"/>
                </a:cubicBezTo>
                <a:cubicBezTo>
                  <a:pt x="1463675" y="703262"/>
                  <a:pt x="1450975" y="682625"/>
                  <a:pt x="1427162" y="657225"/>
                </a:cubicBezTo>
                <a:cubicBezTo>
                  <a:pt x="1403350" y="631825"/>
                  <a:pt x="1360487" y="606425"/>
                  <a:pt x="1312862" y="581025"/>
                </a:cubicBezTo>
                <a:cubicBezTo>
                  <a:pt x="1265237" y="555625"/>
                  <a:pt x="1193800" y="531813"/>
                  <a:pt x="1141412" y="504825"/>
                </a:cubicBezTo>
                <a:cubicBezTo>
                  <a:pt x="1089025" y="477838"/>
                  <a:pt x="1055687" y="447675"/>
                  <a:pt x="998537" y="419100"/>
                </a:cubicBezTo>
                <a:cubicBezTo>
                  <a:pt x="941387" y="390525"/>
                  <a:pt x="855662" y="371475"/>
                  <a:pt x="798512" y="333375"/>
                </a:cubicBezTo>
                <a:cubicBezTo>
                  <a:pt x="741362" y="295275"/>
                  <a:pt x="693737" y="231775"/>
                  <a:pt x="655637" y="190500"/>
                </a:cubicBezTo>
                <a:cubicBezTo>
                  <a:pt x="617537" y="149225"/>
                  <a:pt x="596900" y="101600"/>
                  <a:pt x="569912" y="85725"/>
                </a:cubicBezTo>
                <a:cubicBezTo>
                  <a:pt x="542925" y="69850"/>
                  <a:pt x="522287" y="90488"/>
                  <a:pt x="493712" y="95250"/>
                </a:cubicBezTo>
                <a:cubicBezTo>
                  <a:pt x="465137" y="100012"/>
                  <a:pt x="428624" y="107950"/>
                  <a:pt x="398462" y="114300"/>
                </a:cubicBezTo>
                <a:cubicBezTo>
                  <a:pt x="368300" y="120650"/>
                  <a:pt x="354012" y="119063"/>
                  <a:pt x="312737" y="133350"/>
                </a:cubicBezTo>
                <a:cubicBezTo>
                  <a:pt x="271462" y="147638"/>
                  <a:pt x="177799" y="173038"/>
                  <a:pt x="150812" y="200025"/>
                </a:cubicBezTo>
                <a:cubicBezTo>
                  <a:pt x="123825" y="227012"/>
                  <a:pt x="141287" y="265113"/>
                  <a:pt x="150812" y="295275"/>
                </a:cubicBezTo>
                <a:cubicBezTo>
                  <a:pt x="160337" y="325437"/>
                  <a:pt x="187324" y="354012"/>
                  <a:pt x="207962" y="381000"/>
                </a:cubicBezTo>
                <a:cubicBezTo>
                  <a:pt x="228600" y="407988"/>
                  <a:pt x="246062" y="434975"/>
                  <a:pt x="274637" y="457200"/>
                </a:cubicBezTo>
                <a:cubicBezTo>
                  <a:pt x="303212" y="479425"/>
                  <a:pt x="334962" y="487362"/>
                  <a:pt x="379412" y="514350"/>
                </a:cubicBezTo>
                <a:cubicBezTo>
                  <a:pt x="423862" y="541338"/>
                  <a:pt x="487362" y="592138"/>
                  <a:pt x="541337" y="619125"/>
                </a:cubicBezTo>
                <a:cubicBezTo>
                  <a:pt x="595312" y="646112"/>
                  <a:pt x="650875" y="654050"/>
                  <a:pt x="703262" y="676275"/>
                </a:cubicBezTo>
                <a:cubicBezTo>
                  <a:pt x="755649" y="698500"/>
                  <a:pt x="798512" y="727075"/>
                  <a:pt x="855662" y="752475"/>
                </a:cubicBezTo>
                <a:cubicBezTo>
                  <a:pt x="912812" y="777875"/>
                  <a:pt x="987425" y="815975"/>
                  <a:pt x="1046162" y="828675"/>
                </a:cubicBezTo>
                <a:cubicBezTo>
                  <a:pt x="1104900" y="841375"/>
                  <a:pt x="1165225" y="823913"/>
                  <a:pt x="1208087" y="828675"/>
                </a:cubicBezTo>
                <a:cubicBezTo>
                  <a:pt x="1250950" y="833438"/>
                  <a:pt x="1281112" y="865188"/>
                  <a:pt x="1303337" y="857250"/>
                </a:cubicBezTo>
                <a:cubicBezTo>
                  <a:pt x="1325562" y="849313"/>
                  <a:pt x="1331912" y="808037"/>
                  <a:pt x="1341437" y="781050"/>
                </a:cubicBezTo>
                <a:cubicBezTo>
                  <a:pt x="1350962" y="754063"/>
                  <a:pt x="1368424" y="720725"/>
                  <a:pt x="1360487" y="695325"/>
                </a:cubicBezTo>
                <a:cubicBezTo>
                  <a:pt x="1352550" y="669925"/>
                  <a:pt x="1319212" y="649288"/>
                  <a:pt x="1293812" y="628650"/>
                </a:cubicBezTo>
                <a:cubicBezTo>
                  <a:pt x="1268412" y="608012"/>
                  <a:pt x="1241424" y="588962"/>
                  <a:pt x="1208087" y="571500"/>
                </a:cubicBezTo>
                <a:cubicBezTo>
                  <a:pt x="1174750" y="554038"/>
                  <a:pt x="1135062" y="546100"/>
                  <a:pt x="1093787" y="523875"/>
                </a:cubicBezTo>
                <a:cubicBezTo>
                  <a:pt x="1052512" y="501650"/>
                  <a:pt x="1009649" y="460375"/>
                  <a:pt x="960437" y="438150"/>
                </a:cubicBezTo>
                <a:cubicBezTo>
                  <a:pt x="911225" y="415925"/>
                  <a:pt x="841374" y="411162"/>
                  <a:pt x="798512" y="390525"/>
                </a:cubicBezTo>
                <a:cubicBezTo>
                  <a:pt x="755650" y="369888"/>
                  <a:pt x="731837" y="336550"/>
                  <a:pt x="703262" y="314325"/>
                </a:cubicBezTo>
                <a:cubicBezTo>
                  <a:pt x="674687" y="292100"/>
                  <a:pt x="652462" y="284163"/>
                  <a:pt x="627062" y="257175"/>
                </a:cubicBezTo>
                <a:cubicBezTo>
                  <a:pt x="601662" y="230188"/>
                  <a:pt x="579437" y="171450"/>
                  <a:pt x="550862" y="152400"/>
                </a:cubicBezTo>
                <a:cubicBezTo>
                  <a:pt x="522287" y="133350"/>
                  <a:pt x="493712" y="136525"/>
                  <a:pt x="455612" y="142875"/>
                </a:cubicBezTo>
                <a:cubicBezTo>
                  <a:pt x="417512" y="149225"/>
                  <a:pt x="358774" y="176213"/>
                  <a:pt x="322262" y="190500"/>
                </a:cubicBezTo>
                <a:cubicBezTo>
                  <a:pt x="285750" y="204787"/>
                  <a:pt x="250824" y="204788"/>
                  <a:pt x="236537" y="228600"/>
                </a:cubicBezTo>
                <a:cubicBezTo>
                  <a:pt x="222250" y="252412"/>
                  <a:pt x="223837" y="309563"/>
                  <a:pt x="236537" y="333375"/>
                </a:cubicBezTo>
                <a:cubicBezTo>
                  <a:pt x="249237" y="357188"/>
                  <a:pt x="288925" y="357188"/>
                  <a:pt x="312737" y="371475"/>
                </a:cubicBezTo>
                <a:cubicBezTo>
                  <a:pt x="336549" y="385762"/>
                  <a:pt x="357187" y="396875"/>
                  <a:pt x="379412" y="419100"/>
                </a:cubicBezTo>
                <a:cubicBezTo>
                  <a:pt x="401637" y="441325"/>
                  <a:pt x="412750" y="482600"/>
                  <a:pt x="446087" y="504825"/>
                </a:cubicBezTo>
                <a:cubicBezTo>
                  <a:pt x="479424" y="527050"/>
                  <a:pt x="533400" y="533400"/>
                  <a:pt x="579437" y="552450"/>
                </a:cubicBezTo>
                <a:cubicBezTo>
                  <a:pt x="625474" y="571500"/>
                  <a:pt x="722312" y="619125"/>
                  <a:pt x="722312" y="619125"/>
                </a:cubicBezTo>
                <a:lnTo>
                  <a:pt x="865187" y="685800"/>
                </a:lnTo>
                <a:cubicBezTo>
                  <a:pt x="911224" y="708025"/>
                  <a:pt x="955675" y="735013"/>
                  <a:pt x="998537" y="752475"/>
                </a:cubicBezTo>
                <a:cubicBezTo>
                  <a:pt x="1041399" y="769937"/>
                  <a:pt x="1085850" y="787400"/>
                  <a:pt x="1122362" y="790575"/>
                </a:cubicBezTo>
                <a:cubicBezTo>
                  <a:pt x="1158874" y="793750"/>
                  <a:pt x="1192212" y="788988"/>
                  <a:pt x="1217612" y="771525"/>
                </a:cubicBezTo>
                <a:cubicBezTo>
                  <a:pt x="1243012" y="754062"/>
                  <a:pt x="1276350" y="709613"/>
                  <a:pt x="1274762" y="685800"/>
                </a:cubicBezTo>
                <a:cubicBezTo>
                  <a:pt x="1273174" y="661987"/>
                  <a:pt x="1246187" y="654050"/>
                  <a:pt x="1208087" y="628650"/>
                </a:cubicBezTo>
                <a:cubicBezTo>
                  <a:pt x="1169987" y="603250"/>
                  <a:pt x="1096962" y="557212"/>
                  <a:pt x="1046162" y="533400"/>
                </a:cubicBezTo>
                <a:cubicBezTo>
                  <a:pt x="995362" y="509588"/>
                  <a:pt x="947737" y="503237"/>
                  <a:pt x="903287" y="485775"/>
                </a:cubicBezTo>
                <a:cubicBezTo>
                  <a:pt x="858837" y="468313"/>
                  <a:pt x="822324" y="450850"/>
                  <a:pt x="779462" y="428625"/>
                </a:cubicBezTo>
                <a:cubicBezTo>
                  <a:pt x="736600" y="406400"/>
                  <a:pt x="687387" y="384175"/>
                  <a:pt x="646112" y="352425"/>
                </a:cubicBezTo>
                <a:cubicBezTo>
                  <a:pt x="604837" y="320675"/>
                  <a:pt x="574674" y="258762"/>
                  <a:pt x="531812" y="238125"/>
                </a:cubicBezTo>
                <a:cubicBezTo>
                  <a:pt x="488950" y="217488"/>
                  <a:pt x="420687" y="222250"/>
                  <a:pt x="388937" y="228600"/>
                </a:cubicBezTo>
                <a:cubicBezTo>
                  <a:pt x="357187" y="234950"/>
                  <a:pt x="341312" y="247650"/>
                  <a:pt x="341312" y="276225"/>
                </a:cubicBezTo>
                <a:cubicBezTo>
                  <a:pt x="341312" y="304800"/>
                  <a:pt x="369887" y="365125"/>
                  <a:pt x="388937" y="400050"/>
                </a:cubicBezTo>
                <a:cubicBezTo>
                  <a:pt x="407987" y="434975"/>
                  <a:pt x="430212" y="471488"/>
                  <a:pt x="455612" y="485775"/>
                </a:cubicBezTo>
                <a:cubicBezTo>
                  <a:pt x="481012" y="500062"/>
                  <a:pt x="512762" y="474663"/>
                  <a:pt x="541337" y="485775"/>
                </a:cubicBezTo>
                <a:cubicBezTo>
                  <a:pt x="569912" y="496887"/>
                  <a:pt x="585787" y="538163"/>
                  <a:pt x="627062" y="552450"/>
                </a:cubicBezTo>
                <a:cubicBezTo>
                  <a:pt x="668337" y="566738"/>
                  <a:pt x="742950" y="555625"/>
                  <a:pt x="788987" y="571500"/>
                </a:cubicBezTo>
                <a:cubicBezTo>
                  <a:pt x="835025" y="587375"/>
                  <a:pt x="863600" y="623888"/>
                  <a:pt x="903287" y="647700"/>
                </a:cubicBezTo>
                <a:cubicBezTo>
                  <a:pt x="942975" y="671513"/>
                  <a:pt x="985837" y="703263"/>
                  <a:pt x="1027112" y="714375"/>
                </a:cubicBezTo>
                <a:cubicBezTo>
                  <a:pt x="1068387" y="725487"/>
                  <a:pt x="1119187" y="712787"/>
                  <a:pt x="1150937" y="714375"/>
                </a:cubicBezTo>
                <a:cubicBezTo>
                  <a:pt x="1182687" y="715963"/>
                  <a:pt x="1230312" y="742950"/>
                  <a:pt x="1217612" y="723900"/>
                </a:cubicBezTo>
                <a:cubicBezTo>
                  <a:pt x="1204912" y="704850"/>
                  <a:pt x="1120775" y="627063"/>
                  <a:pt x="1074737" y="600075"/>
                </a:cubicBezTo>
                <a:cubicBezTo>
                  <a:pt x="1028699" y="573087"/>
                  <a:pt x="976312" y="574675"/>
                  <a:pt x="941387" y="561975"/>
                </a:cubicBezTo>
                <a:cubicBezTo>
                  <a:pt x="906462" y="549275"/>
                  <a:pt x="895349" y="539750"/>
                  <a:pt x="865187" y="523875"/>
                </a:cubicBezTo>
                <a:cubicBezTo>
                  <a:pt x="835025" y="508000"/>
                  <a:pt x="800099" y="488950"/>
                  <a:pt x="760412" y="466725"/>
                </a:cubicBezTo>
                <a:cubicBezTo>
                  <a:pt x="720725" y="444500"/>
                  <a:pt x="671512" y="417513"/>
                  <a:pt x="627062" y="390525"/>
                </a:cubicBezTo>
                <a:cubicBezTo>
                  <a:pt x="582612" y="363537"/>
                  <a:pt x="515937" y="303213"/>
                  <a:pt x="493712" y="304800"/>
                </a:cubicBezTo>
                <a:cubicBezTo>
                  <a:pt x="471487" y="306387"/>
                  <a:pt x="479425" y="379413"/>
                  <a:pt x="493712" y="400050"/>
                </a:cubicBezTo>
                <a:cubicBezTo>
                  <a:pt x="507999" y="420687"/>
                  <a:pt x="557212" y="415925"/>
                  <a:pt x="579437" y="428625"/>
                </a:cubicBezTo>
                <a:cubicBezTo>
                  <a:pt x="601662" y="441325"/>
                  <a:pt x="606425" y="463550"/>
                  <a:pt x="627062" y="476250"/>
                </a:cubicBezTo>
                <a:cubicBezTo>
                  <a:pt x="647699" y="488950"/>
                  <a:pt x="677862" y="492125"/>
                  <a:pt x="703262" y="504825"/>
                </a:cubicBezTo>
                <a:cubicBezTo>
                  <a:pt x="728662" y="517525"/>
                  <a:pt x="752475" y="539750"/>
                  <a:pt x="779462" y="552450"/>
                </a:cubicBezTo>
                <a:cubicBezTo>
                  <a:pt x="806449" y="565150"/>
                  <a:pt x="836612" y="568325"/>
                  <a:pt x="865187" y="581025"/>
                </a:cubicBezTo>
                <a:cubicBezTo>
                  <a:pt x="893762" y="593725"/>
                  <a:pt x="912812" y="615950"/>
                  <a:pt x="950912" y="628650"/>
                </a:cubicBezTo>
                <a:cubicBezTo>
                  <a:pt x="989012" y="641350"/>
                  <a:pt x="1058862" y="652463"/>
                  <a:pt x="1093787" y="657225"/>
                </a:cubicBezTo>
                <a:cubicBezTo>
                  <a:pt x="1128712" y="661988"/>
                  <a:pt x="1133475" y="652463"/>
                  <a:pt x="1160462" y="657225"/>
                </a:cubicBezTo>
                <a:cubicBezTo>
                  <a:pt x="1187449" y="661987"/>
                  <a:pt x="1212850" y="676275"/>
                  <a:pt x="1255712" y="685800"/>
                </a:cubicBezTo>
                <a:cubicBezTo>
                  <a:pt x="1298574" y="695325"/>
                  <a:pt x="1452562" y="693737"/>
                  <a:pt x="1417637" y="714375"/>
                </a:cubicBezTo>
                <a:cubicBezTo>
                  <a:pt x="1382712" y="735013"/>
                  <a:pt x="1128712" y="823912"/>
                  <a:pt x="1046162" y="809625"/>
                </a:cubicBezTo>
                <a:cubicBezTo>
                  <a:pt x="963612" y="795338"/>
                  <a:pt x="950912" y="692150"/>
                  <a:pt x="922337" y="628650"/>
                </a:cubicBezTo>
                <a:cubicBezTo>
                  <a:pt x="893762" y="565150"/>
                  <a:pt x="946149" y="488950"/>
                  <a:pt x="874712" y="428625"/>
                </a:cubicBezTo>
                <a:cubicBezTo>
                  <a:pt x="803275" y="368300"/>
                  <a:pt x="530224" y="247650"/>
                  <a:pt x="493712" y="266700"/>
                </a:cubicBezTo>
                <a:cubicBezTo>
                  <a:pt x="457200" y="285750"/>
                  <a:pt x="595312" y="487362"/>
                  <a:pt x="655637" y="542925"/>
                </a:cubicBezTo>
                <a:cubicBezTo>
                  <a:pt x="715962" y="598488"/>
                  <a:pt x="884237" y="652462"/>
                  <a:pt x="855662" y="600075"/>
                </a:cubicBezTo>
                <a:cubicBezTo>
                  <a:pt x="827087" y="547688"/>
                  <a:pt x="585787" y="285750"/>
                  <a:pt x="484187" y="228600"/>
                </a:cubicBezTo>
                <a:cubicBezTo>
                  <a:pt x="382587" y="171450"/>
                  <a:pt x="290512" y="223838"/>
                  <a:pt x="246062" y="257175"/>
                </a:cubicBezTo>
                <a:cubicBezTo>
                  <a:pt x="201612" y="290512"/>
                  <a:pt x="165100" y="396875"/>
                  <a:pt x="217487" y="428625"/>
                </a:cubicBezTo>
                <a:cubicBezTo>
                  <a:pt x="269874" y="460375"/>
                  <a:pt x="528637" y="468312"/>
                  <a:pt x="560387" y="447675"/>
                </a:cubicBezTo>
                <a:cubicBezTo>
                  <a:pt x="592137" y="427038"/>
                  <a:pt x="409574" y="323850"/>
                  <a:pt x="407987" y="304800"/>
                </a:cubicBezTo>
                <a:cubicBezTo>
                  <a:pt x="406400" y="285750"/>
                  <a:pt x="541337" y="376237"/>
                  <a:pt x="550862" y="333375"/>
                </a:cubicBezTo>
                <a:cubicBezTo>
                  <a:pt x="560387" y="290513"/>
                  <a:pt x="512762" y="95250"/>
                  <a:pt x="465137" y="47625"/>
                </a:cubicBezTo>
                <a:cubicBezTo>
                  <a:pt x="417512" y="0"/>
                  <a:pt x="323849" y="41275"/>
                  <a:pt x="265112" y="47625"/>
                </a:cubicBezTo>
                <a:cubicBezTo>
                  <a:pt x="206375" y="53975"/>
                  <a:pt x="139699" y="47625"/>
                  <a:pt x="112712" y="85725"/>
                </a:cubicBezTo>
                <a:cubicBezTo>
                  <a:pt x="85725" y="123825"/>
                  <a:pt x="88900" y="211138"/>
                  <a:pt x="103187" y="276225"/>
                </a:cubicBezTo>
                <a:cubicBezTo>
                  <a:pt x="117474" y="341312"/>
                  <a:pt x="122237" y="403225"/>
                  <a:pt x="198437" y="476250"/>
                </a:cubicBezTo>
                <a:cubicBezTo>
                  <a:pt x="274637" y="549275"/>
                  <a:pt x="469899" y="671512"/>
                  <a:pt x="560387" y="714375"/>
                </a:cubicBezTo>
                <a:cubicBezTo>
                  <a:pt x="650875" y="757238"/>
                  <a:pt x="663575" y="714375"/>
                  <a:pt x="741362" y="733425"/>
                </a:cubicBezTo>
                <a:cubicBezTo>
                  <a:pt x="819149" y="752475"/>
                  <a:pt x="1027112" y="828675"/>
                  <a:pt x="1027112" y="828675"/>
                </a:cubicBezTo>
                <a:cubicBezTo>
                  <a:pt x="1103312" y="854075"/>
                  <a:pt x="1149350" y="884238"/>
                  <a:pt x="1198562" y="885825"/>
                </a:cubicBezTo>
                <a:cubicBezTo>
                  <a:pt x="1247774" y="887412"/>
                  <a:pt x="1301750" y="871538"/>
                  <a:pt x="1322387" y="838200"/>
                </a:cubicBezTo>
                <a:cubicBezTo>
                  <a:pt x="1343025" y="804863"/>
                  <a:pt x="1366837" y="723900"/>
                  <a:pt x="1322387" y="685800"/>
                </a:cubicBezTo>
                <a:cubicBezTo>
                  <a:pt x="1277937" y="647700"/>
                  <a:pt x="1141412" y="601663"/>
                  <a:pt x="1055687" y="609600"/>
                </a:cubicBezTo>
                <a:cubicBezTo>
                  <a:pt x="969962" y="617537"/>
                  <a:pt x="879474" y="706438"/>
                  <a:pt x="808037" y="733425"/>
                </a:cubicBezTo>
                <a:cubicBezTo>
                  <a:pt x="736600" y="760412"/>
                  <a:pt x="679449" y="779462"/>
                  <a:pt x="627062" y="771525"/>
                </a:cubicBezTo>
                <a:cubicBezTo>
                  <a:pt x="574675" y="763588"/>
                  <a:pt x="506412" y="731837"/>
                  <a:pt x="493712" y="685800"/>
                </a:cubicBezTo>
                <a:cubicBezTo>
                  <a:pt x="481012" y="639763"/>
                  <a:pt x="523874" y="541338"/>
                  <a:pt x="550862" y="495300"/>
                </a:cubicBezTo>
                <a:cubicBezTo>
                  <a:pt x="577850" y="449262"/>
                  <a:pt x="639762" y="457200"/>
                  <a:pt x="655637" y="409575"/>
                </a:cubicBezTo>
                <a:cubicBezTo>
                  <a:pt x="671512" y="361950"/>
                  <a:pt x="688974" y="244475"/>
                  <a:pt x="646112" y="209550"/>
                </a:cubicBezTo>
                <a:cubicBezTo>
                  <a:pt x="603250" y="174625"/>
                  <a:pt x="458787" y="173038"/>
                  <a:pt x="398462" y="200025"/>
                </a:cubicBezTo>
                <a:cubicBezTo>
                  <a:pt x="338137" y="227012"/>
                  <a:pt x="252412" y="317500"/>
                  <a:pt x="284162" y="371475"/>
                </a:cubicBezTo>
                <a:cubicBezTo>
                  <a:pt x="315912" y="425450"/>
                  <a:pt x="498475" y="514350"/>
                  <a:pt x="588962" y="523875"/>
                </a:cubicBezTo>
                <a:cubicBezTo>
                  <a:pt x="679450" y="533400"/>
                  <a:pt x="758825" y="428625"/>
                  <a:pt x="827087" y="428625"/>
                </a:cubicBezTo>
                <a:cubicBezTo>
                  <a:pt x="895349" y="428625"/>
                  <a:pt x="966787" y="455613"/>
                  <a:pt x="998537" y="523875"/>
                </a:cubicBezTo>
                <a:cubicBezTo>
                  <a:pt x="1030287" y="592138"/>
                  <a:pt x="973137" y="774700"/>
                  <a:pt x="1017587" y="838200"/>
                </a:cubicBezTo>
                <a:cubicBezTo>
                  <a:pt x="1062037" y="901700"/>
                  <a:pt x="1208087" y="919163"/>
                  <a:pt x="1265237" y="904875"/>
                </a:cubicBezTo>
                <a:cubicBezTo>
                  <a:pt x="1322387" y="890588"/>
                  <a:pt x="1414462" y="815975"/>
                  <a:pt x="1360487" y="752475"/>
                </a:cubicBezTo>
                <a:cubicBezTo>
                  <a:pt x="1306512" y="688975"/>
                  <a:pt x="1087437" y="579437"/>
                  <a:pt x="941387" y="523875"/>
                </a:cubicBezTo>
                <a:cubicBezTo>
                  <a:pt x="795337" y="468313"/>
                  <a:pt x="598487" y="436562"/>
                  <a:pt x="484187" y="419100"/>
                </a:cubicBezTo>
                <a:cubicBezTo>
                  <a:pt x="369887" y="401638"/>
                  <a:pt x="317499" y="442912"/>
                  <a:pt x="255587" y="419100"/>
                </a:cubicBezTo>
                <a:cubicBezTo>
                  <a:pt x="193675" y="395288"/>
                  <a:pt x="146050" y="322263"/>
                  <a:pt x="112712" y="276225"/>
                </a:cubicBezTo>
                <a:cubicBezTo>
                  <a:pt x="79375" y="230188"/>
                  <a:pt x="33337" y="173037"/>
                  <a:pt x="55562" y="142875"/>
                </a:cubicBezTo>
                <a:cubicBezTo>
                  <a:pt x="77787" y="112713"/>
                  <a:pt x="179387" y="107950"/>
                  <a:pt x="246062" y="95250"/>
                </a:cubicBezTo>
                <a:cubicBezTo>
                  <a:pt x="312737" y="82550"/>
                  <a:pt x="412750" y="31750"/>
                  <a:pt x="455612" y="66675"/>
                </a:cubicBezTo>
                <a:cubicBezTo>
                  <a:pt x="498474" y="101600"/>
                  <a:pt x="463550" y="247650"/>
                  <a:pt x="503237" y="304800"/>
                </a:cubicBezTo>
                <a:cubicBezTo>
                  <a:pt x="542925" y="361950"/>
                  <a:pt x="618331" y="385762"/>
                  <a:pt x="693737" y="409575"/>
                </a:cubicBezTo>
              </a:path>
            </a:pathLst>
          </a:custGeom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Полилиния 27"/>
          <p:cNvSpPr/>
          <p:nvPr/>
        </p:nvSpPr>
        <p:spPr>
          <a:xfrm>
            <a:off x="6007100" y="1309688"/>
            <a:ext cx="1350963" cy="452437"/>
          </a:xfrm>
          <a:custGeom>
            <a:avLst/>
            <a:gdLst>
              <a:gd name="connsiteX0" fmla="*/ 60325 w 1350963"/>
              <a:gd name="connsiteY0" fmla="*/ 223837 h 452437"/>
              <a:gd name="connsiteX1" fmla="*/ 231775 w 1350963"/>
              <a:gd name="connsiteY1" fmla="*/ 138112 h 452437"/>
              <a:gd name="connsiteX2" fmla="*/ 317500 w 1350963"/>
              <a:gd name="connsiteY2" fmla="*/ 119062 h 452437"/>
              <a:gd name="connsiteX3" fmla="*/ 460375 w 1350963"/>
              <a:gd name="connsiteY3" fmla="*/ 80962 h 452437"/>
              <a:gd name="connsiteX4" fmla="*/ 688975 w 1350963"/>
              <a:gd name="connsiteY4" fmla="*/ 42862 h 452437"/>
              <a:gd name="connsiteX5" fmla="*/ 841375 w 1350963"/>
              <a:gd name="connsiteY5" fmla="*/ 4762 h 452437"/>
              <a:gd name="connsiteX6" fmla="*/ 1050925 w 1350963"/>
              <a:gd name="connsiteY6" fmla="*/ 14287 h 452437"/>
              <a:gd name="connsiteX7" fmla="*/ 1222375 w 1350963"/>
              <a:gd name="connsiteY7" fmla="*/ 42862 h 452437"/>
              <a:gd name="connsiteX8" fmla="*/ 1336675 w 1350963"/>
              <a:gd name="connsiteY8" fmla="*/ 80962 h 452437"/>
              <a:gd name="connsiteX9" fmla="*/ 1308100 w 1350963"/>
              <a:gd name="connsiteY9" fmla="*/ 233362 h 452437"/>
              <a:gd name="connsiteX10" fmla="*/ 1174750 w 1350963"/>
              <a:gd name="connsiteY10" fmla="*/ 261937 h 452437"/>
              <a:gd name="connsiteX11" fmla="*/ 1031875 w 1350963"/>
              <a:gd name="connsiteY11" fmla="*/ 280987 h 452437"/>
              <a:gd name="connsiteX12" fmla="*/ 879475 w 1350963"/>
              <a:gd name="connsiteY12" fmla="*/ 300037 h 452437"/>
              <a:gd name="connsiteX13" fmla="*/ 688975 w 1350963"/>
              <a:gd name="connsiteY13" fmla="*/ 338137 h 452437"/>
              <a:gd name="connsiteX14" fmla="*/ 479425 w 1350963"/>
              <a:gd name="connsiteY14" fmla="*/ 376237 h 452437"/>
              <a:gd name="connsiteX15" fmla="*/ 384175 w 1350963"/>
              <a:gd name="connsiteY15" fmla="*/ 433387 h 452437"/>
              <a:gd name="connsiteX16" fmla="*/ 117475 w 1350963"/>
              <a:gd name="connsiteY16" fmla="*/ 442912 h 452437"/>
              <a:gd name="connsiteX17" fmla="*/ 50800 w 1350963"/>
              <a:gd name="connsiteY17" fmla="*/ 433387 h 452437"/>
              <a:gd name="connsiteX18" fmla="*/ 3175 w 1350963"/>
              <a:gd name="connsiteY18" fmla="*/ 328612 h 452437"/>
              <a:gd name="connsiteX19" fmla="*/ 60325 w 1350963"/>
              <a:gd name="connsiteY19" fmla="*/ 223837 h 4524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1350963" h="452437">
                <a:moveTo>
                  <a:pt x="60325" y="223837"/>
                </a:moveTo>
                <a:cubicBezTo>
                  <a:pt x="98425" y="192087"/>
                  <a:pt x="188913" y="155574"/>
                  <a:pt x="231775" y="138112"/>
                </a:cubicBezTo>
                <a:cubicBezTo>
                  <a:pt x="274637" y="120650"/>
                  <a:pt x="279400" y="128587"/>
                  <a:pt x="317500" y="119062"/>
                </a:cubicBezTo>
                <a:cubicBezTo>
                  <a:pt x="355600" y="109537"/>
                  <a:pt x="398463" y="93662"/>
                  <a:pt x="460375" y="80962"/>
                </a:cubicBezTo>
                <a:cubicBezTo>
                  <a:pt x="522288" y="68262"/>
                  <a:pt x="625475" y="55562"/>
                  <a:pt x="688975" y="42862"/>
                </a:cubicBezTo>
                <a:cubicBezTo>
                  <a:pt x="752475" y="30162"/>
                  <a:pt x="781050" y="9525"/>
                  <a:pt x="841375" y="4762"/>
                </a:cubicBezTo>
                <a:cubicBezTo>
                  <a:pt x="901700" y="0"/>
                  <a:pt x="987425" y="7937"/>
                  <a:pt x="1050925" y="14287"/>
                </a:cubicBezTo>
                <a:cubicBezTo>
                  <a:pt x="1114425" y="20637"/>
                  <a:pt x="1174750" y="31750"/>
                  <a:pt x="1222375" y="42862"/>
                </a:cubicBezTo>
                <a:cubicBezTo>
                  <a:pt x="1270000" y="53974"/>
                  <a:pt x="1322388" y="49212"/>
                  <a:pt x="1336675" y="80962"/>
                </a:cubicBezTo>
                <a:cubicBezTo>
                  <a:pt x="1350963" y="112712"/>
                  <a:pt x="1335088" y="203200"/>
                  <a:pt x="1308100" y="233362"/>
                </a:cubicBezTo>
                <a:cubicBezTo>
                  <a:pt x="1281113" y="263525"/>
                  <a:pt x="1220787" y="254000"/>
                  <a:pt x="1174750" y="261937"/>
                </a:cubicBezTo>
                <a:cubicBezTo>
                  <a:pt x="1128713" y="269874"/>
                  <a:pt x="1031875" y="280987"/>
                  <a:pt x="1031875" y="280987"/>
                </a:cubicBezTo>
                <a:cubicBezTo>
                  <a:pt x="982662" y="287337"/>
                  <a:pt x="936625" y="290512"/>
                  <a:pt x="879475" y="300037"/>
                </a:cubicBezTo>
                <a:cubicBezTo>
                  <a:pt x="822325" y="309562"/>
                  <a:pt x="688975" y="338137"/>
                  <a:pt x="688975" y="338137"/>
                </a:cubicBezTo>
                <a:cubicBezTo>
                  <a:pt x="622300" y="350837"/>
                  <a:pt x="530225" y="360362"/>
                  <a:pt x="479425" y="376237"/>
                </a:cubicBezTo>
                <a:cubicBezTo>
                  <a:pt x="428625" y="392112"/>
                  <a:pt x="444500" y="422275"/>
                  <a:pt x="384175" y="433387"/>
                </a:cubicBezTo>
                <a:cubicBezTo>
                  <a:pt x="323850" y="444499"/>
                  <a:pt x="173037" y="442912"/>
                  <a:pt x="117475" y="442912"/>
                </a:cubicBezTo>
                <a:cubicBezTo>
                  <a:pt x="61913" y="442912"/>
                  <a:pt x="69850" y="452437"/>
                  <a:pt x="50800" y="433387"/>
                </a:cubicBezTo>
                <a:cubicBezTo>
                  <a:pt x="31750" y="414337"/>
                  <a:pt x="6350" y="357187"/>
                  <a:pt x="3175" y="328612"/>
                </a:cubicBezTo>
                <a:cubicBezTo>
                  <a:pt x="0" y="300037"/>
                  <a:pt x="22225" y="255587"/>
                  <a:pt x="60325" y="223837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Полилиния 28">
            <a:hlinkClick r:id="rId7" action="ppaction://hlinksldjump"/>
          </p:cNvPr>
          <p:cNvSpPr/>
          <p:nvPr/>
        </p:nvSpPr>
        <p:spPr>
          <a:xfrm>
            <a:off x="5894388" y="1301750"/>
            <a:ext cx="1501775" cy="457200"/>
          </a:xfrm>
          <a:custGeom>
            <a:avLst/>
            <a:gdLst>
              <a:gd name="connsiteX0" fmla="*/ 173037 w 1501775"/>
              <a:gd name="connsiteY0" fmla="*/ 260350 h 457200"/>
              <a:gd name="connsiteX1" fmla="*/ 392112 w 1501775"/>
              <a:gd name="connsiteY1" fmla="*/ 165100 h 457200"/>
              <a:gd name="connsiteX2" fmla="*/ 611187 w 1501775"/>
              <a:gd name="connsiteY2" fmla="*/ 127000 h 457200"/>
              <a:gd name="connsiteX3" fmla="*/ 839787 w 1501775"/>
              <a:gd name="connsiteY3" fmla="*/ 107950 h 457200"/>
              <a:gd name="connsiteX4" fmla="*/ 1058862 w 1501775"/>
              <a:gd name="connsiteY4" fmla="*/ 50800 h 457200"/>
              <a:gd name="connsiteX5" fmla="*/ 1230312 w 1501775"/>
              <a:gd name="connsiteY5" fmla="*/ 50800 h 457200"/>
              <a:gd name="connsiteX6" fmla="*/ 1363662 w 1501775"/>
              <a:gd name="connsiteY6" fmla="*/ 79375 h 457200"/>
              <a:gd name="connsiteX7" fmla="*/ 1163637 w 1501775"/>
              <a:gd name="connsiteY7" fmla="*/ 250825 h 457200"/>
              <a:gd name="connsiteX8" fmla="*/ 1325562 w 1501775"/>
              <a:gd name="connsiteY8" fmla="*/ 222250 h 457200"/>
              <a:gd name="connsiteX9" fmla="*/ 1011237 w 1501775"/>
              <a:gd name="connsiteY9" fmla="*/ 117475 h 457200"/>
              <a:gd name="connsiteX10" fmla="*/ 1068387 w 1501775"/>
              <a:gd name="connsiteY10" fmla="*/ 260350 h 457200"/>
              <a:gd name="connsiteX11" fmla="*/ 877887 w 1501775"/>
              <a:gd name="connsiteY11" fmla="*/ 298450 h 457200"/>
              <a:gd name="connsiteX12" fmla="*/ 687387 w 1501775"/>
              <a:gd name="connsiteY12" fmla="*/ 317500 h 457200"/>
              <a:gd name="connsiteX13" fmla="*/ 515937 w 1501775"/>
              <a:gd name="connsiteY13" fmla="*/ 317500 h 457200"/>
              <a:gd name="connsiteX14" fmla="*/ 354012 w 1501775"/>
              <a:gd name="connsiteY14" fmla="*/ 374650 h 457200"/>
              <a:gd name="connsiteX15" fmla="*/ 239712 w 1501775"/>
              <a:gd name="connsiteY15" fmla="*/ 307975 h 457200"/>
              <a:gd name="connsiteX16" fmla="*/ 506412 w 1501775"/>
              <a:gd name="connsiteY16" fmla="*/ 231775 h 457200"/>
              <a:gd name="connsiteX17" fmla="*/ 735012 w 1501775"/>
              <a:gd name="connsiteY17" fmla="*/ 203200 h 457200"/>
              <a:gd name="connsiteX18" fmla="*/ 992187 w 1501775"/>
              <a:gd name="connsiteY18" fmla="*/ 136525 h 457200"/>
              <a:gd name="connsiteX19" fmla="*/ 1268412 w 1501775"/>
              <a:gd name="connsiteY19" fmla="*/ 79375 h 457200"/>
              <a:gd name="connsiteX20" fmla="*/ 1306512 w 1501775"/>
              <a:gd name="connsiteY20" fmla="*/ 165100 h 457200"/>
              <a:gd name="connsiteX21" fmla="*/ 1020762 w 1501775"/>
              <a:gd name="connsiteY21" fmla="*/ 41275 h 457200"/>
              <a:gd name="connsiteX22" fmla="*/ 1135062 w 1501775"/>
              <a:gd name="connsiteY22" fmla="*/ 279400 h 457200"/>
              <a:gd name="connsiteX23" fmla="*/ 744537 w 1501775"/>
              <a:gd name="connsiteY23" fmla="*/ 98425 h 457200"/>
              <a:gd name="connsiteX24" fmla="*/ 735012 w 1501775"/>
              <a:gd name="connsiteY24" fmla="*/ 269875 h 457200"/>
              <a:gd name="connsiteX25" fmla="*/ 354012 w 1501775"/>
              <a:gd name="connsiteY25" fmla="*/ 107950 h 457200"/>
              <a:gd name="connsiteX26" fmla="*/ 534987 w 1501775"/>
              <a:gd name="connsiteY26" fmla="*/ 441325 h 457200"/>
              <a:gd name="connsiteX27" fmla="*/ 239712 w 1501775"/>
              <a:gd name="connsiteY27" fmla="*/ 203200 h 457200"/>
              <a:gd name="connsiteX28" fmla="*/ 192087 w 1501775"/>
              <a:gd name="connsiteY28" fmla="*/ 317500 h 457200"/>
              <a:gd name="connsiteX29" fmla="*/ 1392237 w 1501775"/>
              <a:gd name="connsiteY29" fmla="*/ 127000 h 457200"/>
              <a:gd name="connsiteX30" fmla="*/ 849312 w 1501775"/>
              <a:gd name="connsiteY30" fmla="*/ 222250 h 457200"/>
              <a:gd name="connsiteX31" fmla="*/ 363537 w 1501775"/>
              <a:gd name="connsiteY31" fmla="*/ 422275 h 457200"/>
              <a:gd name="connsiteX32" fmla="*/ 725487 w 1501775"/>
              <a:gd name="connsiteY32" fmla="*/ 60325 h 457200"/>
              <a:gd name="connsiteX33" fmla="*/ 963612 w 1501775"/>
              <a:gd name="connsiteY33" fmla="*/ 88900 h 457200"/>
              <a:gd name="connsiteX34" fmla="*/ 1316037 w 1501775"/>
              <a:gd name="connsiteY34" fmla="*/ 269875 h 457200"/>
              <a:gd name="connsiteX35" fmla="*/ 1439862 w 1501775"/>
              <a:gd name="connsiteY35" fmla="*/ 107950 h 457200"/>
              <a:gd name="connsiteX36" fmla="*/ 1401762 w 1501775"/>
              <a:gd name="connsiteY36" fmla="*/ 60325 h 457200"/>
              <a:gd name="connsiteX37" fmla="*/ 1220787 w 1501775"/>
              <a:gd name="connsiteY37" fmla="*/ 31750 h 457200"/>
              <a:gd name="connsiteX38" fmla="*/ 754062 w 1501775"/>
              <a:gd name="connsiteY38" fmla="*/ 12700 h 457200"/>
              <a:gd name="connsiteX39" fmla="*/ 468312 w 1501775"/>
              <a:gd name="connsiteY39" fmla="*/ 107950 h 457200"/>
              <a:gd name="connsiteX40" fmla="*/ 173037 w 1501775"/>
              <a:gd name="connsiteY40" fmla="*/ 260350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1501775" h="457200">
                <a:moveTo>
                  <a:pt x="173037" y="260350"/>
                </a:moveTo>
                <a:cubicBezTo>
                  <a:pt x="160337" y="269875"/>
                  <a:pt x="319087" y="187325"/>
                  <a:pt x="392112" y="165100"/>
                </a:cubicBezTo>
                <a:cubicBezTo>
                  <a:pt x="465137" y="142875"/>
                  <a:pt x="536575" y="136525"/>
                  <a:pt x="611187" y="127000"/>
                </a:cubicBezTo>
                <a:cubicBezTo>
                  <a:pt x="685799" y="117475"/>
                  <a:pt x="765175" y="120650"/>
                  <a:pt x="839787" y="107950"/>
                </a:cubicBezTo>
                <a:cubicBezTo>
                  <a:pt x="914399" y="95250"/>
                  <a:pt x="993775" y="60325"/>
                  <a:pt x="1058862" y="50800"/>
                </a:cubicBezTo>
                <a:cubicBezTo>
                  <a:pt x="1123949" y="41275"/>
                  <a:pt x="1179512" y="46038"/>
                  <a:pt x="1230312" y="50800"/>
                </a:cubicBezTo>
                <a:cubicBezTo>
                  <a:pt x="1281112" y="55562"/>
                  <a:pt x="1374774" y="46038"/>
                  <a:pt x="1363662" y="79375"/>
                </a:cubicBezTo>
                <a:cubicBezTo>
                  <a:pt x="1352550" y="112712"/>
                  <a:pt x="1169987" y="227013"/>
                  <a:pt x="1163637" y="250825"/>
                </a:cubicBezTo>
                <a:cubicBezTo>
                  <a:pt x="1157287" y="274637"/>
                  <a:pt x="1350962" y="244475"/>
                  <a:pt x="1325562" y="222250"/>
                </a:cubicBezTo>
                <a:cubicBezTo>
                  <a:pt x="1300162" y="200025"/>
                  <a:pt x="1054099" y="111125"/>
                  <a:pt x="1011237" y="117475"/>
                </a:cubicBezTo>
                <a:cubicBezTo>
                  <a:pt x="968375" y="123825"/>
                  <a:pt x="1090612" y="230188"/>
                  <a:pt x="1068387" y="260350"/>
                </a:cubicBezTo>
                <a:cubicBezTo>
                  <a:pt x="1046162" y="290512"/>
                  <a:pt x="941387" y="288925"/>
                  <a:pt x="877887" y="298450"/>
                </a:cubicBezTo>
                <a:cubicBezTo>
                  <a:pt x="814387" y="307975"/>
                  <a:pt x="747712" y="314325"/>
                  <a:pt x="687387" y="317500"/>
                </a:cubicBezTo>
                <a:cubicBezTo>
                  <a:pt x="627062" y="320675"/>
                  <a:pt x="571499" y="307975"/>
                  <a:pt x="515937" y="317500"/>
                </a:cubicBezTo>
                <a:cubicBezTo>
                  <a:pt x="460375" y="327025"/>
                  <a:pt x="400049" y="376237"/>
                  <a:pt x="354012" y="374650"/>
                </a:cubicBezTo>
                <a:cubicBezTo>
                  <a:pt x="307975" y="373063"/>
                  <a:pt x="214312" y="331788"/>
                  <a:pt x="239712" y="307975"/>
                </a:cubicBezTo>
                <a:cubicBezTo>
                  <a:pt x="265112" y="284163"/>
                  <a:pt x="423862" y="249237"/>
                  <a:pt x="506412" y="231775"/>
                </a:cubicBezTo>
                <a:cubicBezTo>
                  <a:pt x="588962" y="214313"/>
                  <a:pt x="654050" y="219075"/>
                  <a:pt x="735012" y="203200"/>
                </a:cubicBezTo>
                <a:cubicBezTo>
                  <a:pt x="815975" y="187325"/>
                  <a:pt x="903287" y="157162"/>
                  <a:pt x="992187" y="136525"/>
                </a:cubicBezTo>
                <a:cubicBezTo>
                  <a:pt x="1081087" y="115888"/>
                  <a:pt x="1216025" y="74613"/>
                  <a:pt x="1268412" y="79375"/>
                </a:cubicBezTo>
                <a:cubicBezTo>
                  <a:pt x="1320799" y="84137"/>
                  <a:pt x="1347787" y="171450"/>
                  <a:pt x="1306512" y="165100"/>
                </a:cubicBezTo>
                <a:cubicBezTo>
                  <a:pt x="1265237" y="158750"/>
                  <a:pt x="1049337" y="22225"/>
                  <a:pt x="1020762" y="41275"/>
                </a:cubicBezTo>
                <a:cubicBezTo>
                  <a:pt x="992187" y="60325"/>
                  <a:pt x="1181100" y="269875"/>
                  <a:pt x="1135062" y="279400"/>
                </a:cubicBezTo>
                <a:cubicBezTo>
                  <a:pt x="1089025" y="288925"/>
                  <a:pt x="811212" y="100012"/>
                  <a:pt x="744537" y="98425"/>
                </a:cubicBezTo>
                <a:cubicBezTo>
                  <a:pt x="677862" y="96838"/>
                  <a:pt x="800099" y="268288"/>
                  <a:pt x="735012" y="269875"/>
                </a:cubicBezTo>
                <a:cubicBezTo>
                  <a:pt x="669925" y="271462"/>
                  <a:pt x="387350" y="79375"/>
                  <a:pt x="354012" y="107950"/>
                </a:cubicBezTo>
                <a:cubicBezTo>
                  <a:pt x="320675" y="136525"/>
                  <a:pt x="554037" y="425450"/>
                  <a:pt x="534987" y="441325"/>
                </a:cubicBezTo>
                <a:cubicBezTo>
                  <a:pt x="515937" y="457200"/>
                  <a:pt x="296862" y="223837"/>
                  <a:pt x="239712" y="203200"/>
                </a:cubicBezTo>
                <a:cubicBezTo>
                  <a:pt x="182562" y="182563"/>
                  <a:pt x="0" y="330200"/>
                  <a:pt x="192087" y="317500"/>
                </a:cubicBezTo>
                <a:cubicBezTo>
                  <a:pt x="384174" y="304800"/>
                  <a:pt x="1282700" y="142875"/>
                  <a:pt x="1392237" y="127000"/>
                </a:cubicBezTo>
                <a:cubicBezTo>
                  <a:pt x="1501775" y="111125"/>
                  <a:pt x="1020762" y="173037"/>
                  <a:pt x="849312" y="222250"/>
                </a:cubicBezTo>
                <a:cubicBezTo>
                  <a:pt x="677862" y="271463"/>
                  <a:pt x="384175" y="449263"/>
                  <a:pt x="363537" y="422275"/>
                </a:cubicBezTo>
                <a:cubicBezTo>
                  <a:pt x="342899" y="395287"/>
                  <a:pt x="625475" y="115888"/>
                  <a:pt x="725487" y="60325"/>
                </a:cubicBezTo>
                <a:cubicBezTo>
                  <a:pt x="825500" y="4763"/>
                  <a:pt x="865187" y="53975"/>
                  <a:pt x="963612" y="88900"/>
                </a:cubicBezTo>
                <a:cubicBezTo>
                  <a:pt x="1062037" y="123825"/>
                  <a:pt x="1236662" y="266700"/>
                  <a:pt x="1316037" y="269875"/>
                </a:cubicBezTo>
                <a:cubicBezTo>
                  <a:pt x="1395412" y="273050"/>
                  <a:pt x="1425575" y="142875"/>
                  <a:pt x="1439862" y="107950"/>
                </a:cubicBezTo>
                <a:cubicBezTo>
                  <a:pt x="1454150" y="73025"/>
                  <a:pt x="1438275" y="73025"/>
                  <a:pt x="1401762" y="60325"/>
                </a:cubicBezTo>
                <a:cubicBezTo>
                  <a:pt x="1365250" y="47625"/>
                  <a:pt x="1328737" y="39688"/>
                  <a:pt x="1220787" y="31750"/>
                </a:cubicBezTo>
                <a:cubicBezTo>
                  <a:pt x="1112837" y="23813"/>
                  <a:pt x="879475" y="0"/>
                  <a:pt x="754062" y="12700"/>
                </a:cubicBezTo>
                <a:cubicBezTo>
                  <a:pt x="628650" y="25400"/>
                  <a:pt x="571499" y="63500"/>
                  <a:pt x="468312" y="107950"/>
                </a:cubicBezTo>
                <a:cubicBezTo>
                  <a:pt x="365125" y="152400"/>
                  <a:pt x="185737" y="250825"/>
                  <a:pt x="173037" y="260350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Полилиния 29">
            <a:hlinkClick r:id="rId7" action="ppaction://hlinksldjump"/>
          </p:cNvPr>
          <p:cNvSpPr/>
          <p:nvPr/>
        </p:nvSpPr>
        <p:spPr>
          <a:xfrm>
            <a:off x="7161213" y="1743075"/>
            <a:ext cx="917574" cy="1001713"/>
          </a:xfrm>
          <a:custGeom>
            <a:avLst/>
            <a:gdLst>
              <a:gd name="connsiteX0" fmla="*/ 58737 w 917574"/>
              <a:gd name="connsiteY0" fmla="*/ 114300 h 1001713"/>
              <a:gd name="connsiteX1" fmla="*/ 39687 w 917574"/>
              <a:gd name="connsiteY1" fmla="*/ 171450 h 1001713"/>
              <a:gd name="connsiteX2" fmla="*/ 125412 w 917574"/>
              <a:gd name="connsiteY2" fmla="*/ 333375 h 1001713"/>
              <a:gd name="connsiteX3" fmla="*/ 211137 w 917574"/>
              <a:gd name="connsiteY3" fmla="*/ 457200 h 1001713"/>
              <a:gd name="connsiteX4" fmla="*/ 325437 w 917574"/>
              <a:gd name="connsiteY4" fmla="*/ 723900 h 1001713"/>
              <a:gd name="connsiteX5" fmla="*/ 477837 w 917574"/>
              <a:gd name="connsiteY5" fmla="*/ 962025 h 1001713"/>
              <a:gd name="connsiteX6" fmla="*/ 687387 w 917574"/>
              <a:gd name="connsiteY6" fmla="*/ 962025 h 1001713"/>
              <a:gd name="connsiteX7" fmla="*/ 858837 w 917574"/>
              <a:gd name="connsiteY7" fmla="*/ 923925 h 1001713"/>
              <a:gd name="connsiteX8" fmla="*/ 915987 w 917574"/>
              <a:gd name="connsiteY8" fmla="*/ 800100 h 1001713"/>
              <a:gd name="connsiteX9" fmla="*/ 868362 w 917574"/>
              <a:gd name="connsiteY9" fmla="*/ 552450 h 1001713"/>
              <a:gd name="connsiteX10" fmla="*/ 630237 w 917574"/>
              <a:gd name="connsiteY10" fmla="*/ 180975 h 1001713"/>
              <a:gd name="connsiteX11" fmla="*/ 363537 w 917574"/>
              <a:gd name="connsiteY11" fmla="*/ 28575 h 1001713"/>
              <a:gd name="connsiteX12" fmla="*/ 182562 w 917574"/>
              <a:gd name="connsiteY12" fmla="*/ 19050 h 1001713"/>
              <a:gd name="connsiteX13" fmla="*/ 125412 w 917574"/>
              <a:gd name="connsiteY13" fmla="*/ 142875 h 1001713"/>
              <a:gd name="connsiteX14" fmla="*/ 249237 w 917574"/>
              <a:gd name="connsiteY14" fmla="*/ 419100 h 1001713"/>
              <a:gd name="connsiteX15" fmla="*/ 420687 w 917574"/>
              <a:gd name="connsiteY15" fmla="*/ 704850 h 1001713"/>
              <a:gd name="connsiteX16" fmla="*/ 525462 w 917574"/>
              <a:gd name="connsiteY16" fmla="*/ 876300 h 1001713"/>
              <a:gd name="connsiteX17" fmla="*/ 715962 w 917574"/>
              <a:gd name="connsiteY17" fmla="*/ 933450 h 1001713"/>
              <a:gd name="connsiteX18" fmla="*/ 849312 w 917574"/>
              <a:gd name="connsiteY18" fmla="*/ 847725 h 1001713"/>
              <a:gd name="connsiteX19" fmla="*/ 782637 w 917574"/>
              <a:gd name="connsiteY19" fmla="*/ 571500 h 1001713"/>
              <a:gd name="connsiteX20" fmla="*/ 668337 w 917574"/>
              <a:gd name="connsiteY20" fmla="*/ 276225 h 1001713"/>
              <a:gd name="connsiteX21" fmla="*/ 496887 w 917574"/>
              <a:gd name="connsiteY21" fmla="*/ 152400 h 1001713"/>
              <a:gd name="connsiteX22" fmla="*/ 334962 w 917574"/>
              <a:gd name="connsiteY22" fmla="*/ 47625 h 1001713"/>
              <a:gd name="connsiteX23" fmla="*/ 220662 w 917574"/>
              <a:gd name="connsiteY23" fmla="*/ 171450 h 1001713"/>
              <a:gd name="connsiteX24" fmla="*/ 363537 w 917574"/>
              <a:gd name="connsiteY24" fmla="*/ 419100 h 1001713"/>
              <a:gd name="connsiteX25" fmla="*/ 506412 w 917574"/>
              <a:gd name="connsiteY25" fmla="*/ 714375 h 1001713"/>
              <a:gd name="connsiteX26" fmla="*/ 620712 w 917574"/>
              <a:gd name="connsiteY26" fmla="*/ 828675 h 1001713"/>
              <a:gd name="connsiteX27" fmla="*/ 735012 w 917574"/>
              <a:gd name="connsiteY27" fmla="*/ 838200 h 1001713"/>
              <a:gd name="connsiteX28" fmla="*/ 744537 w 917574"/>
              <a:gd name="connsiteY28" fmla="*/ 647700 h 1001713"/>
              <a:gd name="connsiteX29" fmla="*/ 649287 w 917574"/>
              <a:gd name="connsiteY29" fmla="*/ 342900 h 1001713"/>
              <a:gd name="connsiteX30" fmla="*/ 420687 w 917574"/>
              <a:gd name="connsiteY30" fmla="*/ 114300 h 1001713"/>
              <a:gd name="connsiteX31" fmla="*/ 296862 w 917574"/>
              <a:gd name="connsiteY31" fmla="*/ 123825 h 1001713"/>
              <a:gd name="connsiteX32" fmla="*/ 477837 w 917574"/>
              <a:gd name="connsiteY32" fmla="*/ 371475 h 1001713"/>
              <a:gd name="connsiteX33" fmla="*/ 563562 w 917574"/>
              <a:gd name="connsiteY33" fmla="*/ 647700 h 1001713"/>
              <a:gd name="connsiteX34" fmla="*/ 706437 w 917574"/>
              <a:gd name="connsiteY34" fmla="*/ 781050 h 1001713"/>
              <a:gd name="connsiteX35" fmla="*/ 687387 w 917574"/>
              <a:gd name="connsiteY35" fmla="*/ 476250 h 1001713"/>
              <a:gd name="connsiteX36" fmla="*/ 534987 w 917574"/>
              <a:gd name="connsiteY36" fmla="*/ 276225 h 1001713"/>
              <a:gd name="connsiteX37" fmla="*/ 392112 w 917574"/>
              <a:gd name="connsiteY37" fmla="*/ 161925 h 1001713"/>
              <a:gd name="connsiteX38" fmla="*/ 58737 w 917574"/>
              <a:gd name="connsiteY38" fmla="*/ 114300 h 10017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917574" h="1001713">
                <a:moveTo>
                  <a:pt x="58737" y="114300"/>
                </a:moveTo>
                <a:cubicBezTo>
                  <a:pt x="0" y="115887"/>
                  <a:pt x="28575" y="134938"/>
                  <a:pt x="39687" y="171450"/>
                </a:cubicBezTo>
                <a:cubicBezTo>
                  <a:pt x="50799" y="207962"/>
                  <a:pt x="96837" y="285750"/>
                  <a:pt x="125412" y="333375"/>
                </a:cubicBezTo>
                <a:cubicBezTo>
                  <a:pt x="153987" y="381000"/>
                  <a:pt x="177799" y="392112"/>
                  <a:pt x="211137" y="457200"/>
                </a:cubicBezTo>
                <a:cubicBezTo>
                  <a:pt x="244475" y="522288"/>
                  <a:pt x="280987" y="639763"/>
                  <a:pt x="325437" y="723900"/>
                </a:cubicBezTo>
                <a:cubicBezTo>
                  <a:pt x="369887" y="808038"/>
                  <a:pt x="417512" y="922337"/>
                  <a:pt x="477837" y="962025"/>
                </a:cubicBezTo>
                <a:cubicBezTo>
                  <a:pt x="538162" y="1001713"/>
                  <a:pt x="623887" y="968375"/>
                  <a:pt x="687387" y="962025"/>
                </a:cubicBezTo>
                <a:cubicBezTo>
                  <a:pt x="750887" y="955675"/>
                  <a:pt x="820737" y="950912"/>
                  <a:pt x="858837" y="923925"/>
                </a:cubicBezTo>
                <a:cubicBezTo>
                  <a:pt x="896937" y="896938"/>
                  <a:pt x="914400" y="862012"/>
                  <a:pt x="915987" y="800100"/>
                </a:cubicBezTo>
                <a:cubicBezTo>
                  <a:pt x="917574" y="738188"/>
                  <a:pt x="915987" y="655637"/>
                  <a:pt x="868362" y="552450"/>
                </a:cubicBezTo>
                <a:cubicBezTo>
                  <a:pt x="820737" y="449263"/>
                  <a:pt x="714375" y="268288"/>
                  <a:pt x="630237" y="180975"/>
                </a:cubicBezTo>
                <a:cubicBezTo>
                  <a:pt x="546099" y="93662"/>
                  <a:pt x="438150" y="55563"/>
                  <a:pt x="363537" y="28575"/>
                </a:cubicBezTo>
                <a:cubicBezTo>
                  <a:pt x="288925" y="1588"/>
                  <a:pt x="222250" y="0"/>
                  <a:pt x="182562" y="19050"/>
                </a:cubicBezTo>
                <a:cubicBezTo>
                  <a:pt x="142874" y="38100"/>
                  <a:pt x="114300" y="76200"/>
                  <a:pt x="125412" y="142875"/>
                </a:cubicBezTo>
                <a:cubicBezTo>
                  <a:pt x="136525" y="209550"/>
                  <a:pt x="200025" y="325438"/>
                  <a:pt x="249237" y="419100"/>
                </a:cubicBezTo>
                <a:cubicBezTo>
                  <a:pt x="298449" y="512762"/>
                  <a:pt x="374650" y="628650"/>
                  <a:pt x="420687" y="704850"/>
                </a:cubicBezTo>
                <a:cubicBezTo>
                  <a:pt x="466725" y="781050"/>
                  <a:pt x="476250" y="838200"/>
                  <a:pt x="525462" y="876300"/>
                </a:cubicBezTo>
                <a:cubicBezTo>
                  <a:pt x="574675" y="914400"/>
                  <a:pt x="661987" y="938213"/>
                  <a:pt x="715962" y="933450"/>
                </a:cubicBezTo>
                <a:cubicBezTo>
                  <a:pt x="769937" y="928687"/>
                  <a:pt x="838200" y="908050"/>
                  <a:pt x="849312" y="847725"/>
                </a:cubicBezTo>
                <a:cubicBezTo>
                  <a:pt x="860424" y="787400"/>
                  <a:pt x="812800" y="666750"/>
                  <a:pt x="782637" y="571500"/>
                </a:cubicBezTo>
                <a:cubicBezTo>
                  <a:pt x="752474" y="476250"/>
                  <a:pt x="715962" y="346075"/>
                  <a:pt x="668337" y="276225"/>
                </a:cubicBezTo>
                <a:cubicBezTo>
                  <a:pt x="620712" y="206375"/>
                  <a:pt x="552449" y="190500"/>
                  <a:pt x="496887" y="152400"/>
                </a:cubicBezTo>
                <a:cubicBezTo>
                  <a:pt x="441325" y="114300"/>
                  <a:pt x="380999" y="44450"/>
                  <a:pt x="334962" y="47625"/>
                </a:cubicBezTo>
                <a:cubicBezTo>
                  <a:pt x="288925" y="50800"/>
                  <a:pt x="215900" y="109538"/>
                  <a:pt x="220662" y="171450"/>
                </a:cubicBezTo>
                <a:cubicBezTo>
                  <a:pt x="225425" y="233363"/>
                  <a:pt x="315912" y="328613"/>
                  <a:pt x="363537" y="419100"/>
                </a:cubicBezTo>
                <a:cubicBezTo>
                  <a:pt x="411162" y="509587"/>
                  <a:pt x="463550" y="646113"/>
                  <a:pt x="506412" y="714375"/>
                </a:cubicBezTo>
                <a:cubicBezTo>
                  <a:pt x="549274" y="782637"/>
                  <a:pt x="582612" y="808038"/>
                  <a:pt x="620712" y="828675"/>
                </a:cubicBezTo>
                <a:cubicBezTo>
                  <a:pt x="658812" y="849312"/>
                  <a:pt x="714375" y="868362"/>
                  <a:pt x="735012" y="838200"/>
                </a:cubicBezTo>
                <a:cubicBezTo>
                  <a:pt x="755649" y="808038"/>
                  <a:pt x="758824" y="730250"/>
                  <a:pt x="744537" y="647700"/>
                </a:cubicBezTo>
                <a:cubicBezTo>
                  <a:pt x="730250" y="565150"/>
                  <a:pt x="703262" y="431800"/>
                  <a:pt x="649287" y="342900"/>
                </a:cubicBezTo>
                <a:cubicBezTo>
                  <a:pt x="595312" y="254000"/>
                  <a:pt x="479424" y="150812"/>
                  <a:pt x="420687" y="114300"/>
                </a:cubicBezTo>
                <a:cubicBezTo>
                  <a:pt x="361950" y="77788"/>
                  <a:pt x="287337" y="80963"/>
                  <a:pt x="296862" y="123825"/>
                </a:cubicBezTo>
                <a:cubicBezTo>
                  <a:pt x="306387" y="166687"/>
                  <a:pt x="433387" y="284163"/>
                  <a:pt x="477837" y="371475"/>
                </a:cubicBezTo>
                <a:cubicBezTo>
                  <a:pt x="522287" y="458787"/>
                  <a:pt x="525462" y="579438"/>
                  <a:pt x="563562" y="647700"/>
                </a:cubicBezTo>
                <a:cubicBezTo>
                  <a:pt x="601662" y="715963"/>
                  <a:pt x="685800" y="809625"/>
                  <a:pt x="706437" y="781050"/>
                </a:cubicBezTo>
                <a:cubicBezTo>
                  <a:pt x="727074" y="752475"/>
                  <a:pt x="715962" y="560387"/>
                  <a:pt x="687387" y="476250"/>
                </a:cubicBezTo>
                <a:cubicBezTo>
                  <a:pt x="658812" y="392113"/>
                  <a:pt x="584199" y="328612"/>
                  <a:pt x="534987" y="276225"/>
                </a:cubicBezTo>
                <a:cubicBezTo>
                  <a:pt x="485775" y="223838"/>
                  <a:pt x="465137" y="188913"/>
                  <a:pt x="392112" y="161925"/>
                </a:cubicBezTo>
                <a:cubicBezTo>
                  <a:pt x="319087" y="134938"/>
                  <a:pt x="117474" y="112713"/>
                  <a:pt x="58737" y="114300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Полилиния 30">
            <a:hlinkClick r:id="rId7" action="ppaction://hlinksldjump"/>
          </p:cNvPr>
          <p:cNvSpPr/>
          <p:nvPr/>
        </p:nvSpPr>
        <p:spPr>
          <a:xfrm>
            <a:off x="7135813" y="1671638"/>
            <a:ext cx="1003300" cy="1150937"/>
          </a:xfrm>
          <a:custGeom>
            <a:avLst/>
            <a:gdLst>
              <a:gd name="connsiteX0" fmla="*/ 160337 w 1003300"/>
              <a:gd name="connsiteY0" fmla="*/ 157162 h 1150937"/>
              <a:gd name="connsiteX1" fmla="*/ 788987 w 1003300"/>
              <a:gd name="connsiteY1" fmla="*/ 995362 h 1150937"/>
              <a:gd name="connsiteX2" fmla="*/ 265112 w 1003300"/>
              <a:gd name="connsiteY2" fmla="*/ 90487 h 1150937"/>
              <a:gd name="connsiteX3" fmla="*/ 855662 w 1003300"/>
              <a:gd name="connsiteY3" fmla="*/ 947737 h 1150937"/>
              <a:gd name="connsiteX4" fmla="*/ 446087 w 1003300"/>
              <a:gd name="connsiteY4" fmla="*/ 166687 h 1150937"/>
              <a:gd name="connsiteX5" fmla="*/ 903287 w 1003300"/>
              <a:gd name="connsiteY5" fmla="*/ 766762 h 1150937"/>
              <a:gd name="connsiteX6" fmla="*/ 407987 w 1003300"/>
              <a:gd name="connsiteY6" fmla="*/ 938212 h 1150937"/>
              <a:gd name="connsiteX7" fmla="*/ 569912 w 1003300"/>
              <a:gd name="connsiteY7" fmla="*/ 271462 h 1150937"/>
              <a:gd name="connsiteX8" fmla="*/ 103187 w 1003300"/>
              <a:gd name="connsiteY8" fmla="*/ 280987 h 1150937"/>
              <a:gd name="connsiteX9" fmla="*/ 360362 w 1003300"/>
              <a:gd name="connsiteY9" fmla="*/ 566737 h 1150937"/>
              <a:gd name="connsiteX10" fmla="*/ 617537 w 1003300"/>
              <a:gd name="connsiteY10" fmla="*/ 1004887 h 1150937"/>
              <a:gd name="connsiteX11" fmla="*/ 731837 w 1003300"/>
              <a:gd name="connsiteY11" fmla="*/ 1004887 h 1150937"/>
              <a:gd name="connsiteX12" fmla="*/ 236537 w 1003300"/>
              <a:gd name="connsiteY12" fmla="*/ 128587 h 1150937"/>
              <a:gd name="connsiteX13" fmla="*/ 103187 w 1003300"/>
              <a:gd name="connsiteY13" fmla="*/ 233362 h 1150937"/>
              <a:gd name="connsiteX14" fmla="*/ 407987 w 1003300"/>
              <a:gd name="connsiteY14" fmla="*/ 804862 h 1150937"/>
              <a:gd name="connsiteX15" fmla="*/ 350837 w 1003300"/>
              <a:gd name="connsiteY15" fmla="*/ 747712 h 1150937"/>
              <a:gd name="connsiteX16" fmla="*/ 817562 w 1003300"/>
              <a:gd name="connsiteY16" fmla="*/ 595312 h 1150937"/>
              <a:gd name="connsiteX17" fmla="*/ 417512 w 1003300"/>
              <a:gd name="connsiteY17" fmla="*/ 909637 h 1150937"/>
              <a:gd name="connsiteX18" fmla="*/ 903287 w 1003300"/>
              <a:gd name="connsiteY18" fmla="*/ 766762 h 1150937"/>
              <a:gd name="connsiteX19" fmla="*/ 484187 w 1003300"/>
              <a:gd name="connsiteY19" fmla="*/ 1042987 h 1150937"/>
              <a:gd name="connsiteX20" fmla="*/ 922337 w 1003300"/>
              <a:gd name="connsiteY20" fmla="*/ 947737 h 1150937"/>
              <a:gd name="connsiteX21" fmla="*/ 293687 w 1003300"/>
              <a:gd name="connsiteY21" fmla="*/ 614362 h 1150937"/>
              <a:gd name="connsiteX22" fmla="*/ 750887 w 1003300"/>
              <a:gd name="connsiteY22" fmla="*/ 452437 h 1150937"/>
              <a:gd name="connsiteX23" fmla="*/ 236537 w 1003300"/>
              <a:gd name="connsiteY23" fmla="*/ 442912 h 1150937"/>
              <a:gd name="connsiteX24" fmla="*/ 579437 w 1003300"/>
              <a:gd name="connsiteY24" fmla="*/ 214312 h 1150937"/>
              <a:gd name="connsiteX25" fmla="*/ 169862 w 1003300"/>
              <a:gd name="connsiteY25" fmla="*/ 309562 h 1150937"/>
              <a:gd name="connsiteX26" fmla="*/ 36512 w 1003300"/>
              <a:gd name="connsiteY26" fmla="*/ 233362 h 1150937"/>
              <a:gd name="connsiteX27" fmla="*/ 388937 w 1003300"/>
              <a:gd name="connsiteY27" fmla="*/ 90487 h 1150937"/>
              <a:gd name="connsiteX28" fmla="*/ 779462 w 1003300"/>
              <a:gd name="connsiteY28" fmla="*/ 576262 h 1150937"/>
              <a:gd name="connsiteX29" fmla="*/ 931862 w 1003300"/>
              <a:gd name="connsiteY29" fmla="*/ 947737 h 1150937"/>
              <a:gd name="connsiteX30" fmla="*/ 350837 w 1003300"/>
              <a:gd name="connsiteY30" fmla="*/ 119062 h 1150937"/>
              <a:gd name="connsiteX31" fmla="*/ 503237 w 1003300"/>
              <a:gd name="connsiteY31" fmla="*/ 900112 h 1150937"/>
              <a:gd name="connsiteX32" fmla="*/ 331787 w 1003300"/>
              <a:gd name="connsiteY32" fmla="*/ 500062 h 11509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1003300" h="1150937">
                <a:moveTo>
                  <a:pt x="160337" y="157162"/>
                </a:moveTo>
                <a:cubicBezTo>
                  <a:pt x="465931" y="581818"/>
                  <a:pt x="771525" y="1006474"/>
                  <a:pt x="788987" y="995362"/>
                </a:cubicBezTo>
                <a:cubicBezTo>
                  <a:pt x="806449" y="984250"/>
                  <a:pt x="254000" y="98425"/>
                  <a:pt x="265112" y="90487"/>
                </a:cubicBezTo>
                <a:cubicBezTo>
                  <a:pt x="276225" y="82550"/>
                  <a:pt x="825500" y="935037"/>
                  <a:pt x="855662" y="947737"/>
                </a:cubicBezTo>
                <a:cubicBezTo>
                  <a:pt x="885825" y="960437"/>
                  <a:pt x="438149" y="196850"/>
                  <a:pt x="446087" y="166687"/>
                </a:cubicBezTo>
                <a:cubicBezTo>
                  <a:pt x="454025" y="136524"/>
                  <a:pt x="909637" y="638175"/>
                  <a:pt x="903287" y="766762"/>
                </a:cubicBezTo>
                <a:cubicBezTo>
                  <a:pt x="896937" y="895349"/>
                  <a:pt x="463549" y="1020762"/>
                  <a:pt x="407987" y="938212"/>
                </a:cubicBezTo>
                <a:cubicBezTo>
                  <a:pt x="352425" y="855662"/>
                  <a:pt x="620712" y="380999"/>
                  <a:pt x="569912" y="271462"/>
                </a:cubicBezTo>
                <a:cubicBezTo>
                  <a:pt x="519112" y="161925"/>
                  <a:pt x="138112" y="231775"/>
                  <a:pt x="103187" y="280987"/>
                </a:cubicBezTo>
                <a:cubicBezTo>
                  <a:pt x="68262" y="330200"/>
                  <a:pt x="274637" y="446087"/>
                  <a:pt x="360362" y="566737"/>
                </a:cubicBezTo>
                <a:cubicBezTo>
                  <a:pt x="446087" y="687387"/>
                  <a:pt x="555625" y="931862"/>
                  <a:pt x="617537" y="1004887"/>
                </a:cubicBezTo>
                <a:cubicBezTo>
                  <a:pt x="679450" y="1077912"/>
                  <a:pt x="795337" y="1150937"/>
                  <a:pt x="731837" y="1004887"/>
                </a:cubicBezTo>
                <a:cubicBezTo>
                  <a:pt x="668337" y="858837"/>
                  <a:pt x="341312" y="257174"/>
                  <a:pt x="236537" y="128587"/>
                </a:cubicBezTo>
                <a:cubicBezTo>
                  <a:pt x="131762" y="0"/>
                  <a:pt x="74612" y="120650"/>
                  <a:pt x="103187" y="233362"/>
                </a:cubicBezTo>
                <a:cubicBezTo>
                  <a:pt x="131762" y="346074"/>
                  <a:pt x="366712" y="719137"/>
                  <a:pt x="407987" y="804862"/>
                </a:cubicBezTo>
                <a:cubicBezTo>
                  <a:pt x="449262" y="890587"/>
                  <a:pt x="282574" y="782637"/>
                  <a:pt x="350837" y="747712"/>
                </a:cubicBezTo>
                <a:cubicBezTo>
                  <a:pt x="419100" y="712787"/>
                  <a:pt x="806450" y="568325"/>
                  <a:pt x="817562" y="595312"/>
                </a:cubicBezTo>
                <a:cubicBezTo>
                  <a:pt x="828674" y="622299"/>
                  <a:pt x="403225" y="881062"/>
                  <a:pt x="417512" y="909637"/>
                </a:cubicBezTo>
                <a:cubicBezTo>
                  <a:pt x="431799" y="938212"/>
                  <a:pt x="892175" y="744537"/>
                  <a:pt x="903287" y="766762"/>
                </a:cubicBezTo>
                <a:cubicBezTo>
                  <a:pt x="914399" y="788987"/>
                  <a:pt x="481012" y="1012824"/>
                  <a:pt x="484187" y="1042987"/>
                </a:cubicBezTo>
                <a:cubicBezTo>
                  <a:pt x="487362" y="1073150"/>
                  <a:pt x="954087" y="1019174"/>
                  <a:pt x="922337" y="947737"/>
                </a:cubicBezTo>
                <a:cubicBezTo>
                  <a:pt x="890587" y="876300"/>
                  <a:pt x="322262" y="696912"/>
                  <a:pt x="293687" y="614362"/>
                </a:cubicBezTo>
                <a:cubicBezTo>
                  <a:pt x="265112" y="531812"/>
                  <a:pt x="760412" y="481012"/>
                  <a:pt x="750887" y="452437"/>
                </a:cubicBezTo>
                <a:cubicBezTo>
                  <a:pt x="741362" y="423862"/>
                  <a:pt x="265112" y="482600"/>
                  <a:pt x="236537" y="442912"/>
                </a:cubicBezTo>
                <a:cubicBezTo>
                  <a:pt x="207962" y="403225"/>
                  <a:pt x="590549" y="236537"/>
                  <a:pt x="579437" y="214312"/>
                </a:cubicBezTo>
                <a:cubicBezTo>
                  <a:pt x="568325" y="192087"/>
                  <a:pt x="260349" y="306387"/>
                  <a:pt x="169862" y="309562"/>
                </a:cubicBezTo>
                <a:cubicBezTo>
                  <a:pt x="79375" y="312737"/>
                  <a:pt x="0" y="269874"/>
                  <a:pt x="36512" y="233362"/>
                </a:cubicBezTo>
                <a:cubicBezTo>
                  <a:pt x="73024" y="196850"/>
                  <a:pt x="265112" y="33337"/>
                  <a:pt x="388937" y="90487"/>
                </a:cubicBezTo>
                <a:cubicBezTo>
                  <a:pt x="512762" y="147637"/>
                  <a:pt x="688975" y="433387"/>
                  <a:pt x="779462" y="576262"/>
                </a:cubicBezTo>
                <a:cubicBezTo>
                  <a:pt x="869949" y="719137"/>
                  <a:pt x="1003300" y="1023937"/>
                  <a:pt x="931862" y="947737"/>
                </a:cubicBezTo>
                <a:cubicBezTo>
                  <a:pt x="860425" y="871537"/>
                  <a:pt x="422275" y="127000"/>
                  <a:pt x="350837" y="119062"/>
                </a:cubicBezTo>
                <a:cubicBezTo>
                  <a:pt x="279400" y="111125"/>
                  <a:pt x="506412" y="836612"/>
                  <a:pt x="503237" y="900112"/>
                </a:cubicBezTo>
                <a:cubicBezTo>
                  <a:pt x="500062" y="963612"/>
                  <a:pt x="415924" y="731837"/>
                  <a:pt x="331787" y="500062"/>
                </a:cubicBezTo>
              </a:path>
            </a:pathLst>
          </a:custGeom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Полилиния 33"/>
          <p:cNvSpPr/>
          <p:nvPr/>
        </p:nvSpPr>
        <p:spPr>
          <a:xfrm>
            <a:off x="4870450" y="1681163"/>
            <a:ext cx="1450975" cy="1106487"/>
          </a:xfrm>
          <a:custGeom>
            <a:avLst/>
            <a:gdLst>
              <a:gd name="connsiteX0" fmla="*/ 63500 w 1450975"/>
              <a:gd name="connsiteY0" fmla="*/ 709612 h 1106487"/>
              <a:gd name="connsiteX1" fmla="*/ 454025 w 1450975"/>
              <a:gd name="connsiteY1" fmla="*/ 128587 h 1106487"/>
              <a:gd name="connsiteX2" fmla="*/ 244475 w 1450975"/>
              <a:gd name="connsiteY2" fmla="*/ 328612 h 1106487"/>
              <a:gd name="connsiteX3" fmla="*/ 158750 w 1450975"/>
              <a:gd name="connsiteY3" fmla="*/ 452437 h 1106487"/>
              <a:gd name="connsiteX4" fmla="*/ 6350 w 1450975"/>
              <a:gd name="connsiteY4" fmla="*/ 757237 h 1106487"/>
              <a:gd name="connsiteX5" fmla="*/ 120650 w 1450975"/>
              <a:gd name="connsiteY5" fmla="*/ 976312 h 1106487"/>
              <a:gd name="connsiteX6" fmla="*/ 234950 w 1450975"/>
              <a:gd name="connsiteY6" fmla="*/ 1090612 h 1106487"/>
              <a:gd name="connsiteX7" fmla="*/ 273050 w 1450975"/>
              <a:gd name="connsiteY7" fmla="*/ 881062 h 1106487"/>
              <a:gd name="connsiteX8" fmla="*/ 434975 w 1450975"/>
              <a:gd name="connsiteY8" fmla="*/ 528637 h 1106487"/>
              <a:gd name="connsiteX9" fmla="*/ 692150 w 1450975"/>
              <a:gd name="connsiteY9" fmla="*/ 347662 h 1106487"/>
              <a:gd name="connsiteX10" fmla="*/ 1082675 w 1450975"/>
              <a:gd name="connsiteY10" fmla="*/ 204787 h 1106487"/>
              <a:gd name="connsiteX11" fmla="*/ 1330325 w 1450975"/>
              <a:gd name="connsiteY11" fmla="*/ 290512 h 1106487"/>
              <a:gd name="connsiteX12" fmla="*/ 1444625 w 1450975"/>
              <a:gd name="connsiteY12" fmla="*/ 442912 h 1106487"/>
              <a:gd name="connsiteX13" fmla="*/ 1368425 w 1450975"/>
              <a:gd name="connsiteY13" fmla="*/ 195262 h 1106487"/>
              <a:gd name="connsiteX14" fmla="*/ 1111250 w 1450975"/>
              <a:gd name="connsiteY14" fmla="*/ 42862 h 1106487"/>
              <a:gd name="connsiteX15" fmla="*/ 768350 w 1450975"/>
              <a:gd name="connsiteY15" fmla="*/ 4762 h 1106487"/>
              <a:gd name="connsiteX16" fmla="*/ 558800 w 1450975"/>
              <a:gd name="connsiteY16" fmla="*/ 71437 h 1106487"/>
              <a:gd name="connsiteX17" fmla="*/ 415925 w 1450975"/>
              <a:gd name="connsiteY17" fmla="*/ 280987 h 1106487"/>
              <a:gd name="connsiteX18" fmla="*/ 215900 w 1450975"/>
              <a:gd name="connsiteY18" fmla="*/ 547687 h 1106487"/>
              <a:gd name="connsiteX19" fmla="*/ 168275 w 1450975"/>
              <a:gd name="connsiteY19" fmla="*/ 690562 h 1106487"/>
              <a:gd name="connsiteX20" fmla="*/ 168275 w 1450975"/>
              <a:gd name="connsiteY20" fmla="*/ 881062 h 1106487"/>
              <a:gd name="connsiteX21" fmla="*/ 282575 w 1450975"/>
              <a:gd name="connsiteY21" fmla="*/ 585787 h 1106487"/>
              <a:gd name="connsiteX22" fmla="*/ 530225 w 1450975"/>
              <a:gd name="connsiteY22" fmla="*/ 242887 h 1106487"/>
              <a:gd name="connsiteX23" fmla="*/ 625475 w 1450975"/>
              <a:gd name="connsiteY23" fmla="*/ 109537 h 1106487"/>
              <a:gd name="connsiteX24" fmla="*/ 882650 w 1450975"/>
              <a:gd name="connsiteY24" fmla="*/ 71437 h 1106487"/>
              <a:gd name="connsiteX25" fmla="*/ 1177925 w 1450975"/>
              <a:gd name="connsiteY25" fmla="*/ 109537 h 1106487"/>
              <a:gd name="connsiteX26" fmla="*/ 1330325 w 1450975"/>
              <a:gd name="connsiteY26" fmla="*/ 242887 h 1106487"/>
              <a:gd name="connsiteX27" fmla="*/ 901700 w 1450975"/>
              <a:gd name="connsiteY27" fmla="*/ 100012 h 1106487"/>
              <a:gd name="connsiteX28" fmla="*/ 720725 w 1450975"/>
              <a:gd name="connsiteY28" fmla="*/ 147637 h 1106487"/>
              <a:gd name="connsiteX29" fmla="*/ 568325 w 1450975"/>
              <a:gd name="connsiteY29" fmla="*/ 366712 h 1106487"/>
              <a:gd name="connsiteX30" fmla="*/ 330200 w 1450975"/>
              <a:gd name="connsiteY30" fmla="*/ 547687 h 1106487"/>
              <a:gd name="connsiteX31" fmla="*/ 263525 w 1450975"/>
              <a:gd name="connsiteY31" fmla="*/ 833437 h 1106487"/>
              <a:gd name="connsiteX32" fmla="*/ 234950 w 1450975"/>
              <a:gd name="connsiteY32" fmla="*/ 947737 h 1106487"/>
              <a:gd name="connsiteX33" fmla="*/ 835025 w 1450975"/>
              <a:gd name="connsiteY33" fmla="*/ 147637 h 1106487"/>
              <a:gd name="connsiteX34" fmla="*/ 1177925 w 1450975"/>
              <a:gd name="connsiteY34" fmla="*/ 280987 h 1106487"/>
              <a:gd name="connsiteX35" fmla="*/ 1377950 w 1450975"/>
              <a:gd name="connsiteY35" fmla="*/ 404812 h 1106487"/>
              <a:gd name="connsiteX36" fmla="*/ 977900 w 1450975"/>
              <a:gd name="connsiteY36" fmla="*/ 261937 h 1106487"/>
              <a:gd name="connsiteX37" fmla="*/ 654050 w 1450975"/>
              <a:gd name="connsiteY37" fmla="*/ 452437 h 1106487"/>
              <a:gd name="connsiteX38" fmla="*/ 473075 w 1450975"/>
              <a:gd name="connsiteY38" fmla="*/ 738187 h 1106487"/>
              <a:gd name="connsiteX39" fmla="*/ 368300 w 1450975"/>
              <a:gd name="connsiteY39" fmla="*/ 947737 h 1106487"/>
              <a:gd name="connsiteX40" fmla="*/ 492125 w 1450975"/>
              <a:gd name="connsiteY40" fmla="*/ 919162 h 1106487"/>
              <a:gd name="connsiteX41" fmla="*/ 358775 w 1450975"/>
              <a:gd name="connsiteY41" fmla="*/ 1042987 h 1106487"/>
              <a:gd name="connsiteX42" fmla="*/ 63500 w 1450975"/>
              <a:gd name="connsiteY42" fmla="*/ 709612 h 11064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</a:cxnLst>
            <a:rect l="l" t="t" r="r" b="b"/>
            <a:pathLst>
              <a:path w="1450975" h="1106487">
                <a:moveTo>
                  <a:pt x="63500" y="709612"/>
                </a:moveTo>
                <a:cubicBezTo>
                  <a:pt x="79375" y="557212"/>
                  <a:pt x="423863" y="192087"/>
                  <a:pt x="454025" y="128587"/>
                </a:cubicBezTo>
                <a:cubicBezTo>
                  <a:pt x="484187" y="65087"/>
                  <a:pt x="293687" y="274637"/>
                  <a:pt x="244475" y="328612"/>
                </a:cubicBezTo>
                <a:cubicBezTo>
                  <a:pt x="195263" y="382587"/>
                  <a:pt x="198438" y="380999"/>
                  <a:pt x="158750" y="452437"/>
                </a:cubicBezTo>
                <a:cubicBezTo>
                  <a:pt x="119062" y="523875"/>
                  <a:pt x="12700" y="669925"/>
                  <a:pt x="6350" y="757237"/>
                </a:cubicBezTo>
                <a:cubicBezTo>
                  <a:pt x="0" y="844550"/>
                  <a:pt x="82550" y="920750"/>
                  <a:pt x="120650" y="976312"/>
                </a:cubicBezTo>
                <a:cubicBezTo>
                  <a:pt x="158750" y="1031874"/>
                  <a:pt x="209550" y="1106487"/>
                  <a:pt x="234950" y="1090612"/>
                </a:cubicBezTo>
                <a:cubicBezTo>
                  <a:pt x="260350" y="1074737"/>
                  <a:pt x="239713" y="974724"/>
                  <a:pt x="273050" y="881062"/>
                </a:cubicBezTo>
                <a:cubicBezTo>
                  <a:pt x="306387" y="787400"/>
                  <a:pt x="365125" y="617537"/>
                  <a:pt x="434975" y="528637"/>
                </a:cubicBezTo>
                <a:cubicBezTo>
                  <a:pt x="504825" y="439737"/>
                  <a:pt x="584200" y="401637"/>
                  <a:pt x="692150" y="347662"/>
                </a:cubicBezTo>
                <a:cubicBezTo>
                  <a:pt x="800100" y="293687"/>
                  <a:pt x="976313" y="214312"/>
                  <a:pt x="1082675" y="204787"/>
                </a:cubicBezTo>
                <a:cubicBezTo>
                  <a:pt x="1189037" y="195262"/>
                  <a:pt x="1270000" y="250824"/>
                  <a:pt x="1330325" y="290512"/>
                </a:cubicBezTo>
                <a:cubicBezTo>
                  <a:pt x="1390650" y="330200"/>
                  <a:pt x="1438275" y="458787"/>
                  <a:pt x="1444625" y="442912"/>
                </a:cubicBezTo>
                <a:cubicBezTo>
                  <a:pt x="1450975" y="427037"/>
                  <a:pt x="1423987" y="261937"/>
                  <a:pt x="1368425" y="195262"/>
                </a:cubicBezTo>
                <a:cubicBezTo>
                  <a:pt x="1312863" y="128587"/>
                  <a:pt x="1211262" y="74612"/>
                  <a:pt x="1111250" y="42862"/>
                </a:cubicBezTo>
                <a:cubicBezTo>
                  <a:pt x="1011238" y="11112"/>
                  <a:pt x="860425" y="0"/>
                  <a:pt x="768350" y="4762"/>
                </a:cubicBezTo>
                <a:cubicBezTo>
                  <a:pt x="676275" y="9524"/>
                  <a:pt x="617537" y="25400"/>
                  <a:pt x="558800" y="71437"/>
                </a:cubicBezTo>
                <a:cubicBezTo>
                  <a:pt x="500063" y="117474"/>
                  <a:pt x="473075" y="201612"/>
                  <a:pt x="415925" y="280987"/>
                </a:cubicBezTo>
                <a:cubicBezTo>
                  <a:pt x="358775" y="360362"/>
                  <a:pt x="257175" y="479425"/>
                  <a:pt x="215900" y="547687"/>
                </a:cubicBezTo>
                <a:cubicBezTo>
                  <a:pt x="174625" y="615950"/>
                  <a:pt x="176212" y="635000"/>
                  <a:pt x="168275" y="690562"/>
                </a:cubicBezTo>
                <a:cubicBezTo>
                  <a:pt x="160338" y="746124"/>
                  <a:pt x="149225" y="898524"/>
                  <a:pt x="168275" y="881062"/>
                </a:cubicBezTo>
                <a:cubicBezTo>
                  <a:pt x="187325" y="863600"/>
                  <a:pt x="222250" y="692149"/>
                  <a:pt x="282575" y="585787"/>
                </a:cubicBezTo>
                <a:cubicBezTo>
                  <a:pt x="342900" y="479425"/>
                  <a:pt x="473075" y="322262"/>
                  <a:pt x="530225" y="242887"/>
                </a:cubicBezTo>
                <a:cubicBezTo>
                  <a:pt x="587375" y="163512"/>
                  <a:pt x="566738" y="138112"/>
                  <a:pt x="625475" y="109537"/>
                </a:cubicBezTo>
                <a:cubicBezTo>
                  <a:pt x="684212" y="80962"/>
                  <a:pt x="790575" y="71437"/>
                  <a:pt x="882650" y="71437"/>
                </a:cubicBezTo>
                <a:cubicBezTo>
                  <a:pt x="974725" y="71437"/>
                  <a:pt x="1103313" y="80962"/>
                  <a:pt x="1177925" y="109537"/>
                </a:cubicBezTo>
                <a:cubicBezTo>
                  <a:pt x="1252537" y="138112"/>
                  <a:pt x="1376362" y="244474"/>
                  <a:pt x="1330325" y="242887"/>
                </a:cubicBezTo>
                <a:cubicBezTo>
                  <a:pt x="1284288" y="241300"/>
                  <a:pt x="1003300" y="115887"/>
                  <a:pt x="901700" y="100012"/>
                </a:cubicBezTo>
                <a:cubicBezTo>
                  <a:pt x="800100" y="84137"/>
                  <a:pt x="776287" y="103187"/>
                  <a:pt x="720725" y="147637"/>
                </a:cubicBezTo>
                <a:cubicBezTo>
                  <a:pt x="665163" y="192087"/>
                  <a:pt x="633412" y="300037"/>
                  <a:pt x="568325" y="366712"/>
                </a:cubicBezTo>
                <a:cubicBezTo>
                  <a:pt x="503238" y="433387"/>
                  <a:pt x="381000" y="469900"/>
                  <a:pt x="330200" y="547687"/>
                </a:cubicBezTo>
                <a:cubicBezTo>
                  <a:pt x="279400" y="625475"/>
                  <a:pt x="279400" y="766762"/>
                  <a:pt x="263525" y="833437"/>
                </a:cubicBezTo>
                <a:cubicBezTo>
                  <a:pt x="247650" y="900112"/>
                  <a:pt x="139700" y="1062037"/>
                  <a:pt x="234950" y="947737"/>
                </a:cubicBezTo>
                <a:cubicBezTo>
                  <a:pt x="330200" y="833437"/>
                  <a:pt x="677863" y="258762"/>
                  <a:pt x="835025" y="147637"/>
                </a:cubicBezTo>
                <a:cubicBezTo>
                  <a:pt x="992188" y="36512"/>
                  <a:pt x="1087437" y="238124"/>
                  <a:pt x="1177925" y="280987"/>
                </a:cubicBezTo>
                <a:cubicBezTo>
                  <a:pt x="1268413" y="323850"/>
                  <a:pt x="1411287" y="407987"/>
                  <a:pt x="1377950" y="404812"/>
                </a:cubicBezTo>
                <a:cubicBezTo>
                  <a:pt x="1344613" y="401637"/>
                  <a:pt x="1098550" y="254000"/>
                  <a:pt x="977900" y="261937"/>
                </a:cubicBezTo>
                <a:cubicBezTo>
                  <a:pt x="857250" y="269874"/>
                  <a:pt x="738188" y="373062"/>
                  <a:pt x="654050" y="452437"/>
                </a:cubicBezTo>
                <a:cubicBezTo>
                  <a:pt x="569913" y="531812"/>
                  <a:pt x="520700" y="655637"/>
                  <a:pt x="473075" y="738187"/>
                </a:cubicBezTo>
                <a:cubicBezTo>
                  <a:pt x="425450" y="820737"/>
                  <a:pt x="365125" y="917574"/>
                  <a:pt x="368300" y="947737"/>
                </a:cubicBezTo>
                <a:cubicBezTo>
                  <a:pt x="371475" y="977900"/>
                  <a:pt x="493713" y="903287"/>
                  <a:pt x="492125" y="919162"/>
                </a:cubicBezTo>
                <a:cubicBezTo>
                  <a:pt x="490538" y="935037"/>
                  <a:pt x="425450" y="1082674"/>
                  <a:pt x="358775" y="1042987"/>
                </a:cubicBezTo>
                <a:cubicBezTo>
                  <a:pt x="292100" y="1003300"/>
                  <a:pt x="47625" y="862012"/>
                  <a:pt x="63500" y="709612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124" name="Picture 4" descr="C:\Users\1\Desktop\кокурс плакат\картинки\human-cell - копия.jpg">
            <a:hlinkClick r:id="rId9" action="ppaction://hlinksldjump"/>
          </p:cNvPr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3419872" y="663538"/>
            <a:ext cx="4500500" cy="3708412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sp>
        <p:nvSpPr>
          <p:cNvPr id="36" name="прямоугольник1"/>
          <p:cNvSpPr/>
          <p:nvPr/>
        </p:nvSpPr>
        <p:spPr>
          <a:xfrm>
            <a:off x="6228184" y="4407954"/>
            <a:ext cx="2700300" cy="612068"/>
          </a:xfrm>
          <a:prstGeom prst="flowChartPunchedTape">
            <a:avLst/>
          </a:prstGeom>
          <a:solidFill>
            <a:schemeClr val="bg1"/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dirty="0" smtClean="0">
              <a:solidFill>
                <a:srgbClr val="7030A0"/>
              </a:solidFill>
            </a:endParaRPr>
          </a:p>
          <a:p>
            <a:r>
              <a:rPr lang="ru-RU" i="1" dirty="0" smtClean="0">
                <a:solidFill>
                  <a:schemeClr val="accent4"/>
                </a:solidFill>
              </a:rPr>
              <a:t>Для любознательных</a:t>
            </a:r>
          </a:p>
          <a:p>
            <a:endParaRPr lang="ru-RU" dirty="0">
              <a:solidFill>
                <a:srgbClr val="7030A0"/>
              </a:solidFill>
            </a:endParaRPr>
          </a:p>
        </p:txBody>
      </p:sp>
      <p:pic>
        <p:nvPicPr>
          <p:cNvPr id="32" name="Picture 2" descr="C:\Users\Учитель\Desktop\плакат потешина\картинки\depositphotos_8738932-stock-illustration-black-and-whitevector-mouse-cursor.jp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04448" y="4551970"/>
            <a:ext cx="263273" cy="26327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2" descr="C:\Users\Учитель\Desktop\плакат потешина\картинки\depositphotos_8738932-stock-illustration-black-and-whitevector-mouse-cursor.jp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27884" y="3975906"/>
            <a:ext cx="263273" cy="26327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8" name="круг11"/>
          <p:cNvGrpSpPr/>
          <p:nvPr/>
        </p:nvGrpSpPr>
        <p:grpSpPr>
          <a:xfrm>
            <a:off x="185131" y="519522"/>
            <a:ext cx="8892988" cy="4392488"/>
            <a:chOff x="107504" y="591530"/>
            <a:chExt cx="8892988" cy="4392488"/>
          </a:xfrm>
        </p:grpSpPr>
        <p:sp>
          <p:nvSpPr>
            <p:cNvPr id="37" name="Скругленный прямоугольник 36">
              <a:hlinkClick r:id="rId9" action="ppaction://hlinksldjump"/>
            </p:cNvPr>
            <p:cNvSpPr/>
            <p:nvPr/>
          </p:nvSpPr>
          <p:spPr>
            <a:xfrm>
              <a:off x="107504" y="627534"/>
              <a:ext cx="3240360" cy="4356484"/>
            </a:xfrm>
            <a:prstGeom prst="roundRect">
              <a:avLst/>
            </a:prstGeom>
            <a:solidFill>
              <a:schemeClr val="bg1"/>
            </a:solidFill>
            <a:ln w="41275" cmpd="dbl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700" dirty="0" smtClean="0">
                  <a:solidFill>
                    <a:schemeClr val="tx1"/>
                  </a:solidFill>
                </a:rPr>
                <a:t>Ядро стало первой из органелл в </a:t>
              </a:r>
              <a:r>
                <a:rPr lang="ru-RU" sz="1700" dirty="0">
                  <a:solidFill>
                    <a:schemeClr val="tx1"/>
                  </a:solidFill>
                </a:rPr>
                <a:t>составе клетки, </a:t>
              </a:r>
              <a:r>
                <a:rPr lang="ru-RU" sz="1700" dirty="0" smtClean="0">
                  <a:solidFill>
                    <a:schemeClr val="tx1"/>
                  </a:solidFill>
                </a:rPr>
                <a:t>открытых учёными. Самые ранние рисунки клеток и их ядер принадлежат основоположнику научной микроскопии </a:t>
              </a:r>
            </a:p>
            <a:p>
              <a:pPr algn="ctr"/>
              <a:r>
                <a:rPr lang="ru-RU" sz="1700" dirty="0" smtClean="0">
                  <a:solidFill>
                    <a:schemeClr val="tx1"/>
                  </a:solidFill>
                </a:rPr>
                <a:t>Антони </a:t>
              </a:r>
              <a:r>
                <a:rPr lang="ru-RU" sz="1700" dirty="0" err="1" smtClean="0">
                  <a:solidFill>
                    <a:schemeClr val="tx1"/>
                  </a:solidFill>
                </a:rPr>
                <a:t>ван</a:t>
              </a:r>
              <a:r>
                <a:rPr lang="ru-RU" sz="1700" dirty="0" smtClean="0">
                  <a:solidFill>
                    <a:schemeClr val="tx1"/>
                  </a:solidFill>
                </a:rPr>
                <a:t> Левенгуку. </a:t>
              </a:r>
            </a:p>
            <a:p>
              <a:pPr algn="ctr"/>
              <a:r>
                <a:rPr lang="ru-RU" sz="1700" dirty="0" smtClean="0">
                  <a:solidFill>
                    <a:schemeClr val="tx1"/>
                  </a:solidFill>
                </a:rPr>
                <a:t> </a:t>
              </a:r>
              <a:r>
                <a:rPr lang="ru-RU" sz="1700" dirty="0">
                  <a:solidFill>
                    <a:schemeClr val="tx1"/>
                  </a:solidFill>
                </a:rPr>
                <a:t>Б</a:t>
              </a:r>
              <a:r>
                <a:rPr lang="ru-RU" sz="1700" dirty="0" smtClean="0">
                  <a:solidFill>
                    <a:schemeClr val="tx1"/>
                  </a:solidFill>
                </a:rPr>
                <a:t>олее детальное описание было выполнено в 1831г. </a:t>
              </a:r>
            </a:p>
            <a:p>
              <a:pPr algn="ctr"/>
              <a:r>
                <a:rPr lang="ru-RU" sz="1700" dirty="0" smtClean="0">
                  <a:solidFill>
                    <a:schemeClr val="tx1"/>
                  </a:solidFill>
                </a:rPr>
                <a:t>шотландским ботаником </a:t>
              </a:r>
            </a:p>
            <a:p>
              <a:pPr algn="ctr"/>
              <a:r>
                <a:rPr lang="ru-RU" sz="1700" dirty="0" smtClean="0">
                  <a:solidFill>
                    <a:schemeClr val="tx1"/>
                  </a:solidFill>
                </a:rPr>
                <a:t>Робертом Броуном . </a:t>
              </a:r>
            </a:p>
            <a:p>
              <a:pPr algn="ctr"/>
              <a:r>
                <a:rPr lang="ru-RU" sz="1700" dirty="0" smtClean="0">
                  <a:solidFill>
                    <a:schemeClr val="tx1"/>
                  </a:solidFill>
                </a:rPr>
                <a:t>Именно он называл  их «ядрами».</a:t>
              </a:r>
              <a:endParaRPr lang="ru-RU" sz="1700" dirty="0">
                <a:solidFill>
                  <a:schemeClr val="tx1"/>
                </a:solidFill>
              </a:endParaRPr>
            </a:p>
          </p:txBody>
        </p:sp>
        <p:pic>
          <p:nvPicPr>
            <p:cNvPr id="5125" name="круг 1" descr="C:\Users\1\Desktop\кокурс плакат\картинки\8e9a85d6271d6e7cb905bf98d7a9e7cf.jpg"/>
            <p:cNvPicPr>
              <a:picLocks noChangeAspect="1" noChangeArrowheads="1"/>
            </p:cNvPicPr>
            <p:nvPr/>
          </p:nvPicPr>
          <p:blipFill>
            <a:blip r:embed="rId12" cstate="print"/>
            <a:srcRect/>
            <a:stretch>
              <a:fillRect/>
            </a:stretch>
          </p:blipFill>
          <p:spPr bwMode="auto">
            <a:xfrm>
              <a:off x="3419872" y="591530"/>
              <a:ext cx="5580620" cy="3744416"/>
            </a:xfrm>
            <a:prstGeom prst="roundRect">
              <a:avLst>
                <a:gd name="adj" fmla="val 4167"/>
              </a:avLst>
            </a:prstGeom>
            <a:solidFill>
              <a:srgbClr val="FFFFFF"/>
            </a:solidFill>
            <a:ln w="76200" cap="sq">
              <a:solidFill>
                <a:srgbClr val="292929"/>
              </a:solidFill>
              <a:miter lim="800000"/>
            </a:ln>
            <a:effectLst>
              <a:reflection blurRad="12700" stA="28000" endPos="28000" dist="5000" dir="5400000" sy="-100000" algn="bl" rotWithShape="0"/>
            </a:effectLst>
            <a:scene3d>
              <a:camera prst="orthographicFront"/>
              <a:lightRig rig="threePt" dir="t">
                <a:rot lat="0" lon="0" rev="2700000"/>
              </a:lightRig>
            </a:scene3d>
            <a:sp3d>
              <a:bevelT h="38100"/>
              <a:contourClr>
                <a:srgbClr val="C0C0C0"/>
              </a:contourClr>
            </a:sp3d>
          </p:spPr>
        </p:pic>
      </p:grpSp>
    </p:spTree>
  </p:cSld>
  <p:clrMapOvr>
    <a:masterClrMapping/>
  </p:clrMapOvr>
  <p:transition advClick="0">
    <p:fad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</p:childTnLst>
        </p:cTn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Прямоугольник 25">
            <a:hlinkClick r:id="rId3" action="ppaction://hlinksldjump" tooltip="Процессы жизнедеятельности в растительной клетке"/>
          </p:cNvPr>
          <p:cNvSpPr/>
          <p:nvPr/>
        </p:nvSpPr>
        <p:spPr>
          <a:xfrm>
            <a:off x="5400092" y="-1"/>
            <a:ext cx="2196244" cy="49050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  <a:effectLst>
            <a:outerShdw blurRad="127000" dist="38100" dir="5400000" sx="103000" sy="103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 smtClean="0">
                <a:solidFill>
                  <a:schemeClr val="bg1"/>
                </a:solidFill>
                <a:hlinkClick r:id="rId3" action="ppaction://hlinksldjump"/>
              </a:rPr>
              <a:t>Список заданий</a:t>
            </a:r>
            <a:endParaRPr lang="ru-RU" b="1" u="sng" dirty="0">
              <a:solidFill>
                <a:schemeClr val="bg1"/>
              </a:solidFill>
            </a:endParaRPr>
          </a:p>
        </p:txBody>
      </p:sp>
      <p:sp>
        <p:nvSpPr>
          <p:cNvPr id="143" name="Прямоугольник 142"/>
          <p:cNvSpPr/>
          <p:nvPr/>
        </p:nvSpPr>
        <p:spPr>
          <a:xfrm>
            <a:off x="3491880" y="0"/>
            <a:ext cx="1913023" cy="490509"/>
          </a:xfrm>
          <a:prstGeom prst="rect">
            <a:avLst/>
          </a:prstGeom>
          <a:solidFill>
            <a:srgbClr val="1C2F5A"/>
          </a:solidFill>
          <a:ln>
            <a:noFill/>
          </a:ln>
          <a:effectLst>
            <a:outerShdw blurRad="127000" dist="38100" dir="5400000" sx="103000" sy="103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Строение клетки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146" name="Прямоугольник 145">
            <a:hlinkClick r:id="rId4" action="ppaction://hlinksldjump" tooltip="Устройство микроскопа и правила работы с ним"/>
          </p:cNvPr>
          <p:cNvSpPr/>
          <p:nvPr/>
        </p:nvSpPr>
        <p:spPr>
          <a:xfrm>
            <a:off x="1" y="0"/>
            <a:ext cx="1763687" cy="49050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  <a:effectLst>
            <a:outerShdw blurRad="127000" dist="38100" dir="5400000" sx="103000" sy="103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/>
                </a:solidFill>
                <a:hlinkClick r:id="rId5" action="ppaction://hlinksldjump"/>
              </a:rPr>
              <a:t>Великие открытия 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151" name="Прямоугольник 150">
            <a:hlinkClick r:id="rId6" action="ppaction://hlinksldjump" tooltip="Устройство микроскопа и правила работы с ним"/>
          </p:cNvPr>
          <p:cNvSpPr/>
          <p:nvPr/>
        </p:nvSpPr>
        <p:spPr>
          <a:xfrm>
            <a:off x="1763688" y="0"/>
            <a:ext cx="1728192" cy="49050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  <a:effectLst>
            <a:outerShdw blurRad="127000" dist="38100" dir="5400000" sx="103000" sy="103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 smtClean="0">
                <a:solidFill>
                  <a:schemeClr val="bg1"/>
                </a:solidFill>
                <a:hlinkClick r:id="rId6" action="ppaction://hlinksldjump"/>
              </a:rPr>
              <a:t>Микроскоп</a:t>
            </a:r>
            <a:endParaRPr lang="ru-RU" b="1" u="sng" dirty="0">
              <a:solidFill>
                <a:schemeClr val="bg1"/>
              </a:solidFill>
            </a:endParaRPr>
          </a:p>
        </p:txBody>
      </p:sp>
      <p:sp>
        <p:nvSpPr>
          <p:cNvPr id="17" name="Полилиния 16">
            <a:hlinkClick r:id="rId7" action="ppaction://hlinksldjump"/>
          </p:cNvPr>
          <p:cNvSpPr/>
          <p:nvPr/>
        </p:nvSpPr>
        <p:spPr>
          <a:xfrm>
            <a:off x="5868144" y="3363838"/>
            <a:ext cx="1509948" cy="810569"/>
          </a:xfrm>
          <a:custGeom>
            <a:avLst/>
            <a:gdLst>
              <a:gd name="connsiteX0" fmla="*/ 209884 w 1450474"/>
              <a:gd name="connsiteY0" fmla="*/ 312152 h 811463"/>
              <a:gd name="connsiteX1" fmla="*/ 93579 w 1450474"/>
              <a:gd name="connsiteY1" fmla="*/ 380331 h 811463"/>
              <a:gd name="connsiteX2" fmla="*/ 81547 w 1450474"/>
              <a:gd name="connsiteY2" fmla="*/ 380331 h 811463"/>
              <a:gd name="connsiteX3" fmla="*/ 45453 w 1450474"/>
              <a:gd name="connsiteY3" fmla="*/ 448510 h 811463"/>
              <a:gd name="connsiteX4" fmla="*/ 13368 w 1450474"/>
              <a:gd name="connsiteY4" fmla="*/ 568826 h 811463"/>
              <a:gd name="connsiteX5" fmla="*/ 1337 w 1450474"/>
              <a:gd name="connsiteY5" fmla="*/ 628984 h 811463"/>
              <a:gd name="connsiteX6" fmla="*/ 21389 w 1450474"/>
              <a:gd name="connsiteY6" fmla="*/ 689142 h 811463"/>
              <a:gd name="connsiteX7" fmla="*/ 97589 w 1450474"/>
              <a:gd name="connsiteY7" fmla="*/ 753310 h 811463"/>
              <a:gd name="connsiteX8" fmla="*/ 177800 w 1450474"/>
              <a:gd name="connsiteY8" fmla="*/ 781384 h 811463"/>
              <a:gd name="connsiteX9" fmla="*/ 386347 w 1450474"/>
              <a:gd name="connsiteY9" fmla="*/ 801436 h 811463"/>
              <a:gd name="connsiteX10" fmla="*/ 498642 w 1450474"/>
              <a:gd name="connsiteY10" fmla="*/ 805447 h 811463"/>
              <a:gd name="connsiteX11" fmla="*/ 655053 w 1450474"/>
              <a:gd name="connsiteY11" fmla="*/ 765342 h 811463"/>
              <a:gd name="connsiteX12" fmla="*/ 799432 w 1450474"/>
              <a:gd name="connsiteY12" fmla="*/ 717215 h 811463"/>
              <a:gd name="connsiteX13" fmla="*/ 1052095 w 1450474"/>
              <a:gd name="connsiteY13" fmla="*/ 641015 h 811463"/>
              <a:gd name="connsiteX14" fmla="*/ 1228558 w 1450474"/>
              <a:gd name="connsiteY14" fmla="*/ 520700 h 811463"/>
              <a:gd name="connsiteX15" fmla="*/ 1356895 w 1450474"/>
              <a:gd name="connsiteY15" fmla="*/ 440489 h 811463"/>
              <a:gd name="connsiteX16" fmla="*/ 1413042 w 1450474"/>
              <a:gd name="connsiteY16" fmla="*/ 364289 h 811463"/>
              <a:gd name="connsiteX17" fmla="*/ 1449137 w 1450474"/>
              <a:gd name="connsiteY17" fmla="*/ 231942 h 811463"/>
              <a:gd name="connsiteX18" fmla="*/ 1421063 w 1450474"/>
              <a:gd name="connsiteY18" fmla="*/ 127668 h 811463"/>
              <a:gd name="connsiteX19" fmla="*/ 1332832 w 1450474"/>
              <a:gd name="connsiteY19" fmla="*/ 63500 h 811463"/>
              <a:gd name="connsiteX20" fmla="*/ 1252621 w 1450474"/>
              <a:gd name="connsiteY20" fmla="*/ 35426 h 811463"/>
              <a:gd name="connsiteX21" fmla="*/ 1144337 w 1450474"/>
              <a:gd name="connsiteY21" fmla="*/ 11363 h 811463"/>
              <a:gd name="connsiteX22" fmla="*/ 1040063 w 1450474"/>
              <a:gd name="connsiteY22" fmla="*/ 11363 h 811463"/>
              <a:gd name="connsiteX23" fmla="*/ 979905 w 1450474"/>
              <a:gd name="connsiteY23" fmla="*/ 79542 h 811463"/>
              <a:gd name="connsiteX24" fmla="*/ 711200 w 1450474"/>
              <a:gd name="connsiteY24" fmla="*/ 163763 h 811463"/>
              <a:gd name="connsiteX25" fmla="*/ 695158 w 1450474"/>
              <a:gd name="connsiteY25" fmla="*/ 187826 h 811463"/>
              <a:gd name="connsiteX26" fmla="*/ 675105 w 1450474"/>
              <a:gd name="connsiteY26" fmla="*/ 207879 h 811463"/>
              <a:gd name="connsiteX27" fmla="*/ 570832 w 1450474"/>
              <a:gd name="connsiteY27" fmla="*/ 235952 h 811463"/>
              <a:gd name="connsiteX28" fmla="*/ 414421 w 1450474"/>
              <a:gd name="connsiteY28" fmla="*/ 272047 h 811463"/>
              <a:gd name="connsiteX29" fmla="*/ 266032 w 1450474"/>
              <a:gd name="connsiteY29" fmla="*/ 300121 h 811463"/>
              <a:gd name="connsiteX30" fmla="*/ 209884 w 1450474"/>
              <a:gd name="connsiteY30" fmla="*/ 312152 h 8114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1450474" h="811463">
                <a:moveTo>
                  <a:pt x="209884" y="312152"/>
                </a:moveTo>
                <a:cubicBezTo>
                  <a:pt x="162426" y="340560"/>
                  <a:pt x="114968" y="368968"/>
                  <a:pt x="93579" y="380331"/>
                </a:cubicBezTo>
                <a:cubicBezTo>
                  <a:pt x="72190" y="391694"/>
                  <a:pt x="89568" y="368968"/>
                  <a:pt x="81547" y="380331"/>
                </a:cubicBezTo>
                <a:cubicBezTo>
                  <a:pt x="73526" y="391694"/>
                  <a:pt x="56816" y="417094"/>
                  <a:pt x="45453" y="448510"/>
                </a:cubicBezTo>
                <a:cubicBezTo>
                  <a:pt x="34090" y="479926"/>
                  <a:pt x="20721" y="538747"/>
                  <a:pt x="13368" y="568826"/>
                </a:cubicBezTo>
                <a:cubicBezTo>
                  <a:pt x="6015" y="598905"/>
                  <a:pt x="0" y="608931"/>
                  <a:pt x="1337" y="628984"/>
                </a:cubicBezTo>
                <a:cubicBezTo>
                  <a:pt x="2674" y="649037"/>
                  <a:pt x="5347" y="668421"/>
                  <a:pt x="21389" y="689142"/>
                </a:cubicBezTo>
                <a:cubicBezTo>
                  <a:pt x="37431" y="709863"/>
                  <a:pt x="71521" y="737936"/>
                  <a:pt x="97589" y="753310"/>
                </a:cubicBezTo>
                <a:cubicBezTo>
                  <a:pt x="123657" y="768684"/>
                  <a:pt x="129674" y="773363"/>
                  <a:pt x="177800" y="781384"/>
                </a:cubicBezTo>
                <a:cubicBezTo>
                  <a:pt x="225926" y="789405"/>
                  <a:pt x="332873" y="797425"/>
                  <a:pt x="386347" y="801436"/>
                </a:cubicBezTo>
                <a:cubicBezTo>
                  <a:pt x="439821" y="805447"/>
                  <a:pt x="453858" y="811463"/>
                  <a:pt x="498642" y="805447"/>
                </a:cubicBezTo>
                <a:cubicBezTo>
                  <a:pt x="543426" y="799431"/>
                  <a:pt x="604921" y="780047"/>
                  <a:pt x="655053" y="765342"/>
                </a:cubicBezTo>
                <a:cubicBezTo>
                  <a:pt x="705185" y="750637"/>
                  <a:pt x="733258" y="737936"/>
                  <a:pt x="799432" y="717215"/>
                </a:cubicBezTo>
                <a:cubicBezTo>
                  <a:pt x="865606" y="696494"/>
                  <a:pt x="980574" y="673768"/>
                  <a:pt x="1052095" y="641015"/>
                </a:cubicBezTo>
                <a:cubicBezTo>
                  <a:pt x="1123616" y="608263"/>
                  <a:pt x="1177758" y="554121"/>
                  <a:pt x="1228558" y="520700"/>
                </a:cubicBezTo>
                <a:cubicBezTo>
                  <a:pt x="1279358" y="487279"/>
                  <a:pt x="1326148" y="466557"/>
                  <a:pt x="1356895" y="440489"/>
                </a:cubicBezTo>
                <a:cubicBezTo>
                  <a:pt x="1387642" y="414421"/>
                  <a:pt x="1397668" y="399047"/>
                  <a:pt x="1413042" y="364289"/>
                </a:cubicBezTo>
                <a:cubicBezTo>
                  <a:pt x="1428416" y="329531"/>
                  <a:pt x="1447800" y="271379"/>
                  <a:pt x="1449137" y="231942"/>
                </a:cubicBezTo>
                <a:cubicBezTo>
                  <a:pt x="1450474" y="192505"/>
                  <a:pt x="1440447" y="155742"/>
                  <a:pt x="1421063" y="127668"/>
                </a:cubicBezTo>
                <a:cubicBezTo>
                  <a:pt x="1401679" y="99594"/>
                  <a:pt x="1360906" y="78874"/>
                  <a:pt x="1332832" y="63500"/>
                </a:cubicBezTo>
                <a:cubicBezTo>
                  <a:pt x="1304758" y="48126"/>
                  <a:pt x="1284037" y="44116"/>
                  <a:pt x="1252621" y="35426"/>
                </a:cubicBezTo>
                <a:cubicBezTo>
                  <a:pt x="1221205" y="26736"/>
                  <a:pt x="1179763" y="15373"/>
                  <a:pt x="1144337" y="11363"/>
                </a:cubicBezTo>
                <a:cubicBezTo>
                  <a:pt x="1108911" y="7353"/>
                  <a:pt x="1067468" y="0"/>
                  <a:pt x="1040063" y="11363"/>
                </a:cubicBezTo>
                <a:cubicBezTo>
                  <a:pt x="1012658" y="22726"/>
                  <a:pt x="1034716" y="54142"/>
                  <a:pt x="979905" y="79542"/>
                </a:cubicBezTo>
                <a:cubicBezTo>
                  <a:pt x="925095" y="104942"/>
                  <a:pt x="758658" y="145716"/>
                  <a:pt x="711200" y="163763"/>
                </a:cubicBezTo>
                <a:cubicBezTo>
                  <a:pt x="663742" y="181810"/>
                  <a:pt x="701174" y="180473"/>
                  <a:pt x="695158" y="187826"/>
                </a:cubicBezTo>
                <a:cubicBezTo>
                  <a:pt x="689142" y="195179"/>
                  <a:pt x="695826" y="199858"/>
                  <a:pt x="675105" y="207879"/>
                </a:cubicBezTo>
                <a:cubicBezTo>
                  <a:pt x="654384" y="215900"/>
                  <a:pt x="614279" y="225257"/>
                  <a:pt x="570832" y="235952"/>
                </a:cubicBezTo>
                <a:cubicBezTo>
                  <a:pt x="527385" y="246647"/>
                  <a:pt x="465221" y="261352"/>
                  <a:pt x="414421" y="272047"/>
                </a:cubicBezTo>
                <a:cubicBezTo>
                  <a:pt x="363621" y="282742"/>
                  <a:pt x="266032" y="300121"/>
                  <a:pt x="266032" y="300121"/>
                </a:cubicBezTo>
                <a:lnTo>
                  <a:pt x="209884" y="312152"/>
                </a:lnTo>
                <a:close/>
              </a:path>
            </a:pathLst>
          </a:custGeom>
          <a:noFill/>
          <a:ln w="279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олилиния 17">
            <a:hlinkClick r:id="rId7" action="ppaction://hlinksldjump"/>
          </p:cNvPr>
          <p:cNvSpPr/>
          <p:nvPr/>
        </p:nvSpPr>
        <p:spPr>
          <a:xfrm>
            <a:off x="6012160" y="3363838"/>
            <a:ext cx="1306727" cy="699186"/>
          </a:xfrm>
          <a:custGeom>
            <a:avLst/>
            <a:gdLst>
              <a:gd name="connsiteX0" fmla="*/ 151370 w 1306727"/>
              <a:gd name="connsiteY0" fmla="*/ 336722 h 699186"/>
              <a:gd name="connsiteX1" fmla="*/ 64873 w 1306727"/>
              <a:gd name="connsiteY1" fmla="*/ 379971 h 699186"/>
              <a:gd name="connsiteX2" fmla="*/ 40159 w 1306727"/>
              <a:gd name="connsiteY2" fmla="*/ 429398 h 699186"/>
              <a:gd name="connsiteX3" fmla="*/ 3089 w 1306727"/>
              <a:gd name="connsiteY3" fmla="*/ 522073 h 699186"/>
              <a:gd name="connsiteX4" fmla="*/ 21624 w 1306727"/>
              <a:gd name="connsiteY4" fmla="*/ 590035 h 699186"/>
              <a:gd name="connsiteX5" fmla="*/ 64873 w 1306727"/>
              <a:gd name="connsiteY5" fmla="*/ 620927 h 699186"/>
              <a:gd name="connsiteX6" fmla="*/ 126657 w 1306727"/>
              <a:gd name="connsiteY6" fmla="*/ 688889 h 699186"/>
              <a:gd name="connsiteX7" fmla="*/ 244046 w 1306727"/>
              <a:gd name="connsiteY7" fmla="*/ 682711 h 699186"/>
              <a:gd name="connsiteX8" fmla="*/ 386149 w 1306727"/>
              <a:gd name="connsiteY8" fmla="*/ 695068 h 699186"/>
              <a:gd name="connsiteX9" fmla="*/ 460289 w 1306727"/>
              <a:gd name="connsiteY9" fmla="*/ 670354 h 699186"/>
              <a:gd name="connsiteX10" fmla="*/ 602392 w 1306727"/>
              <a:gd name="connsiteY10" fmla="*/ 639462 h 699186"/>
              <a:gd name="connsiteX11" fmla="*/ 763030 w 1306727"/>
              <a:gd name="connsiteY11" fmla="*/ 608571 h 699186"/>
              <a:gd name="connsiteX12" fmla="*/ 868062 w 1306727"/>
              <a:gd name="connsiteY12" fmla="*/ 559144 h 699186"/>
              <a:gd name="connsiteX13" fmla="*/ 954559 w 1306727"/>
              <a:gd name="connsiteY13" fmla="*/ 503538 h 699186"/>
              <a:gd name="connsiteX14" fmla="*/ 1028700 w 1306727"/>
              <a:gd name="connsiteY14" fmla="*/ 460289 h 699186"/>
              <a:gd name="connsiteX15" fmla="*/ 1146089 w 1306727"/>
              <a:gd name="connsiteY15" fmla="*/ 404684 h 699186"/>
              <a:gd name="connsiteX16" fmla="*/ 1195516 w 1306727"/>
              <a:gd name="connsiteY16" fmla="*/ 373792 h 699186"/>
              <a:gd name="connsiteX17" fmla="*/ 1244943 w 1306727"/>
              <a:gd name="connsiteY17" fmla="*/ 324365 h 699186"/>
              <a:gd name="connsiteX18" fmla="*/ 1294370 w 1306727"/>
              <a:gd name="connsiteY18" fmla="*/ 219333 h 699186"/>
              <a:gd name="connsiteX19" fmla="*/ 1294370 w 1306727"/>
              <a:gd name="connsiteY19" fmla="*/ 139014 h 699186"/>
              <a:gd name="connsiteX20" fmla="*/ 1220230 w 1306727"/>
              <a:gd name="connsiteY20" fmla="*/ 52516 h 699186"/>
              <a:gd name="connsiteX21" fmla="*/ 1176981 w 1306727"/>
              <a:gd name="connsiteY21" fmla="*/ 40160 h 699186"/>
              <a:gd name="connsiteX22" fmla="*/ 1090484 w 1306727"/>
              <a:gd name="connsiteY22" fmla="*/ 3089 h 699186"/>
              <a:gd name="connsiteX23" fmla="*/ 1047235 w 1306727"/>
              <a:gd name="connsiteY23" fmla="*/ 21625 h 699186"/>
              <a:gd name="connsiteX24" fmla="*/ 966916 w 1306727"/>
              <a:gd name="connsiteY24" fmla="*/ 64873 h 699186"/>
              <a:gd name="connsiteX25" fmla="*/ 898954 w 1306727"/>
              <a:gd name="connsiteY25" fmla="*/ 108122 h 699186"/>
              <a:gd name="connsiteX26" fmla="*/ 793922 w 1306727"/>
              <a:gd name="connsiteY26" fmla="*/ 132835 h 699186"/>
              <a:gd name="connsiteX27" fmla="*/ 682711 w 1306727"/>
              <a:gd name="connsiteY27" fmla="*/ 157549 h 699186"/>
              <a:gd name="connsiteX28" fmla="*/ 571500 w 1306727"/>
              <a:gd name="connsiteY28" fmla="*/ 231689 h 699186"/>
              <a:gd name="connsiteX29" fmla="*/ 404684 w 1306727"/>
              <a:gd name="connsiteY29" fmla="*/ 262581 h 699186"/>
              <a:gd name="connsiteX30" fmla="*/ 318186 w 1306727"/>
              <a:gd name="connsiteY30" fmla="*/ 287295 h 699186"/>
              <a:gd name="connsiteX31" fmla="*/ 206976 w 1306727"/>
              <a:gd name="connsiteY31" fmla="*/ 305830 h 699186"/>
              <a:gd name="connsiteX32" fmla="*/ 151370 w 1306727"/>
              <a:gd name="connsiteY32" fmla="*/ 336722 h 6991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1306727" h="699186">
                <a:moveTo>
                  <a:pt x="151370" y="336722"/>
                </a:moveTo>
                <a:cubicBezTo>
                  <a:pt x="127686" y="349079"/>
                  <a:pt x="83408" y="364525"/>
                  <a:pt x="64873" y="379971"/>
                </a:cubicBezTo>
                <a:cubicBezTo>
                  <a:pt x="46338" y="395417"/>
                  <a:pt x="50456" y="405714"/>
                  <a:pt x="40159" y="429398"/>
                </a:cubicBezTo>
                <a:cubicBezTo>
                  <a:pt x="29862" y="453082"/>
                  <a:pt x="6178" y="495300"/>
                  <a:pt x="3089" y="522073"/>
                </a:cubicBezTo>
                <a:cubicBezTo>
                  <a:pt x="0" y="548846"/>
                  <a:pt x="11327" y="573559"/>
                  <a:pt x="21624" y="590035"/>
                </a:cubicBezTo>
                <a:cubicBezTo>
                  <a:pt x="31921" y="606511"/>
                  <a:pt x="47368" y="604451"/>
                  <a:pt x="64873" y="620927"/>
                </a:cubicBezTo>
                <a:cubicBezTo>
                  <a:pt x="82378" y="637403"/>
                  <a:pt x="96795" y="678592"/>
                  <a:pt x="126657" y="688889"/>
                </a:cubicBezTo>
                <a:cubicBezTo>
                  <a:pt x="156519" y="699186"/>
                  <a:pt x="200797" y="681681"/>
                  <a:pt x="244046" y="682711"/>
                </a:cubicBezTo>
                <a:cubicBezTo>
                  <a:pt x="287295" y="683741"/>
                  <a:pt x="350109" y="697127"/>
                  <a:pt x="386149" y="695068"/>
                </a:cubicBezTo>
                <a:cubicBezTo>
                  <a:pt x="422189" y="693009"/>
                  <a:pt x="424249" y="679622"/>
                  <a:pt x="460289" y="670354"/>
                </a:cubicBezTo>
                <a:cubicBezTo>
                  <a:pt x="496329" y="661086"/>
                  <a:pt x="551935" y="649759"/>
                  <a:pt x="602392" y="639462"/>
                </a:cubicBezTo>
                <a:cubicBezTo>
                  <a:pt x="652849" y="629165"/>
                  <a:pt x="718752" y="621957"/>
                  <a:pt x="763030" y="608571"/>
                </a:cubicBezTo>
                <a:cubicBezTo>
                  <a:pt x="807308" y="595185"/>
                  <a:pt x="836141" y="576649"/>
                  <a:pt x="868062" y="559144"/>
                </a:cubicBezTo>
                <a:cubicBezTo>
                  <a:pt x="899983" y="541639"/>
                  <a:pt x="927786" y="520014"/>
                  <a:pt x="954559" y="503538"/>
                </a:cubicBezTo>
                <a:cubicBezTo>
                  <a:pt x="981332" y="487062"/>
                  <a:pt x="996778" y="476765"/>
                  <a:pt x="1028700" y="460289"/>
                </a:cubicBezTo>
                <a:cubicBezTo>
                  <a:pt x="1060622" y="443813"/>
                  <a:pt x="1118286" y="419100"/>
                  <a:pt x="1146089" y="404684"/>
                </a:cubicBezTo>
                <a:cubicBezTo>
                  <a:pt x="1173892" y="390268"/>
                  <a:pt x="1179040" y="387178"/>
                  <a:pt x="1195516" y="373792"/>
                </a:cubicBezTo>
                <a:cubicBezTo>
                  <a:pt x="1211992" y="360406"/>
                  <a:pt x="1228467" y="350108"/>
                  <a:pt x="1244943" y="324365"/>
                </a:cubicBezTo>
                <a:cubicBezTo>
                  <a:pt x="1261419" y="298622"/>
                  <a:pt x="1286132" y="250225"/>
                  <a:pt x="1294370" y="219333"/>
                </a:cubicBezTo>
                <a:cubicBezTo>
                  <a:pt x="1302608" y="188441"/>
                  <a:pt x="1306727" y="166817"/>
                  <a:pt x="1294370" y="139014"/>
                </a:cubicBezTo>
                <a:cubicBezTo>
                  <a:pt x="1282013" y="111211"/>
                  <a:pt x="1239795" y="68992"/>
                  <a:pt x="1220230" y="52516"/>
                </a:cubicBezTo>
                <a:cubicBezTo>
                  <a:pt x="1200665" y="36040"/>
                  <a:pt x="1198605" y="48398"/>
                  <a:pt x="1176981" y="40160"/>
                </a:cubicBezTo>
                <a:cubicBezTo>
                  <a:pt x="1155357" y="31922"/>
                  <a:pt x="1112108" y="6178"/>
                  <a:pt x="1090484" y="3089"/>
                </a:cubicBezTo>
                <a:cubicBezTo>
                  <a:pt x="1068860" y="0"/>
                  <a:pt x="1067830" y="11328"/>
                  <a:pt x="1047235" y="21625"/>
                </a:cubicBezTo>
                <a:cubicBezTo>
                  <a:pt x="1026640" y="31922"/>
                  <a:pt x="991630" y="50457"/>
                  <a:pt x="966916" y="64873"/>
                </a:cubicBezTo>
                <a:cubicBezTo>
                  <a:pt x="942203" y="79289"/>
                  <a:pt x="927786" y="96795"/>
                  <a:pt x="898954" y="108122"/>
                </a:cubicBezTo>
                <a:cubicBezTo>
                  <a:pt x="870122" y="119449"/>
                  <a:pt x="793922" y="132835"/>
                  <a:pt x="793922" y="132835"/>
                </a:cubicBezTo>
                <a:cubicBezTo>
                  <a:pt x="757882" y="141073"/>
                  <a:pt x="719781" y="141073"/>
                  <a:pt x="682711" y="157549"/>
                </a:cubicBezTo>
                <a:cubicBezTo>
                  <a:pt x="645641" y="174025"/>
                  <a:pt x="617838" y="214184"/>
                  <a:pt x="571500" y="231689"/>
                </a:cubicBezTo>
                <a:cubicBezTo>
                  <a:pt x="525162" y="249194"/>
                  <a:pt x="446903" y="253313"/>
                  <a:pt x="404684" y="262581"/>
                </a:cubicBezTo>
                <a:cubicBezTo>
                  <a:pt x="362465" y="271849"/>
                  <a:pt x="351137" y="280087"/>
                  <a:pt x="318186" y="287295"/>
                </a:cubicBezTo>
                <a:cubicBezTo>
                  <a:pt x="285235" y="294503"/>
                  <a:pt x="230660" y="297592"/>
                  <a:pt x="206976" y="305830"/>
                </a:cubicBezTo>
                <a:cubicBezTo>
                  <a:pt x="183292" y="314068"/>
                  <a:pt x="175054" y="324365"/>
                  <a:pt x="151370" y="336722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олилиния 18">
            <a:hlinkClick r:id="rId7" action="ppaction://hlinksldjump"/>
          </p:cNvPr>
          <p:cNvSpPr/>
          <p:nvPr/>
        </p:nvSpPr>
        <p:spPr>
          <a:xfrm>
            <a:off x="6048164" y="3507854"/>
            <a:ext cx="1088321" cy="444248"/>
          </a:xfrm>
          <a:custGeom>
            <a:avLst/>
            <a:gdLst>
              <a:gd name="connsiteX0" fmla="*/ 627105 w 1109019"/>
              <a:gd name="connsiteY0" fmla="*/ 51486 h 426307"/>
              <a:gd name="connsiteX1" fmla="*/ 645640 w 1109019"/>
              <a:gd name="connsiteY1" fmla="*/ 2059 h 426307"/>
              <a:gd name="connsiteX2" fmla="*/ 478824 w 1109019"/>
              <a:gd name="connsiteY2" fmla="*/ 39129 h 426307"/>
              <a:gd name="connsiteX3" fmla="*/ 361435 w 1109019"/>
              <a:gd name="connsiteY3" fmla="*/ 113270 h 426307"/>
              <a:gd name="connsiteX4" fmla="*/ 256402 w 1109019"/>
              <a:gd name="connsiteY4" fmla="*/ 137983 h 426307"/>
              <a:gd name="connsiteX5" fmla="*/ 114300 w 1109019"/>
              <a:gd name="connsiteY5" fmla="*/ 162697 h 426307"/>
              <a:gd name="connsiteX6" fmla="*/ 40159 w 1109019"/>
              <a:gd name="connsiteY6" fmla="*/ 199767 h 426307"/>
              <a:gd name="connsiteX7" fmla="*/ 3089 w 1109019"/>
              <a:gd name="connsiteY7" fmla="*/ 304800 h 426307"/>
              <a:gd name="connsiteX8" fmla="*/ 58694 w 1109019"/>
              <a:gd name="connsiteY8" fmla="*/ 354227 h 426307"/>
              <a:gd name="connsiteX9" fmla="*/ 151370 w 1109019"/>
              <a:gd name="connsiteY9" fmla="*/ 416010 h 426307"/>
              <a:gd name="connsiteX10" fmla="*/ 250224 w 1109019"/>
              <a:gd name="connsiteY10" fmla="*/ 416010 h 426307"/>
              <a:gd name="connsiteX11" fmla="*/ 305829 w 1109019"/>
              <a:gd name="connsiteY11" fmla="*/ 416010 h 426307"/>
              <a:gd name="connsiteX12" fmla="*/ 447932 w 1109019"/>
              <a:gd name="connsiteY12" fmla="*/ 397475 h 426307"/>
              <a:gd name="connsiteX13" fmla="*/ 664175 w 1109019"/>
              <a:gd name="connsiteY13" fmla="*/ 323335 h 426307"/>
              <a:gd name="connsiteX14" fmla="*/ 707424 w 1109019"/>
              <a:gd name="connsiteY14" fmla="*/ 317156 h 426307"/>
              <a:gd name="connsiteX15" fmla="*/ 861883 w 1109019"/>
              <a:gd name="connsiteY15" fmla="*/ 280086 h 426307"/>
              <a:gd name="connsiteX16" fmla="*/ 936024 w 1109019"/>
              <a:gd name="connsiteY16" fmla="*/ 212124 h 426307"/>
              <a:gd name="connsiteX17" fmla="*/ 973094 w 1109019"/>
              <a:gd name="connsiteY17" fmla="*/ 187410 h 426307"/>
              <a:gd name="connsiteX18" fmla="*/ 1016343 w 1109019"/>
              <a:gd name="connsiteY18" fmla="*/ 137983 h 426307"/>
              <a:gd name="connsiteX19" fmla="*/ 1065770 w 1109019"/>
              <a:gd name="connsiteY19" fmla="*/ 82378 h 426307"/>
              <a:gd name="connsiteX20" fmla="*/ 1109019 w 1109019"/>
              <a:gd name="connsiteY20" fmla="*/ 51486 h 4263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1109019" h="426307">
                <a:moveTo>
                  <a:pt x="627105" y="51486"/>
                </a:moveTo>
                <a:cubicBezTo>
                  <a:pt x="648729" y="27802"/>
                  <a:pt x="670353" y="4118"/>
                  <a:pt x="645640" y="2059"/>
                </a:cubicBezTo>
                <a:cubicBezTo>
                  <a:pt x="620927" y="0"/>
                  <a:pt x="526191" y="20594"/>
                  <a:pt x="478824" y="39129"/>
                </a:cubicBezTo>
                <a:cubicBezTo>
                  <a:pt x="431457" y="57664"/>
                  <a:pt x="398505" y="96794"/>
                  <a:pt x="361435" y="113270"/>
                </a:cubicBezTo>
                <a:cubicBezTo>
                  <a:pt x="324365" y="129746"/>
                  <a:pt x="297591" y="129745"/>
                  <a:pt x="256402" y="137983"/>
                </a:cubicBezTo>
                <a:cubicBezTo>
                  <a:pt x="215213" y="146221"/>
                  <a:pt x="150341" y="152400"/>
                  <a:pt x="114300" y="162697"/>
                </a:cubicBezTo>
                <a:cubicBezTo>
                  <a:pt x="78260" y="172994"/>
                  <a:pt x="58694" y="176083"/>
                  <a:pt x="40159" y="199767"/>
                </a:cubicBezTo>
                <a:cubicBezTo>
                  <a:pt x="21624" y="223451"/>
                  <a:pt x="0" y="279057"/>
                  <a:pt x="3089" y="304800"/>
                </a:cubicBezTo>
                <a:cubicBezTo>
                  <a:pt x="6178" y="330543"/>
                  <a:pt x="33981" y="335692"/>
                  <a:pt x="58694" y="354227"/>
                </a:cubicBezTo>
                <a:cubicBezTo>
                  <a:pt x="83407" y="372762"/>
                  <a:pt x="119448" y="405713"/>
                  <a:pt x="151370" y="416010"/>
                </a:cubicBezTo>
                <a:cubicBezTo>
                  <a:pt x="183292" y="426307"/>
                  <a:pt x="250224" y="416010"/>
                  <a:pt x="250224" y="416010"/>
                </a:cubicBezTo>
                <a:cubicBezTo>
                  <a:pt x="275967" y="416010"/>
                  <a:pt x="272878" y="419099"/>
                  <a:pt x="305829" y="416010"/>
                </a:cubicBezTo>
                <a:cubicBezTo>
                  <a:pt x="338780" y="412921"/>
                  <a:pt x="388208" y="412921"/>
                  <a:pt x="447932" y="397475"/>
                </a:cubicBezTo>
                <a:cubicBezTo>
                  <a:pt x="507656" y="382029"/>
                  <a:pt x="620926" y="336722"/>
                  <a:pt x="664175" y="323335"/>
                </a:cubicBezTo>
                <a:cubicBezTo>
                  <a:pt x="707424" y="309949"/>
                  <a:pt x="674473" y="324364"/>
                  <a:pt x="707424" y="317156"/>
                </a:cubicBezTo>
                <a:cubicBezTo>
                  <a:pt x="740375" y="309948"/>
                  <a:pt x="823783" y="297591"/>
                  <a:pt x="861883" y="280086"/>
                </a:cubicBezTo>
                <a:cubicBezTo>
                  <a:pt x="899983" y="262581"/>
                  <a:pt x="917489" y="227570"/>
                  <a:pt x="936024" y="212124"/>
                </a:cubicBezTo>
                <a:cubicBezTo>
                  <a:pt x="954559" y="196678"/>
                  <a:pt x="959708" y="199767"/>
                  <a:pt x="973094" y="187410"/>
                </a:cubicBezTo>
                <a:cubicBezTo>
                  <a:pt x="986480" y="175053"/>
                  <a:pt x="1016343" y="137983"/>
                  <a:pt x="1016343" y="137983"/>
                </a:cubicBezTo>
                <a:cubicBezTo>
                  <a:pt x="1031789" y="120478"/>
                  <a:pt x="1050324" y="96794"/>
                  <a:pt x="1065770" y="82378"/>
                </a:cubicBezTo>
                <a:cubicBezTo>
                  <a:pt x="1081216" y="67962"/>
                  <a:pt x="1109019" y="51486"/>
                  <a:pt x="1109019" y="51486"/>
                </a:cubicBezTo>
              </a:path>
            </a:pathLst>
          </a:custGeom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олилиния 19">
            <a:hlinkClick r:id="rId7" action="ppaction://hlinksldjump"/>
          </p:cNvPr>
          <p:cNvSpPr/>
          <p:nvPr/>
        </p:nvSpPr>
        <p:spPr>
          <a:xfrm>
            <a:off x="6192180" y="3507854"/>
            <a:ext cx="808338" cy="395416"/>
          </a:xfrm>
          <a:custGeom>
            <a:avLst/>
            <a:gdLst>
              <a:gd name="connsiteX0" fmla="*/ 299651 w 808338"/>
              <a:gd name="connsiteY0" fmla="*/ 198737 h 395416"/>
              <a:gd name="connsiteX1" fmla="*/ 188441 w 808338"/>
              <a:gd name="connsiteY1" fmla="*/ 204916 h 395416"/>
              <a:gd name="connsiteX2" fmla="*/ 3089 w 808338"/>
              <a:gd name="connsiteY2" fmla="*/ 340840 h 395416"/>
              <a:gd name="connsiteX3" fmla="*/ 169905 w 808338"/>
              <a:gd name="connsiteY3" fmla="*/ 390267 h 395416"/>
              <a:gd name="connsiteX4" fmla="*/ 324365 w 808338"/>
              <a:gd name="connsiteY4" fmla="*/ 371732 h 395416"/>
              <a:gd name="connsiteX5" fmla="*/ 478824 w 808338"/>
              <a:gd name="connsiteY5" fmla="*/ 328483 h 395416"/>
              <a:gd name="connsiteX6" fmla="*/ 633284 w 808338"/>
              <a:gd name="connsiteY6" fmla="*/ 248164 h 395416"/>
              <a:gd name="connsiteX7" fmla="*/ 719781 w 808338"/>
              <a:gd name="connsiteY7" fmla="*/ 155488 h 395416"/>
              <a:gd name="connsiteX8" fmla="*/ 800100 w 808338"/>
              <a:gd name="connsiteY8" fmla="*/ 87526 h 395416"/>
              <a:gd name="connsiteX9" fmla="*/ 670354 w 808338"/>
              <a:gd name="connsiteY9" fmla="*/ 13386 h 395416"/>
              <a:gd name="connsiteX10" fmla="*/ 590035 w 808338"/>
              <a:gd name="connsiteY10" fmla="*/ 13386 h 395416"/>
              <a:gd name="connsiteX11" fmla="*/ 454111 w 808338"/>
              <a:gd name="connsiteY11" fmla="*/ 93705 h 395416"/>
              <a:gd name="connsiteX12" fmla="*/ 305830 w 808338"/>
              <a:gd name="connsiteY12" fmla="*/ 136953 h 395416"/>
              <a:gd name="connsiteX13" fmla="*/ 299651 w 808338"/>
              <a:gd name="connsiteY13" fmla="*/ 198737 h 3954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808338" h="395416">
                <a:moveTo>
                  <a:pt x="299651" y="198737"/>
                </a:moveTo>
                <a:cubicBezTo>
                  <a:pt x="280086" y="210064"/>
                  <a:pt x="237868" y="181232"/>
                  <a:pt x="188441" y="204916"/>
                </a:cubicBezTo>
                <a:cubicBezTo>
                  <a:pt x="139014" y="228600"/>
                  <a:pt x="6178" y="309948"/>
                  <a:pt x="3089" y="340840"/>
                </a:cubicBezTo>
                <a:cubicBezTo>
                  <a:pt x="0" y="371732"/>
                  <a:pt x="116359" y="385118"/>
                  <a:pt x="169905" y="390267"/>
                </a:cubicBezTo>
                <a:cubicBezTo>
                  <a:pt x="223451" y="395416"/>
                  <a:pt x="272879" y="382029"/>
                  <a:pt x="324365" y="371732"/>
                </a:cubicBezTo>
                <a:cubicBezTo>
                  <a:pt x="375852" y="361435"/>
                  <a:pt x="427338" y="349078"/>
                  <a:pt x="478824" y="328483"/>
                </a:cubicBezTo>
                <a:cubicBezTo>
                  <a:pt x="530310" y="307888"/>
                  <a:pt x="593125" y="276996"/>
                  <a:pt x="633284" y="248164"/>
                </a:cubicBezTo>
                <a:cubicBezTo>
                  <a:pt x="673443" y="219332"/>
                  <a:pt x="691978" y="182261"/>
                  <a:pt x="719781" y="155488"/>
                </a:cubicBezTo>
                <a:cubicBezTo>
                  <a:pt x="747584" y="128715"/>
                  <a:pt x="808338" y="111210"/>
                  <a:pt x="800100" y="87526"/>
                </a:cubicBezTo>
                <a:cubicBezTo>
                  <a:pt x="791862" y="63842"/>
                  <a:pt x="705365" y="25743"/>
                  <a:pt x="670354" y="13386"/>
                </a:cubicBezTo>
                <a:cubicBezTo>
                  <a:pt x="635343" y="1029"/>
                  <a:pt x="626076" y="0"/>
                  <a:pt x="590035" y="13386"/>
                </a:cubicBezTo>
                <a:cubicBezTo>
                  <a:pt x="553995" y="26773"/>
                  <a:pt x="501478" y="73111"/>
                  <a:pt x="454111" y="93705"/>
                </a:cubicBezTo>
                <a:cubicBezTo>
                  <a:pt x="406744" y="114299"/>
                  <a:pt x="337752" y="123567"/>
                  <a:pt x="305830" y="136953"/>
                </a:cubicBezTo>
                <a:cubicBezTo>
                  <a:pt x="273908" y="150339"/>
                  <a:pt x="319216" y="187410"/>
                  <a:pt x="299651" y="198737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олилиния 20">
            <a:hlinkClick r:id="rId7" action="ppaction://hlinksldjump"/>
          </p:cNvPr>
          <p:cNvSpPr/>
          <p:nvPr/>
        </p:nvSpPr>
        <p:spPr>
          <a:xfrm>
            <a:off x="6336196" y="3543858"/>
            <a:ext cx="619898" cy="301711"/>
          </a:xfrm>
          <a:custGeom>
            <a:avLst/>
            <a:gdLst>
              <a:gd name="connsiteX0" fmla="*/ 246106 w 619898"/>
              <a:gd name="connsiteY0" fmla="*/ 143133 h 301711"/>
              <a:gd name="connsiteX1" fmla="*/ 66933 w 619898"/>
              <a:gd name="connsiteY1" fmla="*/ 155490 h 301711"/>
              <a:gd name="connsiteX2" fmla="*/ 5149 w 619898"/>
              <a:gd name="connsiteY2" fmla="*/ 223452 h 301711"/>
              <a:gd name="connsiteX3" fmla="*/ 97825 w 619898"/>
              <a:gd name="connsiteY3" fmla="*/ 285236 h 301711"/>
              <a:gd name="connsiteX4" fmla="*/ 258463 w 619898"/>
              <a:gd name="connsiteY4" fmla="*/ 297592 h 301711"/>
              <a:gd name="connsiteX5" fmla="*/ 400565 w 619898"/>
              <a:gd name="connsiteY5" fmla="*/ 260522 h 301711"/>
              <a:gd name="connsiteX6" fmla="*/ 511776 w 619898"/>
              <a:gd name="connsiteY6" fmla="*/ 186382 h 301711"/>
              <a:gd name="connsiteX7" fmla="*/ 585917 w 619898"/>
              <a:gd name="connsiteY7" fmla="*/ 106063 h 301711"/>
              <a:gd name="connsiteX8" fmla="*/ 610630 w 619898"/>
              <a:gd name="connsiteY8" fmla="*/ 25744 h 301711"/>
              <a:gd name="connsiteX9" fmla="*/ 530311 w 619898"/>
              <a:gd name="connsiteY9" fmla="*/ 1030 h 301711"/>
              <a:gd name="connsiteX10" fmla="*/ 449992 w 619898"/>
              <a:gd name="connsiteY10" fmla="*/ 19565 h 301711"/>
              <a:gd name="connsiteX11" fmla="*/ 332603 w 619898"/>
              <a:gd name="connsiteY11" fmla="*/ 68992 h 301711"/>
              <a:gd name="connsiteX12" fmla="*/ 270819 w 619898"/>
              <a:gd name="connsiteY12" fmla="*/ 75171 h 301711"/>
              <a:gd name="connsiteX13" fmla="*/ 178144 w 619898"/>
              <a:gd name="connsiteY13" fmla="*/ 118420 h 301711"/>
              <a:gd name="connsiteX14" fmla="*/ 122538 w 619898"/>
              <a:gd name="connsiteY14" fmla="*/ 155490 h 301711"/>
              <a:gd name="connsiteX15" fmla="*/ 171965 w 619898"/>
              <a:gd name="connsiteY15" fmla="*/ 155490 h 301711"/>
              <a:gd name="connsiteX16" fmla="*/ 215214 w 619898"/>
              <a:gd name="connsiteY16" fmla="*/ 186382 h 3017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9898" h="301711">
                <a:moveTo>
                  <a:pt x="246106" y="143133"/>
                </a:moveTo>
                <a:cubicBezTo>
                  <a:pt x="176599" y="142618"/>
                  <a:pt x="107093" y="142104"/>
                  <a:pt x="66933" y="155490"/>
                </a:cubicBezTo>
                <a:cubicBezTo>
                  <a:pt x="26774" y="168877"/>
                  <a:pt x="0" y="201828"/>
                  <a:pt x="5149" y="223452"/>
                </a:cubicBezTo>
                <a:cubicBezTo>
                  <a:pt x="10298" y="245076"/>
                  <a:pt x="55606" y="272879"/>
                  <a:pt x="97825" y="285236"/>
                </a:cubicBezTo>
                <a:cubicBezTo>
                  <a:pt x="140044" y="297593"/>
                  <a:pt x="208006" y="301711"/>
                  <a:pt x="258463" y="297592"/>
                </a:cubicBezTo>
                <a:cubicBezTo>
                  <a:pt x="308920" y="293473"/>
                  <a:pt x="358346" y="279057"/>
                  <a:pt x="400565" y="260522"/>
                </a:cubicBezTo>
                <a:cubicBezTo>
                  <a:pt x="442784" y="241987"/>
                  <a:pt x="480884" y="212125"/>
                  <a:pt x="511776" y="186382"/>
                </a:cubicBezTo>
                <a:cubicBezTo>
                  <a:pt x="542668" y="160639"/>
                  <a:pt x="569441" y="132836"/>
                  <a:pt x="585917" y="106063"/>
                </a:cubicBezTo>
                <a:cubicBezTo>
                  <a:pt x="602393" y="79290"/>
                  <a:pt x="619898" y="43249"/>
                  <a:pt x="610630" y="25744"/>
                </a:cubicBezTo>
                <a:cubicBezTo>
                  <a:pt x="601362" y="8239"/>
                  <a:pt x="557084" y="2060"/>
                  <a:pt x="530311" y="1030"/>
                </a:cubicBezTo>
                <a:cubicBezTo>
                  <a:pt x="503538" y="0"/>
                  <a:pt x="482943" y="8238"/>
                  <a:pt x="449992" y="19565"/>
                </a:cubicBezTo>
                <a:cubicBezTo>
                  <a:pt x="417041" y="30892"/>
                  <a:pt x="362465" y="59724"/>
                  <a:pt x="332603" y="68992"/>
                </a:cubicBezTo>
                <a:cubicBezTo>
                  <a:pt x="302741" y="78260"/>
                  <a:pt x="296562" y="66933"/>
                  <a:pt x="270819" y="75171"/>
                </a:cubicBezTo>
                <a:cubicBezTo>
                  <a:pt x="245076" y="83409"/>
                  <a:pt x="202857" y="105034"/>
                  <a:pt x="178144" y="118420"/>
                </a:cubicBezTo>
                <a:cubicBezTo>
                  <a:pt x="153431" y="131806"/>
                  <a:pt x="123568" y="149312"/>
                  <a:pt x="122538" y="155490"/>
                </a:cubicBezTo>
                <a:cubicBezTo>
                  <a:pt x="121508" y="161668"/>
                  <a:pt x="156519" y="150341"/>
                  <a:pt x="171965" y="155490"/>
                </a:cubicBezTo>
                <a:cubicBezTo>
                  <a:pt x="187411" y="160639"/>
                  <a:pt x="201312" y="173510"/>
                  <a:pt x="215214" y="186382"/>
                </a:cubicBezTo>
              </a:path>
            </a:pathLst>
          </a:custGeom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олилиния 21"/>
          <p:cNvSpPr/>
          <p:nvPr/>
        </p:nvSpPr>
        <p:spPr>
          <a:xfrm>
            <a:off x="6048164" y="3399842"/>
            <a:ext cx="1234646" cy="668294"/>
          </a:xfrm>
          <a:custGeom>
            <a:avLst/>
            <a:gdLst>
              <a:gd name="connsiteX0" fmla="*/ 560173 w 1234646"/>
              <a:gd name="connsiteY0" fmla="*/ 187410 h 668294"/>
              <a:gd name="connsiteX1" fmla="*/ 442784 w 1234646"/>
              <a:gd name="connsiteY1" fmla="*/ 255372 h 668294"/>
              <a:gd name="connsiteX2" fmla="*/ 325394 w 1234646"/>
              <a:gd name="connsiteY2" fmla="*/ 286264 h 668294"/>
              <a:gd name="connsiteX3" fmla="*/ 84438 w 1234646"/>
              <a:gd name="connsiteY3" fmla="*/ 360405 h 668294"/>
              <a:gd name="connsiteX4" fmla="*/ 22654 w 1234646"/>
              <a:gd name="connsiteY4" fmla="*/ 391296 h 668294"/>
              <a:gd name="connsiteX5" fmla="*/ 4119 w 1234646"/>
              <a:gd name="connsiteY5" fmla="*/ 514864 h 668294"/>
              <a:gd name="connsiteX6" fmla="*/ 47367 w 1234646"/>
              <a:gd name="connsiteY6" fmla="*/ 607540 h 668294"/>
              <a:gd name="connsiteX7" fmla="*/ 90616 w 1234646"/>
              <a:gd name="connsiteY7" fmla="*/ 644610 h 668294"/>
              <a:gd name="connsiteX8" fmla="*/ 189470 w 1234646"/>
              <a:gd name="connsiteY8" fmla="*/ 656967 h 668294"/>
              <a:gd name="connsiteX9" fmla="*/ 374821 w 1234646"/>
              <a:gd name="connsiteY9" fmla="*/ 656967 h 668294"/>
              <a:gd name="connsiteX10" fmla="*/ 566351 w 1234646"/>
              <a:gd name="connsiteY10" fmla="*/ 589005 h 668294"/>
              <a:gd name="connsiteX11" fmla="*/ 757881 w 1234646"/>
              <a:gd name="connsiteY11" fmla="*/ 527221 h 668294"/>
              <a:gd name="connsiteX12" fmla="*/ 980303 w 1234646"/>
              <a:gd name="connsiteY12" fmla="*/ 440723 h 668294"/>
              <a:gd name="connsiteX13" fmla="*/ 1085335 w 1234646"/>
              <a:gd name="connsiteY13" fmla="*/ 366583 h 668294"/>
              <a:gd name="connsiteX14" fmla="*/ 1196546 w 1234646"/>
              <a:gd name="connsiteY14" fmla="*/ 292442 h 668294"/>
              <a:gd name="connsiteX15" fmla="*/ 1233616 w 1234646"/>
              <a:gd name="connsiteY15" fmla="*/ 193588 h 668294"/>
              <a:gd name="connsiteX16" fmla="*/ 1202724 w 1234646"/>
              <a:gd name="connsiteY16" fmla="*/ 94734 h 668294"/>
              <a:gd name="connsiteX17" fmla="*/ 1128584 w 1234646"/>
              <a:gd name="connsiteY17" fmla="*/ 26772 h 668294"/>
              <a:gd name="connsiteX18" fmla="*/ 998838 w 1234646"/>
              <a:gd name="connsiteY18" fmla="*/ 2059 h 668294"/>
              <a:gd name="connsiteX19" fmla="*/ 850557 w 1234646"/>
              <a:gd name="connsiteY19" fmla="*/ 39129 h 668294"/>
              <a:gd name="connsiteX20" fmla="*/ 739346 w 1234646"/>
              <a:gd name="connsiteY20" fmla="*/ 125626 h 668294"/>
              <a:gd name="connsiteX21" fmla="*/ 640492 w 1234646"/>
              <a:gd name="connsiteY21" fmla="*/ 168875 h 668294"/>
              <a:gd name="connsiteX22" fmla="*/ 560173 w 1234646"/>
              <a:gd name="connsiteY22" fmla="*/ 187410 h 6682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1234646" h="668294">
                <a:moveTo>
                  <a:pt x="560173" y="187410"/>
                </a:moveTo>
                <a:cubicBezTo>
                  <a:pt x="527222" y="201826"/>
                  <a:pt x="481914" y="238896"/>
                  <a:pt x="442784" y="255372"/>
                </a:cubicBezTo>
                <a:cubicBezTo>
                  <a:pt x="403654" y="271848"/>
                  <a:pt x="385118" y="268759"/>
                  <a:pt x="325394" y="286264"/>
                </a:cubicBezTo>
                <a:cubicBezTo>
                  <a:pt x="265670" y="303769"/>
                  <a:pt x="134895" y="342900"/>
                  <a:pt x="84438" y="360405"/>
                </a:cubicBezTo>
                <a:cubicBezTo>
                  <a:pt x="33981" y="377910"/>
                  <a:pt x="36040" y="365553"/>
                  <a:pt x="22654" y="391296"/>
                </a:cubicBezTo>
                <a:cubicBezTo>
                  <a:pt x="9268" y="417039"/>
                  <a:pt x="0" y="478823"/>
                  <a:pt x="4119" y="514864"/>
                </a:cubicBezTo>
                <a:cubicBezTo>
                  <a:pt x="8238" y="550905"/>
                  <a:pt x="32951" y="585916"/>
                  <a:pt x="47367" y="607540"/>
                </a:cubicBezTo>
                <a:cubicBezTo>
                  <a:pt x="61783" y="629164"/>
                  <a:pt x="66932" y="636372"/>
                  <a:pt x="90616" y="644610"/>
                </a:cubicBezTo>
                <a:cubicBezTo>
                  <a:pt x="114300" y="652848"/>
                  <a:pt x="142103" y="654908"/>
                  <a:pt x="189470" y="656967"/>
                </a:cubicBezTo>
                <a:cubicBezTo>
                  <a:pt x="236837" y="659026"/>
                  <a:pt x="312008" y="668294"/>
                  <a:pt x="374821" y="656967"/>
                </a:cubicBezTo>
                <a:cubicBezTo>
                  <a:pt x="437634" y="645640"/>
                  <a:pt x="502508" y="610629"/>
                  <a:pt x="566351" y="589005"/>
                </a:cubicBezTo>
                <a:cubicBezTo>
                  <a:pt x="630194" y="567381"/>
                  <a:pt x="688889" y="551935"/>
                  <a:pt x="757881" y="527221"/>
                </a:cubicBezTo>
                <a:cubicBezTo>
                  <a:pt x="826873" y="502507"/>
                  <a:pt x="925727" y="467496"/>
                  <a:pt x="980303" y="440723"/>
                </a:cubicBezTo>
                <a:cubicBezTo>
                  <a:pt x="1034879" y="413950"/>
                  <a:pt x="1049295" y="391296"/>
                  <a:pt x="1085335" y="366583"/>
                </a:cubicBezTo>
                <a:cubicBezTo>
                  <a:pt x="1121375" y="341870"/>
                  <a:pt x="1171833" y="321274"/>
                  <a:pt x="1196546" y="292442"/>
                </a:cubicBezTo>
                <a:cubicBezTo>
                  <a:pt x="1221259" y="263610"/>
                  <a:pt x="1232586" y="226539"/>
                  <a:pt x="1233616" y="193588"/>
                </a:cubicBezTo>
                <a:cubicBezTo>
                  <a:pt x="1234646" y="160637"/>
                  <a:pt x="1220229" y="122537"/>
                  <a:pt x="1202724" y="94734"/>
                </a:cubicBezTo>
                <a:cubicBezTo>
                  <a:pt x="1185219" y="66931"/>
                  <a:pt x="1162565" y="42218"/>
                  <a:pt x="1128584" y="26772"/>
                </a:cubicBezTo>
                <a:cubicBezTo>
                  <a:pt x="1094603" y="11326"/>
                  <a:pt x="1045176" y="0"/>
                  <a:pt x="998838" y="2059"/>
                </a:cubicBezTo>
                <a:cubicBezTo>
                  <a:pt x="952500" y="4118"/>
                  <a:pt x="893806" y="18535"/>
                  <a:pt x="850557" y="39129"/>
                </a:cubicBezTo>
                <a:cubicBezTo>
                  <a:pt x="807308" y="59724"/>
                  <a:pt x="774357" y="104002"/>
                  <a:pt x="739346" y="125626"/>
                </a:cubicBezTo>
                <a:cubicBezTo>
                  <a:pt x="704335" y="147250"/>
                  <a:pt x="667265" y="155489"/>
                  <a:pt x="640492" y="168875"/>
                </a:cubicBezTo>
                <a:cubicBezTo>
                  <a:pt x="613719" y="182261"/>
                  <a:pt x="593124" y="172994"/>
                  <a:pt x="560173" y="187410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Полилиния 22">
            <a:hlinkClick r:id="rId7" action="ppaction://hlinksldjump"/>
          </p:cNvPr>
          <p:cNvSpPr/>
          <p:nvPr/>
        </p:nvSpPr>
        <p:spPr>
          <a:xfrm>
            <a:off x="6048164" y="3435846"/>
            <a:ext cx="1166683" cy="637402"/>
          </a:xfrm>
          <a:custGeom>
            <a:avLst/>
            <a:gdLst>
              <a:gd name="connsiteX0" fmla="*/ 80318 w 1166683"/>
              <a:gd name="connsiteY0" fmla="*/ 377911 h 637402"/>
              <a:gd name="connsiteX1" fmla="*/ 166816 w 1166683"/>
              <a:gd name="connsiteY1" fmla="*/ 427338 h 637402"/>
              <a:gd name="connsiteX2" fmla="*/ 105032 w 1166683"/>
              <a:gd name="connsiteY2" fmla="*/ 532370 h 637402"/>
              <a:gd name="connsiteX3" fmla="*/ 142102 w 1166683"/>
              <a:gd name="connsiteY3" fmla="*/ 575619 h 637402"/>
              <a:gd name="connsiteX4" fmla="*/ 259491 w 1166683"/>
              <a:gd name="connsiteY4" fmla="*/ 581797 h 637402"/>
              <a:gd name="connsiteX5" fmla="*/ 407772 w 1166683"/>
              <a:gd name="connsiteY5" fmla="*/ 569440 h 637402"/>
              <a:gd name="connsiteX6" fmla="*/ 518983 w 1166683"/>
              <a:gd name="connsiteY6" fmla="*/ 526192 h 637402"/>
              <a:gd name="connsiteX7" fmla="*/ 642551 w 1166683"/>
              <a:gd name="connsiteY7" fmla="*/ 513835 h 637402"/>
              <a:gd name="connsiteX8" fmla="*/ 803189 w 1166683"/>
              <a:gd name="connsiteY8" fmla="*/ 470586 h 637402"/>
              <a:gd name="connsiteX9" fmla="*/ 889686 w 1166683"/>
              <a:gd name="connsiteY9" fmla="*/ 439694 h 637402"/>
              <a:gd name="connsiteX10" fmla="*/ 951470 w 1166683"/>
              <a:gd name="connsiteY10" fmla="*/ 396446 h 637402"/>
              <a:gd name="connsiteX11" fmla="*/ 1050324 w 1166683"/>
              <a:gd name="connsiteY11" fmla="*/ 309949 h 637402"/>
              <a:gd name="connsiteX12" fmla="*/ 1068859 w 1166683"/>
              <a:gd name="connsiteY12" fmla="*/ 248165 h 637402"/>
              <a:gd name="connsiteX13" fmla="*/ 1093572 w 1166683"/>
              <a:gd name="connsiteY13" fmla="*/ 186381 h 637402"/>
              <a:gd name="connsiteX14" fmla="*/ 1075037 w 1166683"/>
              <a:gd name="connsiteY14" fmla="*/ 62813 h 637402"/>
              <a:gd name="connsiteX15" fmla="*/ 976183 w 1166683"/>
              <a:gd name="connsiteY15" fmla="*/ 68992 h 637402"/>
              <a:gd name="connsiteX16" fmla="*/ 889686 w 1166683"/>
              <a:gd name="connsiteY16" fmla="*/ 118419 h 637402"/>
              <a:gd name="connsiteX17" fmla="*/ 766118 w 1166683"/>
              <a:gd name="connsiteY17" fmla="*/ 155489 h 637402"/>
              <a:gd name="connsiteX18" fmla="*/ 562232 w 1166683"/>
              <a:gd name="connsiteY18" fmla="*/ 204916 h 637402"/>
              <a:gd name="connsiteX19" fmla="*/ 290383 w 1166683"/>
              <a:gd name="connsiteY19" fmla="*/ 279057 h 637402"/>
              <a:gd name="connsiteX20" fmla="*/ 216243 w 1166683"/>
              <a:gd name="connsiteY20" fmla="*/ 303770 h 637402"/>
              <a:gd name="connsiteX21" fmla="*/ 148281 w 1166683"/>
              <a:gd name="connsiteY21" fmla="*/ 371732 h 637402"/>
              <a:gd name="connsiteX22" fmla="*/ 129745 w 1166683"/>
              <a:gd name="connsiteY22" fmla="*/ 408803 h 637402"/>
              <a:gd name="connsiteX23" fmla="*/ 117389 w 1166683"/>
              <a:gd name="connsiteY23" fmla="*/ 458230 h 637402"/>
              <a:gd name="connsiteX24" fmla="*/ 160637 w 1166683"/>
              <a:gd name="connsiteY24" fmla="*/ 489121 h 637402"/>
              <a:gd name="connsiteX25" fmla="*/ 24713 w 1166683"/>
              <a:gd name="connsiteY25" fmla="*/ 495300 h 637402"/>
              <a:gd name="connsiteX26" fmla="*/ 12356 w 1166683"/>
              <a:gd name="connsiteY26" fmla="*/ 581797 h 637402"/>
              <a:gd name="connsiteX27" fmla="*/ 61783 w 1166683"/>
              <a:gd name="connsiteY27" fmla="*/ 618867 h 637402"/>
              <a:gd name="connsiteX28" fmla="*/ 166816 w 1166683"/>
              <a:gd name="connsiteY28" fmla="*/ 631224 h 637402"/>
              <a:gd name="connsiteX29" fmla="*/ 327454 w 1166683"/>
              <a:gd name="connsiteY29" fmla="*/ 631224 h 637402"/>
              <a:gd name="connsiteX30" fmla="*/ 593124 w 1166683"/>
              <a:gd name="connsiteY30" fmla="*/ 594154 h 637402"/>
              <a:gd name="connsiteX31" fmla="*/ 790832 w 1166683"/>
              <a:gd name="connsiteY31" fmla="*/ 526192 h 637402"/>
              <a:gd name="connsiteX32" fmla="*/ 963827 w 1166683"/>
              <a:gd name="connsiteY32" fmla="*/ 427338 h 637402"/>
              <a:gd name="connsiteX33" fmla="*/ 1031789 w 1166683"/>
              <a:gd name="connsiteY33" fmla="*/ 390267 h 637402"/>
              <a:gd name="connsiteX34" fmla="*/ 1087394 w 1166683"/>
              <a:gd name="connsiteY34" fmla="*/ 359376 h 637402"/>
              <a:gd name="connsiteX35" fmla="*/ 1155356 w 1166683"/>
              <a:gd name="connsiteY35" fmla="*/ 229630 h 637402"/>
              <a:gd name="connsiteX36" fmla="*/ 1155356 w 1166683"/>
              <a:gd name="connsiteY36" fmla="*/ 130776 h 637402"/>
              <a:gd name="connsiteX37" fmla="*/ 1118286 w 1166683"/>
              <a:gd name="connsiteY37" fmla="*/ 25743 h 637402"/>
              <a:gd name="connsiteX38" fmla="*/ 1007075 w 1166683"/>
              <a:gd name="connsiteY38" fmla="*/ 7208 h 637402"/>
              <a:gd name="connsiteX39" fmla="*/ 827902 w 1166683"/>
              <a:gd name="connsiteY39" fmla="*/ 68992 h 637402"/>
              <a:gd name="connsiteX40" fmla="*/ 735227 w 1166683"/>
              <a:gd name="connsiteY40" fmla="*/ 112240 h 637402"/>
              <a:gd name="connsiteX41" fmla="*/ 586945 w 1166683"/>
              <a:gd name="connsiteY41" fmla="*/ 186381 h 637402"/>
              <a:gd name="connsiteX42" fmla="*/ 457199 w 1166683"/>
              <a:gd name="connsiteY42" fmla="*/ 198738 h 637402"/>
              <a:gd name="connsiteX43" fmla="*/ 315097 w 1166683"/>
              <a:gd name="connsiteY43" fmla="*/ 241986 h 637402"/>
              <a:gd name="connsiteX44" fmla="*/ 154459 w 1166683"/>
              <a:gd name="connsiteY44" fmla="*/ 309949 h 637402"/>
              <a:gd name="connsiteX45" fmla="*/ 80318 w 1166683"/>
              <a:gd name="connsiteY45" fmla="*/ 377911 h 6374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1166683" h="637402">
                <a:moveTo>
                  <a:pt x="80318" y="377911"/>
                </a:moveTo>
                <a:cubicBezTo>
                  <a:pt x="82378" y="397476"/>
                  <a:pt x="162697" y="401595"/>
                  <a:pt x="166816" y="427338"/>
                </a:cubicBezTo>
                <a:cubicBezTo>
                  <a:pt x="170935" y="453081"/>
                  <a:pt x="109151" y="507657"/>
                  <a:pt x="105032" y="532370"/>
                </a:cubicBezTo>
                <a:cubicBezTo>
                  <a:pt x="100913" y="557083"/>
                  <a:pt x="116359" y="567381"/>
                  <a:pt x="142102" y="575619"/>
                </a:cubicBezTo>
                <a:cubicBezTo>
                  <a:pt x="167845" y="583857"/>
                  <a:pt x="215213" y="582827"/>
                  <a:pt x="259491" y="581797"/>
                </a:cubicBezTo>
                <a:cubicBezTo>
                  <a:pt x="303769" y="580767"/>
                  <a:pt x="364523" y="578707"/>
                  <a:pt x="407772" y="569440"/>
                </a:cubicBezTo>
                <a:cubicBezTo>
                  <a:pt x="451021" y="560173"/>
                  <a:pt x="479853" y="535460"/>
                  <a:pt x="518983" y="526192"/>
                </a:cubicBezTo>
                <a:cubicBezTo>
                  <a:pt x="558113" y="516924"/>
                  <a:pt x="595183" y="523103"/>
                  <a:pt x="642551" y="513835"/>
                </a:cubicBezTo>
                <a:cubicBezTo>
                  <a:pt x="689919" y="504567"/>
                  <a:pt x="762000" y="482943"/>
                  <a:pt x="803189" y="470586"/>
                </a:cubicBezTo>
                <a:cubicBezTo>
                  <a:pt x="844378" y="458229"/>
                  <a:pt x="864973" y="452051"/>
                  <a:pt x="889686" y="439694"/>
                </a:cubicBezTo>
                <a:cubicBezTo>
                  <a:pt x="914399" y="427337"/>
                  <a:pt x="924697" y="418070"/>
                  <a:pt x="951470" y="396446"/>
                </a:cubicBezTo>
                <a:cubicBezTo>
                  <a:pt x="978243" y="374822"/>
                  <a:pt x="1030759" y="334663"/>
                  <a:pt x="1050324" y="309949"/>
                </a:cubicBezTo>
                <a:cubicBezTo>
                  <a:pt x="1069889" y="285235"/>
                  <a:pt x="1061651" y="268760"/>
                  <a:pt x="1068859" y="248165"/>
                </a:cubicBezTo>
                <a:cubicBezTo>
                  <a:pt x="1076067" y="227570"/>
                  <a:pt x="1092542" y="217273"/>
                  <a:pt x="1093572" y="186381"/>
                </a:cubicBezTo>
                <a:cubicBezTo>
                  <a:pt x="1094602" y="155489"/>
                  <a:pt x="1094602" y="82378"/>
                  <a:pt x="1075037" y="62813"/>
                </a:cubicBezTo>
                <a:cubicBezTo>
                  <a:pt x="1055472" y="43248"/>
                  <a:pt x="1007075" y="59724"/>
                  <a:pt x="976183" y="68992"/>
                </a:cubicBezTo>
                <a:cubicBezTo>
                  <a:pt x="945291" y="78260"/>
                  <a:pt x="924697" y="104003"/>
                  <a:pt x="889686" y="118419"/>
                </a:cubicBezTo>
                <a:cubicBezTo>
                  <a:pt x="854675" y="132835"/>
                  <a:pt x="820694" y="141073"/>
                  <a:pt x="766118" y="155489"/>
                </a:cubicBezTo>
                <a:cubicBezTo>
                  <a:pt x="711542" y="169905"/>
                  <a:pt x="641521" y="184321"/>
                  <a:pt x="562232" y="204916"/>
                </a:cubicBezTo>
                <a:cubicBezTo>
                  <a:pt x="482943" y="225511"/>
                  <a:pt x="348048" y="262581"/>
                  <a:pt x="290383" y="279057"/>
                </a:cubicBezTo>
                <a:cubicBezTo>
                  <a:pt x="232718" y="295533"/>
                  <a:pt x="239927" y="288324"/>
                  <a:pt x="216243" y="303770"/>
                </a:cubicBezTo>
                <a:cubicBezTo>
                  <a:pt x="192559" y="319216"/>
                  <a:pt x="162697" y="354227"/>
                  <a:pt x="148281" y="371732"/>
                </a:cubicBezTo>
                <a:cubicBezTo>
                  <a:pt x="133865" y="389238"/>
                  <a:pt x="134894" y="394387"/>
                  <a:pt x="129745" y="408803"/>
                </a:cubicBezTo>
                <a:cubicBezTo>
                  <a:pt x="124596" y="423219"/>
                  <a:pt x="112240" y="444844"/>
                  <a:pt x="117389" y="458230"/>
                </a:cubicBezTo>
                <a:cubicBezTo>
                  <a:pt x="122538" y="471616"/>
                  <a:pt x="176083" y="482943"/>
                  <a:pt x="160637" y="489121"/>
                </a:cubicBezTo>
                <a:cubicBezTo>
                  <a:pt x="145191" y="495299"/>
                  <a:pt x="49426" y="479854"/>
                  <a:pt x="24713" y="495300"/>
                </a:cubicBezTo>
                <a:cubicBezTo>
                  <a:pt x="0" y="510746"/>
                  <a:pt x="6178" y="561203"/>
                  <a:pt x="12356" y="581797"/>
                </a:cubicBezTo>
                <a:cubicBezTo>
                  <a:pt x="18534" y="602391"/>
                  <a:pt x="36040" y="610629"/>
                  <a:pt x="61783" y="618867"/>
                </a:cubicBezTo>
                <a:cubicBezTo>
                  <a:pt x="87526" y="627105"/>
                  <a:pt x="122538" y="629165"/>
                  <a:pt x="166816" y="631224"/>
                </a:cubicBezTo>
                <a:cubicBezTo>
                  <a:pt x="211094" y="633283"/>
                  <a:pt x="256403" y="637402"/>
                  <a:pt x="327454" y="631224"/>
                </a:cubicBezTo>
                <a:cubicBezTo>
                  <a:pt x="398505" y="625046"/>
                  <a:pt x="515894" y="611659"/>
                  <a:pt x="593124" y="594154"/>
                </a:cubicBezTo>
                <a:cubicBezTo>
                  <a:pt x="670354" y="576649"/>
                  <a:pt x="729048" y="553995"/>
                  <a:pt x="790832" y="526192"/>
                </a:cubicBezTo>
                <a:cubicBezTo>
                  <a:pt x="852616" y="498389"/>
                  <a:pt x="923668" y="449992"/>
                  <a:pt x="963827" y="427338"/>
                </a:cubicBezTo>
                <a:cubicBezTo>
                  <a:pt x="1003986" y="404684"/>
                  <a:pt x="1031789" y="390267"/>
                  <a:pt x="1031789" y="390267"/>
                </a:cubicBezTo>
                <a:cubicBezTo>
                  <a:pt x="1052383" y="378940"/>
                  <a:pt x="1066800" y="386149"/>
                  <a:pt x="1087394" y="359376"/>
                </a:cubicBezTo>
                <a:cubicBezTo>
                  <a:pt x="1107989" y="332603"/>
                  <a:pt x="1144029" y="267730"/>
                  <a:pt x="1155356" y="229630"/>
                </a:cubicBezTo>
                <a:cubicBezTo>
                  <a:pt x="1166683" y="191530"/>
                  <a:pt x="1161534" y="164757"/>
                  <a:pt x="1155356" y="130776"/>
                </a:cubicBezTo>
                <a:cubicBezTo>
                  <a:pt x="1149178" y="96795"/>
                  <a:pt x="1142999" y="46338"/>
                  <a:pt x="1118286" y="25743"/>
                </a:cubicBezTo>
                <a:cubicBezTo>
                  <a:pt x="1093573" y="5148"/>
                  <a:pt x="1055472" y="0"/>
                  <a:pt x="1007075" y="7208"/>
                </a:cubicBezTo>
                <a:cubicBezTo>
                  <a:pt x="958678" y="14416"/>
                  <a:pt x="873210" y="51487"/>
                  <a:pt x="827902" y="68992"/>
                </a:cubicBezTo>
                <a:cubicBezTo>
                  <a:pt x="782594" y="86497"/>
                  <a:pt x="775386" y="92675"/>
                  <a:pt x="735227" y="112240"/>
                </a:cubicBezTo>
                <a:cubicBezTo>
                  <a:pt x="695068" y="131805"/>
                  <a:pt x="633283" y="171965"/>
                  <a:pt x="586945" y="186381"/>
                </a:cubicBezTo>
                <a:cubicBezTo>
                  <a:pt x="540607" y="200797"/>
                  <a:pt x="502507" y="189471"/>
                  <a:pt x="457199" y="198738"/>
                </a:cubicBezTo>
                <a:cubicBezTo>
                  <a:pt x="411891" y="208006"/>
                  <a:pt x="365554" y="223451"/>
                  <a:pt x="315097" y="241986"/>
                </a:cubicBezTo>
                <a:cubicBezTo>
                  <a:pt x="264640" y="260521"/>
                  <a:pt x="191529" y="291414"/>
                  <a:pt x="154459" y="309949"/>
                </a:cubicBezTo>
                <a:cubicBezTo>
                  <a:pt x="117389" y="328484"/>
                  <a:pt x="78258" y="358346"/>
                  <a:pt x="80318" y="377911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Прямоугольник 23">
            <a:hlinkClick r:id="rId8" action="ppaction://hlinksldjump" tooltip="Устройство микроскопа и правила работы с ним"/>
          </p:cNvPr>
          <p:cNvSpPr/>
          <p:nvPr/>
        </p:nvSpPr>
        <p:spPr>
          <a:xfrm>
            <a:off x="0" y="519522"/>
            <a:ext cx="1763688" cy="504056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  <a:effectLst>
            <a:outerShdw blurRad="127000" dist="38100" dir="5400000" sx="103000" sy="103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/>
                </a:solidFill>
                <a:hlinkClick r:id="rId8" action="ppaction://hlinksldjump"/>
              </a:rPr>
              <a:t>Начало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27" name="Полилиния 26">
            <a:hlinkClick r:id="rId7" action="ppaction://hlinksldjump"/>
          </p:cNvPr>
          <p:cNvSpPr/>
          <p:nvPr/>
        </p:nvSpPr>
        <p:spPr>
          <a:xfrm>
            <a:off x="3754438" y="2952750"/>
            <a:ext cx="1503362" cy="987425"/>
          </a:xfrm>
          <a:custGeom>
            <a:avLst/>
            <a:gdLst>
              <a:gd name="connsiteX0" fmla="*/ 350837 w 1503362"/>
              <a:gd name="connsiteY0" fmla="*/ 19050 h 987425"/>
              <a:gd name="connsiteX1" fmla="*/ 55562 w 1503362"/>
              <a:gd name="connsiteY1" fmla="*/ 114300 h 987425"/>
              <a:gd name="connsiteX2" fmla="*/ 17462 w 1503362"/>
              <a:gd name="connsiteY2" fmla="*/ 228600 h 987425"/>
              <a:gd name="connsiteX3" fmla="*/ 17462 w 1503362"/>
              <a:gd name="connsiteY3" fmla="*/ 304800 h 987425"/>
              <a:gd name="connsiteX4" fmla="*/ 112712 w 1503362"/>
              <a:gd name="connsiteY4" fmla="*/ 419100 h 987425"/>
              <a:gd name="connsiteX5" fmla="*/ 198437 w 1503362"/>
              <a:gd name="connsiteY5" fmla="*/ 561975 h 987425"/>
              <a:gd name="connsiteX6" fmla="*/ 427037 w 1503362"/>
              <a:gd name="connsiteY6" fmla="*/ 695325 h 987425"/>
              <a:gd name="connsiteX7" fmla="*/ 712787 w 1503362"/>
              <a:gd name="connsiteY7" fmla="*/ 809625 h 987425"/>
              <a:gd name="connsiteX8" fmla="*/ 1046162 w 1503362"/>
              <a:gd name="connsiteY8" fmla="*/ 952500 h 987425"/>
              <a:gd name="connsiteX9" fmla="*/ 1312862 w 1503362"/>
              <a:gd name="connsiteY9" fmla="*/ 962025 h 987425"/>
              <a:gd name="connsiteX10" fmla="*/ 1484312 w 1503362"/>
              <a:gd name="connsiteY10" fmla="*/ 800100 h 987425"/>
              <a:gd name="connsiteX11" fmla="*/ 1427162 w 1503362"/>
              <a:gd name="connsiteY11" fmla="*/ 581025 h 987425"/>
              <a:gd name="connsiteX12" fmla="*/ 1341437 w 1503362"/>
              <a:gd name="connsiteY12" fmla="*/ 533400 h 987425"/>
              <a:gd name="connsiteX13" fmla="*/ 1141412 w 1503362"/>
              <a:gd name="connsiteY13" fmla="*/ 447675 h 987425"/>
              <a:gd name="connsiteX14" fmla="*/ 1027112 w 1503362"/>
              <a:gd name="connsiteY14" fmla="*/ 390525 h 987425"/>
              <a:gd name="connsiteX15" fmla="*/ 846137 w 1503362"/>
              <a:gd name="connsiteY15" fmla="*/ 295275 h 987425"/>
              <a:gd name="connsiteX16" fmla="*/ 703262 w 1503362"/>
              <a:gd name="connsiteY16" fmla="*/ 152400 h 987425"/>
              <a:gd name="connsiteX17" fmla="*/ 608012 w 1503362"/>
              <a:gd name="connsiteY17" fmla="*/ 57150 h 987425"/>
              <a:gd name="connsiteX18" fmla="*/ 474662 w 1503362"/>
              <a:gd name="connsiteY18" fmla="*/ 47625 h 987425"/>
              <a:gd name="connsiteX19" fmla="*/ 379412 w 1503362"/>
              <a:gd name="connsiteY19" fmla="*/ 66675 h 987425"/>
              <a:gd name="connsiteX20" fmla="*/ 246062 w 1503362"/>
              <a:gd name="connsiteY20" fmla="*/ 95250 h 987425"/>
              <a:gd name="connsiteX21" fmla="*/ 131762 w 1503362"/>
              <a:gd name="connsiteY21" fmla="*/ 161925 h 987425"/>
              <a:gd name="connsiteX22" fmla="*/ 93662 w 1503362"/>
              <a:gd name="connsiteY22" fmla="*/ 266700 h 987425"/>
              <a:gd name="connsiteX23" fmla="*/ 150812 w 1503362"/>
              <a:gd name="connsiteY23" fmla="*/ 361950 h 987425"/>
              <a:gd name="connsiteX24" fmla="*/ 284162 w 1503362"/>
              <a:gd name="connsiteY24" fmla="*/ 542925 h 987425"/>
              <a:gd name="connsiteX25" fmla="*/ 512762 w 1503362"/>
              <a:gd name="connsiteY25" fmla="*/ 666750 h 987425"/>
              <a:gd name="connsiteX26" fmla="*/ 731837 w 1503362"/>
              <a:gd name="connsiteY26" fmla="*/ 742950 h 987425"/>
              <a:gd name="connsiteX27" fmla="*/ 855662 w 1503362"/>
              <a:gd name="connsiteY27" fmla="*/ 809625 h 987425"/>
              <a:gd name="connsiteX28" fmla="*/ 1027112 w 1503362"/>
              <a:gd name="connsiteY28" fmla="*/ 866775 h 987425"/>
              <a:gd name="connsiteX29" fmla="*/ 1255712 w 1503362"/>
              <a:gd name="connsiteY29" fmla="*/ 885825 h 987425"/>
              <a:gd name="connsiteX30" fmla="*/ 1379537 w 1503362"/>
              <a:gd name="connsiteY30" fmla="*/ 838200 h 987425"/>
              <a:gd name="connsiteX31" fmla="*/ 1455737 w 1503362"/>
              <a:gd name="connsiteY31" fmla="*/ 733425 h 987425"/>
              <a:gd name="connsiteX32" fmla="*/ 1427162 w 1503362"/>
              <a:gd name="connsiteY32" fmla="*/ 657225 h 987425"/>
              <a:gd name="connsiteX33" fmla="*/ 1312862 w 1503362"/>
              <a:gd name="connsiteY33" fmla="*/ 581025 h 987425"/>
              <a:gd name="connsiteX34" fmla="*/ 1141412 w 1503362"/>
              <a:gd name="connsiteY34" fmla="*/ 504825 h 987425"/>
              <a:gd name="connsiteX35" fmla="*/ 998537 w 1503362"/>
              <a:gd name="connsiteY35" fmla="*/ 419100 h 987425"/>
              <a:gd name="connsiteX36" fmla="*/ 798512 w 1503362"/>
              <a:gd name="connsiteY36" fmla="*/ 333375 h 987425"/>
              <a:gd name="connsiteX37" fmla="*/ 655637 w 1503362"/>
              <a:gd name="connsiteY37" fmla="*/ 190500 h 987425"/>
              <a:gd name="connsiteX38" fmla="*/ 569912 w 1503362"/>
              <a:gd name="connsiteY38" fmla="*/ 85725 h 987425"/>
              <a:gd name="connsiteX39" fmla="*/ 493712 w 1503362"/>
              <a:gd name="connsiteY39" fmla="*/ 95250 h 987425"/>
              <a:gd name="connsiteX40" fmla="*/ 398462 w 1503362"/>
              <a:gd name="connsiteY40" fmla="*/ 114300 h 987425"/>
              <a:gd name="connsiteX41" fmla="*/ 312737 w 1503362"/>
              <a:gd name="connsiteY41" fmla="*/ 133350 h 987425"/>
              <a:gd name="connsiteX42" fmla="*/ 150812 w 1503362"/>
              <a:gd name="connsiteY42" fmla="*/ 200025 h 987425"/>
              <a:gd name="connsiteX43" fmla="*/ 150812 w 1503362"/>
              <a:gd name="connsiteY43" fmla="*/ 295275 h 987425"/>
              <a:gd name="connsiteX44" fmla="*/ 207962 w 1503362"/>
              <a:gd name="connsiteY44" fmla="*/ 381000 h 987425"/>
              <a:gd name="connsiteX45" fmla="*/ 274637 w 1503362"/>
              <a:gd name="connsiteY45" fmla="*/ 457200 h 987425"/>
              <a:gd name="connsiteX46" fmla="*/ 379412 w 1503362"/>
              <a:gd name="connsiteY46" fmla="*/ 514350 h 987425"/>
              <a:gd name="connsiteX47" fmla="*/ 541337 w 1503362"/>
              <a:gd name="connsiteY47" fmla="*/ 619125 h 987425"/>
              <a:gd name="connsiteX48" fmla="*/ 703262 w 1503362"/>
              <a:gd name="connsiteY48" fmla="*/ 676275 h 987425"/>
              <a:gd name="connsiteX49" fmla="*/ 855662 w 1503362"/>
              <a:gd name="connsiteY49" fmla="*/ 752475 h 987425"/>
              <a:gd name="connsiteX50" fmla="*/ 1046162 w 1503362"/>
              <a:gd name="connsiteY50" fmla="*/ 828675 h 987425"/>
              <a:gd name="connsiteX51" fmla="*/ 1208087 w 1503362"/>
              <a:gd name="connsiteY51" fmla="*/ 828675 h 987425"/>
              <a:gd name="connsiteX52" fmla="*/ 1303337 w 1503362"/>
              <a:gd name="connsiteY52" fmla="*/ 857250 h 987425"/>
              <a:gd name="connsiteX53" fmla="*/ 1341437 w 1503362"/>
              <a:gd name="connsiteY53" fmla="*/ 781050 h 987425"/>
              <a:gd name="connsiteX54" fmla="*/ 1360487 w 1503362"/>
              <a:gd name="connsiteY54" fmla="*/ 695325 h 987425"/>
              <a:gd name="connsiteX55" fmla="*/ 1293812 w 1503362"/>
              <a:gd name="connsiteY55" fmla="*/ 628650 h 987425"/>
              <a:gd name="connsiteX56" fmla="*/ 1208087 w 1503362"/>
              <a:gd name="connsiteY56" fmla="*/ 571500 h 987425"/>
              <a:gd name="connsiteX57" fmla="*/ 1093787 w 1503362"/>
              <a:gd name="connsiteY57" fmla="*/ 523875 h 987425"/>
              <a:gd name="connsiteX58" fmla="*/ 960437 w 1503362"/>
              <a:gd name="connsiteY58" fmla="*/ 438150 h 987425"/>
              <a:gd name="connsiteX59" fmla="*/ 798512 w 1503362"/>
              <a:gd name="connsiteY59" fmla="*/ 390525 h 987425"/>
              <a:gd name="connsiteX60" fmla="*/ 703262 w 1503362"/>
              <a:gd name="connsiteY60" fmla="*/ 314325 h 987425"/>
              <a:gd name="connsiteX61" fmla="*/ 627062 w 1503362"/>
              <a:gd name="connsiteY61" fmla="*/ 257175 h 987425"/>
              <a:gd name="connsiteX62" fmla="*/ 550862 w 1503362"/>
              <a:gd name="connsiteY62" fmla="*/ 152400 h 987425"/>
              <a:gd name="connsiteX63" fmla="*/ 455612 w 1503362"/>
              <a:gd name="connsiteY63" fmla="*/ 142875 h 987425"/>
              <a:gd name="connsiteX64" fmla="*/ 322262 w 1503362"/>
              <a:gd name="connsiteY64" fmla="*/ 190500 h 987425"/>
              <a:gd name="connsiteX65" fmla="*/ 236537 w 1503362"/>
              <a:gd name="connsiteY65" fmla="*/ 228600 h 987425"/>
              <a:gd name="connsiteX66" fmla="*/ 236537 w 1503362"/>
              <a:gd name="connsiteY66" fmla="*/ 333375 h 987425"/>
              <a:gd name="connsiteX67" fmla="*/ 312737 w 1503362"/>
              <a:gd name="connsiteY67" fmla="*/ 371475 h 987425"/>
              <a:gd name="connsiteX68" fmla="*/ 379412 w 1503362"/>
              <a:gd name="connsiteY68" fmla="*/ 419100 h 987425"/>
              <a:gd name="connsiteX69" fmla="*/ 446087 w 1503362"/>
              <a:gd name="connsiteY69" fmla="*/ 504825 h 987425"/>
              <a:gd name="connsiteX70" fmla="*/ 579437 w 1503362"/>
              <a:gd name="connsiteY70" fmla="*/ 552450 h 987425"/>
              <a:gd name="connsiteX71" fmla="*/ 722312 w 1503362"/>
              <a:gd name="connsiteY71" fmla="*/ 619125 h 987425"/>
              <a:gd name="connsiteX72" fmla="*/ 865187 w 1503362"/>
              <a:gd name="connsiteY72" fmla="*/ 685800 h 987425"/>
              <a:gd name="connsiteX73" fmla="*/ 998537 w 1503362"/>
              <a:gd name="connsiteY73" fmla="*/ 752475 h 987425"/>
              <a:gd name="connsiteX74" fmla="*/ 1122362 w 1503362"/>
              <a:gd name="connsiteY74" fmla="*/ 790575 h 987425"/>
              <a:gd name="connsiteX75" fmla="*/ 1217612 w 1503362"/>
              <a:gd name="connsiteY75" fmla="*/ 771525 h 987425"/>
              <a:gd name="connsiteX76" fmla="*/ 1274762 w 1503362"/>
              <a:gd name="connsiteY76" fmla="*/ 685800 h 987425"/>
              <a:gd name="connsiteX77" fmla="*/ 1208087 w 1503362"/>
              <a:gd name="connsiteY77" fmla="*/ 628650 h 987425"/>
              <a:gd name="connsiteX78" fmla="*/ 1046162 w 1503362"/>
              <a:gd name="connsiteY78" fmla="*/ 533400 h 987425"/>
              <a:gd name="connsiteX79" fmla="*/ 903287 w 1503362"/>
              <a:gd name="connsiteY79" fmla="*/ 485775 h 987425"/>
              <a:gd name="connsiteX80" fmla="*/ 779462 w 1503362"/>
              <a:gd name="connsiteY80" fmla="*/ 428625 h 987425"/>
              <a:gd name="connsiteX81" fmla="*/ 646112 w 1503362"/>
              <a:gd name="connsiteY81" fmla="*/ 352425 h 987425"/>
              <a:gd name="connsiteX82" fmla="*/ 531812 w 1503362"/>
              <a:gd name="connsiteY82" fmla="*/ 238125 h 987425"/>
              <a:gd name="connsiteX83" fmla="*/ 388937 w 1503362"/>
              <a:gd name="connsiteY83" fmla="*/ 228600 h 987425"/>
              <a:gd name="connsiteX84" fmla="*/ 341312 w 1503362"/>
              <a:gd name="connsiteY84" fmla="*/ 276225 h 987425"/>
              <a:gd name="connsiteX85" fmla="*/ 388937 w 1503362"/>
              <a:gd name="connsiteY85" fmla="*/ 400050 h 987425"/>
              <a:gd name="connsiteX86" fmla="*/ 455612 w 1503362"/>
              <a:gd name="connsiteY86" fmla="*/ 485775 h 987425"/>
              <a:gd name="connsiteX87" fmla="*/ 541337 w 1503362"/>
              <a:gd name="connsiteY87" fmla="*/ 485775 h 987425"/>
              <a:gd name="connsiteX88" fmla="*/ 627062 w 1503362"/>
              <a:gd name="connsiteY88" fmla="*/ 552450 h 987425"/>
              <a:gd name="connsiteX89" fmla="*/ 788987 w 1503362"/>
              <a:gd name="connsiteY89" fmla="*/ 571500 h 987425"/>
              <a:gd name="connsiteX90" fmla="*/ 903287 w 1503362"/>
              <a:gd name="connsiteY90" fmla="*/ 647700 h 987425"/>
              <a:gd name="connsiteX91" fmla="*/ 1027112 w 1503362"/>
              <a:gd name="connsiteY91" fmla="*/ 714375 h 987425"/>
              <a:gd name="connsiteX92" fmla="*/ 1150937 w 1503362"/>
              <a:gd name="connsiteY92" fmla="*/ 714375 h 987425"/>
              <a:gd name="connsiteX93" fmla="*/ 1217612 w 1503362"/>
              <a:gd name="connsiteY93" fmla="*/ 723900 h 987425"/>
              <a:gd name="connsiteX94" fmla="*/ 1074737 w 1503362"/>
              <a:gd name="connsiteY94" fmla="*/ 600075 h 987425"/>
              <a:gd name="connsiteX95" fmla="*/ 941387 w 1503362"/>
              <a:gd name="connsiteY95" fmla="*/ 561975 h 987425"/>
              <a:gd name="connsiteX96" fmla="*/ 865187 w 1503362"/>
              <a:gd name="connsiteY96" fmla="*/ 523875 h 987425"/>
              <a:gd name="connsiteX97" fmla="*/ 760412 w 1503362"/>
              <a:gd name="connsiteY97" fmla="*/ 466725 h 987425"/>
              <a:gd name="connsiteX98" fmla="*/ 627062 w 1503362"/>
              <a:gd name="connsiteY98" fmla="*/ 390525 h 987425"/>
              <a:gd name="connsiteX99" fmla="*/ 493712 w 1503362"/>
              <a:gd name="connsiteY99" fmla="*/ 304800 h 987425"/>
              <a:gd name="connsiteX100" fmla="*/ 493712 w 1503362"/>
              <a:gd name="connsiteY100" fmla="*/ 400050 h 987425"/>
              <a:gd name="connsiteX101" fmla="*/ 579437 w 1503362"/>
              <a:gd name="connsiteY101" fmla="*/ 428625 h 987425"/>
              <a:gd name="connsiteX102" fmla="*/ 627062 w 1503362"/>
              <a:gd name="connsiteY102" fmla="*/ 476250 h 987425"/>
              <a:gd name="connsiteX103" fmla="*/ 703262 w 1503362"/>
              <a:gd name="connsiteY103" fmla="*/ 504825 h 987425"/>
              <a:gd name="connsiteX104" fmla="*/ 779462 w 1503362"/>
              <a:gd name="connsiteY104" fmla="*/ 552450 h 987425"/>
              <a:gd name="connsiteX105" fmla="*/ 865187 w 1503362"/>
              <a:gd name="connsiteY105" fmla="*/ 581025 h 987425"/>
              <a:gd name="connsiteX106" fmla="*/ 950912 w 1503362"/>
              <a:gd name="connsiteY106" fmla="*/ 628650 h 987425"/>
              <a:gd name="connsiteX107" fmla="*/ 1093787 w 1503362"/>
              <a:gd name="connsiteY107" fmla="*/ 657225 h 987425"/>
              <a:gd name="connsiteX108" fmla="*/ 1160462 w 1503362"/>
              <a:gd name="connsiteY108" fmla="*/ 657225 h 987425"/>
              <a:gd name="connsiteX109" fmla="*/ 1255712 w 1503362"/>
              <a:gd name="connsiteY109" fmla="*/ 685800 h 987425"/>
              <a:gd name="connsiteX110" fmla="*/ 1417637 w 1503362"/>
              <a:gd name="connsiteY110" fmla="*/ 714375 h 987425"/>
              <a:gd name="connsiteX111" fmla="*/ 1046162 w 1503362"/>
              <a:gd name="connsiteY111" fmla="*/ 809625 h 987425"/>
              <a:gd name="connsiteX112" fmla="*/ 922337 w 1503362"/>
              <a:gd name="connsiteY112" fmla="*/ 628650 h 987425"/>
              <a:gd name="connsiteX113" fmla="*/ 874712 w 1503362"/>
              <a:gd name="connsiteY113" fmla="*/ 428625 h 987425"/>
              <a:gd name="connsiteX114" fmla="*/ 493712 w 1503362"/>
              <a:gd name="connsiteY114" fmla="*/ 266700 h 987425"/>
              <a:gd name="connsiteX115" fmla="*/ 655637 w 1503362"/>
              <a:gd name="connsiteY115" fmla="*/ 542925 h 987425"/>
              <a:gd name="connsiteX116" fmla="*/ 855662 w 1503362"/>
              <a:gd name="connsiteY116" fmla="*/ 600075 h 987425"/>
              <a:gd name="connsiteX117" fmla="*/ 484187 w 1503362"/>
              <a:gd name="connsiteY117" fmla="*/ 228600 h 987425"/>
              <a:gd name="connsiteX118" fmla="*/ 246062 w 1503362"/>
              <a:gd name="connsiteY118" fmla="*/ 257175 h 987425"/>
              <a:gd name="connsiteX119" fmla="*/ 217487 w 1503362"/>
              <a:gd name="connsiteY119" fmla="*/ 428625 h 987425"/>
              <a:gd name="connsiteX120" fmla="*/ 560387 w 1503362"/>
              <a:gd name="connsiteY120" fmla="*/ 447675 h 987425"/>
              <a:gd name="connsiteX121" fmla="*/ 407987 w 1503362"/>
              <a:gd name="connsiteY121" fmla="*/ 304800 h 987425"/>
              <a:gd name="connsiteX122" fmla="*/ 550862 w 1503362"/>
              <a:gd name="connsiteY122" fmla="*/ 333375 h 987425"/>
              <a:gd name="connsiteX123" fmla="*/ 465137 w 1503362"/>
              <a:gd name="connsiteY123" fmla="*/ 47625 h 987425"/>
              <a:gd name="connsiteX124" fmla="*/ 265112 w 1503362"/>
              <a:gd name="connsiteY124" fmla="*/ 47625 h 987425"/>
              <a:gd name="connsiteX125" fmla="*/ 112712 w 1503362"/>
              <a:gd name="connsiteY125" fmla="*/ 85725 h 987425"/>
              <a:gd name="connsiteX126" fmla="*/ 103187 w 1503362"/>
              <a:gd name="connsiteY126" fmla="*/ 276225 h 987425"/>
              <a:gd name="connsiteX127" fmla="*/ 198437 w 1503362"/>
              <a:gd name="connsiteY127" fmla="*/ 476250 h 987425"/>
              <a:gd name="connsiteX128" fmla="*/ 560387 w 1503362"/>
              <a:gd name="connsiteY128" fmla="*/ 714375 h 987425"/>
              <a:gd name="connsiteX129" fmla="*/ 741362 w 1503362"/>
              <a:gd name="connsiteY129" fmla="*/ 733425 h 987425"/>
              <a:gd name="connsiteX130" fmla="*/ 1027112 w 1503362"/>
              <a:gd name="connsiteY130" fmla="*/ 828675 h 987425"/>
              <a:gd name="connsiteX131" fmla="*/ 1198562 w 1503362"/>
              <a:gd name="connsiteY131" fmla="*/ 885825 h 987425"/>
              <a:gd name="connsiteX132" fmla="*/ 1322387 w 1503362"/>
              <a:gd name="connsiteY132" fmla="*/ 838200 h 987425"/>
              <a:gd name="connsiteX133" fmla="*/ 1322387 w 1503362"/>
              <a:gd name="connsiteY133" fmla="*/ 685800 h 987425"/>
              <a:gd name="connsiteX134" fmla="*/ 1055687 w 1503362"/>
              <a:gd name="connsiteY134" fmla="*/ 609600 h 987425"/>
              <a:gd name="connsiteX135" fmla="*/ 808037 w 1503362"/>
              <a:gd name="connsiteY135" fmla="*/ 733425 h 987425"/>
              <a:gd name="connsiteX136" fmla="*/ 627062 w 1503362"/>
              <a:gd name="connsiteY136" fmla="*/ 771525 h 987425"/>
              <a:gd name="connsiteX137" fmla="*/ 493712 w 1503362"/>
              <a:gd name="connsiteY137" fmla="*/ 685800 h 987425"/>
              <a:gd name="connsiteX138" fmla="*/ 550862 w 1503362"/>
              <a:gd name="connsiteY138" fmla="*/ 495300 h 987425"/>
              <a:gd name="connsiteX139" fmla="*/ 655637 w 1503362"/>
              <a:gd name="connsiteY139" fmla="*/ 409575 h 987425"/>
              <a:gd name="connsiteX140" fmla="*/ 646112 w 1503362"/>
              <a:gd name="connsiteY140" fmla="*/ 209550 h 987425"/>
              <a:gd name="connsiteX141" fmla="*/ 398462 w 1503362"/>
              <a:gd name="connsiteY141" fmla="*/ 200025 h 987425"/>
              <a:gd name="connsiteX142" fmla="*/ 284162 w 1503362"/>
              <a:gd name="connsiteY142" fmla="*/ 371475 h 987425"/>
              <a:gd name="connsiteX143" fmla="*/ 588962 w 1503362"/>
              <a:gd name="connsiteY143" fmla="*/ 523875 h 987425"/>
              <a:gd name="connsiteX144" fmla="*/ 827087 w 1503362"/>
              <a:gd name="connsiteY144" fmla="*/ 428625 h 987425"/>
              <a:gd name="connsiteX145" fmla="*/ 998537 w 1503362"/>
              <a:gd name="connsiteY145" fmla="*/ 523875 h 987425"/>
              <a:gd name="connsiteX146" fmla="*/ 1017587 w 1503362"/>
              <a:gd name="connsiteY146" fmla="*/ 838200 h 987425"/>
              <a:gd name="connsiteX147" fmla="*/ 1265237 w 1503362"/>
              <a:gd name="connsiteY147" fmla="*/ 904875 h 987425"/>
              <a:gd name="connsiteX148" fmla="*/ 1360487 w 1503362"/>
              <a:gd name="connsiteY148" fmla="*/ 752475 h 987425"/>
              <a:gd name="connsiteX149" fmla="*/ 941387 w 1503362"/>
              <a:gd name="connsiteY149" fmla="*/ 523875 h 987425"/>
              <a:gd name="connsiteX150" fmla="*/ 484187 w 1503362"/>
              <a:gd name="connsiteY150" fmla="*/ 419100 h 987425"/>
              <a:gd name="connsiteX151" fmla="*/ 255587 w 1503362"/>
              <a:gd name="connsiteY151" fmla="*/ 419100 h 987425"/>
              <a:gd name="connsiteX152" fmla="*/ 112712 w 1503362"/>
              <a:gd name="connsiteY152" fmla="*/ 276225 h 987425"/>
              <a:gd name="connsiteX153" fmla="*/ 55562 w 1503362"/>
              <a:gd name="connsiteY153" fmla="*/ 142875 h 987425"/>
              <a:gd name="connsiteX154" fmla="*/ 246062 w 1503362"/>
              <a:gd name="connsiteY154" fmla="*/ 95250 h 987425"/>
              <a:gd name="connsiteX155" fmla="*/ 455612 w 1503362"/>
              <a:gd name="connsiteY155" fmla="*/ 66675 h 987425"/>
              <a:gd name="connsiteX156" fmla="*/ 503237 w 1503362"/>
              <a:gd name="connsiteY156" fmla="*/ 304800 h 987425"/>
              <a:gd name="connsiteX157" fmla="*/ 693737 w 1503362"/>
              <a:gd name="connsiteY157" fmla="*/ 409575 h 9874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</a:cxnLst>
            <a:rect l="l" t="t" r="r" b="b"/>
            <a:pathLst>
              <a:path w="1503362" h="987425">
                <a:moveTo>
                  <a:pt x="350837" y="19050"/>
                </a:moveTo>
                <a:cubicBezTo>
                  <a:pt x="230981" y="49212"/>
                  <a:pt x="111125" y="79375"/>
                  <a:pt x="55562" y="114300"/>
                </a:cubicBezTo>
                <a:cubicBezTo>
                  <a:pt x="0" y="149225"/>
                  <a:pt x="23812" y="196850"/>
                  <a:pt x="17462" y="228600"/>
                </a:cubicBezTo>
                <a:cubicBezTo>
                  <a:pt x="11112" y="260350"/>
                  <a:pt x="1587" y="273050"/>
                  <a:pt x="17462" y="304800"/>
                </a:cubicBezTo>
                <a:cubicBezTo>
                  <a:pt x="33337" y="336550"/>
                  <a:pt x="82550" y="376238"/>
                  <a:pt x="112712" y="419100"/>
                </a:cubicBezTo>
                <a:cubicBezTo>
                  <a:pt x="142874" y="461962"/>
                  <a:pt x="146050" y="515938"/>
                  <a:pt x="198437" y="561975"/>
                </a:cubicBezTo>
                <a:cubicBezTo>
                  <a:pt x="250824" y="608012"/>
                  <a:pt x="341312" y="654050"/>
                  <a:pt x="427037" y="695325"/>
                </a:cubicBezTo>
                <a:cubicBezTo>
                  <a:pt x="512762" y="736600"/>
                  <a:pt x="609600" y="766763"/>
                  <a:pt x="712787" y="809625"/>
                </a:cubicBezTo>
                <a:cubicBezTo>
                  <a:pt x="815974" y="852487"/>
                  <a:pt x="946149" y="927100"/>
                  <a:pt x="1046162" y="952500"/>
                </a:cubicBezTo>
                <a:cubicBezTo>
                  <a:pt x="1146175" y="977900"/>
                  <a:pt x="1239837" y="987425"/>
                  <a:pt x="1312862" y="962025"/>
                </a:cubicBezTo>
                <a:cubicBezTo>
                  <a:pt x="1385887" y="936625"/>
                  <a:pt x="1465262" y="863600"/>
                  <a:pt x="1484312" y="800100"/>
                </a:cubicBezTo>
                <a:cubicBezTo>
                  <a:pt x="1503362" y="736600"/>
                  <a:pt x="1450974" y="625475"/>
                  <a:pt x="1427162" y="581025"/>
                </a:cubicBezTo>
                <a:cubicBezTo>
                  <a:pt x="1403350" y="536575"/>
                  <a:pt x="1389062" y="555625"/>
                  <a:pt x="1341437" y="533400"/>
                </a:cubicBezTo>
                <a:cubicBezTo>
                  <a:pt x="1293812" y="511175"/>
                  <a:pt x="1193799" y="471487"/>
                  <a:pt x="1141412" y="447675"/>
                </a:cubicBezTo>
                <a:cubicBezTo>
                  <a:pt x="1089025" y="423863"/>
                  <a:pt x="1076324" y="415925"/>
                  <a:pt x="1027112" y="390525"/>
                </a:cubicBezTo>
                <a:cubicBezTo>
                  <a:pt x="977900" y="365125"/>
                  <a:pt x="900112" y="334963"/>
                  <a:pt x="846137" y="295275"/>
                </a:cubicBezTo>
                <a:cubicBezTo>
                  <a:pt x="792162" y="255588"/>
                  <a:pt x="703262" y="152400"/>
                  <a:pt x="703262" y="152400"/>
                </a:cubicBezTo>
                <a:cubicBezTo>
                  <a:pt x="663575" y="112713"/>
                  <a:pt x="646112" y="74612"/>
                  <a:pt x="608012" y="57150"/>
                </a:cubicBezTo>
                <a:cubicBezTo>
                  <a:pt x="569912" y="39688"/>
                  <a:pt x="512762" y="46037"/>
                  <a:pt x="474662" y="47625"/>
                </a:cubicBezTo>
                <a:cubicBezTo>
                  <a:pt x="436562" y="49213"/>
                  <a:pt x="379412" y="66675"/>
                  <a:pt x="379412" y="66675"/>
                </a:cubicBezTo>
                <a:cubicBezTo>
                  <a:pt x="341312" y="74612"/>
                  <a:pt x="287337" y="79375"/>
                  <a:pt x="246062" y="95250"/>
                </a:cubicBezTo>
                <a:cubicBezTo>
                  <a:pt x="204787" y="111125"/>
                  <a:pt x="157162" y="133350"/>
                  <a:pt x="131762" y="161925"/>
                </a:cubicBezTo>
                <a:cubicBezTo>
                  <a:pt x="106362" y="190500"/>
                  <a:pt x="90487" y="233363"/>
                  <a:pt x="93662" y="266700"/>
                </a:cubicBezTo>
                <a:cubicBezTo>
                  <a:pt x="96837" y="300037"/>
                  <a:pt x="119062" y="315913"/>
                  <a:pt x="150812" y="361950"/>
                </a:cubicBezTo>
                <a:cubicBezTo>
                  <a:pt x="182562" y="407987"/>
                  <a:pt x="223837" y="492125"/>
                  <a:pt x="284162" y="542925"/>
                </a:cubicBezTo>
                <a:cubicBezTo>
                  <a:pt x="344487" y="593725"/>
                  <a:pt x="438150" y="633413"/>
                  <a:pt x="512762" y="666750"/>
                </a:cubicBezTo>
                <a:cubicBezTo>
                  <a:pt x="587375" y="700088"/>
                  <a:pt x="674687" y="719138"/>
                  <a:pt x="731837" y="742950"/>
                </a:cubicBezTo>
                <a:cubicBezTo>
                  <a:pt x="788987" y="766762"/>
                  <a:pt x="806450" y="788988"/>
                  <a:pt x="855662" y="809625"/>
                </a:cubicBezTo>
                <a:cubicBezTo>
                  <a:pt x="904874" y="830262"/>
                  <a:pt x="960437" y="854075"/>
                  <a:pt x="1027112" y="866775"/>
                </a:cubicBezTo>
                <a:cubicBezTo>
                  <a:pt x="1093787" y="879475"/>
                  <a:pt x="1196975" y="890588"/>
                  <a:pt x="1255712" y="885825"/>
                </a:cubicBezTo>
                <a:cubicBezTo>
                  <a:pt x="1314450" y="881063"/>
                  <a:pt x="1346200" y="863600"/>
                  <a:pt x="1379537" y="838200"/>
                </a:cubicBezTo>
                <a:cubicBezTo>
                  <a:pt x="1412874" y="812800"/>
                  <a:pt x="1447799" y="763588"/>
                  <a:pt x="1455737" y="733425"/>
                </a:cubicBezTo>
                <a:cubicBezTo>
                  <a:pt x="1463675" y="703262"/>
                  <a:pt x="1450975" y="682625"/>
                  <a:pt x="1427162" y="657225"/>
                </a:cubicBezTo>
                <a:cubicBezTo>
                  <a:pt x="1403350" y="631825"/>
                  <a:pt x="1360487" y="606425"/>
                  <a:pt x="1312862" y="581025"/>
                </a:cubicBezTo>
                <a:cubicBezTo>
                  <a:pt x="1265237" y="555625"/>
                  <a:pt x="1193800" y="531813"/>
                  <a:pt x="1141412" y="504825"/>
                </a:cubicBezTo>
                <a:cubicBezTo>
                  <a:pt x="1089025" y="477838"/>
                  <a:pt x="1055687" y="447675"/>
                  <a:pt x="998537" y="419100"/>
                </a:cubicBezTo>
                <a:cubicBezTo>
                  <a:pt x="941387" y="390525"/>
                  <a:pt x="855662" y="371475"/>
                  <a:pt x="798512" y="333375"/>
                </a:cubicBezTo>
                <a:cubicBezTo>
                  <a:pt x="741362" y="295275"/>
                  <a:pt x="693737" y="231775"/>
                  <a:pt x="655637" y="190500"/>
                </a:cubicBezTo>
                <a:cubicBezTo>
                  <a:pt x="617537" y="149225"/>
                  <a:pt x="596900" y="101600"/>
                  <a:pt x="569912" y="85725"/>
                </a:cubicBezTo>
                <a:cubicBezTo>
                  <a:pt x="542925" y="69850"/>
                  <a:pt x="522287" y="90488"/>
                  <a:pt x="493712" y="95250"/>
                </a:cubicBezTo>
                <a:cubicBezTo>
                  <a:pt x="465137" y="100012"/>
                  <a:pt x="428624" y="107950"/>
                  <a:pt x="398462" y="114300"/>
                </a:cubicBezTo>
                <a:cubicBezTo>
                  <a:pt x="368300" y="120650"/>
                  <a:pt x="354012" y="119063"/>
                  <a:pt x="312737" y="133350"/>
                </a:cubicBezTo>
                <a:cubicBezTo>
                  <a:pt x="271462" y="147638"/>
                  <a:pt x="177799" y="173038"/>
                  <a:pt x="150812" y="200025"/>
                </a:cubicBezTo>
                <a:cubicBezTo>
                  <a:pt x="123825" y="227012"/>
                  <a:pt x="141287" y="265113"/>
                  <a:pt x="150812" y="295275"/>
                </a:cubicBezTo>
                <a:cubicBezTo>
                  <a:pt x="160337" y="325437"/>
                  <a:pt x="187324" y="354012"/>
                  <a:pt x="207962" y="381000"/>
                </a:cubicBezTo>
                <a:cubicBezTo>
                  <a:pt x="228600" y="407988"/>
                  <a:pt x="246062" y="434975"/>
                  <a:pt x="274637" y="457200"/>
                </a:cubicBezTo>
                <a:cubicBezTo>
                  <a:pt x="303212" y="479425"/>
                  <a:pt x="334962" y="487362"/>
                  <a:pt x="379412" y="514350"/>
                </a:cubicBezTo>
                <a:cubicBezTo>
                  <a:pt x="423862" y="541338"/>
                  <a:pt x="487362" y="592138"/>
                  <a:pt x="541337" y="619125"/>
                </a:cubicBezTo>
                <a:cubicBezTo>
                  <a:pt x="595312" y="646112"/>
                  <a:pt x="650875" y="654050"/>
                  <a:pt x="703262" y="676275"/>
                </a:cubicBezTo>
                <a:cubicBezTo>
                  <a:pt x="755649" y="698500"/>
                  <a:pt x="798512" y="727075"/>
                  <a:pt x="855662" y="752475"/>
                </a:cubicBezTo>
                <a:cubicBezTo>
                  <a:pt x="912812" y="777875"/>
                  <a:pt x="987425" y="815975"/>
                  <a:pt x="1046162" y="828675"/>
                </a:cubicBezTo>
                <a:cubicBezTo>
                  <a:pt x="1104900" y="841375"/>
                  <a:pt x="1165225" y="823913"/>
                  <a:pt x="1208087" y="828675"/>
                </a:cubicBezTo>
                <a:cubicBezTo>
                  <a:pt x="1250950" y="833438"/>
                  <a:pt x="1281112" y="865188"/>
                  <a:pt x="1303337" y="857250"/>
                </a:cubicBezTo>
                <a:cubicBezTo>
                  <a:pt x="1325562" y="849313"/>
                  <a:pt x="1331912" y="808037"/>
                  <a:pt x="1341437" y="781050"/>
                </a:cubicBezTo>
                <a:cubicBezTo>
                  <a:pt x="1350962" y="754063"/>
                  <a:pt x="1368424" y="720725"/>
                  <a:pt x="1360487" y="695325"/>
                </a:cubicBezTo>
                <a:cubicBezTo>
                  <a:pt x="1352550" y="669925"/>
                  <a:pt x="1319212" y="649288"/>
                  <a:pt x="1293812" y="628650"/>
                </a:cubicBezTo>
                <a:cubicBezTo>
                  <a:pt x="1268412" y="608012"/>
                  <a:pt x="1241424" y="588962"/>
                  <a:pt x="1208087" y="571500"/>
                </a:cubicBezTo>
                <a:cubicBezTo>
                  <a:pt x="1174750" y="554038"/>
                  <a:pt x="1135062" y="546100"/>
                  <a:pt x="1093787" y="523875"/>
                </a:cubicBezTo>
                <a:cubicBezTo>
                  <a:pt x="1052512" y="501650"/>
                  <a:pt x="1009649" y="460375"/>
                  <a:pt x="960437" y="438150"/>
                </a:cubicBezTo>
                <a:cubicBezTo>
                  <a:pt x="911225" y="415925"/>
                  <a:pt x="841374" y="411162"/>
                  <a:pt x="798512" y="390525"/>
                </a:cubicBezTo>
                <a:cubicBezTo>
                  <a:pt x="755650" y="369888"/>
                  <a:pt x="731837" y="336550"/>
                  <a:pt x="703262" y="314325"/>
                </a:cubicBezTo>
                <a:cubicBezTo>
                  <a:pt x="674687" y="292100"/>
                  <a:pt x="652462" y="284163"/>
                  <a:pt x="627062" y="257175"/>
                </a:cubicBezTo>
                <a:cubicBezTo>
                  <a:pt x="601662" y="230188"/>
                  <a:pt x="579437" y="171450"/>
                  <a:pt x="550862" y="152400"/>
                </a:cubicBezTo>
                <a:cubicBezTo>
                  <a:pt x="522287" y="133350"/>
                  <a:pt x="493712" y="136525"/>
                  <a:pt x="455612" y="142875"/>
                </a:cubicBezTo>
                <a:cubicBezTo>
                  <a:pt x="417512" y="149225"/>
                  <a:pt x="358774" y="176213"/>
                  <a:pt x="322262" y="190500"/>
                </a:cubicBezTo>
                <a:cubicBezTo>
                  <a:pt x="285750" y="204787"/>
                  <a:pt x="250824" y="204788"/>
                  <a:pt x="236537" y="228600"/>
                </a:cubicBezTo>
                <a:cubicBezTo>
                  <a:pt x="222250" y="252412"/>
                  <a:pt x="223837" y="309563"/>
                  <a:pt x="236537" y="333375"/>
                </a:cubicBezTo>
                <a:cubicBezTo>
                  <a:pt x="249237" y="357188"/>
                  <a:pt x="288925" y="357188"/>
                  <a:pt x="312737" y="371475"/>
                </a:cubicBezTo>
                <a:cubicBezTo>
                  <a:pt x="336549" y="385762"/>
                  <a:pt x="357187" y="396875"/>
                  <a:pt x="379412" y="419100"/>
                </a:cubicBezTo>
                <a:cubicBezTo>
                  <a:pt x="401637" y="441325"/>
                  <a:pt x="412750" y="482600"/>
                  <a:pt x="446087" y="504825"/>
                </a:cubicBezTo>
                <a:cubicBezTo>
                  <a:pt x="479424" y="527050"/>
                  <a:pt x="533400" y="533400"/>
                  <a:pt x="579437" y="552450"/>
                </a:cubicBezTo>
                <a:cubicBezTo>
                  <a:pt x="625474" y="571500"/>
                  <a:pt x="722312" y="619125"/>
                  <a:pt x="722312" y="619125"/>
                </a:cubicBezTo>
                <a:lnTo>
                  <a:pt x="865187" y="685800"/>
                </a:lnTo>
                <a:cubicBezTo>
                  <a:pt x="911224" y="708025"/>
                  <a:pt x="955675" y="735013"/>
                  <a:pt x="998537" y="752475"/>
                </a:cubicBezTo>
                <a:cubicBezTo>
                  <a:pt x="1041399" y="769937"/>
                  <a:pt x="1085850" y="787400"/>
                  <a:pt x="1122362" y="790575"/>
                </a:cubicBezTo>
                <a:cubicBezTo>
                  <a:pt x="1158874" y="793750"/>
                  <a:pt x="1192212" y="788988"/>
                  <a:pt x="1217612" y="771525"/>
                </a:cubicBezTo>
                <a:cubicBezTo>
                  <a:pt x="1243012" y="754062"/>
                  <a:pt x="1276350" y="709613"/>
                  <a:pt x="1274762" y="685800"/>
                </a:cubicBezTo>
                <a:cubicBezTo>
                  <a:pt x="1273174" y="661987"/>
                  <a:pt x="1246187" y="654050"/>
                  <a:pt x="1208087" y="628650"/>
                </a:cubicBezTo>
                <a:cubicBezTo>
                  <a:pt x="1169987" y="603250"/>
                  <a:pt x="1096962" y="557212"/>
                  <a:pt x="1046162" y="533400"/>
                </a:cubicBezTo>
                <a:cubicBezTo>
                  <a:pt x="995362" y="509588"/>
                  <a:pt x="947737" y="503237"/>
                  <a:pt x="903287" y="485775"/>
                </a:cubicBezTo>
                <a:cubicBezTo>
                  <a:pt x="858837" y="468313"/>
                  <a:pt x="822324" y="450850"/>
                  <a:pt x="779462" y="428625"/>
                </a:cubicBezTo>
                <a:cubicBezTo>
                  <a:pt x="736600" y="406400"/>
                  <a:pt x="687387" y="384175"/>
                  <a:pt x="646112" y="352425"/>
                </a:cubicBezTo>
                <a:cubicBezTo>
                  <a:pt x="604837" y="320675"/>
                  <a:pt x="574674" y="258762"/>
                  <a:pt x="531812" y="238125"/>
                </a:cubicBezTo>
                <a:cubicBezTo>
                  <a:pt x="488950" y="217488"/>
                  <a:pt x="420687" y="222250"/>
                  <a:pt x="388937" y="228600"/>
                </a:cubicBezTo>
                <a:cubicBezTo>
                  <a:pt x="357187" y="234950"/>
                  <a:pt x="341312" y="247650"/>
                  <a:pt x="341312" y="276225"/>
                </a:cubicBezTo>
                <a:cubicBezTo>
                  <a:pt x="341312" y="304800"/>
                  <a:pt x="369887" y="365125"/>
                  <a:pt x="388937" y="400050"/>
                </a:cubicBezTo>
                <a:cubicBezTo>
                  <a:pt x="407987" y="434975"/>
                  <a:pt x="430212" y="471488"/>
                  <a:pt x="455612" y="485775"/>
                </a:cubicBezTo>
                <a:cubicBezTo>
                  <a:pt x="481012" y="500062"/>
                  <a:pt x="512762" y="474663"/>
                  <a:pt x="541337" y="485775"/>
                </a:cubicBezTo>
                <a:cubicBezTo>
                  <a:pt x="569912" y="496887"/>
                  <a:pt x="585787" y="538163"/>
                  <a:pt x="627062" y="552450"/>
                </a:cubicBezTo>
                <a:cubicBezTo>
                  <a:pt x="668337" y="566738"/>
                  <a:pt x="742950" y="555625"/>
                  <a:pt x="788987" y="571500"/>
                </a:cubicBezTo>
                <a:cubicBezTo>
                  <a:pt x="835025" y="587375"/>
                  <a:pt x="863600" y="623888"/>
                  <a:pt x="903287" y="647700"/>
                </a:cubicBezTo>
                <a:cubicBezTo>
                  <a:pt x="942975" y="671513"/>
                  <a:pt x="985837" y="703263"/>
                  <a:pt x="1027112" y="714375"/>
                </a:cubicBezTo>
                <a:cubicBezTo>
                  <a:pt x="1068387" y="725487"/>
                  <a:pt x="1119187" y="712787"/>
                  <a:pt x="1150937" y="714375"/>
                </a:cubicBezTo>
                <a:cubicBezTo>
                  <a:pt x="1182687" y="715963"/>
                  <a:pt x="1230312" y="742950"/>
                  <a:pt x="1217612" y="723900"/>
                </a:cubicBezTo>
                <a:cubicBezTo>
                  <a:pt x="1204912" y="704850"/>
                  <a:pt x="1120775" y="627063"/>
                  <a:pt x="1074737" y="600075"/>
                </a:cubicBezTo>
                <a:cubicBezTo>
                  <a:pt x="1028699" y="573087"/>
                  <a:pt x="976312" y="574675"/>
                  <a:pt x="941387" y="561975"/>
                </a:cubicBezTo>
                <a:cubicBezTo>
                  <a:pt x="906462" y="549275"/>
                  <a:pt x="895349" y="539750"/>
                  <a:pt x="865187" y="523875"/>
                </a:cubicBezTo>
                <a:cubicBezTo>
                  <a:pt x="835025" y="508000"/>
                  <a:pt x="800099" y="488950"/>
                  <a:pt x="760412" y="466725"/>
                </a:cubicBezTo>
                <a:cubicBezTo>
                  <a:pt x="720725" y="444500"/>
                  <a:pt x="671512" y="417513"/>
                  <a:pt x="627062" y="390525"/>
                </a:cubicBezTo>
                <a:cubicBezTo>
                  <a:pt x="582612" y="363537"/>
                  <a:pt x="515937" y="303213"/>
                  <a:pt x="493712" y="304800"/>
                </a:cubicBezTo>
                <a:cubicBezTo>
                  <a:pt x="471487" y="306387"/>
                  <a:pt x="479425" y="379413"/>
                  <a:pt x="493712" y="400050"/>
                </a:cubicBezTo>
                <a:cubicBezTo>
                  <a:pt x="507999" y="420687"/>
                  <a:pt x="557212" y="415925"/>
                  <a:pt x="579437" y="428625"/>
                </a:cubicBezTo>
                <a:cubicBezTo>
                  <a:pt x="601662" y="441325"/>
                  <a:pt x="606425" y="463550"/>
                  <a:pt x="627062" y="476250"/>
                </a:cubicBezTo>
                <a:cubicBezTo>
                  <a:pt x="647699" y="488950"/>
                  <a:pt x="677862" y="492125"/>
                  <a:pt x="703262" y="504825"/>
                </a:cubicBezTo>
                <a:cubicBezTo>
                  <a:pt x="728662" y="517525"/>
                  <a:pt x="752475" y="539750"/>
                  <a:pt x="779462" y="552450"/>
                </a:cubicBezTo>
                <a:cubicBezTo>
                  <a:pt x="806449" y="565150"/>
                  <a:pt x="836612" y="568325"/>
                  <a:pt x="865187" y="581025"/>
                </a:cubicBezTo>
                <a:cubicBezTo>
                  <a:pt x="893762" y="593725"/>
                  <a:pt x="912812" y="615950"/>
                  <a:pt x="950912" y="628650"/>
                </a:cubicBezTo>
                <a:cubicBezTo>
                  <a:pt x="989012" y="641350"/>
                  <a:pt x="1058862" y="652463"/>
                  <a:pt x="1093787" y="657225"/>
                </a:cubicBezTo>
                <a:cubicBezTo>
                  <a:pt x="1128712" y="661988"/>
                  <a:pt x="1133475" y="652463"/>
                  <a:pt x="1160462" y="657225"/>
                </a:cubicBezTo>
                <a:cubicBezTo>
                  <a:pt x="1187449" y="661987"/>
                  <a:pt x="1212850" y="676275"/>
                  <a:pt x="1255712" y="685800"/>
                </a:cubicBezTo>
                <a:cubicBezTo>
                  <a:pt x="1298574" y="695325"/>
                  <a:pt x="1452562" y="693737"/>
                  <a:pt x="1417637" y="714375"/>
                </a:cubicBezTo>
                <a:cubicBezTo>
                  <a:pt x="1382712" y="735013"/>
                  <a:pt x="1128712" y="823912"/>
                  <a:pt x="1046162" y="809625"/>
                </a:cubicBezTo>
                <a:cubicBezTo>
                  <a:pt x="963612" y="795338"/>
                  <a:pt x="950912" y="692150"/>
                  <a:pt x="922337" y="628650"/>
                </a:cubicBezTo>
                <a:cubicBezTo>
                  <a:pt x="893762" y="565150"/>
                  <a:pt x="946149" y="488950"/>
                  <a:pt x="874712" y="428625"/>
                </a:cubicBezTo>
                <a:cubicBezTo>
                  <a:pt x="803275" y="368300"/>
                  <a:pt x="530224" y="247650"/>
                  <a:pt x="493712" y="266700"/>
                </a:cubicBezTo>
                <a:cubicBezTo>
                  <a:pt x="457200" y="285750"/>
                  <a:pt x="595312" y="487362"/>
                  <a:pt x="655637" y="542925"/>
                </a:cubicBezTo>
                <a:cubicBezTo>
                  <a:pt x="715962" y="598488"/>
                  <a:pt x="884237" y="652462"/>
                  <a:pt x="855662" y="600075"/>
                </a:cubicBezTo>
                <a:cubicBezTo>
                  <a:pt x="827087" y="547688"/>
                  <a:pt x="585787" y="285750"/>
                  <a:pt x="484187" y="228600"/>
                </a:cubicBezTo>
                <a:cubicBezTo>
                  <a:pt x="382587" y="171450"/>
                  <a:pt x="290512" y="223838"/>
                  <a:pt x="246062" y="257175"/>
                </a:cubicBezTo>
                <a:cubicBezTo>
                  <a:pt x="201612" y="290512"/>
                  <a:pt x="165100" y="396875"/>
                  <a:pt x="217487" y="428625"/>
                </a:cubicBezTo>
                <a:cubicBezTo>
                  <a:pt x="269874" y="460375"/>
                  <a:pt x="528637" y="468312"/>
                  <a:pt x="560387" y="447675"/>
                </a:cubicBezTo>
                <a:cubicBezTo>
                  <a:pt x="592137" y="427038"/>
                  <a:pt x="409574" y="323850"/>
                  <a:pt x="407987" y="304800"/>
                </a:cubicBezTo>
                <a:cubicBezTo>
                  <a:pt x="406400" y="285750"/>
                  <a:pt x="541337" y="376237"/>
                  <a:pt x="550862" y="333375"/>
                </a:cubicBezTo>
                <a:cubicBezTo>
                  <a:pt x="560387" y="290513"/>
                  <a:pt x="512762" y="95250"/>
                  <a:pt x="465137" y="47625"/>
                </a:cubicBezTo>
                <a:cubicBezTo>
                  <a:pt x="417512" y="0"/>
                  <a:pt x="323849" y="41275"/>
                  <a:pt x="265112" y="47625"/>
                </a:cubicBezTo>
                <a:cubicBezTo>
                  <a:pt x="206375" y="53975"/>
                  <a:pt x="139699" y="47625"/>
                  <a:pt x="112712" y="85725"/>
                </a:cubicBezTo>
                <a:cubicBezTo>
                  <a:pt x="85725" y="123825"/>
                  <a:pt x="88900" y="211138"/>
                  <a:pt x="103187" y="276225"/>
                </a:cubicBezTo>
                <a:cubicBezTo>
                  <a:pt x="117474" y="341312"/>
                  <a:pt x="122237" y="403225"/>
                  <a:pt x="198437" y="476250"/>
                </a:cubicBezTo>
                <a:cubicBezTo>
                  <a:pt x="274637" y="549275"/>
                  <a:pt x="469899" y="671512"/>
                  <a:pt x="560387" y="714375"/>
                </a:cubicBezTo>
                <a:cubicBezTo>
                  <a:pt x="650875" y="757238"/>
                  <a:pt x="663575" y="714375"/>
                  <a:pt x="741362" y="733425"/>
                </a:cubicBezTo>
                <a:cubicBezTo>
                  <a:pt x="819149" y="752475"/>
                  <a:pt x="1027112" y="828675"/>
                  <a:pt x="1027112" y="828675"/>
                </a:cubicBezTo>
                <a:cubicBezTo>
                  <a:pt x="1103312" y="854075"/>
                  <a:pt x="1149350" y="884238"/>
                  <a:pt x="1198562" y="885825"/>
                </a:cubicBezTo>
                <a:cubicBezTo>
                  <a:pt x="1247774" y="887412"/>
                  <a:pt x="1301750" y="871538"/>
                  <a:pt x="1322387" y="838200"/>
                </a:cubicBezTo>
                <a:cubicBezTo>
                  <a:pt x="1343025" y="804863"/>
                  <a:pt x="1366837" y="723900"/>
                  <a:pt x="1322387" y="685800"/>
                </a:cubicBezTo>
                <a:cubicBezTo>
                  <a:pt x="1277937" y="647700"/>
                  <a:pt x="1141412" y="601663"/>
                  <a:pt x="1055687" y="609600"/>
                </a:cubicBezTo>
                <a:cubicBezTo>
                  <a:pt x="969962" y="617537"/>
                  <a:pt x="879474" y="706438"/>
                  <a:pt x="808037" y="733425"/>
                </a:cubicBezTo>
                <a:cubicBezTo>
                  <a:pt x="736600" y="760412"/>
                  <a:pt x="679449" y="779462"/>
                  <a:pt x="627062" y="771525"/>
                </a:cubicBezTo>
                <a:cubicBezTo>
                  <a:pt x="574675" y="763588"/>
                  <a:pt x="506412" y="731837"/>
                  <a:pt x="493712" y="685800"/>
                </a:cubicBezTo>
                <a:cubicBezTo>
                  <a:pt x="481012" y="639763"/>
                  <a:pt x="523874" y="541338"/>
                  <a:pt x="550862" y="495300"/>
                </a:cubicBezTo>
                <a:cubicBezTo>
                  <a:pt x="577850" y="449262"/>
                  <a:pt x="639762" y="457200"/>
                  <a:pt x="655637" y="409575"/>
                </a:cubicBezTo>
                <a:cubicBezTo>
                  <a:pt x="671512" y="361950"/>
                  <a:pt x="688974" y="244475"/>
                  <a:pt x="646112" y="209550"/>
                </a:cubicBezTo>
                <a:cubicBezTo>
                  <a:pt x="603250" y="174625"/>
                  <a:pt x="458787" y="173038"/>
                  <a:pt x="398462" y="200025"/>
                </a:cubicBezTo>
                <a:cubicBezTo>
                  <a:pt x="338137" y="227012"/>
                  <a:pt x="252412" y="317500"/>
                  <a:pt x="284162" y="371475"/>
                </a:cubicBezTo>
                <a:cubicBezTo>
                  <a:pt x="315912" y="425450"/>
                  <a:pt x="498475" y="514350"/>
                  <a:pt x="588962" y="523875"/>
                </a:cubicBezTo>
                <a:cubicBezTo>
                  <a:pt x="679450" y="533400"/>
                  <a:pt x="758825" y="428625"/>
                  <a:pt x="827087" y="428625"/>
                </a:cubicBezTo>
                <a:cubicBezTo>
                  <a:pt x="895349" y="428625"/>
                  <a:pt x="966787" y="455613"/>
                  <a:pt x="998537" y="523875"/>
                </a:cubicBezTo>
                <a:cubicBezTo>
                  <a:pt x="1030287" y="592138"/>
                  <a:pt x="973137" y="774700"/>
                  <a:pt x="1017587" y="838200"/>
                </a:cubicBezTo>
                <a:cubicBezTo>
                  <a:pt x="1062037" y="901700"/>
                  <a:pt x="1208087" y="919163"/>
                  <a:pt x="1265237" y="904875"/>
                </a:cubicBezTo>
                <a:cubicBezTo>
                  <a:pt x="1322387" y="890588"/>
                  <a:pt x="1414462" y="815975"/>
                  <a:pt x="1360487" y="752475"/>
                </a:cubicBezTo>
                <a:cubicBezTo>
                  <a:pt x="1306512" y="688975"/>
                  <a:pt x="1087437" y="579437"/>
                  <a:pt x="941387" y="523875"/>
                </a:cubicBezTo>
                <a:cubicBezTo>
                  <a:pt x="795337" y="468313"/>
                  <a:pt x="598487" y="436562"/>
                  <a:pt x="484187" y="419100"/>
                </a:cubicBezTo>
                <a:cubicBezTo>
                  <a:pt x="369887" y="401638"/>
                  <a:pt x="317499" y="442912"/>
                  <a:pt x="255587" y="419100"/>
                </a:cubicBezTo>
                <a:cubicBezTo>
                  <a:pt x="193675" y="395288"/>
                  <a:pt x="146050" y="322263"/>
                  <a:pt x="112712" y="276225"/>
                </a:cubicBezTo>
                <a:cubicBezTo>
                  <a:pt x="79375" y="230188"/>
                  <a:pt x="33337" y="173037"/>
                  <a:pt x="55562" y="142875"/>
                </a:cubicBezTo>
                <a:cubicBezTo>
                  <a:pt x="77787" y="112713"/>
                  <a:pt x="179387" y="107950"/>
                  <a:pt x="246062" y="95250"/>
                </a:cubicBezTo>
                <a:cubicBezTo>
                  <a:pt x="312737" y="82550"/>
                  <a:pt x="412750" y="31750"/>
                  <a:pt x="455612" y="66675"/>
                </a:cubicBezTo>
                <a:cubicBezTo>
                  <a:pt x="498474" y="101600"/>
                  <a:pt x="463550" y="247650"/>
                  <a:pt x="503237" y="304800"/>
                </a:cubicBezTo>
                <a:cubicBezTo>
                  <a:pt x="542925" y="361950"/>
                  <a:pt x="618331" y="385762"/>
                  <a:pt x="693737" y="409575"/>
                </a:cubicBezTo>
              </a:path>
            </a:pathLst>
          </a:custGeom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Полилиния 27"/>
          <p:cNvSpPr/>
          <p:nvPr/>
        </p:nvSpPr>
        <p:spPr>
          <a:xfrm>
            <a:off x="6007100" y="1309688"/>
            <a:ext cx="1350963" cy="452437"/>
          </a:xfrm>
          <a:custGeom>
            <a:avLst/>
            <a:gdLst>
              <a:gd name="connsiteX0" fmla="*/ 60325 w 1350963"/>
              <a:gd name="connsiteY0" fmla="*/ 223837 h 452437"/>
              <a:gd name="connsiteX1" fmla="*/ 231775 w 1350963"/>
              <a:gd name="connsiteY1" fmla="*/ 138112 h 452437"/>
              <a:gd name="connsiteX2" fmla="*/ 317500 w 1350963"/>
              <a:gd name="connsiteY2" fmla="*/ 119062 h 452437"/>
              <a:gd name="connsiteX3" fmla="*/ 460375 w 1350963"/>
              <a:gd name="connsiteY3" fmla="*/ 80962 h 452437"/>
              <a:gd name="connsiteX4" fmla="*/ 688975 w 1350963"/>
              <a:gd name="connsiteY4" fmla="*/ 42862 h 452437"/>
              <a:gd name="connsiteX5" fmla="*/ 841375 w 1350963"/>
              <a:gd name="connsiteY5" fmla="*/ 4762 h 452437"/>
              <a:gd name="connsiteX6" fmla="*/ 1050925 w 1350963"/>
              <a:gd name="connsiteY6" fmla="*/ 14287 h 452437"/>
              <a:gd name="connsiteX7" fmla="*/ 1222375 w 1350963"/>
              <a:gd name="connsiteY7" fmla="*/ 42862 h 452437"/>
              <a:gd name="connsiteX8" fmla="*/ 1336675 w 1350963"/>
              <a:gd name="connsiteY8" fmla="*/ 80962 h 452437"/>
              <a:gd name="connsiteX9" fmla="*/ 1308100 w 1350963"/>
              <a:gd name="connsiteY9" fmla="*/ 233362 h 452437"/>
              <a:gd name="connsiteX10" fmla="*/ 1174750 w 1350963"/>
              <a:gd name="connsiteY10" fmla="*/ 261937 h 452437"/>
              <a:gd name="connsiteX11" fmla="*/ 1031875 w 1350963"/>
              <a:gd name="connsiteY11" fmla="*/ 280987 h 452437"/>
              <a:gd name="connsiteX12" fmla="*/ 879475 w 1350963"/>
              <a:gd name="connsiteY12" fmla="*/ 300037 h 452437"/>
              <a:gd name="connsiteX13" fmla="*/ 688975 w 1350963"/>
              <a:gd name="connsiteY13" fmla="*/ 338137 h 452437"/>
              <a:gd name="connsiteX14" fmla="*/ 479425 w 1350963"/>
              <a:gd name="connsiteY14" fmla="*/ 376237 h 452437"/>
              <a:gd name="connsiteX15" fmla="*/ 384175 w 1350963"/>
              <a:gd name="connsiteY15" fmla="*/ 433387 h 452437"/>
              <a:gd name="connsiteX16" fmla="*/ 117475 w 1350963"/>
              <a:gd name="connsiteY16" fmla="*/ 442912 h 452437"/>
              <a:gd name="connsiteX17" fmla="*/ 50800 w 1350963"/>
              <a:gd name="connsiteY17" fmla="*/ 433387 h 452437"/>
              <a:gd name="connsiteX18" fmla="*/ 3175 w 1350963"/>
              <a:gd name="connsiteY18" fmla="*/ 328612 h 452437"/>
              <a:gd name="connsiteX19" fmla="*/ 60325 w 1350963"/>
              <a:gd name="connsiteY19" fmla="*/ 223837 h 4524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1350963" h="452437">
                <a:moveTo>
                  <a:pt x="60325" y="223837"/>
                </a:moveTo>
                <a:cubicBezTo>
                  <a:pt x="98425" y="192087"/>
                  <a:pt x="188913" y="155574"/>
                  <a:pt x="231775" y="138112"/>
                </a:cubicBezTo>
                <a:cubicBezTo>
                  <a:pt x="274637" y="120650"/>
                  <a:pt x="279400" y="128587"/>
                  <a:pt x="317500" y="119062"/>
                </a:cubicBezTo>
                <a:cubicBezTo>
                  <a:pt x="355600" y="109537"/>
                  <a:pt x="398463" y="93662"/>
                  <a:pt x="460375" y="80962"/>
                </a:cubicBezTo>
                <a:cubicBezTo>
                  <a:pt x="522288" y="68262"/>
                  <a:pt x="625475" y="55562"/>
                  <a:pt x="688975" y="42862"/>
                </a:cubicBezTo>
                <a:cubicBezTo>
                  <a:pt x="752475" y="30162"/>
                  <a:pt x="781050" y="9525"/>
                  <a:pt x="841375" y="4762"/>
                </a:cubicBezTo>
                <a:cubicBezTo>
                  <a:pt x="901700" y="0"/>
                  <a:pt x="987425" y="7937"/>
                  <a:pt x="1050925" y="14287"/>
                </a:cubicBezTo>
                <a:cubicBezTo>
                  <a:pt x="1114425" y="20637"/>
                  <a:pt x="1174750" y="31750"/>
                  <a:pt x="1222375" y="42862"/>
                </a:cubicBezTo>
                <a:cubicBezTo>
                  <a:pt x="1270000" y="53974"/>
                  <a:pt x="1322388" y="49212"/>
                  <a:pt x="1336675" y="80962"/>
                </a:cubicBezTo>
                <a:cubicBezTo>
                  <a:pt x="1350963" y="112712"/>
                  <a:pt x="1335088" y="203200"/>
                  <a:pt x="1308100" y="233362"/>
                </a:cubicBezTo>
                <a:cubicBezTo>
                  <a:pt x="1281113" y="263525"/>
                  <a:pt x="1220787" y="254000"/>
                  <a:pt x="1174750" y="261937"/>
                </a:cubicBezTo>
                <a:cubicBezTo>
                  <a:pt x="1128713" y="269874"/>
                  <a:pt x="1031875" y="280987"/>
                  <a:pt x="1031875" y="280987"/>
                </a:cubicBezTo>
                <a:cubicBezTo>
                  <a:pt x="982662" y="287337"/>
                  <a:pt x="936625" y="290512"/>
                  <a:pt x="879475" y="300037"/>
                </a:cubicBezTo>
                <a:cubicBezTo>
                  <a:pt x="822325" y="309562"/>
                  <a:pt x="688975" y="338137"/>
                  <a:pt x="688975" y="338137"/>
                </a:cubicBezTo>
                <a:cubicBezTo>
                  <a:pt x="622300" y="350837"/>
                  <a:pt x="530225" y="360362"/>
                  <a:pt x="479425" y="376237"/>
                </a:cubicBezTo>
                <a:cubicBezTo>
                  <a:pt x="428625" y="392112"/>
                  <a:pt x="444500" y="422275"/>
                  <a:pt x="384175" y="433387"/>
                </a:cubicBezTo>
                <a:cubicBezTo>
                  <a:pt x="323850" y="444499"/>
                  <a:pt x="173037" y="442912"/>
                  <a:pt x="117475" y="442912"/>
                </a:cubicBezTo>
                <a:cubicBezTo>
                  <a:pt x="61913" y="442912"/>
                  <a:pt x="69850" y="452437"/>
                  <a:pt x="50800" y="433387"/>
                </a:cubicBezTo>
                <a:cubicBezTo>
                  <a:pt x="31750" y="414337"/>
                  <a:pt x="6350" y="357187"/>
                  <a:pt x="3175" y="328612"/>
                </a:cubicBezTo>
                <a:cubicBezTo>
                  <a:pt x="0" y="300037"/>
                  <a:pt x="22225" y="255587"/>
                  <a:pt x="60325" y="223837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Полилиния 28">
            <a:hlinkClick r:id="rId7" action="ppaction://hlinksldjump"/>
          </p:cNvPr>
          <p:cNvSpPr/>
          <p:nvPr/>
        </p:nvSpPr>
        <p:spPr>
          <a:xfrm>
            <a:off x="5894388" y="1301750"/>
            <a:ext cx="1501775" cy="457200"/>
          </a:xfrm>
          <a:custGeom>
            <a:avLst/>
            <a:gdLst>
              <a:gd name="connsiteX0" fmla="*/ 173037 w 1501775"/>
              <a:gd name="connsiteY0" fmla="*/ 260350 h 457200"/>
              <a:gd name="connsiteX1" fmla="*/ 392112 w 1501775"/>
              <a:gd name="connsiteY1" fmla="*/ 165100 h 457200"/>
              <a:gd name="connsiteX2" fmla="*/ 611187 w 1501775"/>
              <a:gd name="connsiteY2" fmla="*/ 127000 h 457200"/>
              <a:gd name="connsiteX3" fmla="*/ 839787 w 1501775"/>
              <a:gd name="connsiteY3" fmla="*/ 107950 h 457200"/>
              <a:gd name="connsiteX4" fmla="*/ 1058862 w 1501775"/>
              <a:gd name="connsiteY4" fmla="*/ 50800 h 457200"/>
              <a:gd name="connsiteX5" fmla="*/ 1230312 w 1501775"/>
              <a:gd name="connsiteY5" fmla="*/ 50800 h 457200"/>
              <a:gd name="connsiteX6" fmla="*/ 1363662 w 1501775"/>
              <a:gd name="connsiteY6" fmla="*/ 79375 h 457200"/>
              <a:gd name="connsiteX7" fmla="*/ 1163637 w 1501775"/>
              <a:gd name="connsiteY7" fmla="*/ 250825 h 457200"/>
              <a:gd name="connsiteX8" fmla="*/ 1325562 w 1501775"/>
              <a:gd name="connsiteY8" fmla="*/ 222250 h 457200"/>
              <a:gd name="connsiteX9" fmla="*/ 1011237 w 1501775"/>
              <a:gd name="connsiteY9" fmla="*/ 117475 h 457200"/>
              <a:gd name="connsiteX10" fmla="*/ 1068387 w 1501775"/>
              <a:gd name="connsiteY10" fmla="*/ 260350 h 457200"/>
              <a:gd name="connsiteX11" fmla="*/ 877887 w 1501775"/>
              <a:gd name="connsiteY11" fmla="*/ 298450 h 457200"/>
              <a:gd name="connsiteX12" fmla="*/ 687387 w 1501775"/>
              <a:gd name="connsiteY12" fmla="*/ 317500 h 457200"/>
              <a:gd name="connsiteX13" fmla="*/ 515937 w 1501775"/>
              <a:gd name="connsiteY13" fmla="*/ 317500 h 457200"/>
              <a:gd name="connsiteX14" fmla="*/ 354012 w 1501775"/>
              <a:gd name="connsiteY14" fmla="*/ 374650 h 457200"/>
              <a:gd name="connsiteX15" fmla="*/ 239712 w 1501775"/>
              <a:gd name="connsiteY15" fmla="*/ 307975 h 457200"/>
              <a:gd name="connsiteX16" fmla="*/ 506412 w 1501775"/>
              <a:gd name="connsiteY16" fmla="*/ 231775 h 457200"/>
              <a:gd name="connsiteX17" fmla="*/ 735012 w 1501775"/>
              <a:gd name="connsiteY17" fmla="*/ 203200 h 457200"/>
              <a:gd name="connsiteX18" fmla="*/ 992187 w 1501775"/>
              <a:gd name="connsiteY18" fmla="*/ 136525 h 457200"/>
              <a:gd name="connsiteX19" fmla="*/ 1268412 w 1501775"/>
              <a:gd name="connsiteY19" fmla="*/ 79375 h 457200"/>
              <a:gd name="connsiteX20" fmla="*/ 1306512 w 1501775"/>
              <a:gd name="connsiteY20" fmla="*/ 165100 h 457200"/>
              <a:gd name="connsiteX21" fmla="*/ 1020762 w 1501775"/>
              <a:gd name="connsiteY21" fmla="*/ 41275 h 457200"/>
              <a:gd name="connsiteX22" fmla="*/ 1135062 w 1501775"/>
              <a:gd name="connsiteY22" fmla="*/ 279400 h 457200"/>
              <a:gd name="connsiteX23" fmla="*/ 744537 w 1501775"/>
              <a:gd name="connsiteY23" fmla="*/ 98425 h 457200"/>
              <a:gd name="connsiteX24" fmla="*/ 735012 w 1501775"/>
              <a:gd name="connsiteY24" fmla="*/ 269875 h 457200"/>
              <a:gd name="connsiteX25" fmla="*/ 354012 w 1501775"/>
              <a:gd name="connsiteY25" fmla="*/ 107950 h 457200"/>
              <a:gd name="connsiteX26" fmla="*/ 534987 w 1501775"/>
              <a:gd name="connsiteY26" fmla="*/ 441325 h 457200"/>
              <a:gd name="connsiteX27" fmla="*/ 239712 w 1501775"/>
              <a:gd name="connsiteY27" fmla="*/ 203200 h 457200"/>
              <a:gd name="connsiteX28" fmla="*/ 192087 w 1501775"/>
              <a:gd name="connsiteY28" fmla="*/ 317500 h 457200"/>
              <a:gd name="connsiteX29" fmla="*/ 1392237 w 1501775"/>
              <a:gd name="connsiteY29" fmla="*/ 127000 h 457200"/>
              <a:gd name="connsiteX30" fmla="*/ 849312 w 1501775"/>
              <a:gd name="connsiteY30" fmla="*/ 222250 h 457200"/>
              <a:gd name="connsiteX31" fmla="*/ 363537 w 1501775"/>
              <a:gd name="connsiteY31" fmla="*/ 422275 h 457200"/>
              <a:gd name="connsiteX32" fmla="*/ 725487 w 1501775"/>
              <a:gd name="connsiteY32" fmla="*/ 60325 h 457200"/>
              <a:gd name="connsiteX33" fmla="*/ 963612 w 1501775"/>
              <a:gd name="connsiteY33" fmla="*/ 88900 h 457200"/>
              <a:gd name="connsiteX34" fmla="*/ 1316037 w 1501775"/>
              <a:gd name="connsiteY34" fmla="*/ 269875 h 457200"/>
              <a:gd name="connsiteX35" fmla="*/ 1439862 w 1501775"/>
              <a:gd name="connsiteY35" fmla="*/ 107950 h 457200"/>
              <a:gd name="connsiteX36" fmla="*/ 1401762 w 1501775"/>
              <a:gd name="connsiteY36" fmla="*/ 60325 h 457200"/>
              <a:gd name="connsiteX37" fmla="*/ 1220787 w 1501775"/>
              <a:gd name="connsiteY37" fmla="*/ 31750 h 457200"/>
              <a:gd name="connsiteX38" fmla="*/ 754062 w 1501775"/>
              <a:gd name="connsiteY38" fmla="*/ 12700 h 457200"/>
              <a:gd name="connsiteX39" fmla="*/ 468312 w 1501775"/>
              <a:gd name="connsiteY39" fmla="*/ 107950 h 457200"/>
              <a:gd name="connsiteX40" fmla="*/ 173037 w 1501775"/>
              <a:gd name="connsiteY40" fmla="*/ 260350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1501775" h="457200">
                <a:moveTo>
                  <a:pt x="173037" y="260350"/>
                </a:moveTo>
                <a:cubicBezTo>
                  <a:pt x="160337" y="269875"/>
                  <a:pt x="319087" y="187325"/>
                  <a:pt x="392112" y="165100"/>
                </a:cubicBezTo>
                <a:cubicBezTo>
                  <a:pt x="465137" y="142875"/>
                  <a:pt x="536575" y="136525"/>
                  <a:pt x="611187" y="127000"/>
                </a:cubicBezTo>
                <a:cubicBezTo>
                  <a:pt x="685799" y="117475"/>
                  <a:pt x="765175" y="120650"/>
                  <a:pt x="839787" y="107950"/>
                </a:cubicBezTo>
                <a:cubicBezTo>
                  <a:pt x="914399" y="95250"/>
                  <a:pt x="993775" y="60325"/>
                  <a:pt x="1058862" y="50800"/>
                </a:cubicBezTo>
                <a:cubicBezTo>
                  <a:pt x="1123949" y="41275"/>
                  <a:pt x="1179512" y="46038"/>
                  <a:pt x="1230312" y="50800"/>
                </a:cubicBezTo>
                <a:cubicBezTo>
                  <a:pt x="1281112" y="55562"/>
                  <a:pt x="1374774" y="46038"/>
                  <a:pt x="1363662" y="79375"/>
                </a:cubicBezTo>
                <a:cubicBezTo>
                  <a:pt x="1352550" y="112712"/>
                  <a:pt x="1169987" y="227013"/>
                  <a:pt x="1163637" y="250825"/>
                </a:cubicBezTo>
                <a:cubicBezTo>
                  <a:pt x="1157287" y="274637"/>
                  <a:pt x="1350962" y="244475"/>
                  <a:pt x="1325562" y="222250"/>
                </a:cubicBezTo>
                <a:cubicBezTo>
                  <a:pt x="1300162" y="200025"/>
                  <a:pt x="1054099" y="111125"/>
                  <a:pt x="1011237" y="117475"/>
                </a:cubicBezTo>
                <a:cubicBezTo>
                  <a:pt x="968375" y="123825"/>
                  <a:pt x="1090612" y="230188"/>
                  <a:pt x="1068387" y="260350"/>
                </a:cubicBezTo>
                <a:cubicBezTo>
                  <a:pt x="1046162" y="290512"/>
                  <a:pt x="941387" y="288925"/>
                  <a:pt x="877887" y="298450"/>
                </a:cubicBezTo>
                <a:cubicBezTo>
                  <a:pt x="814387" y="307975"/>
                  <a:pt x="747712" y="314325"/>
                  <a:pt x="687387" y="317500"/>
                </a:cubicBezTo>
                <a:cubicBezTo>
                  <a:pt x="627062" y="320675"/>
                  <a:pt x="571499" y="307975"/>
                  <a:pt x="515937" y="317500"/>
                </a:cubicBezTo>
                <a:cubicBezTo>
                  <a:pt x="460375" y="327025"/>
                  <a:pt x="400049" y="376237"/>
                  <a:pt x="354012" y="374650"/>
                </a:cubicBezTo>
                <a:cubicBezTo>
                  <a:pt x="307975" y="373063"/>
                  <a:pt x="214312" y="331788"/>
                  <a:pt x="239712" y="307975"/>
                </a:cubicBezTo>
                <a:cubicBezTo>
                  <a:pt x="265112" y="284163"/>
                  <a:pt x="423862" y="249237"/>
                  <a:pt x="506412" y="231775"/>
                </a:cubicBezTo>
                <a:cubicBezTo>
                  <a:pt x="588962" y="214313"/>
                  <a:pt x="654050" y="219075"/>
                  <a:pt x="735012" y="203200"/>
                </a:cubicBezTo>
                <a:cubicBezTo>
                  <a:pt x="815975" y="187325"/>
                  <a:pt x="903287" y="157162"/>
                  <a:pt x="992187" y="136525"/>
                </a:cubicBezTo>
                <a:cubicBezTo>
                  <a:pt x="1081087" y="115888"/>
                  <a:pt x="1216025" y="74613"/>
                  <a:pt x="1268412" y="79375"/>
                </a:cubicBezTo>
                <a:cubicBezTo>
                  <a:pt x="1320799" y="84137"/>
                  <a:pt x="1347787" y="171450"/>
                  <a:pt x="1306512" y="165100"/>
                </a:cubicBezTo>
                <a:cubicBezTo>
                  <a:pt x="1265237" y="158750"/>
                  <a:pt x="1049337" y="22225"/>
                  <a:pt x="1020762" y="41275"/>
                </a:cubicBezTo>
                <a:cubicBezTo>
                  <a:pt x="992187" y="60325"/>
                  <a:pt x="1181100" y="269875"/>
                  <a:pt x="1135062" y="279400"/>
                </a:cubicBezTo>
                <a:cubicBezTo>
                  <a:pt x="1089025" y="288925"/>
                  <a:pt x="811212" y="100012"/>
                  <a:pt x="744537" y="98425"/>
                </a:cubicBezTo>
                <a:cubicBezTo>
                  <a:pt x="677862" y="96838"/>
                  <a:pt x="800099" y="268288"/>
                  <a:pt x="735012" y="269875"/>
                </a:cubicBezTo>
                <a:cubicBezTo>
                  <a:pt x="669925" y="271462"/>
                  <a:pt x="387350" y="79375"/>
                  <a:pt x="354012" y="107950"/>
                </a:cubicBezTo>
                <a:cubicBezTo>
                  <a:pt x="320675" y="136525"/>
                  <a:pt x="554037" y="425450"/>
                  <a:pt x="534987" y="441325"/>
                </a:cubicBezTo>
                <a:cubicBezTo>
                  <a:pt x="515937" y="457200"/>
                  <a:pt x="296862" y="223837"/>
                  <a:pt x="239712" y="203200"/>
                </a:cubicBezTo>
                <a:cubicBezTo>
                  <a:pt x="182562" y="182563"/>
                  <a:pt x="0" y="330200"/>
                  <a:pt x="192087" y="317500"/>
                </a:cubicBezTo>
                <a:cubicBezTo>
                  <a:pt x="384174" y="304800"/>
                  <a:pt x="1282700" y="142875"/>
                  <a:pt x="1392237" y="127000"/>
                </a:cubicBezTo>
                <a:cubicBezTo>
                  <a:pt x="1501775" y="111125"/>
                  <a:pt x="1020762" y="173037"/>
                  <a:pt x="849312" y="222250"/>
                </a:cubicBezTo>
                <a:cubicBezTo>
                  <a:pt x="677862" y="271463"/>
                  <a:pt x="384175" y="449263"/>
                  <a:pt x="363537" y="422275"/>
                </a:cubicBezTo>
                <a:cubicBezTo>
                  <a:pt x="342899" y="395287"/>
                  <a:pt x="625475" y="115888"/>
                  <a:pt x="725487" y="60325"/>
                </a:cubicBezTo>
                <a:cubicBezTo>
                  <a:pt x="825500" y="4763"/>
                  <a:pt x="865187" y="53975"/>
                  <a:pt x="963612" y="88900"/>
                </a:cubicBezTo>
                <a:cubicBezTo>
                  <a:pt x="1062037" y="123825"/>
                  <a:pt x="1236662" y="266700"/>
                  <a:pt x="1316037" y="269875"/>
                </a:cubicBezTo>
                <a:cubicBezTo>
                  <a:pt x="1395412" y="273050"/>
                  <a:pt x="1425575" y="142875"/>
                  <a:pt x="1439862" y="107950"/>
                </a:cubicBezTo>
                <a:cubicBezTo>
                  <a:pt x="1454150" y="73025"/>
                  <a:pt x="1438275" y="73025"/>
                  <a:pt x="1401762" y="60325"/>
                </a:cubicBezTo>
                <a:cubicBezTo>
                  <a:pt x="1365250" y="47625"/>
                  <a:pt x="1328737" y="39688"/>
                  <a:pt x="1220787" y="31750"/>
                </a:cubicBezTo>
                <a:cubicBezTo>
                  <a:pt x="1112837" y="23813"/>
                  <a:pt x="879475" y="0"/>
                  <a:pt x="754062" y="12700"/>
                </a:cubicBezTo>
                <a:cubicBezTo>
                  <a:pt x="628650" y="25400"/>
                  <a:pt x="571499" y="63500"/>
                  <a:pt x="468312" y="107950"/>
                </a:cubicBezTo>
                <a:cubicBezTo>
                  <a:pt x="365125" y="152400"/>
                  <a:pt x="185737" y="250825"/>
                  <a:pt x="173037" y="260350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Полилиния 29">
            <a:hlinkClick r:id="rId7" action="ppaction://hlinksldjump"/>
          </p:cNvPr>
          <p:cNvSpPr/>
          <p:nvPr/>
        </p:nvSpPr>
        <p:spPr>
          <a:xfrm>
            <a:off x="7161213" y="1743075"/>
            <a:ext cx="917574" cy="1001713"/>
          </a:xfrm>
          <a:custGeom>
            <a:avLst/>
            <a:gdLst>
              <a:gd name="connsiteX0" fmla="*/ 58737 w 917574"/>
              <a:gd name="connsiteY0" fmla="*/ 114300 h 1001713"/>
              <a:gd name="connsiteX1" fmla="*/ 39687 w 917574"/>
              <a:gd name="connsiteY1" fmla="*/ 171450 h 1001713"/>
              <a:gd name="connsiteX2" fmla="*/ 125412 w 917574"/>
              <a:gd name="connsiteY2" fmla="*/ 333375 h 1001713"/>
              <a:gd name="connsiteX3" fmla="*/ 211137 w 917574"/>
              <a:gd name="connsiteY3" fmla="*/ 457200 h 1001713"/>
              <a:gd name="connsiteX4" fmla="*/ 325437 w 917574"/>
              <a:gd name="connsiteY4" fmla="*/ 723900 h 1001713"/>
              <a:gd name="connsiteX5" fmla="*/ 477837 w 917574"/>
              <a:gd name="connsiteY5" fmla="*/ 962025 h 1001713"/>
              <a:gd name="connsiteX6" fmla="*/ 687387 w 917574"/>
              <a:gd name="connsiteY6" fmla="*/ 962025 h 1001713"/>
              <a:gd name="connsiteX7" fmla="*/ 858837 w 917574"/>
              <a:gd name="connsiteY7" fmla="*/ 923925 h 1001713"/>
              <a:gd name="connsiteX8" fmla="*/ 915987 w 917574"/>
              <a:gd name="connsiteY8" fmla="*/ 800100 h 1001713"/>
              <a:gd name="connsiteX9" fmla="*/ 868362 w 917574"/>
              <a:gd name="connsiteY9" fmla="*/ 552450 h 1001713"/>
              <a:gd name="connsiteX10" fmla="*/ 630237 w 917574"/>
              <a:gd name="connsiteY10" fmla="*/ 180975 h 1001713"/>
              <a:gd name="connsiteX11" fmla="*/ 363537 w 917574"/>
              <a:gd name="connsiteY11" fmla="*/ 28575 h 1001713"/>
              <a:gd name="connsiteX12" fmla="*/ 182562 w 917574"/>
              <a:gd name="connsiteY12" fmla="*/ 19050 h 1001713"/>
              <a:gd name="connsiteX13" fmla="*/ 125412 w 917574"/>
              <a:gd name="connsiteY13" fmla="*/ 142875 h 1001713"/>
              <a:gd name="connsiteX14" fmla="*/ 249237 w 917574"/>
              <a:gd name="connsiteY14" fmla="*/ 419100 h 1001713"/>
              <a:gd name="connsiteX15" fmla="*/ 420687 w 917574"/>
              <a:gd name="connsiteY15" fmla="*/ 704850 h 1001713"/>
              <a:gd name="connsiteX16" fmla="*/ 525462 w 917574"/>
              <a:gd name="connsiteY16" fmla="*/ 876300 h 1001713"/>
              <a:gd name="connsiteX17" fmla="*/ 715962 w 917574"/>
              <a:gd name="connsiteY17" fmla="*/ 933450 h 1001713"/>
              <a:gd name="connsiteX18" fmla="*/ 849312 w 917574"/>
              <a:gd name="connsiteY18" fmla="*/ 847725 h 1001713"/>
              <a:gd name="connsiteX19" fmla="*/ 782637 w 917574"/>
              <a:gd name="connsiteY19" fmla="*/ 571500 h 1001713"/>
              <a:gd name="connsiteX20" fmla="*/ 668337 w 917574"/>
              <a:gd name="connsiteY20" fmla="*/ 276225 h 1001713"/>
              <a:gd name="connsiteX21" fmla="*/ 496887 w 917574"/>
              <a:gd name="connsiteY21" fmla="*/ 152400 h 1001713"/>
              <a:gd name="connsiteX22" fmla="*/ 334962 w 917574"/>
              <a:gd name="connsiteY22" fmla="*/ 47625 h 1001713"/>
              <a:gd name="connsiteX23" fmla="*/ 220662 w 917574"/>
              <a:gd name="connsiteY23" fmla="*/ 171450 h 1001713"/>
              <a:gd name="connsiteX24" fmla="*/ 363537 w 917574"/>
              <a:gd name="connsiteY24" fmla="*/ 419100 h 1001713"/>
              <a:gd name="connsiteX25" fmla="*/ 506412 w 917574"/>
              <a:gd name="connsiteY25" fmla="*/ 714375 h 1001713"/>
              <a:gd name="connsiteX26" fmla="*/ 620712 w 917574"/>
              <a:gd name="connsiteY26" fmla="*/ 828675 h 1001713"/>
              <a:gd name="connsiteX27" fmla="*/ 735012 w 917574"/>
              <a:gd name="connsiteY27" fmla="*/ 838200 h 1001713"/>
              <a:gd name="connsiteX28" fmla="*/ 744537 w 917574"/>
              <a:gd name="connsiteY28" fmla="*/ 647700 h 1001713"/>
              <a:gd name="connsiteX29" fmla="*/ 649287 w 917574"/>
              <a:gd name="connsiteY29" fmla="*/ 342900 h 1001713"/>
              <a:gd name="connsiteX30" fmla="*/ 420687 w 917574"/>
              <a:gd name="connsiteY30" fmla="*/ 114300 h 1001713"/>
              <a:gd name="connsiteX31" fmla="*/ 296862 w 917574"/>
              <a:gd name="connsiteY31" fmla="*/ 123825 h 1001713"/>
              <a:gd name="connsiteX32" fmla="*/ 477837 w 917574"/>
              <a:gd name="connsiteY32" fmla="*/ 371475 h 1001713"/>
              <a:gd name="connsiteX33" fmla="*/ 563562 w 917574"/>
              <a:gd name="connsiteY33" fmla="*/ 647700 h 1001713"/>
              <a:gd name="connsiteX34" fmla="*/ 706437 w 917574"/>
              <a:gd name="connsiteY34" fmla="*/ 781050 h 1001713"/>
              <a:gd name="connsiteX35" fmla="*/ 687387 w 917574"/>
              <a:gd name="connsiteY35" fmla="*/ 476250 h 1001713"/>
              <a:gd name="connsiteX36" fmla="*/ 534987 w 917574"/>
              <a:gd name="connsiteY36" fmla="*/ 276225 h 1001713"/>
              <a:gd name="connsiteX37" fmla="*/ 392112 w 917574"/>
              <a:gd name="connsiteY37" fmla="*/ 161925 h 1001713"/>
              <a:gd name="connsiteX38" fmla="*/ 58737 w 917574"/>
              <a:gd name="connsiteY38" fmla="*/ 114300 h 10017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917574" h="1001713">
                <a:moveTo>
                  <a:pt x="58737" y="114300"/>
                </a:moveTo>
                <a:cubicBezTo>
                  <a:pt x="0" y="115887"/>
                  <a:pt x="28575" y="134938"/>
                  <a:pt x="39687" y="171450"/>
                </a:cubicBezTo>
                <a:cubicBezTo>
                  <a:pt x="50799" y="207962"/>
                  <a:pt x="96837" y="285750"/>
                  <a:pt x="125412" y="333375"/>
                </a:cubicBezTo>
                <a:cubicBezTo>
                  <a:pt x="153987" y="381000"/>
                  <a:pt x="177799" y="392112"/>
                  <a:pt x="211137" y="457200"/>
                </a:cubicBezTo>
                <a:cubicBezTo>
                  <a:pt x="244475" y="522288"/>
                  <a:pt x="280987" y="639763"/>
                  <a:pt x="325437" y="723900"/>
                </a:cubicBezTo>
                <a:cubicBezTo>
                  <a:pt x="369887" y="808038"/>
                  <a:pt x="417512" y="922337"/>
                  <a:pt x="477837" y="962025"/>
                </a:cubicBezTo>
                <a:cubicBezTo>
                  <a:pt x="538162" y="1001713"/>
                  <a:pt x="623887" y="968375"/>
                  <a:pt x="687387" y="962025"/>
                </a:cubicBezTo>
                <a:cubicBezTo>
                  <a:pt x="750887" y="955675"/>
                  <a:pt x="820737" y="950912"/>
                  <a:pt x="858837" y="923925"/>
                </a:cubicBezTo>
                <a:cubicBezTo>
                  <a:pt x="896937" y="896938"/>
                  <a:pt x="914400" y="862012"/>
                  <a:pt x="915987" y="800100"/>
                </a:cubicBezTo>
                <a:cubicBezTo>
                  <a:pt x="917574" y="738188"/>
                  <a:pt x="915987" y="655637"/>
                  <a:pt x="868362" y="552450"/>
                </a:cubicBezTo>
                <a:cubicBezTo>
                  <a:pt x="820737" y="449263"/>
                  <a:pt x="714375" y="268288"/>
                  <a:pt x="630237" y="180975"/>
                </a:cubicBezTo>
                <a:cubicBezTo>
                  <a:pt x="546099" y="93662"/>
                  <a:pt x="438150" y="55563"/>
                  <a:pt x="363537" y="28575"/>
                </a:cubicBezTo>
                <a:cubicBezTo>
                  <a:pt x="288925" y="1588"/>
                  <a:pt x="222250" y="0"/>
                  <a:pt x="182562" y="19050"/>
                </a:cubicBezTo>
                <a:cubicBezTo>
                  <a:pt x="142874" y="38100"/>
                  <a:pt x="114300" y="76200"/>
                  <a:pt x="125412" y="142875"/>
                </a:cubicBezTo>
                <a:cubicBezTo>
                  <a:pt x="136525" y="209550"/>
                  <a:pt x="200025" y="325438"/>
                  <a:pt x="249237" y="419100"/>
                </a:cubicBezTo>
                <a:cubicBezTo>
                  <a:pt x="298449" y="512762"/>
                  <a:pt x="374650" y="628650"/>
                  <a:pt x="420687" y="704850"/>
                </a:cubicBezTo>
                <a:cubicBezTo>
                  <a:pt x="466725" y="781050"/>
                  <a:pt x="476250" y="838200"/>
                  <a:pt x="525462" y="876300"/>
                </a:cubicBezTo>
                <a:cubicBezTo>
                  <a:pt x="574675" y="914400"/>
                  <a:pt x="661987" y="938213"/>
                  <a:pt x="715962" y="933450"/>
                </a:cubicBezTo>
                <a:cubicBezTo>
                  <a:pt x="769937" y="928687"/>
                  <a:pt x="838200" y="908050"/>
                  <a:pt x="849312" y="847725"/>
                </a:cubicBezTo>
                <a:cubicBezTo>
                  <a:pt x="860424" y="787400"/>
                  <a:pt x="812800" y="666750"/>
                  <a:pt x="782637" y="571500"/>
                </a:cubicBezTo>
                <a:cubicBezTo>
                  <a:pt x="752474" y="476250"/>
                  <a:pt x="715962" y="346075"/>
                  <a:pt x="668337" y="276225"/>
                </a:cubicBezTo>
                <a:cubicBezTo>
                  <a:pt x="620712" y="206375"/>
                  <a:pt x="552449" y="190500"/>
                  <a:pt x="496887" y="152400"/>
                </a:cubicBezTo>
                <a:cubicBezTo>
                  <a:pt x="441325" y="114300"/>
                  <a:pt x="380999" y="44450"/>
                  <a:pt x="334962" y="47625"/>
                </a:cubicBezTo>
                <a:cubicBezTo>
                  <a:pt x="288925" y="50800"/>
                  <a:pt x="215900" y="109538"/>
                  <a:pt x="220662" y="171450"/>
                </a:cubicBezTo>
                <a:cubicBezTo>
                  <a:pt x="225425" y="233363"/>
                  <a:pt x="315912" y="328613"/>
                  <a:pt x="363537" y="419100"/>
                </a:cubicBezTo>
                <a:cubicBezTo>
                  <a:pt x="411162" y="509587"/>
                  <a:pt x="463550" y="646113"/>
                  <a:pt x="506412" y="714375"/>
                </a:cubicBezTo>
                <a:cubicBezTo>
                  <a:pt x="549274" y="782637"/>
                  <a:pt x="582612" y="808038"/>
                  <a:pt x="620712" y="828675"/>
                </a:cubicBezTo>
                <a:cubicBezTo>
                  <a:pt x="658812" y="849312"/>
                  <a:pt x="714375" y="868362"/>
                  <a:pt x="735012" y="838200"/>
                </a:cubicBezTo>
                <a:cubicBezTo>
                  <a:pt x="755649" y="808038"/>
                  <a:pt x="758824" y="730250"/>
                  <a:pt x="744537" y="647700"/>
                </a:cubicBezTo>
                <a:cubicBezTo>
                  <a:pt x="730250" y="565150"/>
                  <a:pt x="703262" y="431800"/>
                  <a:pt x="649287" y="342900"/>
                </a:cubicBezTo>
                <a:cubicBezTo>
                  <a:pt x="595312" y="254000"/>
                  <a:pt x="479424" y="150812"/>
                  <a:pt x="420687" y="114300"/>
                </a:cubicBezTo>
                <a:cubicBezTo>
                  <a:pt x="361950" y="77788"/>
                  <a:pt x="287337" y="80963"/>
                  <a:pt x="296862" y="123825"/>
                </a:cubicBezTo>
                <a:cubicBezTo>
                  <a:pt x="306387" y="166687"/>
                  <a:pt x="433387" y="284163"/>
                  <a:pt x="477837" y="371475"/>
                </a:cubicBezTo>
                <a:cubicBezTo>
                  <a:pt x="522287" y="458787"/>
                  <a:pt x="525462" y="579438"/>
                  <a:pt x="563562" y="647700"/>
                </a:cubicBezTo>
                <a:cubicBezTo>
                  <a:pt x="601662" y="715963"/>
                  <a:pt x="685800" y="809625"/>
                  <a:pt x="706437" y="781050"/>
                </a:cubicBezTo>
                <a:cubicBezTo>
                  <a:pt x="727074" y="752475"/>
                  <a:pt x="715962" y="560387"/>
                  <a:pt x="687387" y="476250"/>
                </a:cubicBezTo>
                <a:cubicBezTo>
                  <a:pt x="658812" y="392113"/>
                  <a:pt x="584199" y="328612"/>
                  <a:pt x="534987" y="276225"/>
                </a:cubicBezTo>
                <a:cubicBezTo>
                  <a:pt x="485775" y="223838"/>
                  <a:pt x="465137" y="188913"/>
                  <a:pt x="392112" y="161925"/>
                </a:cubicBezTo>
                <a:cubicBezTo>
                  <a:pt x="319087" y="134938"/>
                  <a:pt x="117474" y="112713"/>
                  <a:pt x="58737" y="114300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Полилиния 30">
            <a:hlinkClick r:id="rId7" action="ppaction://hlinksldjump"/>
          </p:cNvPr>
          <p:cNvSpPr/>
          <p:nvPr/>
        </p:nvSpPr>
        <p:spPr>
          <a:xfrm>
            <a:off x="7135813" y="1671638"/>
            <a:ext cx="1003300" cy="1150937"/>
          </a:xfrm>
          <a:custGeom>
            <a:avLst/>
            <a:gdLst>
              <a:gd name="connsiteX0" fmla="*/ 160337 w 1003300"/>
              <a:gd name="connsiteY0" fmla="*/ 157162 h 1150937"/>
              <a:gd name="connsiteX1" fmla="*/ 788987 w 1003300"/>
              <a:gd name="connsiteY1" fmla="*/ 995362 h 1150937"/>
              <a:gd name="connsiteX2" fmla="*/ 265112 w 1003300"/>
              <a:gd name="connsiteY2" fmla="*/ 90487 h 1150937"/>
              <a:gd name="connsiteX3" fmla="*/ 855662 w 1003300"/>
              <a:gd name="connsiteY3" fmla="*/ 947737 h 1150937"/>
              <a:gd name="connsiteX4" fmla="*/ 446087 w 1003300"/>
              <a:gd name="connsiteY4" fmla="*/ 166687 h 1150937"/>
              <a:gd name="connsiteX5" fmla="*/ 903287 w 1003300"/>
              <a:gd name="connsiteY5" fmla="*/ 766762 h 1150937"/>
              <a:gd name="connsiteX6" fmla="*/ 407987 w 1003300"/>
              <a:gd name="connsiteY6" fmla="*/ 938212 h 1150937"/>
              <a:gd name="connsiteX7" fmla="*/ 569912 w 1003300"/>
              <a:gd name="connsiteY7" fmla="*/ 271462 h 1150937"/>
              <a:gd name="connsiteX8" fmla="*/ 103187 w 1003300"/>
              <a:gd name="connsiteY8" fmla="*/ 280987 h 1150937"/>
              <a:gd name="connsiteX9" fmla="*/ 360362 w 1003300"/>
              <a:gd name="connsiteY9" fmla="*/ 566737 h 1150937"/>
              <a:gd name="connsiteX10" fmla="*/ 617537 w 1003300"/>
              <a:gd name="connsiteY10" fmla="*/ 1004887 h 1150937"/>
              <a:gd name="connsiteX11" fmla="*/ 731837 w 1003300"/>
              <a:gd name="connsiteY11" fmla="*/ 1004887 h 1150937"/>
              <a:gd name="connsiteX12" fmla="*/ 236537 w 1003300"/>
              <a:gd name="connsiteY12" fmla="*/ 128587 h 1150937"/>
              <a:gd name="connsiteX13" fmla="*/ 103187 w 1003300"/>
              <a:gd name="connsiteY13" fmla="*/ 233362 h 1150937"/>
              <a:gd name="connsiteX14" fmla="*/ 407987 w 1003300"/>
              <a:gd name="connsiteY14" fmla="*/ 804862 h 1150937"/>
              <a:gd name="connsiteX15" fmla="*/ 350837 w 1003300"/>
              <a:gd name="connsiteY15" fmla="*/ 747712 h 1150937"/>
              <a:gd name="connsiteX16" fmla="*/ 817562 w 1003300"/>
              <a:gd name="connsiteY16" fmla="*/ 595312 h 1150937"/>
              <a:gd name="connsiteX17" fmla="*/ 417512 w 1003300"/>
              <a:gd name="connsiteY17" fmla="*/ 909637 h 1150937"/>
              <a:gd name="connsiteX18" fmla="*/ 903287 w 1003300"/>
              <a:gd name="connsiteY18" fmla="*/ 766762 h 1150937"/>
              <a:gd name="connsiteX19" fmla="*/ 484187 w 1003300"/>
              <a:gd name="connsiteY19" fmla="*/ 1042987 h 1150937"/>
              <a:gd name="connsiteX20" fmla="*/ 922337 w 1003300"/>
              <a:gd name="connsiteY20" fmla="*/ 947737 h 1150937"/>
              <a:gd name="connsiteX21" fmla="*/ 293687 w 1003300"/>
              <a:gd name="connsiteY21" fmla="*/ 614362 h 1150937"/>
              <a:gd name="connsiteX22" fmla="*/ 750887 w 1003300"/>
              <a:gd name="connsiteY22" fmla="*/ 452437 h 1150937"/>
              <a:gd name="connsiteX23" fmla="*/ 236537 w 1003300"/>
              <a:gd name="connsiteY23" fmla="*/ 442912 h 1150937"/>
              <a:gd name="connsiteX24" fmla="*/ 579437 w 1003300"/>
              <a:gd name="connsiteY24" fmla="*/ 214312 h 1150937"/>
              <a:gd name="connsiteX25" fmla="*/ 169862 w 1003300"/>
              <a:gd name="connsiteY25" fmla="*/ 309562 h 1150937"/>
              <a:gd name="connsiteX26" fmla="*/ 36512 w 1003300"/>
              <a:gd name="connsiteY26" fmla="*/ 233362 h 1150937"/>
              <a:gd name="connsiteX27" fmla="*/ 388937 w 1003300"/>
              <a:gd name="connsiteY27" fmla="*/ 90487 h 1150937"/>
              <a:gd name="connsiteX28" fmla="*/ 779462 w 1003300"/>
              <a:gd name="connsiteY28" fmla="*/ 576262 h 1150937"/>
              <a:gd name="connsiteX29" fmla="*/ 931862 w 1003300"/>
              <a:gd name="connsiteY29" fmla="*/ 947737 h 1150937"/>
              <a:gd name="connsiteX30" fmla="*/ 350837 w 1003300"/>
              <a:gd name="connsiteY30" fmla="*/ 119062 h 1150937"/>
              <a:gd name="connsiteX31" fmla="*/ 503237 w 1003300"/>
              <a:gd name="connsiteY31" fmla="*/ 900112 h 1150937"/>
              <a:gd name="connsiteX32" fmla="*/ 331787 w 1003300"/>
              <a:gd name="connsiteY32" fmla="*/ 500062 h 11509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1003300" h="1150937">
                <a:moveTo>
                  <a:pt x="160337" y="157162"/>
                </a:moveTo>
                <a:cubicBezTo>
                  <a:pt x="465931" y="581818"/>
                  <a:pt x="771525" y="1006474"/>
                  <a:pt x="788987" y="995362"/>
                </a:cubicBezTo>
                <a:cubicBezTo>
                  <a:pt x="806449" y="984250"/>
                  <a:pt x="254000" y="98425"/>
                  <a:pt x="265112" y="90487"/>
                </a:cubicBezTo>
                <a:cubicBezTo>
                  <a:pt x="276225" y="82550"/>
                  <a:pt x="825500" y="935037"/>
                  <a:pt x="855662" y="947737"/>
                </a:cubicBezTo>
                <a:cubicBezTo>
                  <a:pt x="885825" y="960437"/>
                  <a:pt x="438149" y="196850"/>
                  <a:pt x="446087" y="166687"/>
                </a:cubicBezTo>
                <a:cubicBezTo>
                  <a:pt x="454025" y="136524"/>
                  <a:pt x="909637" y="638175"/>
                  <a:pt x="903287" y="766762"/>
                </a:cubicBezTo>
                <a:cubicBezTo>
                  <a:pt x="896937" y="895349"/>
                  <a:pt x="463549" y="1020762"/>
                  <a:pt x="407987" y="938212"/>
                </a:cubicBezTo>
                <a:cubicBezTo>
                  <a:pt x="352425" y="855662"/>
                  <a:pt x="620712" y="380999"/>
                  <a:pt x="569912" y="271462"/>
                </a:cubicBezTo>
                <a:cubicBezTo>
                  <a:pt x="519112" y="161925"/>
                  <a:pt x="138112" y="231775"/>
                  <a:pt x="103187" y="280987"/>
                </a:cubicBezTo>
                <a:cubicBezTo>
                  <a:pt x="68262" y="330200"/>
                  <a:pt x="274637" y="446087"/>
                  <a:pt x="360362" y="566737"/>
                </a:cubicBezTo>
                <a:cubicBezTo>
                  <a:pt x="446087" y="687387"/>
                  <a:pt x="555625" y="931862"/>
                  <a:pt x="617537" y="1004887"/>
                </a:cubicBezTo>
                <a:cubicBezTo>
                  <a:pt x="679450" y="1077912"/>
                  <a:pt x="795337" y="1150937"/>
                  <a:pt x="731837" y="1004887"/>
                </a:cubicBezTo>
                <a:cubicBezTo>
                  <a:pt x="668337" y="858837"/>
                  <a:pt x="341312" y="257174"/>
                  <a:pt x="236537" y="128587"/>
                </a:cubicBezTo>
                <a:cubicBezTo>
                  <a:pt x="131762" y="0"/>
                  <a:pt x="74612" y="120650"/>
                  <a:pt x="103187" y="233362"/>
                </a:cubicBezTo>
                <a:cubicBezTo>
                  <a:pt x="131762" y="346074"/>
                  <a:pt x="366712" y="719137"/>
                  <a:pt x="407987" y="804862"/>
                </a:cubicBezTo>
                <a:cubicBezTo>
                  <a:pt x="449262" y="890587"/>
                  <a:pt x="282574" y="782637"/>
                  <a:pt x="350837" y="747712"/>
                </a:cubicBezTo>
                <a:cubicBezTo>
                  <a:pt x="419100" y="712787"/>
                  <a:pt x="806450" y="568325"/>
                  <a:pt x="817562" y="595312"/>
                </a:cubicBezTo>
                <a:cubicBezTo>
                  <a:pt x="828674" y="622299"/>
                  <a:pt x="403225" y="881062"/>
                  <a:pt x="417512" y="909637"/>
                </a:cubicBezTo>
                <a:cubicBezTo>
                  <a:pt x="431799" y="938212"/>
                  <a:pt x="892175" y="744537"/>
                  <a:pt x="903287" y="766762"/>
                </a:cubicBezTo>
                <a:cubicBezTo>
                  <a:pt x="914399" y="788987"/>
                  <a:pt x="481012" y="1012824"/>
                  <a:pt x="484187" y="1042987"/>
                </a:cubicBezTo>
                <a:cubicBezTo>
                  <a:pt x="487362" y="1073150"/>
                  <a:pt x="954087" y="1019174"/>
                  <a:pt x="922337" y="947737"/>
                </a:cubicBezTo>
                <a:cubicBezTo>
                  <a:pt x="890587" y="876300"/>
                  <a:pt x="322262" y="696912"/>
                  <a:pt x="293687" y="614362"/>
                </a:cubicBezTo>
                <a:cubicBezTo>
                  <a:pt x="265112" y="531812"/>
                  <a:pt x="760412" y="481012"/>
                  <a:pt x="750887" y="452437"/>
                </a:cubicBezTo>
                <a:cubicBezTo>
                  <a:pt x="741362" y="423862"/>
                  <a:pt x="265112" y="482600"/>
                  <a:pt x="236537" y="442912"/>
                </a:cubicBezTo>
                <a:cubicBezTo>
                  <a:pt x="207962" y="403225"/>
                  <a:pt x="590549" y="236537"/>
                  <a:pt x="579437" y="214312"/>
                </a:cubicBezTo>
                <a:cubicBezTo>
                  <a:pt x="568325" y="192087"/>
                  <a:pt x="260349" y="306387"/>
                  <a:pt x="169862" y="309562"/>
                </a:cubicBezTo>
                <a:cubicBezTo>
                  <a:pt x="79375" y="312737"/>
                  <a:pt x="0" y="269874"/>
                  <a:pt x="36512" y="233362"/>
                </a:cubicBezTo>
                <a:cubicBezTo>
                  <a:pt x="73024" y="196850"/>
                  <a:pt x="265112" y="33337"/>
                  <a:pt x="388937" y="90487"/>
                </a:cubicBezTo>
                <a:cubicBezTo>
                  <a:pt x="512762" y="147637"/>
                  <a:pt x="688975" y="433387"/>
                  <a:pt x="779462" y="576262"/>
                </a:cubicBezTo>
                <a:cubicBezTo>
                  <a:pt x="869949" y="719137"/>
                  <a:pt x="1003300" y="1023937"/>
                  <a:pt x="931862" y="947737"/>
                </a:cubicBezTo>
                <a:cubicBezTo>
                  <a:pt x="860425" y="871537"/>
                  <a:pt x="422275" y="127000"/>
                  <a:pt x="350837" y="119062"/>
                </a:cubicBezTo>
                <a:cubicBezTo>
                  <a:pt x="279400" y="111125"/>
                  <a:pt x="506412" y="836612"/>
                  <a:pt x="503237" y="900112"/>
                </a:cubicBezTo>
                <a:cubicBezTo>
                  <a:pt x="500062" y="963612"/>
                  <a:pt x="415924" y="731837"/>
                  <a:pt x="331787" y="500062"/>
                </a:cubicBezTo>
              </a:path>
            </a:pathLst>
          </a:custGeom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Полилиния 33"/>
          <p:cNvSpPr/>
          <p:nvPr/>
        </p:nvSpPr>
        <p:spPr>
          <a:xfrm>
            <a:off x="4870450" y="1681163"/>
            <a:ext cx="1450975" cy="1106487"/>
          </a:xfrm>
          <a:custGeom>
            <a:avLst/>
            <a:gdLst>
              <a:gd name="connsiteX0" fmla="*/ 63500 w 1450975"/>
              <a:gd name="connsiteY0" fmla="*/ 709612 h 1106487"/>
              <a:gd name="connsiteX1" fmla="*/ 454025 w 1450975"/>
              <a:gd name="connsiteY1" fmla="*/ 128587 h 1106487"/>
              <a:gd name="connsiteX2" fmla="*/ 244475 w 1450975"/>
              <a:gd name="connsiteY2" fmla="*/ 328612 h 1106487"/>
              <a:gd name="connsiteX3" fmla="*/ 158750 w 1450975"/>
              <a:gd name="connsiteY3" fmla="*/ 452437 h 1106487"/>
              <a:gd name="connsiteX4" fmla="*/ 6350 w 1450975"/>
              <a:gd name="connsiteY4" fmla="*/ 757237 h 1106487"/>
              <a:gd name="connsiteX5" fmla="*/ 120650 w 1450975"/>
              <a:gd name="connsiteY5" fmla="*/ 976312 h 1106487"/>
              <a:gd name="connsiteX6" fmla="*/ 234950 w 1450975"/>
              <a:gd name="connsiteY6" fmla="*/ 1090612 h 1106487"/>
              <a:gd name="connsiteX7" fmla="*/ 273050 w 1450975"/>
              <a:gd name="connsiteY7" fmla="*/ 881062 h 1106487"/>
              <a:gd name="connsiteX8" fmla="*/ 434975 w 1450975"/>
              <a:gd name="connsiteY8" fmla="*/ 528637 h 1106487"/>
              <a:gd name="connsiteX9" fmla="*/ 692150 w 1450975"/>
              <a:gd name="connsiteY9" fmla="*/ 347662 h 1106487"/>
              <a:gd name="connsiteX10" fmla="*/ 1082675 w 1450975"/>
              <a:gd name="connsiteY10" fmla="*/ 204787 h 1106487"/>
              <a:gd name="connsiteX11" fmla="*/ 1330325 w 1450975"/>
              <a:gd name="connsiteY11" fmla="*/ 290512 h 1106487"/>
              <a:gd name="connsiteX12" fmla="*/ 1444625 w 1450975"/>
              <a:gd name="connsiteY12" fmla="*/ 442912 h 1106487"/>
              <a:gd name="connsiteX13" fmla="*/ 1368425 w 1450975"/>
              <a:gd name="connsiteY13" fmla="*/ 195262 h 1106487"/>
              <a:gd name="connsiteX14" fmla="*/ 1111250 w 1450975"/>
              <a:gd name="connsiteY14" fmla="*/ 42862 h 1106487"/>
              <a:gd name="connsiteX15" fmla="*/ 768350 w 1450975"/>
              <a:gd name="connsiteY15" fmla="*/ 4762 h 1106487"/>
              <a:gd name="connsiteX16" fmla="*/ 558800 w 1450975"/>
              <a:gd name="connsiteY16" fmla="*/ 71437 h 1106487"/>
              <a:gd name="connsiteX17" fmla="*/ 415925 w 1450975"/>
              <a:gd name="connsiteY17" fmla="*/ 280987 h 1106487"/>
              <a:gd name="connsiteX18" fmla="*/ 215900 w 1450975"/>
              <a:gd name="connsiteY18" fmla="*/ 547687 h 1106487"/>
              <a:gd name="connsiteX19" fmla="*/ 168275 w 1450975"/>
              <a:gd name="connsiteY19" fmla="*/ 690562 h 1106487"/>
              <a:gd name="connsiteX20" fmla="*/ 168275 w 1450975"/>
              <a:gd name="connsiteY20" fmla="*/ 881062 h 1106487"/>
              <a:gd name="connsiteX21" fmla="*/ 282575 w 1450975"/>
              <a:gd name="connsiteY21" fmla="*/ 585787 h 1106487"/>
              <a:gd name="connsiteX22" fmla="*/ 530225 w 1450975"/>
              <a:gd name="connsiteY22" fmla="*/ 242887 h 1106487"/>
              <a:gd name="connsiteX23" fmla="*/ 625475 w 1450975"/>
              <a:gd name="connsiteY23" fmla="*/ 109537 h 1106487"/>
              <a:gd name="connsiteX24" fmla="*/ 882650 w 1450975"/>
              <a:gd name="connsiteY24" fmla="*/ 71437 h 1106487"/>
              <a:gd name="connsiteX25" fmla="*/ 1177925 w 1450975"/>
              <a:gd name="connsiteY25" fmla="*/ 109537 h 1106487"/>
              <a:gd name="connsiteX26" fmla="*/ 1330325 w 1450975"/>
              <a:gd name="connsiteY26" fmla="*/ 242887 h 1106487"/>
              <a:gd name="connsiteX27" fmla="*/ 901700 w 1450975"/>
              <a:gd name="connsiteY27" fmla="*/ 100012 h 1106487"/>
              <a:gd name="connsiteX28" fmla="*/ 720725 w 1450975"/>
              <a:gd name="connsiteY28" fmla="*/ 147637 h 1106487"/>
              <a:gd name="connsiteX29" fmla="*/ 568325 w 1450975"/>
              <a:gd name="connsiteY29" fmla="*/ 366712 h 1106487"/>
              <a:gd name="connsiteX30" fmla="*/ 330200 w 1450975"/>
              <a:gd name="connsiteY30" fmla="*/ 547687 h 1106487"/>
              <a:gd name="connsiteX31" fmla="*/ 263525 w 1450975"/>
              <a:gd name="connsiteY31" fmla="*/ 833437 h 1106487"/>
              <a:gd name="connsiteX32" fmla="*/ 234950 w 1450975"/>
              <a:gd name="connsiteY32" fmla="*/ 947737 h 1106487"/>
              <a:gd name="connsiteX33" fmla="*/ 835025 w 1450975"/>
              <a:gd name="connsiteY33" fmla="*/ 147637 h 1106487"/>
              <a:gd name="connsiteX34" fmla="*/ 1177925 w 1450975"/>
              <a:gd name="connsiteY34" fmla="*/ 280987 h 1106487"/>
              <a:gd name="connsiteX35" fmla="*/ 1377950 w 1450975"/>
              <a:gd name="connsiteY35" fmla="*/ 404812 h 1106487"/>
              <a:gd name="connsiteX36" fmla="*/ 977900 w 1450975"/>
              <a:gd name="connsiteY36" fmla="*/ 261937 h 1106487"/>
              <a:gd name="connsiteX37" fmla="*/ 654050 w 1450975"/>
              <a:gd name="connsiteY37" fmla="*/ 452437 h 1106487"/>
              <a:gd name="connsiteX38" fmla="*/ 473075 w 1450975"/>
              <a:gd name="connsiteY38" fmla="*/ 738187 h 1106487"/>
              <a:gd name="connsiteX39" fmla="*/ 368300 w 1450975"/>
              <a:gd name="connsiteY39" fmla="*/ 947737 h 1106487"/>
              <a:gd name="connsiteX40" fmla="*/ 492125 w 1450975"/>
              <a:gd name="connsiteY40" fmla="*/ 919162 h 1106487"/>
              <a:gd name="connsiteX41" fmla="*/ 358775 w 1450975"/>
              <a:gd name="connsiteY41" fmla="*/ 1042987 h 1106487"/>
              <a:gd name="connsiteX42" fmla="*/ 63500 w 1450975"/>
              <a:gd name="connsiteY42" fmla="*/ 709612 h 11064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</a:cxnLst>
            <a:rect l="l" t="t" r="r" b="b"/>
            <a:pathLst>
              <a:path w="1450975" h="1106487">
                <a:moveTo>
                  <a:pt x="63500" y="709612"/>
                </a:moveTo>
                <a:cubicBezTo>
                  <a:pt x="79375" y="557212"/>
                  <a:pt x="423863" y="192087"/>
                  <a:pt x="454025" y="128587"/>
                </a:cubicBezTo>
                <a:cubicBezTo>
                  <a:pt x="484187" y="65087"/>
                  <a:pt x="293687" y="274637"/>
                  <a:pt x="244475" y="328612"/>
                </a:cubicBezTo>
                <a:cubicBezTo>
                  <a:pt x="195263" y="382587"/>
                  <a:pt x="198438" y="380999"/>
                  <a:pt x="158750" y="452437"/>
                </a:cubicBezTo>
                <a:cubicBezTo>
                  <a:pt x="119062" y="523875"/>
                  <a:pt x="12700" y="669925"/>
                  <a:pt x="6350" y="757237"/>
                </a:cubicBezTo>
                <a:cubicBezTo>
                  <a:pt x="0" y="844550"/>
                  <a:pt x="82550" y="920750"/>
                  <a:pt x="120650" y="976312"/>
                </a:cubicBezTo>
                <a:cubicBezTo>
                  <a:pt x="158750" y="1031874"/>
                  <a:pt x="209550" y="1106487"/>
                  <a:pt x="234950" y="1090612"/>
                </a:cubicBezTo>
                <a:cubicBezTo>
                  <a:pt x="260350" y="1074737"/>
                  <a:pt x="239713" y="974724"/>
                  <a:pt x="273050" y="881062"/>
                </a:cubicBezTo>
                <a:cubicBezTo>
                  <a:pt x="306387" y="787400"/>
                  <a:pt x="365125" y="617537"/>
                  <a:pt x="434975" y="528637"/>
                </a:cubicBezTo>
                <a:cubicBezTo>
                  <a:pt x="504825" y="439737"/>
                  <a:pt x="584200" y="401637"/>
                  <a:pt x="692150" y="347662"/>
                </a:cubicBezTo>
                <a:cubicBezTo>
                  <a:pt x="800100" y="293687"/>
                  <a:pt x="976313" y="214312"/>
                  <a:pt x="1082675" y="204787"/>
                </a:cubicBezTo>
                <a:cubicBezTo>
                  <a:pt x="1189037" y="195262"/>
                  <a:pt x="1270000" y="250824"/>
                  <a:pt x="1330325" y="290512"/>
                </a:cubicBezTo>
                <a:cubicBezTo>
                  <a:pt x="1390650" y="330200"/>
                  <a:pt x="1438275" y="458787"/>
                  <a:pt x="1444625" y="442912"/>
                </a:cubicBezTo>
                <a:cubicBezTo>
                  <a:pt x="1450975" y="427037"/>
                  <a:pt x="1423987" y="261937"/>
                  <a:pt x="1368425" y="195262"/>
                </a:cubicBezTo>
                <a:cubicBezTo>
                  <a:pt x="1312863" y="128587"/>
                  <a:pt x="1211262" y="74612"/>
                  <a:pt x="1111250" y="42862"/>
                </a:cubicBezTo>
                <a:cubicBezTo>
                  <a:pt x="1011238" y="11112"/>
                  <a:pt x="860425" y="0"/>
                  <a:pt x="768350" y="4762"/>
                </a:cubicBezTo>
                <a:cubicBezTo>
                  <a:pt x="676275" y="9524"/>
                  <a:pt x="617537" y="25400"/>
                  <a:pt x="558800" y="71437"/>
                </a:cubicBezTo>
                <a:cubicBezTo>
                  <a:pt x="500063" y="117474"/>
                  <a:pt x="473075" y="201612"/>
                  <a:pt x="415925" y="280987"/>
                </a:cubicBezTo>
                <a:cubicBezTo>
                  <a:pt x="358775" y="360362"/>
                  <a:pt x="257175" y="479425"/>
                  <a:pt x="215900" y="547687"/>
                </a:cubicBezTo>
                <a:cubicBezTo>
                  <a:pt x="174625" y="615950"/>
                  <a:pt x="176212" y="635000"/>
                  <a:pt x="168275" y="690562"/>
                </a:cubicBezTo>
                <a:cubicBezTo>
                  <a:pt x="160338" y="746124"/>
                  <a:pt x="149225" y="898524"/>
                  <a:pt x="168275" y="881062"/>
                </a:cubicBezTo>
                <a:cubicBezTo>
                  <a:pt x="187325" y="863600"/>
                  <a:pt x="222250" y="692149"/>
                  <a:pt x="282575" y="585787"/>
                </a:cubicBezTo>
                <a:cubicBezTo>
                  <a:pt x="342900" y="479425"/>
                  <a:pt x="473075" y="322262"/>
                  <a:pt x="530225" y="242887"/>
                </a:cubicBezTo>
                <a:cubicBezTo>
                  <a:pt x="587375" y="163512"/>
                  <a:pt x="566738" y="138112"/>
                  <a:pt x="625475" y="109537"/>
                </a:cubicBezTo>
                <a:cubicBezTo>
                  <a:pt x="684212" y="80962"/>
                  <a:pt x="790575" y="71437"/>
                  <a:pt x="882650" y="71437"/>
                </a:cubicBezTo>
                <a:cubicBezTo>
                  <a:pt x="974725" y="71437"/>
                  <a:pt x="1103313" y="80962"/>
                  <a:pt x="1177925" y="109537"/>
                </a:cubicBezTo>
                <a:cubicBezTo>
                  <a:pt x="1252537" y="138112"/>
                  <a:pt x="1376362" y="244474"/>
                  <a:pt x="1330325" y="242887"/>
                </a:cubicBezTo>
                <a:cubicBezTo>
                  <a:pt x="1284288" y="241300"/>
                  <a:pt x="1003300" y="115887"/>
                  <a:pt x="901700" y="100012"/>
                </a:cubicBezTo>
                <a:cubicBezTo>
                  <a:pt x="800100" y="84137"/>
                  <a:pt x="776287" y="103187"/>
                  <a:pt x="720725" y="147637"/>
                </a:cubicBezTo>
                <a:cubicBezTo>
                  <a:pt x="665163" y="192087"/>
                  <a:pt x="633412" y="300037"/>
                  <a:pt x="568325" y="366712"/>
                </a:cubicBezTo>
                <a:cubicBezTo>
                  <a:pt x="503238" y="433387"/>
                  <a:pt x="381000" y="469900"/>
                  <a:pt x="330200" y="547687"/>
                </a:cubicBezTo>
                <a:cubicBezTo>
                  <a:pt x="279400" y="625475"/>
                  <a:pt x="279400" y="766762"/>
                  <a:pt x="263525" y="833437"/>
                </a:cubicBezTo>
                <a:cubicBezTo>
                  <a:pt x="247650" y="900112"/>
                  <a:pt x="139700" y="1062037"/>
                  <a:pt x="234950" y="947737"/>
                </a:cubicBezTo>
                <a:cubicBezTo>
                  <a:pt x="330200" y="833437"/>
                  <a:pt x="677863" y="258762"/>
                  <a:pt x="835025" y="147637"/>
                </a:cubicBezTo>
                <a:cubicBezTo>
                  <a:pt x="992188" y="36512"/>
                  <a:pt x="1087437" y="238124"/>
                  <a:pt x="1177925" y="280987"/>
                </a:cubicBezTo>
                <a:cubicBezTo>
                  <a:pt x="1268413" y="323850"/>
                  <a:pt x="1411287" y="407987"/>
                  <a:pt x="1377950" y="404812"/>
                </a:cubicBezTo>
                <a:cubicBezTo>
                  <a:pt x="1344613" y="401637"/>
                  <a:pt x="1098550" y="254000"/>
                  <a:pt x="977900" y="261937"/>
                </a:cubicBezTo>
                <a:cubicBezTo>
                  <a:pt x="857250" y="269874"/>
                  <a:pt x="738188" y="373062"/>
                  <a:pt x="654050" y="452437"/>
                </a:cubicBezTo>
                <a:cubicBezTo>
                  <a:pt x="569913" y="531812"/>
                  <a:pt x="520700" y="655637"/>
                  <a:pt x="473075" y="738187"/>
                </a:cubicBezTo>
                <a:cubicBezTo>
                  <a:pt x="425450" y="820737"/>
                  <a:pt x="365125" y="917574"/>
                  <a:pt x="368300" y="947737"/>
                </a:cubicBezTo>
                <a:cubicBezTo>
                  <a:pt x="371475" y="977900"/>
                  <a:pt x="493713" y="903287"/>
                  <a:pt x="492125" y="919162"/>
                </a:cubicBezTo>
                <a:cubicBezTo>
                  <a:pt x="490538" y="935037"/>
                  <a:pt x="425450" y="1082674"/>
                  <a:pt x="358775" y="1042987"/>
                </a:cubicBezTo>
                <a:cubicBezTo>
                  <a:pt x="292100" y="1003300"/>
                  <a:pt x="47625" y="862012"/>
                  <a:pt x="63500" y="709612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Прямоугольник с одним скругленным углом 24">
            <a:hlinkClick r:id="rId9" action="ppaction://hlinksldjump"/>
          </p:cNvPr>
          <p:cNvSpPr/>
          <p:nvPr/>
        </p:nvSpPr>
        <p:spPr>
          <a:xfrm>
            <a:off x="359532" y="1311610"/>
            <a:ext cx="4572508" cy="3312368"/>
          </a:xfrm>
          <a:prstGeom prst="round1Rect">
            <a:avLst/>
          </a:prstGeom>
          <a:solidFill>
            <a:schemeClr val="bg1"/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Ядрышко</a:t>
            </a:r>
            <a:r>
              <a:rPr lang="vi-VN" dirty="0" smtClean="0">
                <a:solidFill>
                  <a:schemeClr val="tx1"/>
                </a:solidFill>
              </a:rPr>
              <a:t> — </a:t>
            </a:r>
            <a:endParaRPr lang="ru-RU" dirty="0" smtClean="0">
              <a:solidFill>
                <a:schemeClr val="tx1"/>
              </a:solidFill>
            </a:endParaRPr>
          </a:p>
          <a:p>
            <a:pPr algn="ctr"/>
            <a:r>
              <a:rPr lang="ru-RU" dirty="0" smtClean="0">
                <a:solidFill>
                  <a:schemeClr val="tx1"/>
                </a:solidFill>
              </a:rPr>
              <a:t>немембранный внутриядерный органоид. </a:t>
            </a:r>
          </a:p>
          <a:p>
            <a:pPr algn="ctr"/>
            <a:r>
              <a:rPr lang="ru-RU" dirty="0" smtClean="0">
                <a:solidFill>
                  <a:schemeClr val="tx1"/>
                </a:solidFill>
              </a:rPr>
              <a:t>Представляет собой комплекс белков и рибонуклеопротеидов, которые образуются вокруг участков ДНК. Основная функция ядрышка — синтезирование веществ, необходимых для создания рибосом . Впервые ядрышки были обнаружены итальянским естествоиспытателем Феличе Фонтанной </a:t>
            </a:r>
            <a:r>
              <a:rPr lang="ru-RU" dirty="0" smtClean="0"/>
              <a:t>в </a:t>
            </a:r>
            <a:r>
              <a:rPr lang="ru-RU" dirty="0" smtClean="0">
                <a:solidFill>
                  <a:schemeClr val="tx1"/>
                </a:solidFill>
              </a:rPr>
              <a:t>1774 году.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6148" name="Picture 4" descr="C:\Users\1\Desktop\кокурс плакат\картинки\13546772.55c29654.1200x1200o.607c40e37ee9.jpeg">
            <a:hlinkClick r:id="rId9" action="ppaction://hlinksldjump"/>
          </p:cNvPr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 rot="2148500">
            <a:off x="4852379" y="521674"/>
            <a:ext cx="4083234" cy="4616031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32" name="Picture 2" descr="C:\Users\Учитель\Desktop\плакат потешина\картинки\depositphotos_8738932-stock-illustration-black-and-whitevector-mouse-cursor.jp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4767994"/>
            <a:ext cx="263273" cy="26327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advClick="0">
    <p:fade/>
  </p:transition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Прямоугольник 34">
            <a:hlinkClick r:id="rId3" action="ppaction://hlinksldjump" tooltip="Процессы жизнедеятельности в растительной клетке"/>
          </p:cNvPr>
          <p:cNvSpPr/>
          <p:nvPr/>
        </p:nvSpPr>
        <p:spPr>
          <a:xfrm>
            <a:off x="5400092" y="-1"/>
            <a:ext cx="2196244" cy="49050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  <a:effectLst>
            <a:outerShdw blurRad="127000" dist="38100" dir="5400000" sx="103000" sy="103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 smtClean="0">
                <a:solidFill>
                  <a:schemeClr val="bg1"/>
                </a:solidFill>
                <a:hlinkClick r:id="rId3" action="ppaction://hlinksldjump"/>
              </a:rPr>
              <a:t>Список заданий</a:t>
            </a:r>
            <a:endParaRPr lang="ru-RU" b="1" u="sng" dirty="0">
              <a:solidFill>
                <a:schemeClr val="bg1"/>
              </a:solidFill>
            </a:endParaRPr>
          </a:p>
        </p:txBody>
      </p:sp>
      <p:sp>
        <p:nvSpPr>
          <p:cNvPr id="25" name="Прямоугольник с одним скругленным углом 24">
            <a:hlinkClick r:id="rId4" action="ppaction://hlinksldjump"/>
          </p:cNvPr>
          <p:cNvSpPr/>
          <p:nvPr/>
        </p:nvSpPr>
        <p:spPr>
          <a:xfrm>
            <a:off x="179512" y="1131590"/>
            <a:ext cx="4248472" cy="3888432"/>
          </a:xfrm>
          <a:prstGeom prst="round1Rect">
            <a:avLst/>
          </a:prstGeom>
          <a:solidFill>
            <a:schemeClr val="bg1"/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Хромосомы</a:t>
            </a:r>
            <a:r>
              <a:rPr lang="ru-RU" dirty="0" smtClean="0">
                <a:solidFill>
                  <a:schemeClr val="tx1"/>
                </a:solidFill>
              </a:rPr>
              <a:t> — основные структурные элементы клеточного ядра. </a:t>
            </a:r>
          </a:p>
          <a:p>
            <a:pPr algn="ctr"/>
            <a:r>
              <a:rPr lang="ru-RU" b="1" dirty="0" smtClean="0">
                <a:solidFill>
                  <a:schemeClr val="tx1"/>
                </a:solidFill>
              </a:rPr>
              <a:t>Хромосомы</a:t>
            </a:r>
            <a:r>
              <a:rPr lang="ru-RU" dirty="0" smtClean="0">
                <a:solidFill>
                  <a:schemeClr val="tx1"/>
                </a:solidFill>
              </a:rPr>
              <a:t> – носители генетического материала, они обеспечивают передачу признаков от поколения к поколению. Общее число хромосом, их особенности — характерный признак вида, например у человека в соматических клетках –46 хромосом. </a:t>
            </a:r>
          </a:p>
          <a:p>
            <a:pPr algn="ctr"/>
            <a:r>
              <a:rPr lang="ru-RU" dirty="0" smtClean="0">
                <a:solidFill>
                  <a:schemeClr val="tx1"/>
                </a:solidFill>
              </a:rPr>
              <a:t>Термин «хромосома» был предложен немецким гистологом </a:t>
            </a:r>
          </a:p>
          <a:p>
            <a:pPr algn="ctr"/>
            <a:r>
              <a:rPr lang="ru-RU" dirty="0" smtClean="0">
                <a:solidFill>
                  <a:schemeClr val="tx1"/>
                </a:solidFill>
              </a:rPr>
              <a:t>Г. Вальдейером в 1888 году</a:t>
            </a:r>
          </a:p>
          <a:p>
            <a:pPr algn="ctr"/>
            <a:endParaRPr lang="ru-RU" dirty="0"/>
          </a:p>
        </p:txBody>
      </p:sp>
      <p:pic>
        <p:nvPicPr>
          <p:cNvPr id="7173" name="Picture 5" descr="C:\Users\1\Desktop\кокурс плакат\картинки\70536502_b0b01fa71dab01e7cac8ee5c3263a625_800.jpg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44008" y="627534"/>
            <a:ext cx="3708412" cy="3708412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sp>
        <p:nvSpPr>
          <p:cNvPr id="143" name="Прямоугольник 142"/>
          <p:cNvSpPr/>
          <p:nvPr/>
        </p:nvSpPr>
        <p:spPr>
          <a:xfrm>
            <a:off x="3491880" y="0"/>
            <a:ext cx="1913023" cy="490509"/>
          </a:xfrm>
          <a:prstGeom prst="rect">
            <a:avLst/>
          </a:prstGeom>
          <a:solidFill>
            <a:srgbClr val="1C2F5A"/>
          </a:solidFill>
          <a:ln>
            <a:noFill/>
          </a:ln>
          <a:effectLst>
            <a:outerShdw blurRad="127000" dist="38100" dir="5400000" sx="103000" sy="103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Строение клетки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146" name="Прямоугольник 145">
            <a:hlinkClick r:id="rId6" action="ppaction://hlinksldjump" tooltip="Устройство микроскопа и правила работы с ним"/>
          </p:cNvPr>
          <p:cNvSpPr/>
          <p:nvPr/>
        </p:nvSpPr>
        <p:spPr>
          <a:xfrm>
            <a:off x="1" y="0"/>
            <a:ext cx="1763687" cy="49050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  <a:effectLst>
            <a:outerShdw blurRad="127000" dist="38100" dir="5400000" sx="103000" sy="103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/>
                </a:solidFill>
                <a:hlinkClick r:id="rId7" action="ppaction://hlinksldjump"/>
              </a:rPr>
              <a:t>Великие открытия 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151" name="Прямоугольник 150">
            <a:hlinkClick r:id="rId8" action="ppaction://hlinksldjump" tooltip="Устройство микроскопа и правила работы с ним"/>
          </p:cNvPr>
          <p:cNvSpPr/>
          <p:nvPr/>
        </p:nvSpPr>
        <p:spPr>
          <a:xfrm>
            <a:off x="1763688" y="0"/>
            <a:ext cx="1728192" cy="49050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  <a:effectLst>
            <a:outerShdw blurRad="127000" dist="38100" dir="5400000" sx="103000" sy="103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 smtClean="0">
                <a:solidFill>
                  <a:schemeClr val="bg1"/>
                </a:solidFill>
                <a:hlinkClick r:id="rId8" action="ppaction://hlinksldjump"/>
              </a:rPr>
              <a:t>Микроскоп</a:t>
            </a:r>
            <a:endParaRPr lang="ru-RU" b="1" u="sng" dirty="0">
              <a:solidFill>
                <a:schemeClr val="bg1"/>
              </a:solidFill>
            </a:endParaRPr>
          </a:p>
        </p:txBody>
      </p:sp>
      <p:sp>
        <p:nvSpPr>
          <p:cNvPr id="17" name="Полилиния 16">
            <a:hlinkClick r:id="rId9" action="ppaction://hlinksldjump"/>
          </p:cNvPr>
          <p:cNvSpPr/>
          <p:nvPr/>
        </p:nvSpPr>
        <p:spPr>
          <a:xfrm>
            <a:off x="5868144" y="3363838"/>
            <a:ext cx="1509948" cy="810569"/>
          </a:xfrm>
          <a:custGeom>
            <a:avLst/>
            <a:gdLst>
              <a:gd name="connsiteX0" fmla="*/ 209884 w 1450474"/>
              <a:gd name="connsiteY0" fmla="*/ 312152 h 811463"/>
              <a:gd name="connsiteX1" fmla="*/ 93579 w 1450474"/>
              <a:gd name="connsiteY1" fmla="*/ 380331 h 811463"/>
              <a:gd name="connsiteX2" fmla="*/ 81547 w 1450474"/>
              <a:gd name="connsiteY2" fmla="*/ 380331 h 811463"/>
              <a:gd name="connsiteX3" fmla="*/ 45453 w 1450474"/>
              <a:gd name="connsiteY3" fmla="*/ 448510 h 811463"/>
              <a:gd name="connsiteX4" fmla="*/ 13368 w 1450474"/>
              <a:gd name="connsiteY4" fmla="*/ 568826 h 811463"/>
              <a:gd name="connsiteX5" fmla="*/ 1337 w 1450474"/>
              <a:gd name="connsiteY5" fmla="*/ 628984 h 811463"/>
              <a:gd name="connsiteX6" fmla="*/ 21389 w 1450474"/>
              <a:gd name="connsiteY6" fmla="*/ 689142 h 811463"/>
              <a:gd name="connsiteX7" fmla="*/ 97589 w 1450474"/>
              <a:gd name="connsiteY7" fmla="*/ 753310 h 811463"/>
              <a:gd name="connsiteX8" fmla="*/ 177800 w 1450474"/>
              <a:gd name="connsiteY8" fmla="*/ 781384 h 811463"/>
              <a:gd name="connsiteX9" fmla="*/ 386347 w 1450474"/>
              <a:gd name="connsiteY9" fmla="*/ 801436 h 811463"/>
              <a:gd name="connsiteX10" fmla="*/ 498642 w 1450474"/>
              <a:gd name="connsiteY10" fmla="*/ 805447 h 811463"/>
              <a:gd name="connsiteX11" fmla="*/ 655053 w 1450474"/>
              <a:gd name="connsiteY11" fmla="*/ 765342 h 811463"/>
              <a:gd name="connsiteX12" fmla="*/ 799432 w 1450474"/>
              <a:gd name="connsiteY12" fmla="*/ 717215 h 811463"/>
              <a:gd name="connsiteX13" fmla="*/ 1052095 w 1450474"/>
              <a:gd name="connsiteY13" fmla="*/ 641015 h 811463"/>
              <a:gd name="connsiteX14" fmla="*/ 1228558 w 1450474"/>
              <a:gd name="connsiteY14" fmla="*/ 520700 h 811463"/>
              <a:gd name="connsiteX15" fmla="*/ 1356895 w 1450474"/>
              <a:gd name="connsiteY15" fmla="*/ 440489 h 811463"/>
              <a:gd name="connsiteX16" fmla="*/ 1413042 w 1450474"/>
              <a:gd name="connsiteY16" fmla="*/ 364289 h 811463"/>
              <a:gd name="connsiteX17" fmla="*/ 1449137 w 1450474"/>
              <a:gd name="connsiteY17" fmla="*/ 231942 h 811463"/>
              <a:gd name="connsiteX18" fmla="*/ 1421063 w 1450474"/>
              <a:gd name="connsiteY18" fmla="*/ 127668 h 811463"/>
              <a:gd name="connsiteX19" fmla="*/ 1332832 w 1450474"/>
              <a:gd name="connsiteY19" fmla="*/ 63500 h 811463"/>
              <a:gd name="connsiteX20" fmla="*/ 1252621 w 1450474"/>
              <a:gd name="connsiteY20" fmla="*/ 35426 h 811463"/>
              <a:gd name="connsiteX21" fmla="*/ 1144337 w 1450474"/>
              <a:gd name="connsiteY21" fmla="*/ 11363 h 811463"/>
              <a:gd name="connsiteX22" fmla="*/ 1040063 w 1450474"/>
              <a:gd name="connsiteY22" fmla="*/ 11363 h 811463"/>
              <a:gd name="connsiteX23" fmla="*/ 979905 w 1450474"/>
              <a:gd name="connsiteY23" fmla="*/ 79542 h 811463"/>
              <a:gd name="connsiteX24" fmla="*/ 711200 w 1450474"/>
              <a:gd name="connsiteY24" fmla="*/ 163763 h 811463"/>
              <a:gd name="connsiteX25" fmla="*/ 695158 w 1450474"/>
              <a:gd name="connsiteY25" fmla="*/ 187826 h 811463"/>
              <a:gd name="connsiteX26" fmla="*/ 675105 w 1450474"/>
              <a:gd name="connsiteY26" fmla="*/ 207879 h 811463"/>
              <a:gd name="connsiteX27" fmla="*/ 570832 w 1450474"/>
              <a:gd name="connsiteY27" fmla="*/ 235952 h 811463"/>
              <a:gd name="connsiteX28" fmla="*/ 414421 w 1450474"/>
              <a:gd name="connsiteY28" fmla="*/ 272047 h 811463"/>
              <a:gd name="connsiteX29" fmla="*/ 266032 w 1450474"/>
              <a:gd name="connsiteY29" fmla="*/ 300121 h 811463"/>
              <a:gd name="connsiteX30" fmla="*/ 209884 w 1450474"/>
              <a:gd name="connsiteY30" fmla="*/ 312152 h 8114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1450474" h="811463">
                <a:moveTo>
                  <a:pt x="209884" y="312152"/>
                </a:moveTo>
                <a:cubicBezTo>
                  <a:pt x="162426" y="340560"/>
                  <a:pt x="114968" y="368968"/>
                  <a:pt x="93579" y="380331"/>
                </a:cubicBezTo>
                <a:cubicBezTo>
                  <a:pt x="72190" y="391694"/>
                  <a:pt x="89568" y="368968"/>
                  <a:pt x="81547" y="380331"/>
                </a:cubicBezTo>
                <a:cubicBezTo>
                  <a:pt x="73526" y="391694"/>
                  <a:pt x="56816" y="417094"/>
                  <a:pt x="45453" y="448510"/>
                </a:cubicBezTo>
                <a:cubicBezTo>
                  <a:pt x="34090" y="479926"/>
                  <a:pt x="20721" y="538747"/>
                  <a:pt x="13368" y="568826"/>
                </a:cubicBezTo>
                <a:cubicBezTo>
                  <a:pt x="6015" y="598905"/>
                  <a:pt x="0" y="608931"/>
                  <a:pt x="1337" y="628984"/>
                </a:cubicBezTo>
                <a:cubicBezTo>
                  <a:pt x="2674" y="649037"/>
                  <a:pt x="5347" y="668421"/>
                  <a:pt x="21389" y="689142"/>
                </a:cubicBezTo>
                <a:cubicBezTo>
                  <a:pt x="37431" y="709863"/>
                  <a:pt x="71521" y="737936"/>
                  <a:pt x="97589" y="753310"/>
                </a:cubicBezTo>
                <a:cubicBezTo>
                  <a:pt x="123657" y="768684"/>
                  <a:pt x="129674" y="773363"/>
                  <a:pt x="177800" y="781384"/>
                </a:cubicBezTo>
                <a:cubicBezTo>
                  <a:pt x="225926" y="789405"/>
                  <a:pt x="332873" y="797425"/>
                  <a:pt x="386347" y="801436"/>
                </a:cubicBezTo>
                <a:cubicBezTo>
                  <a:pt x="439821" y="805447"/>
                  <a:pt x="453858" y="811463"/>
                  <a:pt x="498642" y="805447"/>
                </a:cubicBezTo>
                <a:cubicBezTo>
                  <a:pt x="543426" y="799431"/>
                  <a:pt x="604921" y="780047"/>
                  <a:pt x="655053" y="765342"/>
                </a:cubicBezTo>
                <a:cubicBezTo>
                  <a:pt x="705185" y="750637"/>
                  <a:pt x="733258" y="737936"/>
                  <a:pt x="799432" y="717215"/>
                </a:cubicBezTo>
                <a:cubicBezTo>
                  <a:pt x="865606" y="696494"/>
                  <a:pt x="980574" y="673768"/>
                  <a:pt x="1052095" y="641015"/>
                </a:cubicBezTo>
                <a:cubicBezTo>
                  <a:pt x="1123616" y="608263"/>
                  <a:pt x="1177758" y="554121"/>
                  <a:pt x="1228558" y="520700"/>
                </a:cubicBezTo>
                <a:cubicBezTo>
                  <a:pt x="1279358" y="487279"/>
                  <a:pt x="1326148" y="466557"/>
                  <a:pt x="1356895" y="440489"/>
                </a:cubicBezTo>
                <a:cubicBezTo>
                  <a:pt x="1387642" y="414421"/>
                  <a:pt x="1397668" y="399047"/>
                  <a:pt x="1413042" y="364289"/>
                </a:cubicBezTo>
                <a:cubicBezTo>
                  <a:pt x="1428416" y="329531"/>
                  <a:pt x="1447800" y="271379"/>
                  <a:pt x="1449137" y="231942"/>
                </a:cubicBezTo>
                <a:cubicBezTo>
                  <a:pt x="1450474" y="192505"/>
                  <a:pt x="1440447" y="155742"/>
                  <a:pt x="1421063" y="127668"/>
                </a:cubicBezTo>
                <a:cubicBezTo>
                  <a:pt x="1401679" y="99594"/>
                  <a:pt x="1360906" y="78874"/>
                  <a:pt x="1332832" y="63500"/>
                </a:cubicBezTo>
                <a:cubicBezTo>
                  <a:pt x="1304758" y="48126"/>
                  <a:pt x="1284037" y="44116"/>
                  <a:pt x="1252621" y="35426"/>
                </a:cubicBezTo>
                <a:cubicBezTo>
                  <a:pt x="1221205" y="26736"/>
                  <a:pt x="1179763" y="15373"/>
                  <a:pt x="1144337" y="11363"/>
                </a:cubicBezTo>
                <a:cubicBezTo>
                  <a:pt x="1108911" y="7353"/>
                  <a:pt x="1067468" y="0"/>
                  <a:pt x="1040063" y="11363"/>
                </a:cubicBezTo>
                <a:cubicBezTo>
                  <a:pt x="1012658" y="22726"/>
                  <a:pt x="1034716" y="54142"/>
                  <a:pt x="979905" y="79542"/>
                </a:cubicBezTo>
                <a:cubicBezTo>
                  <a:pt x="925095" y="104942"/>
                  <a:pt x="758658" y="145716"/>
                  <a:pt x="711200" y="163763"/>
                </a:cubicBezTo>
                <a:cubicBezTo>
                  <a:pt x="663742" y="181810"/>
                  <a:pt x="701174" y="180473"/>
                  <a:pt x="695158" y="187826"/>
                </a:cubicBezTo>
                <a:cubicBezTo>
                  <a:pt x="689142" y="195179"/>
                  <a:pt x="695826" y="199858"/>
                  <a:pt x="675105" y="207879"/>
                </a:cubicBezTo>
                <a:cubicBezTo>
                  <a:pt x="654384" y="215900"/>
                  <a:pt x="614279" y="225257"/>
                  <a:pt x="570832" y="235952"/>
                </a:cubicBezTo>
                <a:cubicBezTo>
                  <a:pt x="527385" y="246647"/>
                  <a:pt x="465221" y="261352"/>
                  <a:pt x="414421" y="272047"/>
                </a:cubicBezTo>
                <a:cubicBezTo>
                  <a:pt x="363621" y="282742"/>
                  <a:pt x="266032" y="300121"/>
                  <a:pt x="266032" y="300121"/>
                </a:cubicBezTo>
                <a:lnTo>
                  <a:pt x="209884" y="312152"/>
                </a:lnTo>
                <a:close/>
              </a:path>
            </a:pathLst>
          </a:custGeom>
          <a:noFill/>
          <a:ln w="279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олилиния 17">
            <a:hlinkClick r:id="rId9" action="ppaction://hlinksldjump"/>
          </p:cNvPr>
          <p:cNvSpPr/>
          <p:nvPr/>
        </p:nvSpPr>
        <p:spPr>
          <a:xfrm>
            <a:off x="6012160" y="3363838"/>
            <a:ext cx="1306727" cy="699186"/>
          </a:xfrm>
          <a:custGeom>
            <a:avLst/>
            <a:gdLst>
              <a:gd name="connsiteX0" fmla="*/ 151370 w 1306727"/>
              <a:gd name="connsiteY0" fmla="*/ 336722 h 699186"/>
              <a:gd name="connsiteX1" fmla="*/ 64873 w 1306727"/>
              <a:gd name="connsiteY1" fmla="*/ 379971 h 699186"/>
              <a:gd name="connsiteX2" fmla="*/ 40159 w 1306727"/>
              <a:gd name="connsiteY2" fmla="*/ 429398 h 699186"/>
              <a:gd name="connsiteX3" fmla="*/ 3089 w 1306727"/>
              <a:gd name="connsiteY3" fmla="*/ 522073 h 699186"/>
              <a:gd name="connsiteX4" fmla="*/ 21624 w 1306727"/>
              <a:gd name="connsiteY4" fmla="*/ 590035 h 699186"/>
              <a:gd name="connsiteX5" fmla="*/ 64873 w 1306727"/>
              <a:gd name="connsiteY5" fmla="*/ 620927 h 699186"/>
              <a:gd name="connsiteX6" fmla="*/ 126657 w 1306727"/>
              <a:gd name="connsiteY6" fmla="*/ 688889 h 699186"/>
              <a:gd name="connsiteX7" fmla="*/ 244046 w 1306727"/>
              <a:gd name="connsiteY7" fmla="*/ 682711 h 699186"/>
              <a:gd name="connsiteX8" fmla="*/ 386149 w 1306727"/>
              <a:gd name="connsiteY8" fmla="*/ 695068 h 699186"/>
              <a:gd name="connsiteX9" fmla="*/ 460289 w 1306727"/>
              <a:gd name="connsiteY9" fmla="*/ 670354 h 699186"/>
              <a:gd name="connsiteX10" fmla="*/ 602392 w 1306727"/>
              <a:gd name="connsiteY10" fmla="*/ 639462 h 699186"/>
              <a:gd name="connsiteX11" fmla="*/ 763030 w 1306727"/>
              <a:gd name="connsiteY11" fmla="*/ 608571 h 699186"/>
              <a:gd name="connsiteX12" fmla="*/ 868062 w 1306727"/>
              <a:gd name="connsiteY12" fmla="*/ 559144 h 699186"/>
              <a:gd name="connsiteX13" fmla="*/ 954559 w 1306727"/>
              <a:gd name="connsiteY13" fmla="*/ 503538 h 699186"/>
              <a:gd name="connsiteX14" fmla="*/ 1028700 w 1306727"/>
              <a:gd name="connsiteY14" fmla="*/ 460289 h 699186"/>
              <a:gd name="connsiteX15" fmla="*/ 1146089 w 1306727"/>
              <a:gd name="connsiteY15" fmla="*/ 404684 h 699186"/>
              <a:gd name="connsiteX16" fmla="*/ 1195516 w 1306727"/>
              <a:gd name="connsiteY16" fmla="*/ 373792 h 699186"/>
              <a:gd name="connsiteX17" fmla="*/ 1244943 w 1306727"/>
              <a:gd name="connsiteY17" fmla="*/ 324365 h 699186"/>
              <a:gd name="connsiteX18" fmla="*/ 1294370 w 1306727"/>
              <a:gd name="connsiteY18" fmla="*/ 219333 h 699186"/>
              <a:gd name="connsiteX19" fmla="*/ 1294370 w 1306727"/>
              <a:gd name="connsiteY19" fmla="*/ 139014 h 699186"/>
              <a:gd name="connsiteX20" fmla="*/ 1220230 w 1306727"/>
              <a:gd name="connsiteY20" fmla="*/ 52516 h 699186"/>
              <a:gd name="connsiteX21" fmla="*/ 1176981 w 1306727"/>
              <a:gd name="connsiteY21" fmla="*/ 40160 h 699186"/>
              <a:gd name="connsiteX22" fmla="*/ 1090484 w 1306727"/>
              <a:gd name="connsiteY22" fmla="*/ 3089 h 699186"/>
              <a:gd name="connsiteX23" fmla="*/ 1047235 w 1306727"/>
              <a:gd name="connsiteY23" fmla="*/ 21625 h 699186"/>
              <a:gd name="connsiteX24" fmla="*/ 966916 w 1306727"/>
              <a:gd name="connsiteY24" fmla="*/ 64873 h 699186"/>
              <a:gd name="connsiteX25" fmla="*/ 898954 w 1306727"/>
              <a:gd name="connsiteY25" fmla="*/ 108122 h 699186"/>
              <a:gd name="connsiteX26" fmla="*/ 793922 w 1306727"/>
              <a:gd name="connsiteY26" fmla="*/ 132835 h 699186"/>
              <a:gd name="connsiteX27" fmla="*/ 682711 w 1306727"/>
              <a:gd name="connsiteY27" fmla="*/ 157549 h 699186"/>
              <a:gd name="connsiteX28" fmla="*/ 571500 w 1306727"/>
              <a:gd name="connsiteY28" fmla="*/ 231689 h 699186"/>
              <a:gd name="connsiteX29" fmla="*/ 404684 w 1306727"/>
              <a:gd name="connsiteY29" fmla="*/ 262581 h 699186"/>
              <a:gd name="connsiteX30" fmla="*/ 318186 w 1306727"/>
              <a:gd name="connsiteY30" fmla="*/ 287295 h 699186"/>
              <a:gd name="connsiteX31" fmla="*/ 206976 w 1306727"/>
              <a:gd name="connsiteY31" fmla="*/ 305830 h 699186"/>
              <a:gd name="connsiteX32" fmla="*/ 151370 w 1306727"/>
              <a:gd name="connsiteY32" fmla="*/ 336722 h 6991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1306727" h="699186">
                <a:moveTo>
                  <a:pt x="151370" y="336722"/>
                </a:moveTo>
                <a:cubicBezTo>
                  <a:pt x="127686" y="349079"/>
                  <a:pt x="83408" y="364525"/>
                  <a:pt x="64873" y="379971"/>
                </a:cubicBezTo>
                <a:cubicBezTo>
                  <a:pt x="46338" y="395417"/>
                  <a:pt x="50456" y="405714"/>
                  <a:pt x="40159" y="429398"/>
                </a:cubicBezTo>
                <a:cubicBezTo>
                  <a:pt x="29862" y="453082"/>
                  <a:pt x="6178" y="495300"/>
                  <a:pt x="3089" y="522073"/>
                </a:cubicBezTo>
                <a:cubicBezTo>
                  <a:pt x="0" y="548846"/>
                  <a:pt x="11327" y="573559"/>
                  <a:pt x="21624" y="590035"/>
                </a:cubicBezTo>
                <a:cubicBezTo>
                  <a:pt x="31921" y="606511"/>
                  <a:pt x="47368" y="604451"/>
                  <a:pt x="64873" y="620927"/>
                </a:cubicBezTo>
                <a:cubicBezTo>
                  <a:pt x="82378" y="637403"/>
                  <a:pt x="96795" y="678592"/>
                  <a:pt x="126657" y="688889"/>
                </a:cubicBezTo>
                <a:cubicBezTo>
                  <a:pt x="156519" y="699186"/>
                  <a:pt x="200797" y="681681"/>
                  <a:pt x="244046" y="682711"/>
                </a:cubicBezTo>
                <a:cubicBezTo>
                  <a:pt x="287295" y="683741"/>
                  <a:pt x="350109" y="697127"/>
                  <a:pt x="386149" y="695068"/>
                </a:cubicBezTo>
                <a:cubicBezTo>
                  <a:pt x="422189" y="693009"/>
                  <a:pt x="424249" y="679622"/>
                  <a:pt x="460289" y="670354"/>
                </a:cubicBezTo>
                <a:cubicBezTo>
                  <a:pt x="496329" y="661086"/>
                  <a:pt x="551935" y="649759"/>
                  <a:pt x="602392" y="639462"/>
                </a:cubicBezTo>
                <a:cubicBezTo>
                  <a:pt x="652849" y="629165"/>
                  <a:pt x="718752" y="621957"/>
                  <a:pt x="763030" y="608571"/>
                </a:cubicBezTo>
                <a:cubicBezTo>
                  <a:pt x="807308" y="595185"/>
                  <a:pt x="836141" y="576649"/>
                  <a:pt x="868062" y="559144"/>
                </a:cubicBezTo>
                <a:cubicBezTo>
                  <a:pt x="899983" y="541639"/>
                  <a:pt x="927786" y="520014"/>
                  <a:pt x="954559" y="503538"/>
                </a:cubicBezTo>
                <a:cubicBezTo>
                  <a:pt x="981332" y="487062"/>
                  <a:pt x="996778" y="476765"/>
                  <a:pt x="1028700" y="460289"/>
                </a:cubicBezTo>
                <a:cubicBezTo>
                  <a:pt x="1060622" y="443813"/>
                  <a:pt x="1118286" y="419100"/>
                  <a:pt x="1146089" y="404684"/>
                </a:cubicBezTo>
                <a:cubicBezTo>
                  <a:pt x="1173892" y="390268"/>
                  <a:pt x="1179040" y="387178"/>
                  <a:pt x="1195516" y="373792"/>
                </a:cubicBezTo>
                <a:cubicBezTo>
                  <a:pt x="1211992" y="360406"/>
                  <a:pt x="1228467" y="350108"/>
                  <a:pt x="1244943" y="324365"/>
                </a:cubicBezTo>
                <a:cubicBezTo>
                  <a:pt x="1261419" y="298622"/>
                  <a:pt x="1286132" y="250225"/>
                  <a:pt x="1294370" y="219333"/>
                </a:cubicBezTo>
                <a:cubicBezTo>
                  <a:pt x="1302608" y="188441"/>
                  <a:pt x="1306727" y="166817"/>
                  <a:pt x="1294370" y="139014"/>
                </a:cubicBezTo>
                <a:cubicBezTo>
                  <a:pt x="1282013" y="111211"/>
                  <a:pt x="1239795" y="68992"/>
                  <a:pt x="1220230" y="52516"/>
                </a:cubicBezTo>
                <a:cubicBezTo>
                  <a:pt x="1200665" y="36040"/>
                  <a:pt x="1198605" y="48398"/>
                  <a:pt x="1176981" y="40160"/>
                </a:cubicBezTo>
                <a:cubicBezTo>
                  <a:pt x="1155357" y="31922"/>
                  <a:pt x="1112108" y="6178"/>
                  <a:pt x="1090484" y="3089"/>
                </a:cubicBezTo>
                <a:cubicBezTo>
                  <a:pt x="1068860" y="0"/>
                  <a:pt x="1067830" y="11328"/>
                  <a:pt x="1047235" y="21625"/>
                </a:cubicBezTo>
                <a:cubicBezTo>
                  <a:pt x="1026640" y="31922"/>
                  <a:pt x="991630" y="50457"/>
                  <a:pt x="966916" y="64873"/>
                </a:cubicBezTo>
                <a:cubicBezTo>
                  <a:pt x="942203" y="79289"/>
                  <a:pt x="927786" y="96795"/>
                  <a:pt x="898954" y="108122"/>
                </a:cubicBezTo>
                <a:cubicBezTo>
                  <a:pt x="870122" y="119449"/>
                  <a:pt x="793922" y="132835"/>
                  <a:pt x="793922" y="132835"/>
                </a:cubicBezTo>
                <a:cubicBezTo>
                  <a:pt x="757882" y="141073"/>
                  <a:pt x="719781" y="141073"/>
                  <a:pt x="682711" y="157549"/>
                </a:cubicBezTo>
                <a:cubicBezTo>
                  <a:pt x="645641" y="174025"/>
                  <a:pt x="617838" y="214184"/>
                  <a:pt x="571500" y="231689"/>
                </a:cubicBezTo>
                <a:cubicBezTo>
                  <a:pt x="525162" y="249194"/>
                  <a:pt x="446903" y="253313"/>
                  <a:pt x="404684" y="262581"/>
                </a:cubicBezTo>
                <a:cubicBezTo>
                  <a:pt x="362465" y="271849"/>
                  <a:pt x="351137" y="280087"/>
                  <a:pt x="318186" y="287295"/>
                </a:cubicBezTo>
                <a:cubicBezTo>
                  <a:pt x="285235" y="294503"/>
                  <a:pt x="230660" y="297592"/>
                  <a:pt x="206976" y="305830"/>
                </a:cubicBezTo>
                <a:cubicBezTo>
                  <a:pt x="183292" y="314068"/>
                  <a:pt x="175054" y="324365"/>
                  <a:pt x="151370" y="336722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олилиния 18">
            <a:hlinkClick r:id="rId9" action="ppaction://hlinksldjump"/>
          </p:cNvPr>
          <p:cNvSpPr/>
          <p:nvPr/>
        </p:nvSpPr>
        <p:spPr>
          <a:xfrm>
            <a:off x="6048164" y="3507854"/>
            <a:ext cx="1088321" cy="444248"/>
          </a:xfrm>
          <a:custGeom>
            <a:avLst/>
            <a:gdLst>
              <a:gd name="connsiteX0" fmla="*/ 627105 w 1109019"/>
              <a:gd name="connsiteY0" fmla="*/ 51486 h 426307"/>
              <a:gd name="connsiteX1" fmla="*/ 645640 w 1109019"/>
              <a:gd name="connsiteY1" fmla="*/ 2059 h 426307"/>
              <a:gd name="connsiteX2" fmla="*/ 478824 w 1109019"/>
              <a:gd name="connsiteY2" fmla="*/ 39129 h 426307"/>
              <a:gd name="connsiteX3" fmla="*/ 361435 w 1109019"/>
              <a:gd name="connsiteY3" fmla="*/ 113270 h 426307"/>
              <a:gd name="connsiteX4" fmla="*/ 256402 w 1109019"/>
              <a:gd name="connsiteY4" fmla="*/ 137983 h 426307"/>
              <a:gd name="connsiteX5" fmla="*/ 114300 w 1109019"/>
              <a:gd name="connsiteY5" fmla="*/ 162697 h 426307"/>
              <a:gd name="connsiteX6" fmla="*/ 40159 w 1109019"/>
              <a:gd name="connsiteY6" fmla="*/ 199767 h 426307"/>
              <a:gd name="connsiteX7" fmla="*/ 3089 w 1109019"/>
              <a:gd name="connsiteY7" fmla="*/ 304800 h 426307"/>
              <a:gd name="connsiteX8" fmla="*/ 58694 w 1109019"/>
              <a:gd name="connsiteY8" fmla="*/ 354227 h 426307"/>
              <a:gd name="connsiteX9" fmla="*/ 151370 w 1109019"/>
              <a:gd name="connsiteY9" fmla="*/ 416010 h 426307"/>
              <a:gd name="connsiteX10" fmla="*/ 250224 w 1109019"/>
              <a:gd name="connsiteY10" fmla="*/ 416010 h 426307"/>
              <a:gd name="connsiteX11" fmla="*/ 305829 w 1109019"/>
              <a:gd name="connsiteY11" fmla="*/ 416010 h 426307"/>
              <a:gd name="connsiteX12" fmla="*/ 447932 w 1109019"/>
              <a:gd name="connsiteY12" fmla="*/ 397475 h 426307"/>
              <a:gd name="connsiteX13" fmla="*/ 664175 w 1109019"/>
              <a:gd name="connsiteY13" fmla="*/ 323335 h 426307"/>
              <a:gd name="connsiteX14" fmla="*/ 707424 w 1109019"/>
              <a:gd name="connsiteY14" fmla="*/ 317156 h 426307"/>
              <a:gd name="connsiteX15" fmla="*/ 861883 w 1109019"/>
              <a:gd name="connsiteY15" fmla="*/ 280086 h 426307"/>
              <a:gd name="connsiteX16" fmla="*/ 936024 w 1109019"/>
              <a:gd name="connsiteY16" fmla="*/ 212124 h 426307"/>
              <a:gd name="connsiteX17" fmla="*/ 973094 w 1109019"/>
              <a:gd name="connsiteY17" fmla="*/ 187410 h 426307"/>
              <a:gd name="connsiteX18" fmla="*/ 1016343 w 1109019"/>
              <a:gd name="connsiteY18" fmla="*/ 137983 h 426307"/>
              <a:gd name="connsiteX19" fmla="*/ 1065770 w 1109019"/>
              <a:gd name="connsiteY19" fmla="*/ 82378 h 426307"/>
              <a:gd name="connsiteX20" fmla="*/ 1109019 w 1109019"/>
              <a:gd name="connsiteY20" fmla="*/ 51486 h 4263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1109019" h="426307">
                <a:moveTo>
                  <a:pt x="627105" y="51486"/>
                </a:moveTo>
                <a:cubicBezTo>
                  <a:pt x="648729" y="27802"/>
                  <a:pt x="670353" y="4118"/>
                  <a:pt x="645640" y="2059"/>
                </a:cubicBezTo>
                <a:cubicBezTo>
                  <a:pt x="620927" y="0"/>
                  <a:pt x="526191" y="20594"/>
                  <a:pt x="478824" y="39129"/>
                </a:cubicBezTo>
                <a:cubicBezTo>
                  <a:pt x="431457" y="57664"/>
                  <a:pt x="398505" y="96794"/>
                  <a:pt x="361435" y="113270"/>
                </a:cubicBezTo>
                <a:cubicBezTo>
                  <a:pt x="324365" y="129746"/>
                  <a:pt x="297591" y="129745"/>
                  <a:pt x="256402" y="137983"/>
                </a:cubicBezTo>
                <a:cubicBezTo>
                  <a:pt x="215213" y="146221"/>
                  <a:pt x="150341" y="152400"/>
                  <a:pt x="114300" y="162697"/>
                </a:cubicBezTo>
                <a:cubicBezTo>
                  <a:pt x="78260" y="172994"/>
                  <a:pt x="58694" y="176083"/>
                  <a:pt x="40159" y="199767"/>
                </a:cubicBezTo>
                <a:cubicBezTo>
                  <a:pt x="21624" y="223451"/>
                  <a:pt x="0" y="279057"/>
                  <a:pt x="3089" y="304800"/>
                </a:cubicBezTo>
                <a:cubicBezTo>
                  <a:pt x="6178" y="330543"/>
                  <a:pt x="33981" y="335692"/>
                  <a:pt x="58694" y="354227"/>
                </a:cubicBezTo>
                <a:cubicBezTo>
                  <a:pt x="83407" y="372762"/>
                  <a:pt x="119448" y="405713"/>
                  <a:pt x="151370" y="416010"/>
                </a:cubicBezTo>
                <a:cubicBezTo>
                  <a:pt x="183292" y="426307"/>
                  <a:pt x="250224" y="416010"/>
                  <a:pt x="250224" y="416010"/>
                </a:cubicBezTo>
                <a:cubicBezTo>
                  <a:pt x="275967" y="416010"/>
                  <a:pt x="272878" y="419099"/>
                  <a:pt x="305829" y="416010"/>
                </a:cubicBezTo>
                <a:cubicBezTo>
                  <a:pt x="338780" y="412921"/>
                  <a:pt x="388208" y="412921"/>
                  <a:pt x="447932" y="397475"/>
                </a:cubicBezTo>
                <a:cubicBezTo>
                  <a:pt x="507656" y="382029"/>
                  <a:pt x="620926" y="336722"/>
                  <a:pt x="664175" y="323335"/>
                </a:cubicBezTo>
                <a:cubicBezTo>
                  <a:pt x="707424" y="309949"/>
                  <a:pt x="674473" y="324364"/>
                  <a:pt x="707424" y="317156"/>
                </a:cubicBezTo>
                <a:cubicBezTo>
                  <a:pt x="740375" y="309948"/>
                  <a:pt x="823783" y="297591"/>
                  <a:pt x="861883" y="280086"/>
                </a:cubicBezTo>
                <a:cubicBezTo>
                  <a:pt x="899983" y="262581"/>
                  <a:pt x="917489" y="227570"/>
                  <a:pt x="936024" y="212124"/>
                </a:cubicBezTo>
                <a:cubicBezTo>
                  <a:pt x="954559" y="196678"/>
                  <a:pt x="959708" y="199767"/>
                  <a:pt x="973094" y="187410"/>
                </a:cubicBezTo>
                <a:cubicBezTo>
                  <a:pt x="986480" y="175053"/>
                  <a:pt x="1016343" y="137983"/>
                  <a:pt x="1016343" y="137983"/>
                </a:cubicBezTo>
                <a:cubicBezTo>
                  <a:pt x="1031789" y="120478"/>
                  <a:pt x="1050324" y="96794"/>
                  <a:pt x="1065770" y="82378"/>
                </a:cubicBezTo>
                <a:cubicBezTo>
                  <a:pt x="1081216" y="67962"/>
                  <a:pt x="1109019" y="51486"/>
                  <a:pt x="1109019" y="51486"/>
                </a:cubicBezTo>
              </a:path>
            </a:pathLst>
          </a:custGeom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олилиния 19">
            <a:hlinkClick r:id="rId9" action="ppaction://hlinksldjump"/>
          </p:cNvPr>
          <p:cNvSpPr/>
          <p:nvPr/>
        </p:nvSpPr>
        <p:spPr>
          <a:xfrm>
            <a:off x="6192180" y="3507854"/>
            <a:ext cx="808338" cy="395416"/>
          </a:xfrm>
          <a:custGeom>
            <a:avLst/>
            <a:gdLst>
              <a:gd name="connsiteX0" fmla="*/ 299651 w 808338"/>
              <a:gd name="connsiteY0" fmla="*/ 198737 h 395416"/>
              <a:gd name="connsiteX1" fmla="*/ 188441 w 808338"/>
              <a:gd name="connsiteY1" fmla="*/ 204916 h 395416"/>
              <a:gd name="connsiteX2" fmla="*/ 3089 w 808338"/>
              <a:gd name="connsiteY2" fmla="*/ 340840 h 395416"/>
              <a:gd name="connsiteX3" fmla="*/ 169905 w 808338"/>
              <a:gd name="connsiteY3" fmla="*/ 390267 h 395416"/>
              <a:gd name="connsiteX4" fmla="*/ 324365 w 808338"/>
              <a:gd name="connsiteY4" fmla="*/ 371732 h 395416"/>
              <a:gd name="connsiteX5" fmla="*/ 478824 w 808338"/>
              <a:gd name="connsiteY5" fmla="*/ 328483 h 395416"/>
              <a:gd name="connsiteX6" fmla="*/ 633284 w 808338"/>
              <a:gd name="connsiteY6" fmla="*/ 248164 h 395416"/>
              <a:gd name="connsiteX7" fmla="*/ 719781 w 808338"/>
              <a:gd name="connsiteY7" fmla="*/ 155488 h 395416"/>
              <a:gd name="connsiteX8" fmla="*/ 800100 w 808338"/>
              <a:gd name="connsiteY8" fmla="*/ 87526 h 395416"/>
              <a:gd name="connsiteX9" fmla="*/ 670354 w 808338"/>
              <a:gd name="connsiteY9" fmla="*/ 13386 h 395416"/>
              <a:gd name="connsiteX10" fmla="*/ 590035 w 808338"/>
              <a:gd name="connsiteY10" fmla="*/ 13386 h 395416"/>
              <a:gd name="connsiteX11" fmla="*/ 454111 w 808338"/>
              <a:gd name="connsiteY11" fmla="*/ 93705 h 395416"/>
              <a:gd name="connsiteX12" fmla="*/ 305830 w 808338"/>
              <a:gd name="connsiteY12" fmla="*/ 136953 h 395416"/>
              <a:gd name="connsiteX13" fmla="*/ 299651 w 808338"/>
              <a:gd name="connsiteY13" fmla="*/ 198737 h 3954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808338" h="395416">
                <a:moveTo>
                  <a:pt x="299651" y="198737"/>
                </a:moveTo>
                <a:cubicBezTo>
                  <a:pt x="280086" y="210064"/>
                  <a:pt x="237868" y="181232"/>
                  <a:pt x="188441" y="204916"/>
                </a:cubicBezTo>
                <a:cubicBezTo>
                  <a:pt x="139014" y="228600"/>
                  <a:pt x="6178" y="309948"/>
                  <a:pt x="3089" y="340840"/>
                </a:cubicBezTo>
                <a:cubicBezTo>
                  <a:pt x="0" y="371732"/>
                  <a:pt x="116359" y="385118"/>
                  <a:pt x="169905" y="390267"/>
                </a:cubicBezTo>
                <a:cubicBezTo>
                  <a:pt x="223451" y="395416"/>
                  <a:pt x="272879" y="382029"/>
                  <a:pt x="324365" y="371732"/>
                </a:cubicBezTo>
                <a:cubicBezTo>
                  <a:pt x="375852" y="361435"/>
                  <a:pt x="427338" y="349078"/>
                  <a:pt x="478824" y="328483"/>
                </a:cubicBezTo>
                <a:cubicBezTo>
                  <a:pt x="530310" y="307888"/>
                  <a:pt x="593125" y="276996"/>
                  <a:pt x="633284" y="248164"/>
                </a:cubicBezTo>
                <a:cubicBezTo>
                  <a:pt x="673443" y="219332"/>
                  <a:pt x="691978" y="182261"/>
                  <a:pt x="719781" y="155488"/>
                </a:cubicBezTo>
                <a:cubicBezTo>
                  <a:pt x="747584" y="128715"/>
                  <a:pt x="808338" y="111210"/>
                  <a:pt x="800100" y="87526"/>
                </a:cubicBezTo>
                <a:cubicBezTo>
                  <a:pt x="791862" y="63842"/>
                  <a:pt x="705365" y="25743"/>
                  <a:pt x="670354" y="13386"/>
                </a:cubicBezTo>
                <a:cubicBezTo>
                  <a:pt x="635343" y="1029"/>
                  <a:pt x="626076" y="0"/>
                  <a:pt x="590035" y="13386"/>
                </a:cubicBezTo>
                <a:cubicBezTo>
                  <a:pt x="553995" y="26773"/>
                  <a:pt x="501478" y="73111"/>
                  <a:pt x="454111" y="93705"/>
                </a:cubicBezTo>
                <a:cubicBezTo>
                  <a:pt x="406744" y="114299"/>
                  <a:pt x="337752" y="123567"/>
                  <a:pt x="305830" y="136953"/>
                </a:cubicBezTo>
                <a:cubicBezTo>
                  <a:pt x="273908" y="150339"/>
                  <a:pt x="319216" y="187410"/>
                  <a:pt x="299651" y="198737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олилиния 20">
            <a:hlinkClick r:id="rId9" action="ppaction://hlinksldjump"/>
          </p:cNvPr>
          <p:cNvSpPr/>
          <p:nvPr/>
        </p:nvSpPr>
        <p:spPr>
          <a:xfrm>
            <a:off x="6336196" y="3543858"/>
            <a:ext cx="619898" cy="301711"/>
          </a:xfrm>
          <a:custGeom>
            <a:avLst/>
            <a:gdLst>
              <a:gd name="connsiteX0" fmla="*/ 246106 w 619898"/>
              <a:gd name="connsiteY0" fmla="*/ 143133 h 301711"/>
              <a:gd name="connsiteX1" fmla="*/ 66933 w 619898"/>
              <a:gd name="connsiteY1" fmla="*/ 155490 h 301711"/>
              <a:gd name="connsiteX2" fmla="*/ 5149 w 619898"/>
              <a:gd name="connsiteY2" fmla="*/ 223452 h 301711"/>
              <a:gd name="connsiteX3" fmla="*/ 97825 w 619898"/>
              <a:gd name="connsiteY3" fmla="*/ 285236 h 301711"/>
              <a:gd name="connsiteX4" fmla="*/ 258463 w 619898"/>
              <a:gd name="connsiteY4" fmla="*/ 297592 h 301711"/>
              <a:gd name="connsiteX5" fmla="*/ 400565 w 619898"/>
              <a:gd name="connsiteY5" fmla="*/ 260522 h 301711"/>
              <a:gd name="connsiteX6" fmla="*/ 511776 w 619898"/>
              <a:gd name="connsiteY6" fmla="*/ 186382 h 301711"/>
              <a:gd name="connsiteX7" fmla="*/ 585917 w 619898"/>
              <a:gd name="connsiteY7" fmla="*/ 106063 h 301711"/>
              <a:gd name="connsiteX8" fmla="*/ 610630 w 619898"/>
              <a:gd name="connsiteY8" fmla="*/ 25744 h 301711"/>
              <a:gd name="connsiteX9" fmla="*/ 530311 w 619898"/>
              <a:gd name="connsiteY9" fmla="*/ 1030 h 301711"/>
              <a:gd name="connsiteX10" fmla="*/ 449992 w 619898"/>
              <a:gd name="connsiteY10" fmla="*/ 19565 h 301711"/>
              <a:gd name="connsiteX11" fmla="*/ 332603 w 619898"/>
              <a:gd name="connsiteY11" fmla="*/ 68992 h 301711"/>
              <a:gd name="connsiteX12" fmla="*/ 270819 w 619898"/>
              <a:gd name="connsiteY12" fmla="*/ 75171 h 301711"/>
              <a:gd name="connsiteX13" fmla="*/ 178144 w 619898"/>
              <a:gd name="connsiteY13" fmla="*/ 118420 h 301711"/>
              <a:gd name="connsiteX14" fmla="*/ 122538 w 619898"/>
              <a:gd name="connsiteY14" fmla="*/ 155490 h 301711"/>
              <a:gd name="connsiteX15" fmla="*/ 171965 w 619898"/>
              <a:gd name="connsiteY15" fmla="*/ 155490 h 301711"/>
              <a:gd name="connsiteX16" fmla="*/ 215214 w 619898"/>
              <a:gd name="connsiteY16" fmla="*/ 186382 h 3017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9898" h="301711">
                <a:moveTo>
                  <a:pt x="246106" y="143133"/>
                </a:moveTo>
                <a:cubicBezTo>
                  <a:pt x="176599" y="142618"/>
                  <a:pt x="107093" y="142104"/>
                  <a:pt x="66933" y="155490"/>
                </a:cubicBezTo>
                <a:cubicBezTo>
                  <a:pt x="26774" y="168877"/>
                  <a:pt x="0" y="201828"/>
                  <a:pt x="5149" y="223452"/>
                </a:cubicBezTo>
                <a:cubicBezTo>
                  <a:pt x="10298" y="245076"/>
                  <a:pt x="55606" y="272879"/>
                  <a:pt x="97825" y="285236"/>
                </a:cubicBezTo>
                <a:cubicBezTo>
                  <a:pt x="140044" y="297593"/>
                  <a:pt x="208006" y="301711"/>
                  <a:pt x="258463" y="297592"/>
                </a:cubicBezTo>
                <a:cubicBezTo>
                  <a:pt x="308920" y="293473"/>
                  <a:pt x="358346" y="279057"/>
                  <a:pt x="400565" y="260522"/>
                </a:cubicBezTo>
                <a:cubicBezTo>
                  <a:pt x="442784" y="241987"/>
                  <a:pt x="480884" y="212125"/>
                  <a:pt x="511776" y="186382"/>
                </a:cubicBezTo>
                <a:cubicBezTo>
                  <a:pt x="542668" y="160639"/>
                  <a:pt x="569441" y="132836"/>
                  <a:pt x="585917" y="106063"/>
                </a:cubicBezTo>
                <a:cubicBezTo>
                  <a:pt x="602393" y="79290"/>
                  <a:pt x="619898" y="43249"/>
                  <a:pt x="610630" y="25744"/>
                </a:cubicBezTo>
                <a:cubicBezTo>
                  <a:pt x="601362" y="8239"/>
                  <a:pt x="557084" y="2060"/>
                  <a:pt x="530311" y="1030"/>
                </a:cubicBezTo>
                <a:cubicBezTo>
                  <a:pt x="503538" y="0"/>
                  <a:pt x="482943" y="8238"/>
                  <a:pt x="449992" y="19565"/>
                </a:cubicBezTo>
                <a:cubicBezTo>
                  <a:pt x="417041" y="30892"/>
                  <a:pt x="362465" y="59724"/>
                  <a:pt x="332603" y="68992"/>
                </a:cubicBezTo>
                <a:cubicBezTo>
                  <a:pt x="302741" y="78260"/>
                  <a:pt x="296562" y="66933"/>
                  <a:pt x="270819" y="75171"/>
                </a:cubicBezTo>
                <a:cubicBezTo>
                  <a:pt x="245076" y="83409"/>
                  <a:pt x="202857" y="105034"/>
                  <a:pt x="178144" y="118420"/>
                </a:cubicBezTo>
                <a:cubicBezTo>
                  <a:pt x="153431" y="131806"/>
                  <a:pt x="123568" y="149312"/>
                  <a:pt x="122538" y="155490"/>
                </a:cubicBezTo>
                <a:cubicBezTo>
                  <a:pt x="121508" y="161668"/>
                  <a:pt x="156519" y="150341"/>
                  <a:pt x="171965" y="155490"/>
                </a:cubicBezTo>
                <a:cubicBezTo>
                  <a:pt x="187411" y="160639"/>
                  <a:pt x="201312" y="173510"/>
                  <a:pt x="215214" y="186382"/>
                </a:cubicBezTo>
              </a:path>
            </a:pathLst>
          </a:custGeom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олилиния 21"/>
          <p:cNvSpPr/>
          <p:nvPr/>
        </p:nvSpPr>
        <p:spPr>
          <a:xfrm>
            <a:off x="6048164" y="3399842"/>
            <a:ext cx="1234646" cy="668294"/>
          </a:xfrm>
          <a:custGeom>
            <a:avLst/>
            <a:gdLst>
              <a:gd name="connsiteX0" fmla="*/ 560173 w 1234646"/>
              <a:gd name="connsiteY0" fmla="*/ 187410 h 668294"/>
              <a:gd name="connsiteX1" fmla="*/ 442784 w 1234646"/>
              <a:gd name="connsiteY1" fmla="*/ 255372 h 668294"/>
              <a:gd name="connsiteX2" fmla="*/ 325394 w 1234646"/>
              <a:gd name="connsiteY2" fmla="*/ 286264 h 668294"/>
              <a:gd name="connsiteX3" fmla="*/ 84438 w 1234646"/>
              <a:gd name="connsiteY3" fmla="*/ 360405 h 668294"/>
              <a:gd name="connsiteX4" fmla="*/ 22654 w 1234646"/>
              <a:gd name="connsiteY4" fmla="*/ 391296 h 668294"/>
              <a:gd name="connsiteX5" fmla="*/ 4119 w 1234646"/>
              <a:gd name="connsiteY5" fmla="*/ 514864 h 668294"/>
              <a:gd name="connsiteX6" fmla="*/ 47367 w 1234646"/>
              <a:gd name="connsiteY6" fmla="*/ 607540 h 668294"/>
              <a:gd name="connsiteX7" fmla="*/ 90616 w 1234646"/>
              <a:gd name="connsiteY7" fmla="*/ 644610 h 668294"/>
              <a:gd name="connsiteX8" fmla="*/ 189470 w 1234646"/>
              <a:gd name="connsiteY8" fmla="*/ 656967 h 668294"/>
              <a:gd name="connsiteX9" fmla="*/ 374821 w 1234646"/>
              <a:gd name="connsiteY9" fmla="*/ 656967 h 668294"/>
              <a:gd name="connsiteX10" fmla="*/ 566351 w 1234646"/>
              <a:gd name="connsiteY10" fmla="*/ 589005 h 668294"/>
              <a:gd name="connsiteX11" fmla="*/ 757881 w 1234646"/>
              <a:gd name="connsiteY11" fmla="*/ 527221 h 668294"/>
              <a:gd name="connsiteX12" fmla="*/ 980303 w 1234646"/>
              <a:gd name="connsiteY12" fmla="*/ 440723 h 668294"/>
              <a:gd name="connsiteX13" fmla="*/ 1085335 w 1234646"/>
              <a:gd name="connsiteY13" fmla="*/ 366583 h 668294"/>
              <a:gd name="connsiteX14" fmla="*/ 1196546 w 1234646"/>
              <a:gd name="connsiteY14" fmla="*/ 292442 h 668294"/>
              <a:gd name="connsiteX15" fmla="*/ 1233616 w 1234646"/>
              <a:gd name="connsiteY15" fmla="*/ 193588 h 668294"/>
              <a:gd name="connsiteX16" fmla="*/ 1202724 w 1234646"/>
              <a:gd name="connsiteY16" fmla="*/ 94734 h 668294"/>
              <a:gd name="connsiteX17" fmla="*/ 1128584 w 1234646"/>
              <a:gd name="connsiteY17" fmla="*/ 26772 h 668294"/>
              <a:gd name="connsiteX18" fmla="*/ 998838 w 1234646"/>
              <a:gd name="connsiteY18" fmla="*/ 2059 h 668294"/>
              <a:gd name="connsiteX19" fmla="*/ 850557 w 1234646"/>
              <a:gd name="connsiteY19" fmla="*/ 39129 h 668294"/>
              <a:gd name="connsiteX20" fmla="*/ 739346 w 1234646"/>
              <a:gd name="connsiteY20" fmla="*/ 125626 h 668294"/>
              <a:gd name="connsiteX21" fmla="*/ 640492 w 1234646"/>
              <a:gd name="connsiteY21" fmla="*/ 168875 h 668294"/>
              <a:gd name="connsiteX22" fmla="*/ 560173 w 1234646"/>
              <a:gd name="connsiteY22" fmla="*/ 187410 h 6682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1234646" h="668294">
                <a:moveTo>
                  <a:pt x="560173" y="187410"/>
                </a:moveTo>
                <a:cubicBezTo>
                  <a:pt x="527222" y="201826"/>
                  <a:pt x="481914" y="238896"/>
                  <a:pt x="442784" y="255372"/>
                </a:cubicBezTo>
                <a:cubicBezTo>
                  <a:pt x="403654" y="271848"/>
                  <a:pt x="385118" y="268759"/>
                  <a:pt x="325394" y="286264"/>
                </a:cubicBezTo>
                <a:cubicBezTo>
                  <a:pt x="265670" y="303769"/>
                  <a:pt x="134895" y="342900"/>
                  <a:pt x="84438" y="360405"/>
                </a:cubicBezTo>
                <a:cubicBezTo>
                  <a:pt x="33981" y="377910"/>
                  <a:pt x="36040" y="365553"/>
                  <a:pt x="22654" y="391296"/>
                </a:cubicBezTo>
                <a:cubicBezTo>
                  <a:pt x="9268" y="417039"/>
                  <a:pt x="0" y="478823"/>
                  <a:pt x="4119" y="514864"/>
                </a:cubicBezTo>
                <a:cubicBezTo>
                  <a:pt x="8238" y="550905"/>
                  <a:pt x="32951" y="585916"/>
                  <a:pt x="47367" y="607540"/>
                </a:cubicBezTo>
                <a:cubicBezTo>
                  <a:pt x="61783" y="629164"/>
                  <a:pt x="66932" y="636372"/>
                  <a:pt x="90616" y="644610"/>
                </a:cubicBezTo>
                <a:cubicBezTo>
                  <a:pt x="114300" y="652848"/>
                  <a:pt x="142103" y="654908"/>
                  <a:pt x="189470" y="656967"/>
                </a:cubicBezTo>
                <a:cubicBezTo>
                  <a:pt x="236837" y="659026"/>
                  <a:pt x="312008" y="668294"/>
                  <a:pt x="374821" y="656967"/>
                </a:cubicBezTo>
                <a:cubicBezTo>
                  <a:pt x="437634" y="645640"/>
                  <a:pt x="502508" y="610629"/>
                  <a:pt x="566351" y="589005"/>
                </a:cubicBezTo>
                <a:cubicBezTo>
                  <a:pt x="630194" y="567381"/>
                  <a:pt x="688889" y="551935"/>
                  <a:pt x="757881" y="527221"/>
                </a:cubicBezTo>
                <a:cubicBezTo>
                  <a:pt x="826873" y="502507"/>
                  <a:pt x="925727" y="467496"/>
                  <a:pt x="980303" y="440723"/>
                </a:cubicBezTo>
                <a:cubicBezTo>
                  <a:pt x="1034879" y="413950"/>
                  <a:pt x="1049295" y="391296"/>
                  <a:pt x="1085335" y="366583"/>
                </a:cubicBezTo>
                <a:cubicBezTo>
                  <a:pt x="1121375" y="341870"/>
                  <a:pt x="1171833" y="321274"/>
                  <a:pt x="1196546" y="292442"/>
                </a:cubicBezTo>
                <a:cubicBezTo>
                  <a:pt x="1221259" y="263610"/>
                  <a:pt x="1232586" y="226539"/>
                  <a:pt x="1233616" y="193588"/>
                </a:cubicBezTo>
                <a:cubicBezTo>
                  <a:pt x="1234646" y="160637"/>
                  <a:pt x="1220229" y="122537"/>
                  <a:pt x="1202724" y="94734"/>
                </a:cubicBezTo>
                <a:cubicBezTo>
                  <a:pt x="1185219" y="66931"/>
                  <a:pt x="1162565" y="42218"/>
                  <a:pt x="1128584" y="26772"/>
                </a:cubicBezTo>
                <a:cubicBezTo>
                  <a:pt x="1094603" y="11326"/>
                  <a:pt x="1045176" y="0"/>
                  <a:pt x="998838" y="2059"/>
                </a:cubicBezTo>
                <a:cubicBezTo>
                  <a:pt x="952500" y="4118"/>
                  <a:pt x="893806" y="18535"/>
                  <a:pt x="850557" y="39129"/>
                </a:cubicBezTo>
                <a:cubicBezTo>
                  <a:pt x="807308" y="59724"/>
                  <a:pt x="774357" y="104002"/>
                  <a:pt x="739346" y="125626"/>
                </a:cubicBezTo>
                <a:cubicBezTo>
                  <a:pt x="704335" y="147250"/>
                  <a:pt x="667265" y="155489"/>
                  <a:pt x="640492" y="168875"/>
                </a:cubicBezTo>
                <a:cubicBezTo>
                  <a:pt x="613719" y="182261"/>
                  <a:pt x="593124" y="172994"/>
                  <a:pt x="560173" y="187410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Полилиния 22">
            <a:hlinkClick r:id="rId9" action="ppaction://hlinksldjump"/>
          </p:cNvPr>
          <p:cNvSpPr/>
          <p:nvPr/>
        </p:nvSpPr>
        <p:spPr>
          <a:xfrm>
            <a:off x="6048164" y="3435846"/>
            <a:ext cx="1166683" cy="637402"/>
          </a:xfrm>
          <a:custGeom>
            <a:avLst/>
            <a:gdLst>
              <a:gd name="connsiteX0" fmla="*/ 80318 w 1166683"/>
              <a:gd name="connsiteY0" fmla="*/ 377911 h 637402"/>
              <a:gd name="connsiteX1" fmla="*/ 166816 w 1166683"/>
              <a:gd name="connsiteY1" fmla="*/ 427338 h 637402"/>
              <a:gd name="connsiteX2" fmla="*/ 105032 w 1166683"/>
              <a:gd name="connsiteY2" fmla="*/ 532370 h 637402"/>
              <a:gd name="connsiteX3" fmla="*/ 142102 w 1166683"/>
              <a:gd name="connsiteY3" fmla="*/ 575619 h 637402"/>
              <a:gd name="connsiteX4" fmla="*/ 259491 w 1166683"/>
              <a:gd name="connsiteY4" fmla="*/ 581797 h 637402"/>
              <a:gd name="connsiteX5" fmla="*/ 407772 w 1166683"/>
              <a:gd name="connsiteY5" fmla="*/ 569440 h 637402"/>
              <a:gd name="connsiteX6" fmla="*/ 518983 w 1166683"/>
              <a:gd name="connsiteY6" fmla="*/ 526192 h 637402"/>
              <a:gd name="connsiteX7" fmla="*/ 642551 w 1166683"/>
              <a:gd name="connsiteY7" fmla="*/ 513835 h 637402"/>
              <a:gd name="connsiteX8" fmla="*/ 803189 w 1166683"/>
              <a:gd name="connsiteY8" fmla="*/ 470586 h 637402"/>
              <a:gd name="connsiteX9" fmla="*/ 889686 w 1166683"/>
              <a:gd name="connsiteY9" fmla="*/ 439694 h 637402"/>
              <a:gd name="connsiteX10" fmla="*/ 951470 w 1166683"/>
              <a:gd name="connsiteY10" fmla="*/ 396446 h 637402"/>
              <a:gd name="connsiteX11" fmla="*/ 1050324 w 1166683"/>
              <a:gd name="connsiteY11" fmla="*/ 309949 h 637402"/>
              <a:gd name="connsiteX12" fmla="*/ 1068859 w 1166683"/>
              <a:gd name="connsiteY12" fmla="*/ 248165 h 637402"/>
              <a:gd name="connsiteX13" fmla="*/ 1093572 w 1166683"/>
              <a:gd name="connsiteY13" fmla="*/ 186381 h 637402"/>
              <a:gd name="connsiteX14" fmla="*/ 1075037 w 1166683"/>
              <a:gd name="connsiteY14" fmla="*/ 62813 h 637402"/>
              <a:gd name="connsiteX15" fmla="*/ 976183 w 1166683"/>
              <a:gd name="connsiteY15" fmla="*/ 68992 h 637402"/>
              <a:gd name="connsiteX16" fmla="*/ 889686 w 1166683"/>
              <a:gd name="connsiteY16" fmla="*/ 118419 h 637402"/>
              <a:gd name="connsiteX17" fmla="*/ 766118 w 1166683"/>
              <a:gd name="connsiteY17" fmla="*/ 155489 h 637402"/>
              <a:gd name="connsiteX18" fmla="*/ 562232 w 1166683"/>
              <a:gd name="connsiteY18" fmla="*/ 204916 h 637402"/>
              <a:gd name="connsiteX19" fmla="*/ 290383 w 1166683"/>
              <a:gd name="connsiteY19" fmla="*/ 279057 h 637402"/>
              <a:gd name="connsiteX20" fmla="*/ 216243 w 1166683"/>
              <a:gd name="connsiteY20" fmla="*/ 303770 h 637402"/>
              <a:gd name="connsiteX21" fmla="*/ 148281 w 1166683"/>
              <a:gd name="connsiteY21" fmla="*/ 371732 h 637402"/>
              <a:gd name="connsiteX22" fmla="*/ 129745 w 1166683"/>
              <a:gd name="connsiteY22" fmla="*/ 408803 h 637402"/>
              <a:gd name="connsiteX23" fmla="*/ 117389 w 1166683"/>
              <a:gd name="connsiteY23" fmla="*/ 458230 h 637402"/>
              <a:gd name="connsiteX24" fmla="*/ 160637 w 1166683"/>
              <a:gd name="connsiteY24" fmla="*/ 489121 h 637402"/>
              <a:gd name="connsiteX25" fmla="*/ 24713 w 1166683"/>
              <a:gd name="connsiteY25" fmla="*/ 495300 h 637402"/>
              <a:gd name="connsiteX26" fmla="*/ 12356 w 1166683"/>
              <a:gd name="connsiteY26" fmla="*/ 581797 h 637402"/>
              <a:gd name="connsiteX27" fmla="*/ 61783 w 1166683"/>
              <a:gd name="connsiteY27" fmla="*/ 618867 h 637402"/>
              <a:gd name="connsiteX28" fmla="*/ 166816 w 1166683"/>
              <a:gd name="connsiteY28" fmla="*/ 631224 h 637402"/>
              <a:gd name="connsiteX29" fmla="*/ 327454 w 1166683"/>
              <a:gd name="connsiteY29" fmla="*/ 631224 h 637402"/>
              <a:gd name="connsiteX30" fmla="*/ 593124 w 1166683"/>
              <a:gd name="connsiteY30" fmla="*/ 594154 h 637402"/>
              <a:gd name="connsiteX31" fmla="*/ 790832 w 1166683"/>
              <a:gd name="connsiteY31" fmla="*/ 526192 h 637402"/>
              <a:gd name="connsiteX32" fmla="*/ 963827 w 1166683"/>
              <a:gd name="connsiteY32" fmla="*/ 427338 h 637402"/>
              <a:gd name="connsiteX33" fmla="*/ 1031789 w 1166683"/>
              <a:gd name="connsiteY33" fmla="*/ 390267 h 637402"/>
              <a:gd name="connsiteX34" fmla="*/ 1087394 w 1166683"/>
              <a:gd name="connsiteY34" fmla="*/ 359376 h 637402"/>
              <a:gd name="connsiteX35" fmla="*/ 1155356 w 1166683"/>
              <a:gd name="connsiteY35" fmla="*/ 229630 h 637402"/>
              <a:gd name="connsiteX36" fmla="*/ 1155356 w 1166683"/>
              <a:gd name="connsiteY36" fmla="*/ 130776 h 637402"/>
              <a:gd name="connsiteX37" fmla="*/ 1118286 w 1166683"/>
              <a:gd name="connsiteY37" fmla="*/ 25743 h 637402"/>
              <a:gd name="connsiteX38" fmla="*/ 1007075 w 1166683"/>
              <a:gd name="connsiteY38" fmla="*/ 7208 h 637402"/>
              <a:gd name="connsiteX39" fmla="*/ 827902 w 1166683"/>
              <a:gd name="connsiteY39" fmla="*/ 68992 h 637402"/>
              <a:gd name="connsiteX40" fmla="*/ 735227 w 1166683"/>
              <a:gd name="connsiteY40" fmla="*/ 112240 h 637402"/>
              <a:gd name="connsiteX41" fmla="*/ 586945 w 1166683"/>
              <a:gd name="connsiteY41" fmla="*/ 186381 h 637402"/>
              <a:gd name="connsiteX42" fmla="*/ 457199 w 1166683"/>
              <a:gd name="connsiteY42" fmla="*/ 198738 h 637402"/>
              <a:gd name="connsiteX43" fmla="*/ 315097 w 1166683"/>
              <a:gd name="connsiteY43" fmla="*/ 241986 h 637402"/>
              <a:gd name="connsiteX44" fmla="*/ 154459 w 1166683"/>
              <a:gd name="connsiteY44" fmla="*/ 309949 h 637402"/>
              <a:gd name="connsiteX45" fmla="*/ 80318 w 1166683"/>
              <a:gd name="connsiteY45" fmla="*/ 377911 h 6374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1166683" h="637402">
                <a:moveTo>
                  <a:pt x="80318" y="377911"/>
                </a:moveTo>
                <a:cubicBezTo>
                  <a:pt x="82378" y="397476"/>
                  <a:pt x="162697" y="401595"/>
                  <a:pt x="166816" y="427338"/>
                </a:cubicBezTo>
                <a:cubicBezTo>
                  <a:pt x="170935" y="453081"/>
                  <a:pt x="109151" y="507657"/>
                  <a:pt x="105032" y="532370"/>
                </a:cubicBezTo>
                <a:cubicBezTo>
                  <a:pt x="100913" y="557083"/>
                  <a:pt x="116359" y="567381"/>
                  <a:pt x="142102" y="575619"/>
                </a:cubicBezTo>
                <a:cubicBezTo>
                  <a:pt x="167845" y="583857"/>
                  <a:pt x="215213" y="582827"/>
                  <a:pt x="259491" y="581797"/>
                </a:cubicBezTo>
                <a:cubicBezTo>
                  <a:pt x="303769" y="580767"/>
                  <a:pt x="364523" y="578707"/>
                  <a:pt x="407772" y="569440"/>
                </a:cubicBezTo>
                <a:cubicBezTo>
                  <a:pt x="451021" y="560173"/>
                  <a:pt x="479853" y="535460"/>
                  <a:pt x="518983" y="526192"/>
                </a:cubicBezTo>
                <a:cubicBezTo>
                  <a:pt x="558113" y="516924"/>
                  <a:pt x="595183" y="523103"/>
                  <a:pt x="642551" y="513835"/>
                </a:cubicBezTo>
                <a:cubicBezTo>
                  <a:pt x="689919" y="504567"/>
                  <a:pt x="762000" y="482943"/>
                  <a:pt x="803189" y="470586"/>
                </a:cubicBezTo>
                <a:cubicBezTo>
                  <a:pt x="844378" y="458229"/>
                  <a:pt x="864973" y="452051"/>
                  <a:pt x="889686" y="439694"/>
                </a:cubicBezTo>
                <a:cubicBezTo>
                  <a:pt x="914399" y="427337"/>
                  <a:pt x="924697" y="418070"/>
                  <a:pt x="951470" y="396446"/>
                </a:cubicBezTo>
                <a:cubicBezTo>
                  <a:pt x="978243" y="374822"/>
                  <a:pt x="1030759" y="334663"/>
                  <a:pt x="1050324" y="309949"/>
                </a:cubicBezTo>
                <a:cubicBezTo>
                  <a:pt x="1069889" y="285235"/>
                  <a:pt x="1061651" y="268760"/>
                  <a:pt x="1068859" y="248165"/>
                </a:cubicBezTo>
                <a:cubicBezTo>
                  <a:pt x="1076067" y="227570"/>
                  <a:pt x="1092542" y="217273"/>
                  <a:pt x="1093572" y="186381"/>
                </a:cubicBezTo>
                <a:cubicBezTo>
                  <a:pt x="1094602" y="155489"/>
                  <a:pt x="1094602" y="82378"/>
                  <a:pt x="1075037" y="62813"/>
                </a:cubicBezTo>
                <a:cubicBezTo>
                  <a:pt x="1055472" y="43248"/>
                  <a:pt x="1007075" y="59724"/>
                  <a:pt x="976183" y="68992"/>
                </a:cubicBezTo>
                <a:cubicBezTo>
                  <a:pt x="945291" y="78260"/>
                  <a:pt x="924697" y="104003"/>
                  <a:pt x="889686" y="118419"/>
                </a:cubicBezTo>
                <a:cubicBezTo>
                  <a:pt x="854675" y="132835"/>
                  <a:pt x="820694" y="141073"/>
                  <a:pt x="766118" y="155489"/>
                </a:cubicBezTo>
                <a:cubicBezTo>
                  <a:pt x="711542" y="169905"/>
                  <a:pt x="641521" y="184321"/>
                  <a:pt x="562232" y="204916"/>
                </a:cubicBezTo>
                <a:cubicBezTo>
                  <a:pt x="482943" y="225511"/>
                  <a:pt x="348048" y="262581"/>
                  <a:pt x="290383" y="279057"/>
                </a:cubicBezTo>
                <a:cubicBezTo>
                  <a:pt x="232718" y="295533"/>
                  <a:pt x="239927" y="288324"/>
                  <a:pt x="216243" y="303770"/>
                </a:cubicBezTo>
                <a:cubicBezTo>
                  <a:pt x="192559" y="319216"/>
                  <a:pt x="162697" y="354227"/>
                  <a:pt x="148281" y="371732"/>
                </a:cubicBezTo>
                <a:cubicBezTo>
                  <a:pt x="133865" y="389238"/>
                  <a:pt x="134894" y="394387"/>
                  <a:pt x="129745" y="408803"/>
                </a:cubicBezTo>
                <a:cubicBezTo>
                  <a:pt x="124596" y="423219"/>
                  <a:pt x="112240" y="444844"/>
                  <a:pt x="117389" y="458230"/>
                </a:cubicBezTo>
                <a:cubicBezTo>
                  <a:pt x="122538" y="471616"/>
                  <a:pt x="176083" y="482943"/>
                  <a:pt x="160637" y="489121"/>
                </a:cubicBezTo>
                <a:cubicBezTo>
                  <a:pt x="145191" y="495299"/>
                  <a:pt x="49426" y="479854"/>
                  <a:pt x="24713" y="495300"/>
                </a:cubicBezTo>
                <a:cubicBezTo>
                  <a:pt x="0" y="510746"/>
                  <a:pt x="6178" y="561203"/>
                  <a:pt x="12356" y="581797"/>
                </a:cubicBezTo>
                <a:cubicBezTo>
                  <a:pt x="18534" y="602391"/>
                  <a:pt x="36040" y="610629"/>
                  <a:pt x="61783" y="618867"/>
                </a:cubicBezTo>
                <a:cubicBezTo>
                  <a:pt x="87526" y="627105"/>
                  <a:pt x="122538" y="629165"/>
                  <a:pt x="166816" y="631224"/>
                </a:cubicBezTo>
                <a:cubicBezTo>
                  <a:pt x="211094" y="633283"/>
                  <a:pt x="256403" y="637402"/>
                  <a:pt x="327454" y="631224"/>
                </a:cubicBezTo>
                <a:cubicBezTo>
                  <a:pt x="398505" y="625046"/>
                  <a:pt x="515894" y="611659"/>
                  <a:pt x="593124" y="594154"/>
                </a:cubicBezTo>
                <a:cubicBezTo>
                  <a:pt x="670354" y="576649"/>
                  <a:pt x="729048" y="553995"/>
                  <a:pt x="790832" y="526192"/>
                </a:cubicBezTo>
                <a:cubicBezTo>
                  <a:pt x="852616" y="498389"/>
                  <a:pt x="923668" y="449992"/>
                  <a:pt x="963827" y="427338"/>
                </a:cubicBezTo>
                <a:cubicBezTo>
                  <a:pt x="1003986" y="404684"/>
                  <a:pt x="1031789" y="390267"/>
                  <a:pt x="1031789" y="390267"/>
                </a:cubicBezTo>
                <a:cubicBezTo>
                  <a:pt x="1052383" y="378940"/>
                  <a:pt x="1066800" y="386149"/>
                  <a:pt x="1087394" y="359376"/>
                </a:cubicBezTo>
                <a:cubicBezTo>
                  <a:pt x="1107989" y="332603"/>
                  <a:pt x="1144029" y="267730"/>
                  <a:pt x="1155356" y="229630"/>
                </a:cubicBezTo>
                <a:cubicBezTo>
                  <a:pt x="1166683" y="191530"/>
                  <a:pt x="1161534" y="164757"/>
                  <a:pt x="1155356" y="130776"/>
                </a:cubicBezTo>
                <a:cubicBezTo>
                  <a:pt x="1149178" y="96795"/>
                  <a:pt x="1142999" y="46338"/>
                  <a:pt x="1118286" y="25743"/>
                </a:cubicBezTo>
                <a:cubicBezTo>
                  <a:pt x="1093573" y="5148"/>
                  <a:pt x="1055472" y="0"/>
                  <a:pt x="1007075" y="7208"/>
                </a:cubicBezTo>
                <a:cubicBezTo>
                  <a:pt x="958678" y="14416"/>
                  <a:pt x="873210" y="51487"/>
                  <a:pt x="827902" y="68992"/>
                </a:cubicBezTo>
                <a:cubicBezTo>
                  <a:pt x="782594" y="86497"/>
                  <a:pt x="775386" y="92675"/>
                  <a:pt x="735227" y="112240"/>
                </a:cubicBezTo>
                <a:cubicBezTo>
                  <a:pt x="695068" y="131805"/>
                  <a:pt x="633283" y="171965"/>
                  <a:pt x="586945" y="186381"/>
                </a:cubicBezTo>
                <a:cubicBezTo>
                  <a:pt x="540607" y="200797"/>
                  <a:pt x="502507" y="189471"/>
                  <a:pt x="457199" y="198738"/>
                </a:cubicBezTo>
                <a:cubicBezTo>
                  <a:pt x="411891" y="208006"/>
                  <a:pt x="365554" y="223451"/>
                  <a:pt x="315097" y="241986"/>
                </a:cubicBezTo>
                <a:cubicBezTo>
                  <a:pt x="264640" y="260521"/>
                  <a:pt x="191529" y="291414"/>
                  <a:pt x="154459" y="309949"/>
                </a:cubicBezTo>
                <a:cubicBezTo>
                  <a:pt x="117389" y="328484"/>
                  <a:pt x="78258" y="358346"/>
                  <a:pt x="80318" y="377911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Прямоугольник 23">
            <a:hlinkClick r:id="rId10" action="ppaction://hlinksldjump" tooltip="Устройство микроскопа и правила работы с ним"/>
          </p:cNvPr>
          <p:cNvSpPr/>
          <p:nvPr/>
        </p:nvSpPr>
        <p:spPr>
          <a:xfrm>
            <a:off x="0" y="519522"/>
            <a:ext cx="1763688" cy="504056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  <a:effectLst>
            <a:outerShdw blurRad="127000" dist="38100" dir="5400000" sx="103000" sy="103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/>
                </a:solidFill>
                <a:hlinkClick r:id="rId10" action="ppaction://hlinksldjump"/>
              </a:rPr>
              <a:t>Начало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27" name="Полилиния 26">
            <a:hlinkClick r:id="rId9" action="ppaction://hlinksldjump"/>
          </p:cNvPr>
          <p:cNvSpPr/>
          <p:nvPr/>
        </p:nvSpPr>
        <p:spPr>
          <a:xfrm>
            <a:off x="3754438" y="2952750"/>
            <a:ext cx="1503362" cy="987425"/>
          </a:xfrm>
          <a:custGeom>
            <a:avLst/>
            <a:gdLst>
              <a:gd name="connsiteX0" fmla="*/ 350837 w 1503362"/>
              <a:gd name="connsiteY0" fmla="*/ 19050 h 987425"/>
              <a:gd name="connsiteX1" fmla="*/ 55562 w 1503362"/>
              <a:gd name="connsiteY1" fmla="*/ 114300 h 987425"/>
              <a:gd name="connsiteX2" fmla="*/ 17462 w 1503362"/>
              <a:gd name="connsiteY2" fmla="*/ 228600 h 987425"/>
              <a:gd name="connsiteX3" fmla="*/ 17462 w 1503362"/>
              <a:gd name="connsiteY3" fmla="*/ 304800 h 987425"/>
              <a:gd name="connsiteX4" fmla="*/ 112712 w 1503362"/>
              <a:gd name="connsiteY4" fmla="*/ 419100 h 987425"/>
              <a:gd name="connsiteX5" fmla="*/ 198437 w 1503362"/>
              <a:gd name="connsiteY5" fmla="*/ 561975 h 987425"/>
              <a:gd name="connsiteX6" fmla="*/ 427037 w 1503362"/>
              <a:gd name="connsiteY6" fmla="*/ 695325 h 987425"/>
              <a:gd name="connsiteX7" fmla="*/ 712787 w 1503362"/>
              <a:gd name="connsiteY7" fmla="*/ 809625 h 987425"/>
              <a:gd name="connsiteX8" fmla="*/ 1046162 w 1503362"/>
              <a:gd name="connsiteY8" fmla="*/ 952500 h 987425"/>
              <a:gd name="connsiteX9" fmla="*/ 1312862 w 1503362"/>
              <a:gd name="connsiteY9" fmla="*/ 962025 h 987425"/>
              <a:gd name="connsiteX10" fmla="*/ 1484312 w 1503362"/>
              <a:gd name="connsiteY10" fmla="*/ 800100 h 987425"/>
              <a:gd name="connsiteX11" fmla="*/ 1427162 w 1503362"/>
              <a:gd name="connsiteY11" fmla="*/ 581025 h 987425"/>
              <a:gd name="connsiteX12" fmla="*/ 1341437 w 1503362"/>
              <a:gd name="connsiteY12" fmla="*/ 533400 h 987425"/>
              <a:gd name="connsiteX13" fmla="*/ 1141412 w 1503362"/>
              <a:gd name="connsiteY13" fmla="*/ 447675 h 987425"/>
              <a:gd name="connsiteX14" fmla="*/ 1027112 w 1503362"/>
              <a:gd name="connsiteY14" fmla="*/ 390525 h 987425"/>
              <a:gd name="connsiteX15" fmla="*/ 846137 w 1503362"/>
              <a:gd name="connsiteY15" fmla="*/ 295275 h 987425"/>
              <a:gd name="connsiteX16" fmla="*/ 703262 w 1503362"/>
              <a:gd name="connsiteY16" fmla="*/ 152400 h 987425"/>
              <a:gd name="connsiteX17" fmla="*/ 608012 w 1503362"/>
              <a:gd name="connsiteY17" fmla="*/ 57150 h 987425"/>
              <a:gd name="connsiteX18" fmla="*/ 474662 w 1503362"/>
              <a:gd name="connsiteY18" fmla="*/ 47625 h 987425"/>
              <a:gd name="connsiteX19" fmla="*/ 379412 w 1503362"/>
              <a:gd name="connsiteY19" fmla="*/ 66675 h 987425"/>
              <a:gd name="connsiteX20" fmla="*/ 246062 w 1503362"/>
              <a:gd name="connsiteY20" fmla="*/ 95250 h 987425"/>
              <a:gd name="connsiteX21" fmla="*/ 131762 w 1503362"/>
              <a:gd name="connsiteY21" fmla="*/ 161925 h 987425"/>
              <a:gd name="connsiteX22" fmla="*/ 93662 w 1503362"/>
              <a:gd name="connsiteY22" fmla="*/ 266700 h 987425"/>
              <a:gd name="connsiteX23" fmla="*/ 150812 w 1503362"/>
              <a:gd name="connsiteY23" fmla="*/ 361950 h 987425"/>
              <a:gd name="connsiteX24" fmla="*/ 284162 w 1503362"/>
              <a:gd name="connsiteY24" fmla="*/ 542925 h 987425"/>
              <a:gd name="connsiteX25" fmla="*/ 512762 w 1503362"/>
              <a:gd name="connsiteY25" fmla="*/ 666750 h 987425"/>
              <a:gd name="connsiteX26" fmla="*/ 731837 w 1503362"/>
              <a:gd name="connsiteY26" fmla="*/ 742950 h 987425"/>
              <a:gd name="connsiteX27" fmla="*/ 855662 w 1503362"/>
              <a:gd name="connsiteY27" fmla="*/ 809625 h 987425"/>
              <a:gd name="connsiteX28" fmla="*/ 1027112 w 1503362"/>
              <a:gd name="connsiteY28" fmla="*/ 866775 h 987425"/>
              <a:gd name="connsiteX29" fmla="*/ 1255712 w 1503362"/>
              <a:gd name="connsiteY29" fmla="*/ 885825 h 987425"/>
              <a:gd name="connsiteX30" fmla="*/ 1379537 w 1503362"/>
              <a:gd name="connsiteY30" fmla="*/ 838200 h 987425"/>
              <a:gd name="connsiteX31" fmla="*/ 1455737 w 1503362"/>
              <a:gd name="connsiteY31" fmla="*/ 733425 h 987425"/>
              <a:gd name="connsiteX32" fmla="*/ 1427162 w 1503362"/>
              <a:gd name="connsiteY32" fmla="*/ 657225 h 987425"/>
              <a:gd name="connsiteX33" fmla="*/ 1312862 w 1503362"/>
              <a:gd name="connsiteY33" fmla="*/ 581025 h 987425"/>
              <a:gd name="connsiteX34" fmla="*/ 1141412 w 1503362"/>
              <a:gd name="connsiteY34" fmla="*/ 504825 h 987425"/>
              <a:gd name="connsiteX35" fmla="*/ 998537 w 1503362"/>
              <a:gd name="connsiteY35" fmla="*/ 419100 h 987425"/>
              <a:gd name="connsiteX36" fmla="*/ 798512 w 1503362"/>
              <a:gd name="connsiteY36" fmla="*/ 333375 h 987425"/>
              <a:gd name="connsiteX37" fmla="*/ 655637 w 1503362"/>
              <a:gd name="connsiteY37" fmla="*/ 190500 h 987425"/>
              <a:gd name="connsiteX38" fmla="*/ 569912 w 1503362"/>
              <a:gd name="connsiteY38" fmla="*/ 85725 h 987425"/>
              <a:gd name="connsiteX39" fmla="*/ 493712 w 1503362"/>
              <a:gd name="connsiteY39" fmla="*/ 95250 h 987425"/>
              <a:gd name="connsiteX40" fmla="*/ 398462 w 1503362"/>
              <a:gd name="connsiteY40" fmla="*/ 114300 h 987425"/>
              <a:gd name="connsiteX41" fmla="*/ 312737 w 1503362"/>
              <a:gd name="connsiteY41" fmla="*/ 133350 h 987425"/>
              <a:gd name="connsiteX42" fmla="*/ 150812 w 1503362"/>
              <a:gd name="connsiteY42" fmla="*/ 200025 h 987425"/>
              <a:gd name="connsiteX43" fmla="*/ 150812 w 1503362"/>
              <a:gd name="connsiteY43" fmla="*/ 295275 h 987425"/>
              <a:gd name="connsiteX44" fmla="*/ 207962 w 1503362"/>
              <a:gd name="connsiteY44" fmla="*/ 381000 h 987425"/>
              <a:gd name="connsiteX45" fmla="*/ 274637 w 1503362"/>
              <a:gd name="connsiteY45" fmla="*/ 457200 h 987425"/>
              <a:gd name="connsiteX46" fmla="*/ 379412 w 1503362"/>
              <a:gd name="connsiteY46" fmla="*/ 514350 h 987425"/>
              <a:gd name="connsiteX47" fmla="*/ 541337 w 1503362"/>
              <a:gd name="connsiteY47" fmla="*/ 619125 h 987425"/>
              <a:gd name="connsiteX48" fmla="*/ 703262 w 1503362"/>
              <a:gd name="connsiteY48" fmla="*/ 676275 h 987425"/>
              <a:gd name="connsiteX49" fmla="*/ 855662 w 1503362"/>
              <a:gd name="connsiteY49" fmla="*/ 752475 h 987425"/>
              <a:gd name="connsiteX50" fmla="*/ 1046162 w 1503362"/>
              <a:gd name="connsiteY50" fmla="*/ 828675 h 987425"/>
              <a:gd name="connsiteX51" fmla="*/ 1208087 w 1503362"/>
              <a:gd name="connsiteY51" fmla="*/ 828675 h 987425"/>
              <a:gd name="connsiteX52" fmla="*/ 1303337 w 1503362"/>
              <a:gd name="connsiteY52" fmla="*/ 857250 h 987425"/>
              <a:gd name="connsiteX53" fmla="*/ 1341437 w 1503362"/>
              <a:gd name="connsiteY53" fmla="*/ 781050 h 987425"/>
              <a:gd name="connsiteX54" fmla="*/ 1360487 w 1503362"/>
              <a:gd name="connsiteY54" fmla="*/ 695325 h 987425"/>
              <a:gd name="connsiteX55" fmla="*/ 1293812 w 1503362"/>
              <a:gd name="connsiteY55" fmla="*/ 628650 h 987425"/>
              <a:gd name="connsiteX56" fmla="*/ 1208087 w 1503362"/>
              <a:gd name="connsiteY56" fmla="*/ 571500 h 987425"/>
              <a:gd name="connsiteX57" fmla="*/ 1093787 w 1503362"/>
              <a:gd name="connsiteY57" fmla="*/ 523875 h 987425"/>
              <a:gd name="connsiteX58" fmla="*/ 960437 w 1503362"/>
              <a:gd name="connsiteY58" fmla="*/ 438150 h 987425"/>
              <a:gd name="connsiteX59" fmla="*/ 798512 w 1503362"/>
              <a:gd name="connsiteY59" fmla="*/ 390525 h 987425"/>
              <a:gd name="connsiteX60" fmla="*/ 703262 w 1503362"/>
              <a:gd name="connsiteY60" fmla="*/ 314325 h 987425"/>
              <a:gd name="connsiteX61" fmla="*/ 627062 w 1503362"/>
              <a:gd name="connsiteY61" fmla="*/ 257175 h 987425"/>
              <a:gd name="connsiteX62" fmla="*/ 550862 w 1503362"/>
              <a:gd name="connsiteY62" fmla="*/ 152400 h 987425"/>
              <a:gd name="connsiteX63" fmla="*/ 455612 w 1503362"/>
              <a:gd name="connsiteY63" fmla="*/ 142875 h 987425"/>
              <a:gd name="connsiteX64" fmla="*/ 322262 w 1503362"/>
              <a:gd name="connsiteY64" fmla="*/ 190500 h 987425"/>
              <a:gd name="connsiteX65" fmla="*/ 236537 w 1503362"/>
              <a:gd name="connsiteY65" fmla="*/ 228600 h 987425"/>
              <a:gd name="connsiteX66" fmla="*/ 236537 w 1503362"/>
              <a:gd name="connsiteY66" fmla="*/ 333375 h 987425"/>
              <a:gd name="connsiteX67" fmla="*/ 312737 w 1503362"/>
              <a:gd name="connsiteY67" fmla="*/ 371475 h 987425"/>
              <a:gd name="connsiteX68" fmla="*/ 379412 w 1503362"/>
              <a:gd name="connsiteY68" fmla="*/ 419100 h 987425"/>
              <a:gd name="connsiteX69" fmla="*/ 446087 w 1503362"/>
              <a:gd name="connsiteY69" fmla="*/ 504825 h 987425"/>
              <a:gd name="connsiteX70" fmla="*/ 579437 w 1503362"/>
              <a:gd name="connsiteY70" fmla="*/ 552450 h 987425"/>
              <a:gd name="connsiteX71" fmla="*/ 722312 w 1503362"/>
              <a:gd name="connsiteY71" fmla="*/ 619125 h 987425"/>
              <a:gd name="connsiteX72" fmla="*/ 865187 w 1503362"/>
              <a:gd name="connsiteY72" fmla="*/ 685800 h 987425"/>
              <a:gd name="connsiteX73" fmla="*/ 998537 w 1503362"/>
              <a:gd name="connsiteY73" fmla="*/ 752475 h 987425"/>
              <a:gd name="connsiteX74" fmla="*/ 1122362 w 1503362"/>
              <a:gd name="connsiteY74" fmla="*/ 790575 h 987425"/>
              <a:gd name="connsiteX75" fmla="*/ 1217612 w 1503362"/>
              <a:gd name="connsiteY75" fmla="*/ 771525 h 987425"/>
              <a:gd name="connsiteX76" fmla="*/ 1274762 w 1503362"/>
              <a:gd name="connsiteY76" fmla="*/ 685800 h 987425"/>
              <a:gd name="connsiteX77" fmla="*/ 1208087 w 1503362"/>
              <a:gd name="connsiteY77" fmla="*/ 628650 h 987425"/>
              <a:gd name="connsiteX78" fmla="*/ 1046162 w 1503362"/>
              <a:gd name="connsiteY78" fmla="*/ 533400 h 987425"/>
              <a:gd name="connsiteX79" fmla="*/ 903287 w 1503362"/>
              <a:gd name="connsiteY79" fmla="*/ 485775 h 987425"/>
              <a:gd name="connsiteX80" fmla="*/ 779462 w 1503362"/>
              <a:gd name="connsiteY80" fmla="*/ 428625 h 987425"/>
              <a:gd name="connsiteX81" fmla="*/ 646112 w 1503362"/>
              <a:gd name="connsiteY81" fmla="*/ 352425 h 987425"/>
              <a:gd name="connsiteX82" fmla="*/ 531812 w 1503362"/>
              <a:gd name="connsiteY82" fmla="*/ 238125 h 987425"/>
              <a:gd name="connsiteX83" fmla="*/ 388937 w 1503362"/>
              <a:gd name="connsiteY83" fmla="*/ 228600 h 987425"/>
              <a:gd name="connsiteX84" fmla="*/ 341312 w 1503362"/>
              <a:gd name="connsiteY84" fmla="*/ 276225 h 987425"/>
              <a:gd name="connsiteX85" fmla="*/ 388937 w 1503362"/>
              <a:gd name="connsiteY85" fmla="*/ 400050 h 987425"/>
              <a:gd name="connsiteX86" fmla="*/ 455612 w 1503362"/>
              <a:gd name="connsiteY86" fmla="*/ 485775 h 987425"/>
              <a:gd name="connsiteX87" fmla="*/ 541337 w 1503362"/>
              <a:gd name="connsiteY87" fmla="*/ 485775 h 987425"/>
              <a:gd name="connsiteX88" fmla="*/ 627062 w 1503362"/>
              <a:gd name="connsiteY88" fmla="*/ 552450 h 987425"/>
              <a:gd name="connsiteX89" fmla="*/ 788987 w 1503362"/>
              <a:gd name="connsiteY89" fmla="*/ 571500 h 987425"/>
              <a:gd name="connsiteX90" fmla="*/ 903287 w 1503362"/>
              <a:gd name="connsiteY90" fmla="*/ 647700 h 987425"/>
              <a:gd name="connsiteX91" fmla="*/ 1027112 w 1503362"/>
              <a:gd name="connsiteY91" fmla="*/ 714375 h 987425"/>
              <a:gd name="connsiteX92" fmla="*/ 1150937 w 1503362"/>
              <a:gd name="connsiteY92" fmla="*/ 714375 h 987425"/>
              <a:gd name="connsiteX93" fmla="*/ 1217612 w 1503362"/>
              <a:gd name="connsiteY93" fmla="*/ 723900 h 987425"/>
              <a:gd name="connsiteX94" fmla="*/ 1074737 w 1503362"/>
              <a:gd name="connsiteY94" fmla="*/ 600075 h 987425"/>
              <a:gd name="connsiteX95" fmla="*/ 941387 w 1503362"/>
              <a:gd name="connsiteY95" fmla="*/ 561975 h 987425"/>
              <a:gd name="connsiteX96" fmla="*/ 865187 w 1503362"/>
              <a:gd name="connsiteY96" fmla="*/ 523875 h 987425"/>
              <a:gd name="connsiteX97" fmla="*/ 760412 w 1503362"/>
              <a:gd name="connsiteY97" fmla="*/ 466725 h 987425"/>
              <a:gd name="connsiteX98" fmla="*/ 627062 w 1503362"/>
              <a:gd name="connsiteY98" fmla="*/ 390525 h 987425"/>
              <a:gd name="connsiteX99" fmla="*/ 493712 w 1503362"/>
              <a:gd name="connsiteY99" fmla="*/ 304800 h 987425"/>
              <a:gd name="connsiteX100" fmla="*/ 493712 w 1503362"/>
              <a:gd name="connsiteY100" fmla="*/ 400050 h 987425"/>
              <a:gd name="connsiteX101" fmla="*/ 579437 w 1503362"/>
              <a:gd name="connsiteY101" fmla="*/ 428625 h 987425"/>
              <a:gd name="connsiteX102" fmla="*/ 627062 w 1503362"/>
              <a:gd name="connsiteY102" fmla="*/ 476250 h 987425"/>
              <a:gd name="connsiteX103" fmla="*/ 703262 w 1503362"/>
              <a:gd name="connsiteY103" fmla="*/ 504825 h 987425"/>
              <a:gd name="connsiteX104" fmla="*/ 779462 w 1503362"/>
              <a:gd name="connsiteY104" fmla="*/ 552450 h 987425"/>
              <a:gd name="connsiteX105" fmla="*/ 865187 w 1503362"/>
              <a:gd name="connsiteY105" fmla="*/ 581025 h 987425"/>
              <a:gd name="connsiteX106" fmla="*/ 950912 w 1503362"/>
              <a:gd name="connsiteY106" fmla="*/ 628650 h 987425"/>
              <a:gd name="connsiteX107" fmla="*/ 1093787 w 1503362"/>
              <a:gd name="connsiteY107" fmla="*/ 657225 h 987425"/>
              <a:gd name="connsiteX108" fmla="*/ 1160462 w 1503362"/>
              <a:gd name="connsiteY108" fmla="*/ 657225 h 987425"/>
              <a:gd name="connsiteX109" fmla="*/ 1255712 w 1503362"/>
              <a:gd name="connsiteY109" fmla="*/ 685800 h 987425"/>
              <a:gd name="connsiteX110" fmla="*/ 1417637 w 1503362"/>
              <a:gd name="connsiteY110" fmla="*/ 714375 h 987425"/>
              <a:gd name="connsiteX111" fmla="*/ 1046162 w 1503362"/>
              <a:gd name="connsiteY111" fmla="*/ 809625 h 987425"/>
              <a:gd name="connsiteX112" fmla="*/ 922337 w 1503362"/>
              <a:gd name="connsiteY112" fmla="*/ 628650 h 987425"/>
              <a:gd name="connsiteX113" fmla="*/ 874712 w 1503362"/>
              <a:gd name="connsiteY113" fmla="*/ 428625 h 987425"/>
              <a:gd name="connsiteX114" fmla="*/ 493712 w 1503362"/>
              <a:gd name="connsiteY114" fmla="*/ 266700 h 987425"/>
              <a:gd name="connsiteX115" fmla="*/ 655637 w 1503362"/>
              <a:gd name="connsiteY115" fmla="*/ 542925 h 987425"/>
              <a:gd name="connsiteX116" fmla="*/ 855662 w 1503362"/>
              <a:gd name="connsiteY116" fmla="*/ 600075 h 987425"/>
              <a:gd name="connsiteX117" fmla="*/ 484187 w 1503362"/>
              <a:gd name="connsiteY117" fmla="*/ 228600 h 987425"/>
              <a:gd name="connsiteX118" fmla="*/ 246062 w 1503362"/>
              <a:gd name="connsiteY118" fmla="*/ 257175 h 987425"/>
              <a:gd name="connsiteX119" fmla="*/ 217487 w 1503362"/>
              <a:gd name="connsiteY119" fmla="*/ 428625 h 987425"/>
              <a:gd name="connsiteX120" fmla="*/ 560387 w 1503362"/>
              <a:gd name="connsiteY120" fmla="*/ 447675 h 987425"/>
              <a:gd name="connsiteX121" fmla="*/ 407987 w 1503362"/>
              <a:gd name="connsiteY121" fmla="*/ 304800 h 987425"/>
              <a:gd name="connsiteX122" fmla="*/ 550862 w 1503362"/>
              <a:gd name="connsiteY122" fmla="*/ 333375 h 987425"/>
              <a:gd name="connsiteX123" fmla="*/ 465137 w 1503362"/>
              <a:gd name="connsiteY123" fmla="*/ 47625 h 987425"/>
              <a:gd name="connsiteX124" fmla="*/ 265112 w 1503362"/>
              <a:gd name="connsiteY124" fmla="*/ 47625 h 987425"/>
              <a:gd name="connsiteX125" fmla="*/ 112712 w 1503362"/>
              <a:gd name="connsiteY125" fmla="*/ 85725 h 987425"/>
              <a:gd name="connsiteX126" fmla="*/ 103187 w 1503362"/>
              <a:gd name="connsiteY126" fmla="*/ 276225 h 987425"/>
              <a:gd name="connsiteX127" fmla="*/ 198437 w 1503362"/>
              <a:gd name="connsiteY127" fmla="*/ 476250 h 987425"/>
              <a:gd name="connsiteX128" fmla="*/ 560387 w 1503362"/>
              <a:gd name="connsiteY128" fmla="*/ 714375 h 987425"/>
              <a:gd name="connsiteX129" fmla="*/ 741362 w 1503362"/>
              <a:gd name="connsiteY129" fmla="*/ 733425 h 987425"/>
              <a:gd name="connsiteX130" fmla="*/ 1027112 w 1503362"/>
              <a:gd name="connsiteY130" fmla="*/ 828675 h 987425"/>
              <a:gd name="connsiteX131" fmla="*/ 1198562 w 1503362"/>
              <a:gd name="connsiteY131" fmla="*/ 885825 h 987425"/>
              <a:gd name="connsiteX132" fmla="*/ 1322387 w 1503362"/>
              <a:gd name="connsiteY132" fmla="*/ 838200 h 987425"/>
              <a:gd name="connsiteX133" fmla="*/ 1322387 w 1503362"/>
              <a:gd name="connsiteY133" fmla="*/ 685800 h 987425"/>
              <a:gd name="connsiteX134" fmla="*/ 1055687 w 1503362"/>
              <a:gd name="connsiteY134" fmla="*/ 609600 h 987425"/>
              <a:gd name="connsiteX135" fmla="*/ 808037 w 1503362"/>
              <a:gd name="connsiteY135" fmla="*/ 733425 h 987425"/>
              <a:gd name="connsiteX136" fmla="*/ 627062 w 1503362"/>
              <a:gd name="connsiteY136" fmla="*/ 771525 h 987425"/>
              <a:gd name="connsiteX137" fmla="*/ 493712 w 1503362"/>
              <a:gd name="connsiteY137" fmla="*/ 685800 h 987425"/>
              <a:gd name="connsiteX138" fmla="*/ 550862 w 1503362"/>
              <a:gd name="connsiteY138" fmla="*/ 495300 h 987425"/>
              <a:gd name="connsiteX139" fmla="*/ 655637 w 1503362"/>
              <a:gd name="connsiteY139" fmla="*/ 409575 h 987425"/>
              <a:gd name="connsiteX140" fmla="*/ 646112 w 1503362"/>
              <a:gd name="connsiteY140" fmla="*/ 209550 h 987425"/>
              <a:gd name="connsiteX141" fmla="*/ 398462 w 1503362"/>
              <a:gd name="connsiteY141" fmla="*/ 200025 h 987425"/>
              <a:gd name="connsiteX142" fmla="*/ 284162 w 1503362"/>
              <a:gd name="connsiteY142" fmla="*/ 371475 h 987425"/>
              <a:gd name="connsiteX143" fmla="*/ 588962 w 1503362"/>
              <a:gd name="connsiteY143" fmla="*/ 523875 h 987425"/>
              <a:gd name="connsiteX144" fmla="*/ 827087 w 1503362"/>
              <a:gd name="connsiteY144" fmla="*/ 428625 h 987425"/>
              <a:gd name="connsiteX145" fmla="*/ 998537 w 1503362"/>
              <a:gd name="connsiteY145" fmla="*/ 523875 h 987425"/>
              <a:gd name="connsiteX146" fmla="*/ 1017587 w 1503362"/>
              <a:gd name="connsiteY146" fmla="*/ 838200 h 987425"/>
              <a:gd name="connsiteX147" fmla="*/ 1265237 w 1503362"/>
              <a:gd name="connsiteY147" fmla="*/ 904875 h 987425"/>
              <a:gd name="connsiteX148" fmla="*/ 1360487 w 1503362"/>
              <a:gd name="connsiteY148" fmla="*/ 752475 h 987425"/>
              <a:gd name="connsiteX149" fmla="*/ 941387 w 1503362"/>
              <a:gd name="connsiteY149" fmla="*/ 523875 h 987425"/>
              <a:gd name="connsiteX150" fmla="*/ 484187 w 1503362"/>
              <a:gd name="connsiteY150" fmla="*/ 419100 h 987425"/>
              <a:gd name="connsiteX151" fmla="*/ 255587 w 1503362"/>
              <a:gd name="connsiteY151" fmla="*/ 419100 h 987425"/>
              <a:gd name="connsiteX152" fmla="*/ 112712 w 1503362"/>
              <a:gd name="connsiteY152" fmla="*/ 276225 h 987425"/>
              <a:gd name="connsiteX153" fmla="*/ 55562 w 1503362"/>
              <a:gd name="connsiteY153" fmla="*/ 142875 h 987425"/>
              <a:gd name="connsiteX154" fmla="*/ 246062 w 1503362"/>
              <a:gd name="connsiteY154" fmla="*/ 95250 h 987425"/>
              <a:gd name="connsiteX155" fmla="*/ 455612 w 1503362"/>
              <a:gd name="connsiteY155" fmla="*/ 66675 h 987425"/>
              <a:gd name="connsiteX156" fmla="*/ 503237 w 1503362"/>
              <a:gd name="connsiteY156" fmla="*/ 304800 h 987425"/>
              <a:gd name="connsiteX157" fmla="*/ 693737 w 1503362"/>
              <a:gd name="connsiteY157" fmla="*/ 409575 h 9874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</a:cxnLst>
            <a:rect l="l" t="t" r="r" b="b"/>
            <a:pathLst>
              <a:path w="1503362" h="987425">
                <a:moveTo>
                  <a:pt x="350837" y="19050"/>
                </a:moveTo>
                <a:cubicBezTo>
                  <a:pt x="230981" y="49212"/>
                  <a:pt x="111125" y="79375"/>
                  <a:pt x="55562" y="114300"/>
                </a:cubicBezTo>
                <a:cubicBezTo>
                  <a:pt x="0" y="149225"/>
                  <a:pt x="23812" y="196850"/>
                  <a:pt x="17462" y="228600"/>
                </a:cubicBezTo>
                <a:cubicBezTo>
                  <a:pt x="11112" y="260350"/>
                  <a:pt x="1587" y="273050"/>
                  <a:pt x="17462" y="304800"/>
                </a:cubicBezTo>
                <a:cubicBezTo>
                  <a:pt x="33337" y="336550"/>
                  <a:pt x="82550" y="376238"/>
                  <a:pt x="112712" y="419100"/>
                </a:cubicBezTo>
                <a:cubicBezTo>
                  <a:pt x="142874" y="461962"/>
                  <a:pt x="146050" y="515938"/>
                  <a:pt x="198437" y="561975"/>
                </a:cubicBezTo>
                <a:cubicBezTo>
                  <a:pt x="250824" y="608012"/>
                  <a:pt x="341312" y="654050"/>
                  <a:pt x="427037" y="695325"/>
                </a:cubicBezTo>
                <a:cubicBezTo>
                  <a:pt x="512762" y="736600"/>
                  <a:pt x="609600" y="766763"/>
                  <a:pt x="712787" y="809625"/>
                </a:cubicBezTo>
                <a:cubicBezTo>
                  <a:pt x="815974" y="852487"/>
                  <a:pt x="946149" y="927100"/>
                  <a:pt x="1046162" y="952500"/>
                </a:cubicBezTo>
                <a:cubicBezTo>
                  <a:pt x="1146175" y="977900"/>
                  <a:pt x="1239837" y="987425"/>
                  <a:pt x="1312862" y="962025"/>
                </a:cubicBezTo>
                <a:cubicBezTo>
                  <a:pt x="1385887" y="936625"/>
                  <a:pt x="1465262" y="863600"/>
                  <a:pt x="1484312" y="800100"/>
                </a:cubicBezTo>
                <a:cubicBezTo>
                  <a:pt x="1503362" y="736600"/>
                  <a:pt x="1450974" y="625475"/>
                  <a:pt x="1427162" y="581025"/>
                </a:cubicBezTo>
                <a:cubicBezTo>
                  <a:pt x="1403350" y="536575"/>
                  <a:pt x="1389062" y="555625"/>
                  <a:pt x="1341437" y="533400"/>
                </a:cubicBezTo>
                <a:cubicBezTo>
                  <a:pt x="1293812" y="511175"/>
                  <a:pt x="1193799" y="471487"/>
                  <a:pt x="1141412" y="447675"/>
                </a:cubicBezTo>
                <a:cubicBezTo>
                  <a:pt x="1089025" y="423863"/>
                  <a:pt x="1076324" y="415925"/>
                  <a:pt x="1027112" y="390525"/>
                </a:cubicBezTo>
                <a:cubicBezTo>
                  <a:pt x="977900" y="365125"/>
                  <a:pt x="900112" y="334963"/>
                  <a:pt x="846137" y="295275"/>
                </a:cubicBezTo>
                <a:cubicBezTo>
                  <a:pt x="792162" y="255588"/>
                  <a:pt x="703262" y="152400"/>
                  <a:pt x="703262" y="152400"/>
                </a:cubicBezTo>
                <a:cubicBezTo>
                  <a:pt x="663575" y="112713"/>
                  <a:pt x="646112" y="74612"/>
                  <a:pt x="608012" y="57150"/>
                </a:cubicBezTo>
                <a:cubicBezTo>
                  <a:pt x="569912" y="39688"/>
                  <a:pt x="512762" y="46037"/>
                  <a:pt x="474662" y="47625"/>
                </a:cubicBezTo>
                <a:cubicBezTo>
                  <a:pt x="436562" y="49213"/>
                  <a:pt x="379412" y="66675"/>
                  <a:pt x="379412" y="66675"/>
                </a:cubicBezTo>
                <a:cubicBezTo>
                  <a:pt x="341312" y="74612"/>
                  <a:pt x="287337" y="79375"/>
                  <a:pt x="246062" y="95250"/>
                </a:cubicBezTo>
                <a:cubicBezTo>
                  <a:pt x="204787" y="111125"/>
                  <a:pt x="157162" y="133350"/>
                  <a:pt x="131762" y="161925"/>
                </a:cubicBezTo>
                <a:cubicBezTo>
                  <a:pt x="106362" y="190500"/>
                  <a:pt x="90487" y="233363"/>
                  <a:pt x="93662" y="266700"/>
                </a:cubicBezTo>
                <a:cubicBezTo>
                  <a:pt x="96837" y="300037"/>
                  <a:pt x="119062" y="315913"/>
                  <a:pt x="150812" y="361950"/>
                </a:cubicBezTo>
                <a:cubicBezTo>
                  <a:pt x="182562" y="407987"/>
                  <a:pt x="223837" y="492125"/>
                  <a:pt x="284162" y="542925"/>
                </a:cubicBezTo>
                <a:cubicBezTo>
                  <a:pt x="344487" y="593725"/>
                  <a:pt x="438150" y="633413"/>
                  <a:pt x="512762" y="666750"/>
                </a:cubicBezTo>
                <a:cubicBezTo>
                  <a:pt x="587375" y="700088"/>
                  <a:pt x="674687" y="719138"/>
                  <a:pt x="731837" y="742950"/>
                </a:cubicBezTo>
                <a:cubicBezTo>
                  <a:pt x="788987" y="766762"/>
                  <a:pt x="806450" y="788988"/>
                  <a:pt x="855662" y="809625"/>
                </a:cubicBezTo>
                <a:cubicBezTo>
                  <a:pt x="904874" y="830262"/>
                  <a:pt x="960437" y="854075"/>
                  <a:pt x="1027112" y="866775"/>
                </a:cubicBezTo>
                <a:cubicBezTo>
                  <a:pt x="1093787" y="879475"/>
                  <a:pt x="1196975" y="890588"/>
                  <a:pt x="1255712" y="885825"/>
                </a:cubicBezTo>
                <a:cubicBezTo>
                  <a:pt x="1314450" y="881063"/>
                  <a:pt x="1346200" y="863600"/>
                  <a:pt x="1379537" y="838200"/>
                </a:cubicBezTo>
                <a:cubicBezTo>
                  <a:pt x="1412874" y="812800"/>
                  <a:pt x="1447799" y="763588"/>
                  <a:pt x="1455737" y="733425"/>
                </a:cubicBezTo>
                <a:cubicBezTo>
                  <a:pt x="1463675" y="703262"/>
                  <a:pt x="1450975" y="682625"/>
                  <a:pt x="1427162" y="657225"/>
                </a:cubicBezTo>
                <a:cubicBezTo>
                  <a:pt x="1403350" y="631825"/>
                  <a:pt x="1360487" y="606425"/>
                  <a:pt x="1312862" y="581025"/>
                </a:cubicBezTo>
                <a:cubicBezTo>
                  <a:pt x="1265237" y="555625"/>
                  <a:pt x="1193800" y="531813"/>
                  <a:pt x="1141412" y="504825"/>
                </a:cubicBezTo>
                <a:cubicBezTo>
                  <a:pt x="1089025" y="477838"/>
                  <a:pt x="1055687" y="447675"/>
                  <a:pt x="998537" y="419100"/>
                </a:cubicBezTo>
                <a:cubicBezTo>
                  <a:pt x="941387" y="390525"/>
                  <a:pt x="855662" y="371475"/>
                  <a:pt x="798512" y="333375"/>
                </a:cubicBezTo>
                <a:cubicBezTo>
                  <a:pt x="741362" y="295275"/>
                  <a:pt x="693737" y="231775"/>
                  <a:pt x="655637" y="190500"/>
                </a:cubicBezTo>
                <a:cubicBezTo>
                  <a:pt x="617537" y="149225"/>
                  <a:pt x="596900" y="101600"/>
                  <a:pt x="569912" y="85725"/>
                </a:cubicBezTo>
                <a:cubicBezTo>
                  <a:pt x="542925" y="69850"/>
                  <a:pt x="522287" y="90488"/>
                  <a:pt x="493712" y="95250"/>
                </a:cubicBezTo>
                <a:cubicBezTo>
                  <a:pt x="465137" y="100012"/>
                  <a:pt x="428624" y="107950"/>
                  <a:pt x="398462" y="114300"/>
                </a:cubicBezTo>
                <a:cubicBezTo>
                  <a:pt x="368300" y="120650"/>
                  <a:pt x="354012" y="119063"/>
                  <a:pt x="312737" y="133350"/>
                </a:cubicBezTo>
                <a:cubicBezTo>
                  <a:pt x="271462" y="147638"/>
                  <a:pt x="177799" y="173038"/>
                  <a:pt x="150812" y="200025"/>
                </a:cubicBezTo>
                <a:cubicBezTo>
                  <a:pt x="123825" y="227012"/>
                  <a:pt x="141287" y="265113"/>
                  <a:pt x="150812" y="295275"/>
                </a:cubicBezTo>
                <a:cubicBezTo>
                  <a:pt x="160337" y="325437"/>
                  <a:pt x="187324" y="354012"/>
                  <a:pt x="207962" y="381000"/>
                </a:cubicBezTo>
                <a:cubicBezTo>
                  <a:pt x="228600" y="407988"/>
                  <a:pt x="246062" y="434975"/>
                  <a:pt x="274637" y="457200"/>
                </a:cubicBezTo>
                <a:cubicBezTo>
                  <a:pt x="303212" y="479425"/>
                  <a:pt x="334962" y="487362"/>
                  <a:pt x="379412" y="514350"/>
                </a:cubicBezTo>
                <a:cubicBezTo>
                  <a:pt x="423862" y="541338"/>
                  <a:pt x="487362" y="592138"/>
                  <a:pt x="541337" y="619125"/>
                </a:cubicBezTo>
                <a:cubicBezTo>
                  <a:pt x="595312" y="646112"/>
                  <a:pt x="650875" y="654050"/>
                  <a:pt x="703262" y="676275"/>
                </a:cubicBezTo>
                <a:cubicBezTo>
                  <a:pt x="755649" y="698500"/>
                  <a:pt x="798512" y="727075"/>
                  <a:pt x="855662" y="752475"/>
                </a:cubicBezTo>
                <a:cubicBezTo>
                  <a:pt x="912812" y="777875"/>
                  <a:pt x="987425" y="815975"/>
                  <a:pt x="1046162" y="828675"/>
                </a:cubicBezTo>
                <a:cubicBezTo>
                  <a:pt x="1104900" y="841375"/>
                  <a:pt x="1165225" y="823913"/>
                  <a:pt x="1208087" y="828675"/>
                </a:cubicBezTo>
                <a:cubicBezTo>
                  <a:pt x="1250950" y="833438"/>
                  <a:pt x="1281112" y="865188"/>
                  <a:pt x="1303337" y="857250"/>
                </a:cubicBezTo>
                <a:cubicBezTo>
                  <a:pt x="1325562" y="849313"/>
                  <a:pt x="1331912" y="808037"/>
                  <a:pt x="1341437" y="781050"/>
                </a:cubicBezTo>
                <a:cubicBezTo>
                  <a:pt x="1350962" y="754063"/>
                  <a:pt x="1368424" y="720725"/>
                  <a:pt x="1360487" y="695325"/>
                </a:cubicBezTo>
                <a:cubicBezTo>
                  <a:pt x="1352550" y="669925"/>
                  <a:pt x="1319212" y="649288"/>
                  <a:pt x="1293812" y="628650"/>
                </a:cubicBezTo>
                <a:cubicBezTo>
                  <a:pt x="1268412" y="608012"/>
                  <a:pt x="1241424" y="588962"/>
                  <a:pt x="1208087" y="571500"/>
                </a:cubicBezTo>
                <a:cubicBezTo>
                  <a:pt x="1174750" y="554038"/>
                  <a:pt x="1135062" y="546100"/>
                  <a:pt x="1093787" y="523875"/>
                </a:cubicBezTo>
                <a:cubicBezTo>
                  <a:pt x="1052512" y="501650"/>
                  <a:pt x="1009649" y="460375"/>
                  <a:pt x="960437" y="438150"/>
                </a:cubicBezTo>
                <a:cubicBezTo>
                  <a:pt x="911225" y="415925"/>
                  <a:pt x="841374" y="411162"/>
                  <a:pt x="798512" y="390525"/>
                </a:cubicBezTo>
                <a:cubicBezTo>
                  <a:pt x="755650" y="369888"/>
                  <a:pt x="731837" y="336550"/>
                  <a:pt x="703262" y="314325"/>
                </a:cubicBezTo>
                <a:cubicBezTo>
                  <a:pt x="674687" y="292100"/>
                  <a:pt x="652462" y="284163"/>
                  <a:pt x="627062" y="257175"/>
                </a:cubicBezTo>
                <a:cubicBezTo>
                  <a:pt x="601662" y="230188"/>
                  <a:pt x="579437" y="171450"/>
                  <a:pt x="550862" y="152400"/>
                </a:cubicBezTo>
                <a:cubicBezTo>
                  <a:pt x="522287" y="133350"/>
                  <a:pt x="493712" y="136525"/>
                  <a:pt x="455612" y="142875"/>
                </a:cubicBezTo>
                <a:cubicBezTo>
                  <a:pt x="417512" y="149225"/>
                  <a:pt x="358774" y="176213"/>
                  <a:pt x="322262" y="190500"/>
                </a:cubicBezTo>
                <a:cubicBezTo>
                  <a:pt x="285750" y="204787"/>
                  <a:pt x="250824" y="204788"/>
                  <a:pt x="236537" y="228600"/>
                </a:cubicBezTo>
                <a:cubicBezTo>
                  <a:pt x="222250" y="252412"/>
                  <a:pt x="223837" y="309563"/>
                  <a:pt x="236537" y="333375"/>
                </a:cubicBezTo>
                <a:cubicBezTo>
                  <a:pt x="249237" y="357188"/>
                  <a:pt x="288925" y="357188"/>
                  <a:pt x="312737" y="371475"/>
                </a:cubicBezTo>
                <a:cubicBezTo>
                  <a:pt x="336549" y="385762"/>
                  <a:pt x="357187" y="396875"/>
                  <a:pt x="379412" y="419100"/>
                </a:cubicBezTo>
                <a:cubicBezTo>
                  <a:pt x="401637" y="441325"/>
                  <a:pt x="412750" y="482600"/>
                  <a:pt x="446087" y="504825"/>
                </a:cubicBezTo>
                <a:cubicBezTo>
                  <a:pt x="479424" y="527050"/>
                  <a:pt x="533400" y="533400"/>
                  <a:pt x="579437" y="552450"/>
                </a:cubicBezTo>
                <a:cubicBezTo>
                  <a:pt x="625474" y="571500"/>
                  <a:pt x="722312" y="619125"/>
                  <a:pt x="722312" y="619125"/>
                </a:cubicBezTo>
                <a:lnTo>
                  <a:pt x="865187" y="685800"/>
                </a:lnTo>
                <a:cubicBezTo>
                  <a:pt x="911224" y="708025"/>
                  <a:pt x="955675" y="735013"/>
                  <a:pt x="998537" y="752475"/>
                </a:cubicBezTo>
                <a:cubicBezTo>
                  <a:pt x="1041399" y="769937"/>
                  <a:pt x="1085850" y="787400"/>
                  <a:pt x="1122362" y="790575"/>
                </a:cubicBezTo>
                <a:cubicBezTo>
                  <a:pt x="1158874" y="793750"/>
                  <a:pt x="1192212" y="788988"/>
                  <a:pt x="1217612" y="771525"/>
                </a:cubicBezTo>
                <a:cubicBezTo>
                  <a:pt x="1243012" y="754062"/>
                  <a:pt x="1276350" y="709613"/>
                  <a:pt x="1274762" y="685800"/>
                </a:cubicBezTo>
                <a:cubicBezTo>
                  <a:pt x="1273174" y="661987"/>
                  <a:pt x="1246187" y="654050"/>
                  <a:pt x="1208087" y="628650"/>
                </a:cubicBezTo>
                <a:cubicBezTo>
                  <a:pt x="1169987" y="603250"/>
                  <a:pt x="1096962" y="557212"/>
                  <a:pt x="1046162" y="533400"/>
                </a:cubicBezTo>
                <a:cubicBezTo>
                  <a:pt x="995362" y="509588"/>
                  <a:pt x="947737" y="503237"/>
                  <a:pt x="903287" y="485775"/>
                </a:cubicBezTo>
                <a:cubicBezTo>
                  <a:pt x="858837" y="468313"/>
                  <a:pt x="822324" y="450850"/>
                  <a:pt x="779462" y="428625"/>
                </a:cubicBezTo>
                <a:cubicBezTo>
                  <a:pt x="736600" y="406400"/>
                  <a:pt x="687387" y="384175"/>
                  <a:pt x="646112" y="352425"/>
                </a:cubicBezTo>
                <a:cubicBezTo>
                  <a:pt x="604837" y="320675"/>
                  <a:pt x="574674" y="258762"/>
                  <a:pt x="531812" y="238125"/>
                </a:cubicBezTo>
                <a:cubicBezTo>
                  <a:pt x="488950" y="217488"/>
                  <a:pt x="420687" y="222250"/>
                  <a:pt x="388937" y="228600"/>
                </a:cubicBezTo>
                <a:cubicBezTo>
                  <a:pt x="357187" y="234950"/>
                  <a:pt x="341312" y="247650"/>
                  <a:pt x="341312" y="276225"/>
                </a:cubicBezTo>
                <a:cubicBezTo>
                  <a:pt x="341312" y="304800"/>
                  <a:pt x="369887" y="365125"/>
                  <a:pt x="388937" y="400050"/>
                </a:cubicBezTo>
                <a:cubicBezTo>
                  <a:pt x="407987" y="434975"/>
                  <a:pt x="430212" y="471488"/>
                  <a:pt x="455612" y="485775"/>
                </a:cubicBezTo>
                <a:cubicBezTo>
                  <a:pt x="481012" y="500062"/>
                  <a:pt x="512762" y="474663"/>
                  <a:pt x="541337" y="485775"/>
                </a:cubicBezTo>
                <a:cubicBezTo>
                  <a:pt x="569912" y="496887"/>
                  <a:pt x="585787" y="538163"/>
                  <a:pt x="627062" y="552450"/>
                </a:cubicBezTo>
                <a:cubicBezTo>
                  <a:pt x="668337" y="566738"/>
                  <a:pt x="742950" y="555625"/>
                  <a:pt x="788987" y="571500"/>
                </a:cubicBezTo>
                <a:cubicBezTo>
                  <a:pt x="835025" y="587375"/>
                  <a:pt x="863600" y="623888"/>
                  <a:pt x="903287" y="647700"/>
                </a:cubicBezTo>
                <a:cubicBezTo>
                  <a:pt x="942975" y="671513"/>
                  <a:pt x="985837" y="703263"/>
                  <a:pt x="1027112" y="714375"/>
                </a:cubicBezTo>
                <a:cubicBezTo>
                  <a:pt x="1068387" y="725487"/>
                  <a:pt x="1119187" y="712787"/>
                  <a:pt x="1150937" y="714375"/>
                </a:cubicBezTo>
                <a:cubicBezTo>
                  <a:pt x="1182687" y="715963"/>
                  <a:pt x="1230312" y="742950"/>
                  <a:pt x="1217612" y="723900"/>
                </a:cubicBezTo>
                <a:cubicBezTo>
                  <a:pt x="1204912" y="704850"/>
                  <a:pt x="1120775" y="627063"/>
                  <a:pt x="1074737" y="600075"/>
                </a:cubicBezTo>
                <a:cubicBezTo>
                  <a:pt x="1028699" y="573087"/>
                  <a:pt x="976312" y="574675"/>
                  <a:pt x="941387" y="561975"/>
                </a:cubicBezTo>
                <a:cubicBezTo>
                  <a:pt x="906462" y="549275"/>
                  <a:pt x="895349" y="539750"/>
                  <a:pt x="865187" y="523875"/>
                </a:cubicBezTo>
                <a:cubicBezTo>
                  <a:pt x="835025" y="508000"/>
                  <a:pt x="800099" y="488950"/>
                  <a:pt x="760412" y="466725"/>
                </a:cubicBezTo>
                <a:cubicBezTo>
                  <a:pt x="720725" y="444500"/>
                  <a:pt x="671512" y="417513"/>
                  <a:pt x="627062" y="390525"/>
                </a:cubicBezTo>
                <a:cubicBezTo>
                  <a:pt x="582612" y="363537"/>
                  <a:pt x="515937" y="303213"/>
                  <a:pt x="493712" y="304800"/>
                </a:cubicBezTo>
                <a:cubicBezTo>
                  <a:pt x="471487" y="306387"/>
                  <a:pt x="479425" y="379413"/>
                  <a:pt x="493712" y="400050"/>
                </a:cubicBezTo>
                <a:cubicBezTo>
                  <a:pt x="507999" y="420687"/>
                  <a:pt x="557212" y="415925"/>
                  <a:pt x="579437" y="428625"/>
                </a:cubicBezTo>
                <a:cubicBezTo>
                  <a:pt x="601662" y="441325"/>
                  <a:pt x="606425" y="463550"/>
                  <a:pt x="627062" y="476250"/>
                </a:cubicBezTo>
                <a:cubicBezTo>
                  <a:pt x="647699" y="488950"/>
                  <a:pt x="677862" y="492125"/>
                  <a:pt x="703262" y="504825"/>
                </a:cubicBezTo>
                <a:cubicBezTo>
                  <a:pt x="728662" y="517525"/>
                  <a:pt x="752475" y="539750"/>
                  <a:pt x="779462" y="552450"/>
                </a:cubicBezTo>
                <a:cubicBezTo>
                  <a:pt x="806449" y="565150"/>
                  <a:pt x="836612" y="568325"/>
                  <a:pt x="865187" y="581025"/>
                </a:cubicBezTo>
                <a:cubicBezTo>
                  <a:pt x="893762" y="593725"/>
                  <a:pt x="912812" y="615950"/>
                  <a:pt x="950912" y="628650"/>
                </a:cubicBezTo>
                <a:cubicBezTo>
                  <a:pt x="989012" y="641350"/>
                  <a:pt x="1058862" y="652463"/>
                  <a:pt x="1093787" y="657225"/>
                </a:cubicBezTo>
                <a:cubicBezTo>
                  <a:pt x="1128712" y="661988"/>
                  <a:pt x="1133475" y="652463"/>
                  <a:pt x="1160462" y="657225"/>
                </a:cubicBezTo>
                <a:cubicBezTo>
                  <a:pt x="1187449" y="661987"/>
                  <a:pt x="1212850" y="676275"/>
                  <a:pt x="1255712" y="685800"/>
                </a:cubicBezTo>
                <a:cubicBezTo>
                  <a:pt x="1298574" y="695325"/>
                  <a:pt x="1452562" y="693737"/>
                  <a:pt x="1417637" y="714375"/>
                </a:cubicBezTo>
                <a:cubicBezTo>
                  <a:pt x="1382712" y="735013"/>
                  <a:pt x="1128712" y="823912"/>
                  <a:pt x="1046162" y="809625"/>
                </a:cubicBezTo>
                <a:cubicBezTo>
                  <a:pt x="963612" y="795338"/>
                  <a:pt x="950912" y="692150"/>
                  <a:pt x="922337" y="628650"/>
                </a:cubicBezTo>
                <a:cubicBezTo>
                  <a:pt x="893762" y="565150"/>
                  <a:pt x="946149" y="488950"/>
                  <a:pt x="874712" y="428625"/>
                </a:cubicBezTo>
                <a:cubicBezTo>
                  <a:pt x="803275" y="368300"/>
                  <a:pt x="530224" y="247650"/>
                  <a:pt x="493712" y="266700"/>
                </a:cubicBezTo>
                <a:cubicBezTo>
                  <a:pt x="457200" y="285750"/>
                  <a:pt x="595312" y="487362"/>
                  <a:pt x="655637" y="542925"/>
                </a:cubicBezTo>
                <a:cubicBezTo>
                  <a:pt x="715962" y="598488"/>
                  <a:pt x="884237" y="652462"/>
                  <a:pt x="855662" y="600075"/>
                </a:cubicBezTo>
                <a:cubicBezTo>
                  <a:pt x="827087" y="547688"/>
                  <a:pt x="585787" y="285750"/>
                  <a:pt x="484187" y="228600"/>
                </a:cubicBezTo>
                <a:cubicBezTo>
                  <a:pt x="382587" y="171450"/>
                  <a:pt x="290512" y="223838"/>
                  <a:pt x="246062" y="257175"/>
                </a:cubicBezTo>
                <a:cubicBezTo>
                  <a:pt x="201612" y="290512"/>
                  <a:pt x="165100" y="396875"/>
                  <a:pt x="217487" y="428625"/>
                </a:cubicBezTo>
                <a:cubicBezTo>
                  <a:pt x="269874" y="460375"/>
                  <a:pt x="528637" y="468312"/>
                  <a:pt x="560387" y="447675"/>
                </a:cubicBezTo>
                <a:cubicBezTo>
                  <a:pt x="592137" y="427038"/>
                  <a:pt x="409574" y="323850"/>
                  <a:pt x="407987" y="304800"/>
                </a:cubicBezTo>
                <a:cubicBezTo>
                  <a:pt x="406400" y="285750"/>
                  <a:pt x="541337" y="376237"/>
                  <a:pt x="550862" y="333375"/>
                </a:cubicBezTo>
                <a:cubicBezTo>
                  <a:pt x="560387" y="290513"/>
                  <a:pt x="512762" y="95250"/>
                  <a:pt x="465137" y="47625"/>
                </a:cubicBezTo>
                <a:cubicBezTo>
                  <a:pt x="417512" y="0"/>
                  <a:pt x="323849" y="41275"/>
                  <a:pt x="265112" y="47625"/>
                </a:cubicBezTo>
                <a:cubicBezTo>
                  <a:pt x="206375" y="53975"/>
                  <a:pt x="139699" y="47625"/>
                  <a:pt x="112712" y="85725"/>
                </a:cubicBezTo>
                <a:cubicBezTo>
                  <a:pt x="85725" y="123825"/>
                  <a:pt x="88900" y="211138"/>
                  <a:pt x="103187" y="276225"/>
                </a:cubicBezTo>
                <a:cubicBezTo>
                  <a:pt x="117474" y="341312"/>
                  <a:pt x="122237" y="403225"/>
                  <a:pt x="198437" y="476250"/>
                </a:cubicBezTo>
                <a:cubicBezTo>
                  <a:pt x="274637" y="549275"/>
                  <a:pt x="469899" y="671512"/>
                  <a:pt x="560387" y="714375"/>
                </a:cubicBezTo>
                <a:cubicBezTo>
                  <a:pt x="650875" y="757238"/>
                  <a:pt x="663575" y="714375"/>
                  <a:pt x="741362" y="733425"/>
                </a:cubicBezTo>
                <a:cubicBezTo>
                  <a:pt x="819149" y="752475"/>
                  <a:pt x="1027112" y="828675"/>
                  <a:pt x="1027112" y="828675"/>
                </a:cubicBezTo>
                <a:cubicBezTo>
                  <a:pt x="1103312" y="854075"/>
                  <a:pt x="1149350" y="884238"/>
                  <a:pt x="1198562" y="885825"/>
                </a:cubicBezTo>
                <a:cubicBezTo>
                  <a:pt x="1247774" y="887412"/>
                  <a:pt x="1301750" y="871538"/>
                  <a:pt x="1322387" y="838200"/>
                </a:cubicBezTo>
                <a:cubicBezTo>
                  <a:pt x="1343025" y="804863"/>
                  <a:pt x="1366837" y="723900"/>
                  <a:pt x="1322387" y="685800"/>
                </a:cubicBezTo>
                <a:cubicBezTo>
                  <a:pt x="1277937" y="647700"/>
                  <a:pt x="1141412" y="601663"/>
                  <a:pt x="1055687" y="609600"/>
                </a:cubicBezTo>
                <a:cubicBezTo>
                  <a:pt x="969962" y="617537"/>
                  <a:pt x="879474" y="706438"/>
                  <a:pt x="808037" y="733425"/>
                </a:cubicBezTo>
                <a:cubicBezTo>
                  <a:pt x="736600" y="760412"/>
                  <a:pt x="679449" y="779462"/>
                  <a:pt x="627062" y="771525"/>
                </a:cubicBezTo>
                <a:cubicBezTo>
                  <a:pt x="574675" y="763588"/>
                  <a:pt x="506412" y="731837"/>
                  <a:pt x="493712" y="685800"/>
                </a:cubicBezTo>
                <a:cubicBezTo>
                  <a:pt x="481012" y="639763"/>
                  <a:pt x="523874" y="541338"/>
                  <a:pt x="550862" y="495300"/>
                </a:cubicBezTo>
                <a:cubicBezTo>
                  <a:pt x="577850" y="449262"/>
                  <a:pt x="639762" y="457200"/>
                  <a:pt x="655637" y="409575"/>
                </a:cubicBezTo>
                <a:cubicBezTo>
                  <a:pt x="671512" y="361950"/>
                  <a:pt x="688974" y="244475"/>
                  <a:pt x="646112" y="209550"/>
                </a:cubicBezTo>
                <a:cubicBezTo>
                  <a:pt x="603250" y="174625"/>
                  <a:pt x="458787" y="173038"/>
                  <a:pt x="398462" y="200025"/>
                </a:cubicBezTo>
                <a:cubicBezTo>
                  <a:pt x="338137" y="227012"/>
                  <a:pt x="252412" y="317500"/>
                  <a:pt x="284162" y="371475"/>
                </a:cubicBezTo>
                <a:cubicBezTo>
                  <a:pt x="315912" y="425450"/>
                  <a:pt x="498475" y="514350"/>
                  <a:pt x="588962" y="523875"/>
                </a:cubicBezTo>
                <a:cubicBezTo>
                  <a:pt x="679450" y="533400"/>
                  <a:pt x="758825" y="428625"/>
                  <a:pt x="827087" y="428625"/>
                </a:cubicBezTo>
                <a:cubicBezTo>
                  <a:pt x="895349" y="428625"/>
                  <a:pt x="966787" y="455613"/>
                  <a:pt x="998537" y="523875"/>
                </a:cubicBezTo>
                <a:cubicBezTo>
                  <a:pt x="1030287" y="592138"/>
                  <a:pt x="973137" y="774700"/>
                  <a:pt x="1017587" y="838200"/>
                </a:cubicBezTo>
                <a:cubicBezTo>
                  <a:pt x="1062037" y="901700"/>
                  <a:pt x="1208087" y="919163"/>
                  <a:pt x="1265237" y="904875"/>
                </a:cubicBezTo>
                <a:cubicBezTo>
                  <a:pt x="1322387" y="890588"/>
                  <a:pt x="1414462" y="815975"/>
                  <a:pt x="1360487" y="752475"/>
                </a:cubicBezTo>
                <a:cubicBezTo>
                  <a:pt x="1306512" y="688975"/>
                  <a:pt x="1087437" y="579437"/>
                  <a:pt x="941387" y="523875"/>
                </a:cubicBezTo>
                <a:cubicBezTo>
                  <a:pt x="795337" y="468313"/>
                  <a:pt x="598487" y="436562"/>
                  <a:pt x="484187" y="419100"/>
                </a:cubicBezTo>
                <a:cubicBezTo>
                  <a:pt x="369887" y="401638"/>
                  <a:pt x="317499" y="442912"/>
                  <a:pt x="255587" y="419100"/>
                </a:cubicBezTo>
                <a:cubicBezTo>
                  <a:pt x="193675" y="395288"/>
                  <a:pt x="146050" y="322263"/>
                  <a:pt x="112712" y="276225"/>
                </a:cubicBezTo>
                <a:cubicBezTo>
                  <a:pt x="79375" y="230188"/>
                  <a:pt x="33337" y="173037"/>
                  <a:pt x="55562" y="142875"/>
                </a:cubicBezTo>
                <a:cubicBezTo>
                  <a:pt x="77787" y="112713"/>
                  <a:pt x="179387" y="107950"/>
                  <a:pt x="246062" y="95250"/>
                </a:cubicBezTo>
                <a:cubicBezTo>
                  <a:pt x="312737" y="82550"/>
                  <a:pt x="412750" y="31750"/>
                  <a:pt x="455612" y="66675"/>
                </a:cubicBezTo>
                <a:cubicBezTo>
                  <a:pt x="498474" y="101600"/>
                  <a:pt x="463550" y="247650"/>
                  <a:pt x="503237" y="304800"/>
                </a:cubicBezTo>
                <a:cubicBezTo>
                  <a:pt x="542925" y="361950"/>
                  <a:pt x="618331" y="385762"/>
                  <a:pt x="693737" y="409575"/>
                </a:cubicBezTo>
              </a:path>
            </a:pathLst>
          </a:custGeom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Полилиния 27"/>
          <p:cNvSpPr/>
          <p:nvPr/>
        </p:nvSpPr>
        <p:spPr>
          <a:xfrm>
            <a:off x="6007100" y="1309688"/>
            <a:ext cx="1350963" cy="452437"/>
          </a:xfrm>
          <a:custGeom>
            <a:avLst/>
            <a:gdLst>
              <a:gd name="connsiteX0" fmla="*/ 60325 w 1350963"/>
              <a:gd name="connsiteY0" fmla="*/ 223837 h 452437"/>
              <a:gd name="connsiteX1" fmla="*/ 231775 w 1350963"/>
              <a:gd name="connsiteY1" fmla="*/ 138112 h 452437"/>
              <a:gd name="connsiteX2" fmla="*/ 317500 w 1350963"/>
              <a:gd name="connsiteY2" fmla="*/ 119062 h 452437"/>
              <a:gd name="connsiteX3" fmla="*/ 460375 w 1350963"/>
              <a:gd name="connsiteY3" fmla="*/ 80962 h 452437"/>
              <a:gd name="connsiteX4" fmla="*/ 688975 w 1350963"/>
              <a:gd name="connsiteY4" fmla="*/ 42862 h 452437"/>
              <a:gd name="connsiteX5" fmla="*/ 841375 w 1350963"/>
              <a:gd name="connsiteY5" fmla="*/ 4762 h 452437"/>
              <a:gd name="connsiteX6" fmla="*/ 1050925 w 1350963"/>
              <a:gd name="connsiteY6" fmla="*/ 14287 h 452437"/>
              <a:gd name="connsiteX7" fmla="*/ 1222375 w 1350963"/>
              <a:gd name="connsiteY7" fmla="*/ 42862 h 452437"/>
              <a:gd name="connsiteX8" fmla="*/ 1336675 w 1350963"/>
              <a:gd name="connsiteY8" fmla="*/ 80962 h 452437"/>
              <a:gd name="connsiteX9" fmla="*/ 1308100 w 1350963"/>
              <a:gd name="connsiteY9" fmla="*/ 233362 h 452437"/>
              <a:gd name="connsiteX10" fmla="*/ 1174750 w 1350963"/>
              <a:gd name="connsiteY10" fmla="*/ 261937 h 452437"/>
              <a:gd name="connsiteX11" fmla="*/ 1031875 w 1350963"/>
              <a:gd name="connsiteY11" fmla="*/ 280987 h 452437"/>
              <a:gd name="connsiteX12" fmla="*/ 879475 w 1350963"/>
              <a:gd name="connsiteY12" fmla="*/ 300037 h 452437"/>
              <a:gd name="connsiteX13" fmla="*/ 688975 w 1350963"/>
              <a:gd name="connsiteY13" fmla="*/ 338137 h 452437"/>
              <a:gd name="connsiteX14" fmla="*/ 479425 w 1350963"/>
              <a:gd name="connsiteY14" fmla="*/ 376237 h 452437"/>
              <a:gd name="connsiteX15" fmla="*/ 384175 w 1350963"/>
              <a:gd name="connsiteY15" fmla="*/ 433387 h 452437"/>
              <a:gd name="connsiteX16" fmla="*/ 117475 w 1350963"/>
              <a:gd name="connsiteY16" fmla="*/ 442912 h 452437"/>
              <a:gd name="connsiteX17" fmla="*/ 50800 w 1350963"/>
              <a:gd name="connsiteY17" fmla="*/ 433387 h 452437"/>
              <a:gd name="connsiteX18" fmla="*/ 3175 w 1350963"/>
              <a:gd name="connsiteY18" fmla="*/ 328612 h 452437"/>
              <a:gd name="connsiteX19" fmla="*/ 60325 w 1350963"/>
              <a:gd name="connsiteY19" fmla="*/ 223837 h 4524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1350963" h="452437">
                <a:moveTo>
                  <a:pt x="60325" y="223837"/>
                </a:moveTo>
                <a:cubicBezTo>
                  <a:pt x="98425" y="192087"/>
                  <a:pt x="188913" y="155574"/>
                  <a:pt x="231775" y="138112"/>
                </a:cubicBezTo>
                <a:cubicBezTo>
                  <a:pt x="274637" y="120650"/>
                  <a:pt x="279400" y="128587"/>
                  <a:pt x="317500" y="119062"/>
                </a:cubicBezTo>
                <a:cubicBezTo>
                  <a:pt x="355600" y="109537"/>
                  <a:pt x="398463" y="93662"/>
                  <a:pt x="460375" y="80962"/>
                </a:cubicBezTo>
                <a:cubicBezTo>
                  <a:pt x="522288" y="68262"/>
                  <a:pt x="625475" y="55562"/>
                  <a:pt x="688975" y="42862"/>
                </a:cubicBezTo>
                <a:cubicBezTo>
                  <a:pt x="752475" y="30162"/>
                  <a:pt x="781050" y="9525"/>
                  <a:pt x="841375" y="4762"/>
                </a:cubicBezTo>
                <a:cubicBezTo>
                  <a:pt x="901700" y="0"/>
                  <a:pt x="987425" y="7937"/>
                  <a:pt x="1050925" y="14287"/>
                </a:cubicBezTo>
                <a:cubicBezTo>
                  <a:pt x="1114425" y="20637"/>
                  <a:pt x="1174750" y="31750"/>
                  <a:pt x="1222375" y="42862"/>
                </a:cubicBezTo>
                <a:cubicBezTo>
                  <a:pt x="1270000" y="53974"/>
                  <a:pt x="1322388" y="49212"/>
                  <a:pt x="1336675" y="80962"/>
                </a:cubicBezTo>
                <a:cubicBezTo>
                  <a:pt x="1350963" y="112712"/>
                  <a:pt x="1335088" y="203200"/>
                  <a:pt x="1308100" y="233362"/>
                </a:cubicBezTo>
                <a:cubicBezTo>
                  <a:pt x="1281113" y="263525"/>
                  <a:pt x="1220787" y="254000"/>
                  <a:pt x="1174750" y="261937"/>
                </a:cubicBezTo>
                <a:cubicBezTo>
                  <a:pt x="1128713" y="269874"/>
                  <a:pt x="1031875" y="280987"/>
                  <a:pt x="1031875" y="280987"/>
                </a:cubicBezTo>
                <a:cubicBezTo>
                  <a:pt x="982662" y="287337"/>
                  <a:pt x="936625" y="290512"/>
                  <a:pt x="879475" y="300037"/>
                </a:cubicBezTo>
                <a:cubicBezTo>
                  <a:pt x="822325" y="309562"/>
                  <a:pt x="688975" y="338137"/>
                  <a:pt x="688975" y="338137"/>
                </a:cubicBezTo>
                <a:cubicBezTo>
                  <a:pt x="622300" y="350837"/>
                  <a:pt x="530225" y="360362"/>
                  <a:pt x="479425" y="376237"/>
                </a:cubicBezTo>
                <a:cubicBezTo>
                  <a:pt x="428625" y="392112"/>
                  <a:pt x="444500" y="422275"/>
                  <a:pt x="384175" y="433387"/>
                </a:cubicBezTo>
                <a:cubicBezTo>
                  <a:pt x="323850" y="444499"/>
                  <a:pt x="173037" y="442912"/>
                  <a:pt x="117475" y="442912"/>
                </a:cubicBezTo>
                <a:cubicBezTo>
                  <a:pt x="61913" y="442912"/>
                  <a:pt x="69850" y="452437"/>
                  <a:pt x="50800" y="433387"/>
                </a:cubicBezTo>
                <a:cubicBezTo>
                  <a:pt x="31750" y="414337"/>
                  <a:pt x="6350" y="357187"/>
                  <a:pt x="3175" y="328612"/>
                </a:cubicBezTo>
                <a:cubicBezTo>
                  <a:pt x="0" y="300037"/>
                  <a:pt x="22225" y="255587"/>
                  <a:pt x="60325" y="223837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Полилиния 28">
            <a:hlinkClick r:id="rId9" action="ppaction://hlinksldjump"/>
          </p:cNvPr>
          <p:cNvSpPr/>
          <p:nvPr/>
        </p:nvSpPr>
        <p:spPr>
          <a:xfrm>
            <a:off x="5894388" y="1301750"/>
            <a:ext cx="1501775" cy="457200"/>
          </a:xfrm>
          <a:custGeom>
            <a:avLst/>
            <a:gdLst>
              <a:gd name="connsiteX0" fmla="*/ 173037 w 1501775"/>
              <a:gd name="connsiteY0" fmla="*/ 260350 h 457200"/>
              <a:gd name="connsiteX1" fmla="*/ 392112 w 1501775"/>
              <a:gd name="connsiteY1" fmla="*/ 165100 h 457200"/>
              <a:gd name="connsiteX2" fmla="*/ 611187 w 1501775"/>
              <a:gd name="connsiteY2" fmla="*/ 127000 h 457200"/>
              <a:gd name="connsiteX3" fmla="*/ 839787 w 1501775"/>
              <a:gd name="connsiteY3" fmla="*/ 107950 h 457200"/>
              <a:gd name="connsiteX4" fmla="*/ 1058862 w 1501775"/>
              <a:gd name="connsiteY4" fmla="*/ 50800 h 457200"/>
              <a:gd name="connsiteX5" fmla="*/ 1230312 w 1501775"/>
              <a:gd name="connsiteY5" fmla="*/ 50800 h 457200"/>
              <a:gd name="connsiteX6" fmla="*/ 1363662 w 1501775"/>
              <a:gd name="connsiteY6" fmla="*/ 79375 h 457200"/>
              <a:gd name="connsiteX7" fmla="*/ 1163637 w 1501775"/>
              <a:gd name="connsiteY7" fmla="*/ 250825 h 457200"/>
              <a:gd name="connsiteX8" fmla="*/ 1325562 w 1501775"/>
              <a:gd name="connsiteY8" fmla="*/ 222250 h 457200"/>
              <a:gd name="connsiteX9" fmla="*/ 1011237 w 1501775"/>
              <a:gd name="connsiteY9" fmla="*/ 117475 h 457200"/>
              <a:gd name="connsiteX10" fmla="*/ 1068387 w 1501775"/>
              <a:gd name="connsiteY10" fmla="*/ 260350 h 457200"/>
              <a:gd name="connsiteX11" fmla="*/ 877887 w 1501775"/>
              <a:gd name="connsiteY11" fmla="*/ 298450 h 457200"/>
              <a:gd name="connsiteX12" fmla="*/ 687387 w 1501775"/>
              <a:gd name="connsiteY12" fmla="*/ 317500 h 457200"/>
              <a:gd name="connsiteX13" fmla="*/ 515937 w 1501775"/>
              <a:gd name="connsiteY13" fmla="*/ 317500 h 457200"/>
              <a:gd name="connsiteX14" fmla="*/ 354012 w 1501775"/>
              <a:gd name="connsiteY14" fmla="*/ 374650 h 457200"/>
              <a:gd name="connsiteX15" fmla="*/ 239712 w 1501775"/>
              <a:gd name="connsiteY15" fmla="*/ 307975 h 457200"/>
              <a:gd name="connsiteX16" fmla="*/ 506412 w 1501775"/>
              <a:gd name="connsiteY16" fmla="*/ 231775 h 457200"/>
              <a:gd name="connsiteX17" fmla="*/ 735012 w 1501775"/>
              <a:gd name="connsiteY17" fmla="*/ 203200 h 457200"/>
              <a:gd name="connsiteX18" fmla="*/ 992187 w 1501775"/>
              <a:gd name="connsiteY18" fmla="*/ 136525 h 457200"/>
              <a:gd name="connsiteX19" fmla="*/ 1268412 w 1501775"/>
              <a:gd name="connsiteY19" fmla="*/ 79375 h 457200"/>
              <a:gd name="connsiteX20" fmla="*/ 1306512 w 1501775"/>
              <a:gd name="connsiteY20" fmla="*/ 165100 h 457200"/>
              <a:gd name="connsiteX21" fmla="*/ 1020762 w 1501775"/>
              <a:gd name="connsiteY21" fmla="*/ 41275 h 457200"/>
              <a:gd name="connsiteX22" fmla="*/ 1135062 w 1501775"/>
              <a:gd name="connsiteY22" fmla="*/ 279400 h 457200"/>
              <a:gd name="connsiteX23" fmla="*/ 744537 w 1501775"/>
              <a:gd name="connsiteY23" fmla="*/ 98425 h 457200"/>
              <a:gd name="connsiteX24" fmla="*/ 735012 w 1501775"/>
              <a:gd name="connsiteY24" fmla="*/ 269875 h 457200"/>
              <a:gd name="connsiteX25" fmla="*/ 354012 w 1501775"/>
              <a:gd name="connsiteY25" fmla="*/ 107950 h 457200"/>
              <a:gd name="connsiteX26" fmla="*/ 534987 w 1501775"/>
              <a:gd name="connsiteY26" fmla="*/ 441325 h 457200"/>
              <a:gd name="connsiteX27" fmla="*/ 239712 w 1501775"/>
              <a:gd name="connsiteY27" fmla="*/ 203200 h 457200"/>
              <a:gd name="connsiteX28" fmla="*/ 192087 w 1501775"/>
              <a:gd name="connsiteY28" fmla="*/ 317500 h 457200"/>
              <a:gd name="connsiteX29" fmla="*/ 1392237 w 1501775"/>
              <a:gd name="connsiteY29" fmla="*/ 127000 h 457200"/>
              <a:gd name="connsiteX30" fmla="*/ 849312 w 1501775"/>
              <a:gd name="connsiteY30" fmla="*/ 222250 h 457200"/>
              <a:gd name="connsiteX31" fmla="*/ 363537 w 1501775"/>
              <a:gd name="connsiteY31" fmla="*/ 422275 h 457200"/>
              <a:gd name="connsiteX32" fmla="*/ 725487 w 1501775"/>
              <a:gd name="connsiteY32" fmla="*/ 60325 h 457200"/>
              <a:gd name="connsiteX33" fmla="*/ 963612 w 1501775"/>
              <a:gd name="connsiteY33" fmla="*/ 88900 h 457200"/>
              <a:gd name="connsiteX34" fmla="*/ 1316037 w 1501775"/>
              <a:gd name="connsiteY34" fmla="*/ 269875 h 457200"/>
              <a:gd name="connsiteX35" fmla="*/ 1439862 w 1501775"/>
              <a:gd name="connsiteY35" fmla="*/ 107950 h 457200"/>
              <a:gd name="connsiteX36" fmla="*/ 1401762 w 1501775"/>
              <a:gd name="connsiteY36" fmla="*/ 60325 h 457200"/>
              <a:gd name="connsiteX37" fmla="*/ 1220787 w 1501775"/>
              <a:gd name="connsiteY37" fmla="*/ 31750 h 457200"/>
              <a:gd name="connsiteX38" fmla="*/ 754062 w 1501775"/>
              <a:gd name="connsiteY38" fmla="*/ 12700 h 457200"/>
              <a:gd name="connsiteX39" fmla="*/ 468312 w 1501775"/>
              <a:gd name="connsiteY39" fmla="*/ 107950 h 457200"/>
              <a:gd name="connsiteX40" fmla="*/ 173037 w 1501775"/>
              <a:gd name="connsiteY40" fmla="*/ 260350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1501775" h="457200">
                <a:moveTo>
                  <a:pt x="173037" y="260350"/>
                </a:moveTo>
                <a:cubicBezTo>
                  <a:pt x="160337" y="269875"/>
                  <a:pt x="319087" y="187325"/>
                  <a:pt x="392112" y="165100"/>
                </a:cubicBezTo>
                <a:cubicBezTo>
                  <a:pt x="465137" y="142875"/>
                  <a:pt x="536575" y="136525"/>
                  <a:pt x="611187" y="127000"/>
                </a:cubicBezTo>
                <a:cubicBezTo>
                  <a:pt x="685799" y="117475"/>
                  <a:pt x="765175" y="120650"/>
                  <a:pt x="839787" y="107950"/>
                </a:cubicBezTo>
                <a:cubicBezTo>
                  <a:pt x="914399" y="95250"/>
                  <a:pt x="993775" y="60325"/>
                  <a:pt x="1058862" y="50800"/>
                </a:cubicBezTo>
                <a:cubicBezTo>
                  <a:pt x="1123949" y="41275"/>
                  <a:pt x="1179512" y="46038"/>
                  <a:pt x="1230312" y="50800"/>
                </a:cubicBezTo>
                <a:cubicBezTo>
                  <a:pt x="1281112" y="55562"/>
                  <a:pt x="1374774" y="46038"/>
                  <a:pt x="1363662" y="79375"/>
                </a:cubicBezTo>
                <a:cubicBezTo>
                  <a:pt x="1352550" y="112712"/>
                  <a:pt x="1169987" y="227013"/>
                  <a:pt x="1163637" y="250825"/>
                </a:cubicBezTo>
                <a:cubicBezTo>
                  <a:pt x="1157287" y="274637"/>
                  <a:pt x="1350962" y="244475"/>
                  <a:pt x="1325562" y="222250"/>
                </a:cubicBezTo>
                <a:cubicBezTo>
                  <a:pt x="1300162" y="200025"/>
                  <a:pt x="1054099" y="111125"/>
                  <a:pt x="1011237" y="117475"/>
                </a:cubicBezTo>
                <a:cubicBezTo>
                  <a:pt x="968375" y="123825"/>
                  <a:pt x="1090612" y="230188"/>
                  <a:pt x="1068387" y="260350"/>
                </a:cubicBezTo>
                <a:cubicBezTo>
                  <a:pt x="1046162" y="290512"/>
                  <a:pt x="941387" y="288925"/>
                  <a:pt x="877887" y="298450"/>
                </a:cubicBezTo>
                <a:cubicBezTo>
                  <a:pt x="814387" y="307975"/>
                  <a:pt x="747712" y="314325"/>
                  <a:pt x="687387" y="317500"/>
                </a:cubicBezTo>
                <a:cubicBezTo>
                  <a:pt x="627062" y="320675"/>
                  <a:pt x="571499" y="307975"/>
                  <a:pt x="515937" y="317500"/>
                </a:cubicBezTo>
                <a:cubicBezTo>
                  <a:pt x="460375" y="327025"/>
                  <a:pt x="400049" y="376237"/>
                  <a:pt x="354012" y="374650"/>
                </a:cubicBezTo>
                <a:cubicBezTo>
                  <a:pt x="307975" y="373063"/>
                  <a:pt x="214312" y="331788"/>
                  <a:pt x="239712" y="307975"/>
                </a:cubicBezTo>
                <a:cubicBezTo>
                  <a:pt x="265112" y="284163"/>
                  <a:pt x="423862" y="249237"/>
                  <a:pt x="506412" y="231775"/>
                </a:cubicBezTo>
                <a:cubicBezTo>
                  <a:pt x="588962" y="214313"/>
                  <a:pt x="654050" y="219075"/>
                  <a:pt x="735012" y="203200"/>
                </a:cubicBezTo>
                <a:cubicBezTo>
                  <a:pt x="815975" y="187325"/>
                  <a:pt x="903287" y="157162"/>
                  <a:pt x="992187" y="136525"/>
                </a:cubicBezTo>
                <a:cubicBezTo>
                  <a:pt x="1081087" y="115888"/>
                  <a:pt x="1216025" y="74613"/>
                  <a:pt x="1268412" y="79375"/>
                </a:cubicBezTo>
                <a:cubicBezTo>
                  <a:pt x="1320799" y="84137"/>
                  <a:pt x="1347787" y="171450"/>
                  <a:pt x="1306512" y="165100"/>
                </a:cubicBezTo>
                <a:cubicBezTo>
                  <a:pt x="1265237" y="158750"/>
                  <a:pt x="1049337" y="22225"/>
                  <a:pt x="1020762" y="41275"/>
                </a:cubicBezTo>
                <a:cubicBezTo>
                  <a:pt x="992187" y="60325"/>
                  <a:pt x="1181100" y="269875"/>
                  <a:pt x="1135062" y="279400"/>
                </a:cubicBezTo>
                <a:cubicBezTo>
                  <a:pt x="1089025" y="288925"/>
                  <a:pt x="811212" y="100012"/>
                  <a:pt x="744537" y="98425"/>
                </a:cubicBezTo>
                <a:cubicBezTo>
                  <a:pt x="677862" y="96838"/>
                  <a:pt x="800099" y="268288"/>
                  <a:pt x="735012" y="269875"/>
                </a:cubicBezTo>
                <a:cubicBezTo>
                  <a:pt x="669925" y="271462"/>
                  <a:pt x="387350" y="79375"/>
                  <a:pt x="354012" y="107950"/>
                </a:cubicBezTo>
                <a:cubicBezTo>
                  <a:pt x="320675" y="136525"/>
                  <a:pt x="554037" y="425450"/>
                  <a:pt x="534987" y="441325"/>
                </a:cubicBezTo>
                <a:cubicBezTo>
                  <a:pt x="515937" y="457200"/>
                  <a:pt x="296862" y="223837"/>
                  <a:pt x="239712" y="203200"/>
                </a:cubicBezTo>
                <a:cubicBezTo>
                  <a:pt x="182562" y="182563"/>
                  <a:pt x="0" y="330200"/>
                  <a:pt x="192087" y="317500"/>
                </a:cubicBezTo>
                <a:cubicBezTo>
                  <a:pt x="384174" y="304800"/>
                  <a:pt x="1282700" y="142875"/>
                  <a:pt x="1392237" y="127000"/>
                </a:cubicBezTo>
                <a:cubicBezTo>
                  <a:pt x="1501775" y="111125"/>
                  <a:pt x="1020762" y="173037"/>
                  <a:pt x="849312" y="222250"/>
                </a:cubicBezTo>
                <a:cubicBezTo>
                  <a:pt x="677862" y="271463"/>
                  <a:pt x="384175" y="449263"/>
                  <a:pt x="363537" y="422275"/>
                </a:cubicBezTo>
                <a:cubicBezTo>
                  <a:pt x="342899" y="395287"/>
                  <a:pt x="625475" y="115888"/>
                  <a:pt x="725487" y="60325"/>
                </a:cubicBezTo>
                <a:cubicBezTo>
                  <a:pt x="825500" y="4763"/>
                  <a:pt x="865187" y="53975"/>
                  <a:pt x="963612" y="88900"/>
                </a:cubicBezTo>
                <a:cubicBezTo>
                  <a:pt x="1062037" y="123825"/>
                  <a:pt x="1236662" y="266700"/>
                  <a:pt x="1316037" y="269875"/>
                </a:cubicBezTo>
                <a:cubicBezTo>
                  <a:pt x="1395412" y="273050"/>
                  <a:pt x="1425575" y="142875"/>
                  <a:pt x="1439862" y="107950"/>
                </a:cubicBezTo>
                <a:cubicBezTo>
                  <a:pt x="1454150" y="73025"/>
                  <a:pt x="1438275" y="73025"/>
                  <a:pt x="1401762" y="60325"/>
                </a:cubicBezTo>
                <a:cubicBezTo>
                  <a:pt x="1365250" y="47625"/>
                  <a:pt x="1328737" y="39688"/>
                  <a:pt x="1220787" y="31750"/>
                </a:cubicBezTo>
                <a:cubicBezTo>
                  <a:pt x="1112837" y="23813"/>
                  <a:pt x="879475" y="0"/>
                  <a:pt x="754062" y="12700"/>
                </a:cubicBezTo>
                <a:cubicBezTo>
                  <a:pt x="628650" y="25400"/>
                  <a:pt x="571499" y="63500"/>
                  <a:pt x="468312" y="107950"/>
                </a:cubicBezTo>
                <a:cubicBezTo>
                  <a:pt x="365125" y="152400"/>
                  <a:pt x="185737" y="250825"/>
                  <a:pt x="173037" y="260350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Полилиния 29">
            <a:hlinkClick r:id="rId9" action="ppaction://hlinksldjump"/>
          </p:cNvPr>
          <p:cNvSpPr/>
          <p:nvPr/>
        </p:nvSpPr>
        <p:spPr>
          <a:xfrm>
            <a:off x="7092280" y="1779662"/>
            <a:ext cx="917574" cy="1001713"/>
          </a:xfrm>
          <a:custGeom>
            <a:avLst/>
            <a:gdLst>
              <a:gd name="connsiteX0" fmla="*/ 58737 w 917574"/>
              <a:gd name="connsiteY0" fmla="*/ 114300 h 1001713"/>
              <a:gd name="connsiteX1" fmla="*/ 39687 w 917574"/>
              <a:gd name="connsiteY1" fmla="*/ 171450 h 1001713"/>
              <a:gd name="connsiteX2" fmla="*/ 125412 w 917574"/>
              <a:gd name="connsiteY2" fmla="*/ 333375 h 1001713"/>
              <a:gd name="connsiteX3" fmla="*/ 211137 w 917574"/>
              <a:gd name="connsiteY3" fmla="*/ 457200 h 1001713"/>
              <a:gd name="connsiteX4" fmla="*/ 325437 w 917574"/>
              <a:gd name="connsiteY4" fmla="*/ 723900 h 1001713"/>
              <a:gd name="connsiteX5" fmla="*/ 477837 w 917574"/>
              <a:gd name="connsiteY5" fmla="*/ 962025 h 1001713"/>
              <a:gd name="connsiteX6" fmla="*/ 687387 w 917574"/>
              <a:gd name="connsiteY6" fmla="*/ 962025 h 1001713"/>
              <a:gd name="connsiteX7" fmla="*/ 858837 w 917574"/>
              <a:gd name="connsiteY7" fmla="*/ 923925 h 1001713"/>
              <a:gd name="connsiteX8" fmla="*/ 915987 w 917574"/>
              <a:gd name="connsiteY8" fmla="*/ 800100 h 1001713"/>
              <a:gd name="connsiteX9" fmla="*/ 868362 w 917574"/>
              <a:gd name="connsiteY9" fmla="*/ 552450 h 1001713"/>
              <a:gd name="connsiteX10" fmla="*/ 630237 w 917574"/>
              <a:gd name="connsiteY10" fmla="*/ 180975 h 1001713"/>
              <a:gd name="connsiteX11" fmla="*/ 363537 w 917574"/>
              <a:gd name="connsiteY11" fmla="*/ 28575 h 1001713"/>
              <a:gd name="connsiteX12" fmla="*/ 182562 w 917574"/>
              <a:gd name="connsiteY12" fmla="*/ 19050 h 1001713"/>
              <a:gd name="connsiteX13" fmla="*/ 125412 w 917574"/>
              <a:gd name="connsiteY13" fmla="*/ 142875 h 1001713"/>
              <a:gd name="connsiteX14" fmla="*/ 249237 w 917574"/>
              <a:gd name="connsiteY14" fmla="*/ 419100 h 1001713"/>
              <a:gd name="connsiteX15" fmla="*/ 420687 w 917574"/>
              <a:gd name="connsiteY15" fmla="*/ 704850 h 1001713"/>
              <a:gd name="connsiteX16" fmla="*/ 525462 w 917574"/>
              <a:gd name="connsiteY16" fmla="*/ 876300 h 1001713"/>
              <a:gd name="connsiteX17" fmla="*/ 715962 w 917574"/>
              <a:gd name="connsiteY17" fmla="*/ 933450 h 1001713"/>
              <a:gd name="connsiteX18" fmla="*/ 849312 w 917574"/>
              <a:gd name="connsiteY18" fmla="*/ 847725 h 1001713"/>
              <a:gd name="connsiteX19" fmla="*/ 782637 w 917574"/>
              <a:gd name="connsiteY19" fmla="*/ 571500 h 1001713"/>
              <a:gd name="connsiteX20" fmla="*/ 668337 w 917574"/>
              <a:gd name="connsiteY20" fmla="*/ 276225 h 1001713"/>
              <a:gd name="connsiteX21" fmla="*/ 496887 w 917574"/>
              <a:gd name="connsiteY21" fmla="*/ 152400 h 1001713"/>
              <a:gd name="connsiteX22" fmla="*/ 334962 w 917574"/>
              <a:gd name="connsiteY22" fmla="*/ 47625 h 1001713"/>
              <a:gd name="connsiteX23" fmla="*/ 220662 w 917574"/>
              <a:gd name="connsiteY23" fmla="*/ 171450 h 1001713"/>
              <a:gd name="connsiteX24" fmla="*/ 363537 w 917574"/>
              <a:gd name="connsiteY24" fmla="*/ 419100 h 1001713"/>
              <a:gd name="connsiteX25" fmla="*/ 506412 w 917574"/>
              <a:gd name="connsiteY25" fmla="*/ 714375 h 1001713"/>
              <a:gd name="connsiteX26" fmla="*/ 620712 w 917574"/>
              <a:gd name="connsiteY26" fmla="*/ 828675 h 1001713"/>
              <a:gd name="connsiteX27" fmla="*/ 735012 w 917574"/>
              <a:gd name="connsiteY27" fmla="*/ 838200 h 1001713"/>
              <a:gd name="connsiteX28" fmla="*/ 744537 w 917574"/>
              <a:gd name="connsiteY28" fmla="*/ 647700 h 1001713"/>
              <a:gd name="connsiteX29" fmla="*/ 649287 w 917574"/>
              <a:gd name="connsiteY29" fmla="*/ 342900 h 1001713"/>
              <a:gd name="connsiteX30" fmla="*/ 420687 w 917574"/>
              <a:gd name="connsiteY30" fmla="*/ 114300 h 1001713"/>
              <a:gd name="connsiteX31" fmla="*/ 296862 w 917574"/>
              <a:gd name="connsiteY31" fmla="*/ 123825 h 1001713"/>
              <a:gd name="connsiteX32" fmla="*/ 477837 w 917574"/>
              <a:gd name="connsiteY32" fmla="*/ 371475 h 1001713"/>
              <a:gd name="connsiteX33" fmla="*/ 563562 w 917574"/>
              <a:gd name="connsiteY33" fmla="*/ 647700 h 1001713"/>
              <a:gd name="connsiteX34" fmla="*/ 706437 w 917574"/>
              <a:gd name="connsiteY34" fmla="*/ 781050 h 1001713"/>
              <a:gd name="connsiteX35" fmla="*/ 687387 w 917574"/>
              <a:gd name="connsiteY35" fmla="*/ 476250 h 1001713"/>
              <a:gd name="connsiteX36" fmla="*/ 534987 w 917574"/>
              <a:gd name="connsiteY36" fmla="*/ 276225 h 1001713"/>
              <a:gd name="connsiteX37" fmla="*/ 392112 w 917574"/>
              <a:gd name="connsiteY37" fmla="*/ 161925 h 1001713"/>
              <a:gd name="connsiteX38" fmla="*/ 58737 w 917574"/>
              <a:gd name="connsiteY38" fmla="*/ 114300 h 10017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917574" h="1001713">
                <a:moveTo>
                  <a:pt x="58737" y="114300"/>
                </a:moveTo>
                <a:cubicBezTo>
                  <a:pt x="0" y="115887"/>
                  <a:pt x="28575" y="134938"/>
                  <a:pt x="39687" y="171450"/>
                </a:cubicBezTo>
                <a:cubicBezTo>
                  <a:pt x="50799" y="207962"/>
                  <a:pt x="96837" y="285750"/>
                  <a:pt x="125412" y="333375"/>
                </a:cubicBezTo>
                <a:cubicBezTo>
                  <a:pt x="153987" y="381000"/>
                  <a:pt x="177799" y="392112"/>
                  <a:pt x="211137" y="457200"/>
                </a:cubicBezTo>
                <a:cubicBezTo>
                  <a:pt x="244475" y="522288"/>
                  <a:pt x="280987" y="639763"/>
                  <a:pt x="325437" y="723900"/>
                </a:cubicBezTo>
                <a:cubicBezTo>
                  <a:pt x="369887" y="808038"/>
                  <a:pt x="417512" y="922337"/>
                  <a:pt x="477837" y="962025"/>
                </a:cubicBezTo>
                <a:cubicBezTo>
                  <a:pt x="538162" y="1001713"/>
                  <a:pt x="623887" y="968375"/>
                  <a:pt x="687387" y="962025"/>
                </a:cubicBezTo>
                <a:cubicBezTo>
                  <a:pt x="750887" y="955675"/>
                  <a:pt x="820737" y="950912"/>
                  <a:pt x="858837" y="923925"/>
                </a:cubicBezTo>
                <a:cubicBezTo>
                  <a:pt x="896937" y="896938"/>
                  <a:pt x="914400" y="862012"/>
                  <a:pt x="915987" y="800100"/>
                </a:cubicBezTo>
                <a:cubicBezTo>
                  <a:pt x="917574" y="738188"/>
                  <a:pt x="915987" y="655637"/>
                  <a:pt x="868362" y="552450"/>
                </a:cubicBezTo>
                <a:cubicBezTo>
                  <a:pt x="820737" y="449263"/>
                  <a:pt x="714375" y="268288"/>
                  <a:pt x="630237" y="180975"/>
                </a:cubicBezTo>
                <a:cubicBezTo>
                  <a:pt x="546099" y="93662"/>
                  <a:pt x="438150" y="55563"/>
                  <a:pt x="363537" y="28575"/>
                </a:cubicBezTo>
                <a:cubicBezTo>
                  <a:pt x="288925" y="1588"/>
                  <a:pt x="222250" y="0"/>
                  <a:pt x="182562" y="19050"/>
                </a:cubicBezTo>
                <a:cubicBezTo>
                  <a:pt x="142874" y="38100"/>
                  <a:pt x="114300" y="76200"/>
                  <a:pt x="125412" y="142875"/>
                </a:cubicBezTo>
                <a:cubicBezTo>
                  <a:pt x="136525" y="209550"/>
                  <a:pt x="200025" y="325438"/>
                  <a:pt x="249237" y="419100"/>
                </a:cubicBezTo>
                <a:cubicBezTo>
                  <a:pt x="298449" y="512762"/>
                  <a:pt x="374650" y="628650"/>
                  <a:pt x="420687" y="704850"/>
                </a:cubicBezTo>
                <a:cubicBezTo>
                  <a:pt x="466725" y="781050"/>
                  <a:pt x="476250" y="838200"/>
                  <a:pt x="525462" y="876300"/>
                </a:cubicBezTo>
                <a:cubicBezTo>
                  <a:pt x="574675" y="914400"/>
                  <a:pt x="661987" y="938213"/>
                  <a:pt x="715962" y="933450"/>
                </a:cubicBezTo>
                <a:cubicBezTo>
                  <a:pt x="769937" y="928687"/>
                  <a:pt x="838200" y="908050"/>
                  <a:pt x="849312" y="847725"/>
                </a:cubicBezTo>
                <a:cubicBezTo>
                  <a:pt x="860424" y="787400"/>
                  <a:pt x="812800" y="666750"/>
                  <a:pt x="782637" y="571500"/>
                </a:cubicBezTo>
                <a:cubicBezTo>
                  <a:pt x="752474" y="476250"/>
                  <a:pt x="715962" y="346075"/>
                  <a:pt x="668337" y="276225"/>
                </a:cubicBezTo>
                <a:cubicBezTo>
                  <a:pt x="620712" y="206375"/>
                  <a:pt x="552449" y="190500"/>
                  <a:pt x="496887" y="152400"/>
                </a:cubicBezTo>
                <a:cubicBezTo>
                  <a:pt x="441325" y="114300"/>
                  <a:pt x="380999" y="44450"/>
                  <a:pt x="334962" y="47625"/>
                </a:cubicBezTo>
                <a:cubicBezTo>
                  <a:pt x="288925" y="50800"/>
                  <a:pt x="215900" y="109538"/>
                  <a:pt x="220662" y="171450"/>
                </a:cubicBezTo>
                <a:cubicBezTo>
                  <a:pt x="225425" y="233363"/>
                  <a:pt x="315912" y="328613"/>
                  <a:pt x="363537" y="419100"/>
                </a:cubicBezTo>
                <a:cubicBezTo>
                  <a:pt x="411162" y="509587"/>
                  <a:pt x="463550" y="646113"/>
                  <a:pt x="506412" y="714375"/>
                </a:cubicBezTo>
                <a:cubicBezTo>
                  <a:pt x="549274" y="782637"/>
                  <a:pt x="582612" y="808038"/>
                  <a:pt x="620712" y="828675"/>
                </a:cubicBezTo>
                <a:cubicBezTo>
                  <a:pt x="658812" y="849312"/>
                  <a:pt x="714375" y="868362"/>
                  <a:pt x="735012" y="838200"/>
                </a:cubicBezTo>
                <a:cubicBezTo>
                  <a:pt x="755649" y="808038"/>
                  <a:pt x="758824" y="730250"/>
                  <a:pt x="744537" y="647700"/>
                </a:cubicBezTo>
                <a:cubicBezTo>
                  <a:pt x="730250" y="565150"/>
                  <a:pt x="703262" y="431800"/>
                  <a:pt x="649287" y="342900"/>
                </a:cubicBezTo>
                <a:cubicBezTo>
                  <a:pt x="595312" y="254000"/>
                  <a:pt x="479424" y="150812"/>
                  <a:pt x="420687" y="114300"/>
                </a:cubicBezTo>
                <a:cubicBezTo>
                  <a:pt x="361950" y="77788"/>
                  <a:pt x="287337" y="80963"/>
                  <a:pt x="296862" y="123825"/>
                </a:cubicBezTo>
                <a:cubicBezTo>
                  <a:pt x="306387" y="166687"/>
                  <a:pt x="433387" y="284163"/>
                  <a:pt x="477837" y="371475"/>
                </a:cubicBezTo>
                <a:cubicBezTo>
                  <a:pt x="522287" y="458787"/>
                  <a:pt x="525462" y="579438"/>
                  <a:pt x="563562" y="647700"/>
                </a:cubicBezTo>
                <a:cubicBezTo>
                  <a:pt x="601662" y="715963"/>
                  <a:pt x="685800" y="809625"/>
                  <a:pt x="706437" y="781050"/>
                </a:cubicBezTo>
                <a:cubicBezTo>
                  <a:pt x="727074" y="752475"/>
                  <a:pt x="715962" y="560387"/>
                  <a:pt x="687387" y="476250"/>
                </a:cubicBezTo>
                <a:cubicBezTo>
                  <a:pt x="658812" y="392113"/>
                  <a:pt x="584199" y="328612"/>
                  <a:pt x="534987" y="276225"/>
                </a:cubicBezTo>
                <a:cubicBezTo>
                  <a:pt x="485775" y="223838"/>
                  <a:pt x="465137" y="188913"/>
                  <a:pt x="392112" y="161925"/>
                </a:cubicBezTo>
                <a:cubicBezTo>
                  <a:pt x="319087" y="134938"/>
                  <a:pt x="117474" y="112713"/>
                  <a:pt x="58737" y="114300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Полилиния 30">
            <a:hlinkClick r:id="rId9" action="ppaction://hlinksldjump"/>
          </p:cNvPr>
          <p:cNvSpPr/>
          <p:nvPr/>
        </p:nvSpPr>
        <p:spPr>
          <a:xfrm>
            <a:off x="7135813" y="1671638"/>
            <a:ext cx="1003300" cy="1150937"/>
          </a:xfrm>
          <a:custGeom>
            <a:avLst/>
            <a:gdLst>
              <a:gd name="connsiteX0" fmla="*/ 160337 w 1003300"/>
              <a:gd name="connsiteY0" fmla="*/ 157162 h 1150937"/>
              <a:gd name="connsiteX1" fmla="*/ 788987 w 1003300"/>
              <a:gd name="connsiteY1" fmla="*/ 995362 h 1150937"/>
              <a:gd name="connsiteX2" fmla="*/ 265112 w 1003300"/>
              <a:gd name="connsiteY2" fmla="*/ 90487 h 1150937"/>
              <a:gd name="connsiteX3" fmla="*/ 855662 w 1003300"/>
              <a:gd name="connsiteY3" fmla="*/ 947737 h 1150937"/>
              <a:gd name="connsiteX4" fmla="*/ 446087 w 1003300"/>
              <a:gd name="connsiteY4" fmla="*/ 166687 h 1150937"/>
              <a:gd name="connsiteX5" fmla="*/ 903287 w 1003300"/>
              <a:gd name="connsiteY5" fmla="*/ 766762 h 1150937"/>
              <a:gd name="connsiteX6" fmla="*/ 407987 w 1003300"/>
              <a:gd name="connsiteY6" fmla="*/ 938212 h 1150937"/>
              <a:gd name="connsiteX7" fmla="*/ 569912 w 1003300"/>
              <a:gd name="connsiteY7" fmla="*/ 271462 h 1150937"/>
              <a:gd name="connsiteX8" fmla="*/ 103187 w 1003300"/>
              <a:gd name="connsiteY8" fmla="*/ 280987 h 1150937"/>
              <a:gd name="connsiteX9" fmla="*/ 360362 w 1003300"/>
              <a:gd name="connsiteY9" fmla="*/ 566737 h 1150937"/>
              <a:gd name="connsiteX10" fmla="*/ 617537 w 1003300"/>
              <a:gd name="connsiteY10" fmla="*/ 1004887 h 1150937"/>
              <a:gd name="connsiteX11" fmla="*/ 731837 w 1003300"/>
              <a:gd name="connsiteY11" fmla="*/ 1004887 h 1150937"/>
              <a:gd name="connsiteX12" fmla="*/ 236537 w 1003300"/>
              <a:gd name="connsiteY12" fmla="*/ 128587 h 1150937"/>
              <a:gd name="connsiteX13" fmla="*/ 103187 w 1003300"/>
              <a:gd name="connsiteY13" fmla="*/ 233362 h 1150937"/>
              <a:gd name="connsiteX14" fmla="*/ 407987 w 1003300"/>
              <a:gd name="connsiteY14" fmla="*/ 804862 h 1150937"/>
              <a:gd name="connsiteX15" fmla="*/ 350837 w 1003300"/>
              <a:gd name="connsiteY15" fmla="*/ 747712 h 1150937"/>
              <a:gd name="connsiteX16" fmla="*/ 817562 w 1003300"/>
              <a:gd name="connsiteY16" fmla="*/ 595312 h 1150937"/>
              <a:gd name="connsiteX17" fmla="*/ 417512 w 1003300"/>
              <a:gd name="connsiteY17" fmla="*/ 909637 h 1150937"/>
              <a:gd name="connsiteX18" fmla="*/ 903287 w 1003300"/>
              <a:gd name="connsiteY18" fmla="*/ 766762 h 1150937"/>
              <a:gd name="connsiteX19" fmla="*/ 484187 w 1003300"/>
              <a:gd name="connsiteY19" fmla="*/ 1042987 h 1150937"/>
              <a:gd name="connsiteX20" fmla="*/ 922337 w 1003300"/>
              <a:gd name="connsiteY20" fmla="*/ 947737 h 1150937"/>
              <a:gd name="connsiteX21" fmla="*/ 293687 w 1003300"/>
              <a:gd name="connsiteY21" fmla="*/ 614362 h 1150937"/>
              <a:gd name="connsiteX22" fmla="*/ 750887 w 1003300"/>
              <a:gd name="connsiteY22" fmla="*/ 452437 h 1150937"/>
              <a:gd name="connsiteX23" fmla="*/ 236537 w 1003300"/>
              <a:gd name="connsiteY23" fmla="*/ 442912 h 1150937"/>
              <a:gd name="connsiteX24" fmla="*/ 579437 w 1003300"/>
              <a:gd name="connsiteY24" fmla="*/ 214312 h 1150937"/>
              <a:gd name="connsiteX25" fmla="*/ 169862 w 1003300"/>
              <a:gd name="connsiteY25" fmla="*/ 309562 h 1150937"/>
              <a:gd name="connsiteX26" fmla="*/ 36512 w 1003300"/>
              <a:gd name="connsiteY26" fmla="*/ 233362 h 1150937"/>
              <a:gd name="connsiteX27" fmla="*/ 388937 w 1003300"/>
              <a:gd name="connsiteY27" fmla="*/ 90487 h 1150937"/>
              <a:gd name="connsiteX28" fmla="*/ 779462 w 1003300"/>
              <a:gd name="connsiteY28" fmla="*/ 576262 h 1150937"/>
              <a:gd name="connsiteX29" fmla="*/ 931862 w 1003300"/>
              <a:gd name="connsiteY29" fmla="*/ 947737 h 1150937"/>
              <a:gd name="connsiteX30" fmla="*/ 350837 w 1003300"/>
              <a:gd name="connsiteY30" fmla="*/ 119062 h 1150937"/>
              <a:gd name="connsiteX31" fmla="*/ 503237 w 1003300"/>
              <a:gd name="connsiteY31" fmla="*/ 900112 h 1150937"/>
              <a:gd name="connsiteX32" fmla="*/ 331787 w 1003300"/>
              <a:gd name="connsiteY32" fmla="*/ 500062 h 11509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1003300" h="1150937">
                <a:moveTo>
                  <a:pt x="160337" y="157162"/>
                </a:moveTo>
                <a:cubicBezTo>
                  <a:pt x="465931" y="581818"/>
                  <a:pt x="771525" y="1006474"/>
                  <a:pt x="788987" y="995362"/>
                </a:cubicBezTo>
                <a:cubicBezTo>
                  <a:pt x="806449" y="984250"/>
                  <a:pt x="254000" y="98425"/>
                  <a:pt x="265112" y="90487"/>
                </a:cubicBezTo>
                <a:cubicBezTo>
                  <a:pt x="276225" y="82550"/>
                  <a:pt x="825500" y="935037"/>
                  <a:pt x="855662" y="947737"/>
                </a:cubicBezTo>
                <a:cubicBezTo>
                  <a:pt x="885825" y="960437"/>
                  <a:pt x="438149" y="196850"/>
                  <a:pt x="446087" y="166687"/>
                </a:cubicBezTo>
                <a:cubicBezTo>
                  <a:pt x="454025" y="136524"/>
                  <a:pt x="909637" y="638175"/>
                  <a:pt x="903287" y="766762"/>
                </a:cubicBezTo>
                <a:cubicBezTo>
                  <a:pt x="896937" y="895349"/>
                  <a:pt x="463549" y="1020762"/>
                  <a:pt x="407987" y="938212"/>
                </a:cubicBezTo>
                <a:cubicBezTo>
                  <a:pt x="352425" y="855662"/>
                  <a:pt x="620712" y="380999"/>
                  <a:pt x="569912" y="271462"/>
                </a:cubicBezTo>
                <a:cubicBezTo>
                  <a:pt x="519112" y="161925"/>
                  <a:pt x="138112" y="231775"/>
                  <a:pt x="103187" y="280987"/>
                </a:cubicBezTo>
                <a:cubicBezTo>
                  <a:pt x="68262" y="330200"/>
                  <a:pt x="274637" y="446087"/>
                  <a:pt x="360362" y="566737"/>
                </a:cubicBezTo>
                <a:cubicBezTo>
                  <a:pt x="446087" y="687387"/>
                  <a:pt x="555625" y="931862"/>
                  <a:pt x="617537" y="1004887"/>
                </a:cubicBezTo>
                <a:cubicBezTo>
                  <a:pt x="679450" y="1077912"/>
                  <a:pt x="795337" y="1150937"/>
                  <a:pt x="731837" y="1004887"/>
                </a:cubicBezTo>
                <a:cubicBezTo>
                  <a:pt x="668337" y="858837"/>
                  <a:pt x="341312" y="257174"/>
                  <a:pt x="236537" y="128587"/>
                </a:cubicBezTo>
                <a:cubicBezTo>
                  <a:pt x="131762" y="0"/>
                  <a:pt x="74612" y="120650"/>
                  <a:pt x="103187" y="233362"/>
                </a:cubicBezTo>
                <a:cubicBezTo>
                  <a:pt x="131762" y="346074"/>
                  <a:pt x="366712" y="719137"/>
                  <a:pt x="407987" y="804862"/>
                </a:cubicBezTo>
                <a:cubicBezTo>
                  <a:pt x="449262" y="890587"/>
                  <a:pt x="282574" y="782637"/>
                  <a:pt x="350837" y="747712"/>
                </a:cubicBezTo>
                <a:cubicBezTo>
                  <a:pt x="419100" y="712787"/>
                  <a:pt x="806450" y="568325"/>
                  <a:pt x="817562" y="595312"/>
                </a:cubicBezTo>
                <a:cubicBezTo>
                  <a:pt x="828674" y="622299"/>
                  <a:pt x="403225" y="881062"/>
                  <a:pt x="417512" y="909637"/>
                </a:cubicBezTo>
                <a:cubicBezTo>
                  <a:pt x="431799" y="938212"/>
                  <a:pt x="892175" y="744537"/>
                  <a:pt x="903287" y="766762"/>
                </a:cubicBezTo>
                <a:cubicBezTo>
                  <a:pt x="914399" y="788987"/>
                  <a:pt x="481012" y="1012824"/>
                  <a:pt x="484187" y="1042987"/>
                </a:cubicBezTo>
                <a:cubicBezTo>
                  <a:pt x="487362" y="1073150"/>
                  <a:pt x="954087" y="1019174"/>
                  <a:pt x="922337" y="947737"/>
                </a:cubicBezTo>
                <a:cubicBezTo>
                  <a:pt x="890587" y="876300"/>
                  <a:pt x="322262" y="696912"/>
                  <a:pt x="293687" y="614362"/>
                </a:cubicBezTo>
                <a:cubicBezTo>
                  <a:pt x="265112" y="531812"/>
                  <a:pt x="760412" y="481012"/>
                  <a:pt x="750887" y="452437"/>
                </a:cubicBezTo>
                <a:cubicBezTo>
                  <a:pt x="741362" y="423862"/>
                  <a:pt x="265112" y="482600"/>
                  <a:pt x="236537" y="442912"/>
                </a:cubicBezTo>
                <a:cubicBezTo>
                  <a:pt x="207962" y="403225"/>
                  <a:pt x="590549" y="236537"/>
                  <a:pt x="579437" y="214312"/>
                </a:cubicBezTo>
                <a:cubicBezTo>
                  <a:pt x="568325" y="192087"/>
                  <a:pt x="260349" y="306387"/>
                  <a:pt x="169862" y="309562"/>
                </a:cubicBezTo>
                <a:cubicBezTo>
                  <a:pt x="79375" y="312737"/>
                  <a:pt x="0" y="269874"/>
                  <a:pt x="36512" y="233362"/>
                </a:cubicBezTo>
                <a:cubicBezTo>
                  <a:pt x="73024" y="196850"/>
                  <a:pt x="265112" y="33337"/>
                  <a:pt x="388937" y="90487"/>
                </a:cubicBezTo>
                <a:cubicBezTo>
                  <a:pt x="512762" y="147637"/>
                  <a:pt x="688975" y="433387"/>
                  <a:pt x="779462" y="576262"/>
                </a:cubicBezTo>
                <a:cubicBezTo>
                  <a:pt x="869949" y="719137"/>
                  <a:pt x="1003300" y="1023937"/>
                  <a:pt x="931862" y="947737"/>
                </a:cubicBezTo>
                <a:cubicBezTo>
                  <a:pt x="860425" y="871537"/>
                  <a:pt x="422275" y="127000"/>
                  <a:pt x="350837" y="119062"/>
                </a:cubicBezTo>
                <a:cubicBezTo>
                  <a:pt x="279400" y="111125"/>
                  <a:pt x="506412" y="836612"/>
                  <a:pt x="503237" y="900112"/>
                </a:cubicBezTo>
                <a:cubicBezTo>
                  <a:pt x="500062" y="963612"/>
                  <a:pt x="415924" y="731837"/>
                  <a:pt x="331787" y="500062"/>
                </a:cubicBezTo>
              </a:path>
            </a:pathLst>
          </a:custGeom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Полилиния 33"/>
          <p:cNvSpPr/>
          <p:nvPr/>
        </p:nvSpPr>
        <p:spPr>
          <a:xfrm>
            <a:off x="4870450" y="1681163"/>
            <a:ext cx="1450975" cy="1106487"/>
          </a:xfrm>
          <a:custGeom>
            <a:avLst/>
            <a:gdLst>
              <a:gd name="connsiteX0" fmla="*/ 63500 w 1450975"/>
              <a:gd name="connsiteY0" fmla="*/ 709612 h 1106487"/>
              <a:gd name="connsiteX1" fmla="*/ 454025 w 1450975"/>
              <a:gd name="connsiteY1" fmla="*/ 128587 h 1106487"/>
              <a:gd name="connsiteX2" fmla="*/ 244475 w 1450975"/>
              <a:gd name="connsiteY2" fmla="*/ 328612 h 1106487"/>
              <a:gd name="connsiteX3" fmla="*/ 158750 w 1450975"/>
              <a:gd name="connsiteY3" fmla="*/ 452437 h 1106487"/>
              <a:gd name="connsiteX4" fmla="*/ 6350 w 1450975"/>
              <a:gd name="connsiteY4" fmla="*/ 757237 h 1106487"/>
              <a:gd name="connsiteX5" fmla="*/ 120650 w 1450975"/>
              <a:gd name="connsiteY5" fmla="*/ 976312 h 1106487"/>
              <a:gd name="connsiteX6" fmla="*/ 234950 w 1450975"/>
              <a:gd name="connsiteY6" fmla="*/ 1090612 h 1106487"/>
              <a:gd name="connsiteX7" fmla="*/ 273050 w 1450975"/>
              <a:gd name="connsiteY7" fmla="*/ 881062 h 1106487"/>
              <a:gd name="connsiteX8" fmla="*/ 434975 w 1450975"/>
              <a:gd name="connsiteY8" fmla="*/ 528637 h 1106487"/>
              <a:gd name="connsiteX9" fmla="*/ 692150 w 1450975"/>
              <a:gd name="connsiteY9" fmla="*/ 347662 h 1106487"/>
              <a:gd name="connsiteX10" fmla="*/ 1082675 w 1450975"/>
              <a:gd name="connsiteY10" fmla="*/ 204787 h 1106487"/>
              <a:gd name="connsiteX11" fmla="*/ 1330325 w 1450975"/>
              <a:gd name="connsiteY11" fmla="*/ 290512 h 1106487"/>
              <a:gd name="connsiteX12" fmla="*/ 1444625 w 1450975"/>
              <a:gd name="connsiteY12" fmla="*/ 442912 h 1106487"/>
              <a:gd name="connsiteX13" fmla="*/ 1368425 w 1450975"/>
              <a:gd name="connsiteY13" fmla="*/ 195262 h 1106487"/>
              <a:gd name="connsiteX14" fmla="*/ 1111250 w 1450975"/>
              <a:gd name="connsiteY14" fmla="*/ 42862 h 1106487"/>
              <a:gd name="connsiteX15" fmla="*/ 768350 w 1450975"/>
              <a:gd name="connsiteY15" fmla="*/ 4762 h 1106487"/>
              <a:gd name="connsiteX16" fmla="*/ 558800 w 1450975"/>
              <a:gd name="connsiteY16" fmla="*/ 71437 h 1106487"/>
              <a:gd name="connsiteX17" fmla="*/ 415925 w 1450975"/>
              <a:gd name="connsiteY17" fmla="*/ 280987 h 1106487"/>
              <a:gd name="connsiteX18" fmla="*/ 215900 w 1450975"/>
              <a:gd name="connsiteY18" fmla="*/ 547687 h 1106487"/>
              <a:gd name="connsiteX19" fmla="*/ 168275 w 1450975"/>
              <a:gd name="connsiteY19" fmla="*/ 690562 h 1106487"/>
              <a:gd name="connsiteX20" fmla="*/ 168275 w 1450975"/>
              <a:gd name="connsiteY20" fmla="*/ 881062 h 1106487"/>
              <a:gd name="connsiteX21" fmla="*/ 282575 w 1450975"/>
              <a:gd name="connsiteY21" fmla="*/ 585787 h 1106487"/>
              <a:gd name="connsiteX22" fmla="*/ 530225 w 1450975"/>
              <a:gd name="connsiteY22" fmla="*/ 242887 h 1106487"/>
              <a:gd name="connsiteX23" fmla="*/ 625475 w 1450975"/>
              <a:gd name="connsiteY23" fmla="*/ 109537 h 1106487"/>
              <a:gd name="connsiteX24" fmla="*/ 882650 w 1450975"/>
              <a:gd name="connsiteY24" fmla="*/ 71437 h 1106487"/>
              <a:gd name="connsiteX25" fmla="*/ 1177925 w 1450975"/>
              <a:gd name="connsiteY25" fmla="*/ 109537 h 1106487"/>
              <a:gd name="connsiteX26" fmla="*/ 1330325 w 1450975"/>
              <a:gd name="connsiteY26" fmla="*/ 242887 h 1106487"/>
              <a:gd name="connsiteX27" fmla="*/ 901700 w 1450975"/>
              <a:gd name="connsiteY27" fmla="*/ 100012 h 1106487"/>
              <a:gd name="connsiteX28" fmla="*/ 720725 w 1450975"/>
              <a:gd name="connsiteY28" fmla="*/ 147637 h 1106487"/>
              <a:gd name="connsiteX29" fmla="*/ 568325 w 1450975"/>
              <a:gd name="connsiteY29" fmla="*/ 366712 h 1106487"/>
              <a:gd name="connsiteX30" fmla="*/ 330200 w 1450975"/>
              <a:gd name="connsiteY30" fmla="*/ 547687 h 1106487"/>
              <a:gd name="connsiteX31" fmla="*/ 263525 w 1450975"/>
              <a:gd name="connsiteY31" fmla="*/ 833437 h 1106487"/>
              <a:gd name="connsiteX32" fmla="*/ 234950 w 1450975"/>
              <a:gd name="connsiteY32" fmla="*/ 947737 h 1106487"/>
              <a:gd name="connsiteX33" fmla="*/ 835025 w 1450975"/>
              <a:gd name="connsiteY33" fmla="*/ 147637 h 1106487"/>
              <a:gd name="connsiteX34" fmla="*/ 1177925 w 1450975"/>
              <a:gd name="connsiteY34" fmla="*/ 280987 h 1106487"/>
              <a:gd name="connsiteX35" fmla="*/ 1377950 w 1450975"/>
              <a:gd name="connsiteY35" fmla="*/ 404812 h 1106487"/>
              <a:gd name="connsiteX36" fmla="*/ 977900 w 1450975"/>
              <a:gd name="connsiteY36" fmla="*/ 261937 h 1106487"/>
              <a:gd name="connsiteX37" fmla="*/ 654050 w 1450975"/>
              <a:gd name="connsiteY37" fmla="*/ 452437 h 1106487"/>
              <a:gd name="connsiteX38" fmla="*/ 473075 w 1450975"/>
              <a:gd name="connsiteY38" fmla="*/ 738187 h 1106487"/>
              <a:gd name="connsiteX39" fmla="*/ 368300 w 1450975"/>
              <a:gd name="connsiteY39" fmla="*/ 947737 h 1106487"/>
              <a:gd name="connsiteX40" fmla="*/ 492125 w 1450975"/>
              <a:gd name="connsiteY40" fmla="*/ 919162 h 1106487"/>
              <a:gd name="connsiteX41" fmla="*/ 358775 w 1450975"/>
              <a:gd name="connsiteY41" fmla="*/ 1042987 h 1106487"/>
              <a:gd name="connsiteX42" fmla="*/ 63500 w 1450975"/>
              <a:gd name="connsiteY42" fmla="*/ 709612 h 11064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</a:cxnLst>
            <a:rect l="l" t="t" r="r" b="b"/>
            <a:pathLst>
              <a:path w="1450975" h="1106487">
                <a:moveTo>
                  <a:pt x="63500" y="709612"/>
                </a:moveTo>
                <a:cubicBezTo>
                  <a:pt x="79375" y="557212"/>
                  <a:pt x="423863" y="192087"/>
                  <a:pt x="454025" y="128587"/>
                </a:cubicBezTo>
                <a:cubicBezTo>
                  <a:pt x="484187" y="65087"/>
                  <a:pt x="293687" y="274637"/>
                  <a:pt x="244475" y="328612"/>
                </a:cubicBezTo>
                <a:cubicBezTo>
                  <a:pt x="195263" y="382587"/>
                  <a:pt x="198438" y="380999"/>
                  <a:pt x="158750" y="452437"/>
                </a:cubicBezTo>
                <a:cubicBezTo>
                  <a:pt x="119062" y="523875"/>
                  <a:pt x="12700" y="669925"/>
                  <a:pt x="6350" y="757237"/>
                </a:cubicBezTo>
                <a:cubicBezTo>
                  <a:pt x="0" y="844550"/>
                  <a:pt x="82550" y="920750"/>
                  <a:pt x="120650" y="976312"/>
                </a:cubicBezTo>
                <a:cubicBezTo>
                  <a:pt x="158750" y="1031874"/>
                  <a:pt x="209550" y="1106487"/>
                  <a:pt x="234950" y="1090612"/>
                </a:cubicBezTo>
                <a:cubicBezTo>
                  <a:pt x="260350" y="1074737"/>
                  <a:pt x="239713" y="974724"/>
                  <a:pt x="273050" y="881062"/>
                </a:cubicBezTo>
                <a:cubicBezTo>
                  <a:pt x="306387" y="787400"/>
                  <a:pt x="365125" y="617537"/>
                  <a:pt x="434975" y="528637"/>
                </a:cubicBezTo>
                <a:cubicBezTo>
                  <a:pt x="504825" y="439737"/>
                  <a:pt x="584200" y="401637"/>
                  <a:pt x="692150" y="347662"/>
                </a:cubicBezTo>
                <a:cubicBezTo>
                  <a:pt x="800100" y="293687"/>
                  <a:pt x="976313" y="214312"/>
                  <a:pt x="1082675" y="204787"/>
                </a:cubicBezTo>
                <a:cubicBezTo>
                  <a:pt x="1189037" y="195262"/>
                  <a:pt x="1270000" y="250824"/>
                  <a:pt x="1330325" y="290512"/>
                </a:cubicBezTo>
                <a:cubicBezTo>
                  <a:pt x="1390650" y="330200"/>
                  <a:pt x="1438275" y="458787"/>
                  <a:pt x="1444625" y="442912"/>
                </a:cubicBezTo>
                <a:cubicBezTo>
                  <a:pt x="1450975" y="427037"/>
                  <a:pt x="1423987" y="261937"/>
                  <a:pt x="1368425" y="195262"/>
                </a:cubicBezTo>
                <a:cubicBezTo>
                  <a:pt x="1312863" y="128587"/>
                  <a:pt x="1211262" y="74612"/>
                  <a:pt x="1111250" y="42862"/>
                </a:cubicBezTo>
                <a:cubicBezTo>
                  <a:pt x="1011238" y="11112"/>
                  <a:pt x="860425" y="0"/>
                  <a:pt x="768350" y="4762"/>
                </a:cubicBezTo>
                <a:cubicBezTo>
                  <a:pt x="676275" y="9524"/>
                  <a:pt x="617537" y="25400"/>
                  <a:pt x="558800" y="71437"/>
                </a:cubicBezTo>
                <a:cubicBezTo>
                  <a:pt x="500063" y="117474"/>
                  <a:pt x="473075" y="201612"/>
                  <a:pt x="415925" y="280987"/>
                </a:cubicBezTo>
                <a:cubicBezTo>
                  <a:pt x="358775" y="360362"/>
                  <a:pt x="257175" y="479425"/>
                  <a:pt x="215900" y="547687"/>
                </a:cubicBezTo>
                <a:cubicBezTo>
                  <a:pt x="174625" y="615950"/>
                  <a:pt x="176212" y="635000"/>
                  <a:pt x="168275" y="690562"/>
                </a:cubicBezTo>
                <a:cubicBezTo>
                  <a:pt x="160338" y="746124"/>
                  <a:pt x="149225" y="898524"/>
                  <a:pt x="168275" y="881062"/>
                </a:cubicBezTo>
                <a:cubicBezTo>
                  <a:pt x="187325" y="863600"/>
                  <a:pt x="222250" y="692149"/>
                  <a:pt x="282575" y="585787"/>
                </a:cubicBezTo>
                <a:cubicBezTo>
                  <a:pt x="342900" y="479425"/>
                  <a:pt x="473075" y="322262"/>
                  <a:pt x="530225" y="242887"/>
                </a:cubicBezTo>
                <a:cubicBezTo>
                  <a:pt x="587375" y="163512"/>
                  <a:pt x="566738" y="138112"/>
                  <a:pt x="625475" y="109537"/>
                </a:cubicBezTo>
                <a:cubicBezTo>
                  <a:pt x="684212" y="80962"/>
                  <a:pt x="790575" y="71437"/>
                  <a:pt x="882650" y="71437"/>
                </a:cubicBezTo>
                <a:cubicBezTo>
                  <a:pt x="974725" y="71437"/>
                  <a:pt x="1103313" y="80962"/>
                  <a:pt x="1177925" y="109537"/>
                </a:cubicBezTo>
                <a:cubicBezTo>
                  <a:pt x="1252537" y="138112"/>
                  <a:pt x="1376362" y="244474"/>
                  <a:pt x="1330325" y="242887"/>
                </a:cubicBezTo>
                <a:cubicBezTo>
                  <a:pt x="1284288" y="241300"/>
                  <a:pt x="1003300" y="115887"/>
                  <a:pt x="901700" y="100012"/>
                </a:cubicBezTo>
                <a:cubicBezTo>
                  <a:pt x="800100" y="84137"/>
                  <a:pt x="776287" y="103187"/>
                  <a:pt x="720725" y="147637"/>
                </a:cubicBezTo>
                <a:cubicBezTo>
                  <a:pt x="665163" y="192087"/>
                  <a:pt x="633412" y="300037"/>
                  <a:pt x="568325" y="366712"/>
                </a:cubicBezTo>
                <a:cubicBezTo>
                  <a:pt x="503238" y="433387"/>
                  <a:pt x="381000" y="469900"/>
                  <a:pt x="330200" y="547687"/>
                </a:cubicBezTo>
                <a:cubicBezTo>
                  <a:pt x="279400" y="625475"/>
                  <a:pt x="279400" y="766762"/>
                  <a:pt x="263525" y="833437"/>
                </a:cubicBezTo>
                <a:cubicBezTo>
                  <a:pt x="247650" y="900112"/>
                  <a:pt x="139700" y="1062037"/>
                  <a:pt x="234950" y="947737"/>
                </a:cubicBezTo>
                <a:cubicBezTo>
                  <a:pt x="330200" y="833437"/>
                  <a:pt x="677863" y="258762"/>
                  <a:pt x="835025" y="147637"/>
                </a:cubicBezTo>
                <a:cubicBezTo>
                  <a:pt x="992188" y="36512"/>
                  <a:pt x="1087437" y="238124"/>
                  <a:pt x="1177925" y="280987"/>
                </a:cubicBezTo>
                <a:cubicBezTo>
                  <a:pt x="1268413" y="323850"/>
                  <a:pt x="1411287" y="407987"/>
                  <a:pt x="1377950" y="404812"/>
                </a:cubicBezTo>
                <a:cubicBezTo>
                  <a:pt x="1344613" y="401637"/>
                  <a:pt x="1098550" y="254000"/>
                  <a:pt x="977900" y="261937"/>
                </a:cubicBezTo>
                <a:cubicBezTo>
                  <a:pt x="857250" y="269874"/>
                  <a:pt x="738188" y="373062"/>
                  <a:pt x="654050" y="452437"/>
                </a:cubicBezTo>
                <a:cubicBezTo>
                  <a:pt x="569913" y="531812"/>
                  <a:pt x="520700" y="655637"/>
                  <a:pt x="473075" y="738187"/>
                </a:cubicBezTo>
                <a:cubicBezTo>
                  <a:pt x="425450" y="820737"/>
                  <a:pt x="365125" y="917574"/>
                  <a:pt x="368300" y="947737"/>
                </a:cubicBezTo>
                <a:cubicBezTo>
                  <a:pt x="371475" y="977900"/>
                  <a:pt x="493713" y="903287"/>
                  <a:pt x="492125" y="919162"/>
                </a:cubicBezTo>
                <a:cubicBezTo>
                  <a:pt x="490538" y="935037"/>
                  <a:pt x="425450" y="1082674"/>
                  <a:pt x="358775" y="1042987"/>
                </a:cubicBezTo>
                <a:cubicBezTo>
                  <a:pt x="292100" y="1003300"/>
                  <a:pt x="47625" y="862012"/>
                  <a:pt x="63500" y="709612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прямоугольник1"/>
          <p:cNvSpPr/>
          <p:nvPr/>
        </p:nvSpPr>
        <p:spPr>
          <a:xfrm>
            <a:off x="6084168" y="4407954"/>
            <a:ext cx="2844316" cy="612068"/>
          </a:xfrm>
          <a:prstGeom prst="flowChartPunchedTape">
            <a:avLst/>
          </a:prstGeom>
          <a:solidFill>
            <a:schemeClr val="bg1"/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dirty="0" smtClean="0">
              <a:solidFill>
                <a:srgbClr val="7030A0"/>
              </a:solidFill>
            </a:endParaRPr>
          </a:p>
          <a:p>
            <a:r>
              <a:rPr lang="ru-RU" i="1" dirty="0" smtClean="0">
                <a:solidFill>
                  <a:schemeClr val="accent4"/>
                </a:solidFill>
              </a:rPr>
              <a:t>Для любознательных</a:t>
            </a:r>
          </a:p>
          <a:p>
            <a:endParaRPr lang="ru-RU" dirty="0">
              <a:solidFill>
                <a:srgbClr val="7030A0"/>
              </a:solidFill>
            </a:endParaRPr>
          </a:p>
        </p:txBody>
      </p:sp>
      <p:pic>
        <p:nvPicPr>
          <p:cNvPr id="36" name="Picture 2" descr="C:\Users\Учитель\Desktop\плакат потешина\картинки\depositphotos_8738932-stock-illustration-black-and-whitevector-mouse-cursor.jp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3939902"/>
            <a:ext cx="263273" cy="26327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" name="Picture 2" descr="C:\Users\Учитель\Desktop\плакат потешина\картинки\depositphotos_8738932-stock-illustration-black-and-whitevector-mouse-cursor.jp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32440" y="4515966"/>
            <a:ext cx="263273" cy="26327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3" name="круг1"/>
          <p:cNvGrpSpPr/>
          <p:nvPr/>
        </p:nvGrpSpPr>
        <p:grpSpPr>
          <a:xfrm>
            <a:off x="222211" y="159482"/>
            <a:ext cx="8921789" cy="4788532"/>
            <a:chOff x="107504" y="231490"/>
            <a:chExt cx="8921789" cy="4788532"/>
          </a:xfrm>
        </p:grpSpPr>
        <p:pic>
          <p:nvPicPr>
            <p:cNvPr id="7171" name="Picture 3" descr="C:\Users\1\Desktop\кокурс плакат\картинки\s83994837.jpg"/>
            <p:cNvPicPr>
              <a:picLocks noChangeAspect="1" noChangeArrowheads="1"/>
            </p:cNvPicPr>
            <p:nvPr/>
          </p:nvPicPr>
          <p:blipFill>
            <a:blip r:embed="rId12" cstate="print"/>
            <a:srcRect/>
            <a:stretch>
              <a:fillRect/>
            </a:stretch>
          </p:blipFill>
          <p:spPr bwMode="auto">
            <a:xfrm>
              <a:off x="3707904" y="1023578"/>
              <a:ext cx="5321389" cy="3528392"/>
            </a:xfrm>
            <a:prstGeom prst="roundRect">
              <a:avLst>
                <a:gd name="adj" fmla="val 4167"/>
              </a:avLst>
            </a:prstGeom>
            <a:solidFill>
              <a:srgbClr val="FFFFFF"/>
            </a:solidFill>
            <a:ln w="76200" cap="sq">
              <a:solidFill>
                <a:srgbClr val="EAEAEA"/>
              </a:solidFill>
              <a:miter lim="800000"/>
            </a:ln>
            <a:effectLst>
              <a:reflection blurRad="12700" stA="33000" endPos="28000" dist="5000" dir="5400000" sy="-100000" algn="bl" rotWithShape="0"/>
            </a:effectLst>
            <a:scene3d>
              <a:camera prst="orthographicFront"/>
              <a:lightRig rig="threePt" dir="t">
                <a:rot lat="0" lon="0" rev="2700000"/>
              </a:lightRig>
            </a:scene3d>
            <a:sp3d contourW="6350">
              <a:bevelT h="38100"/>
              <a:contourClr>
                <a:srgbClr val="C0C0C0"/>
              </a:contourClr>
            </a:sp3d>
          </p:spPr>
        </p:pic>
        <p:sp>
          <p:nvSpPr>
            <p:cNvPr id="32" name="Скругленный прямоугольник 31"/>
            <p:cNvSpPr/>
            <p:nvPr/>
          </p:nvSpPr>
          <p:spPr>
            <a:xfrm>
              <a:off x="107504" y="231490"/>
              <a:ext cx="3924436" cy="478853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 smtClean="0">
                <a:solidFill>
                  <a:schemeClr val="tx1"/>
                </a:solidFill>
              </a:endParaRPr>
            </a:p>
            <a:p>
              <a:pPr algn="ctr"/>
              <a:r>
                <a:rPr lang="ru-RU" dirty="0" smtClean="0">
                  <a:solidFill>
                    <a:schemeClr val="tx1"/>
                  </a:solidFill>
                </a:rPr>
                <a:t>Ген- участок молекулы ДНК, в котором закодирована генетическая информация. "На плечах" генов лежит огромная ответственность за то, как будет выглядеть и работать каждая клетка и организм в целом. Они управляют нашей жизнью от момента зачатия до самого последнего вздоха. Первый научный шаг вперед в изучении наследственности был сделан австрийским монахом Грегором Менделем, в 1865. Законы наследственности и изменчивости изучает наука – генетика. </a:t>
              </a:r>
            </a:p>
            <a:p>
              <a:pPr algn="ctr"/>
              <a:r>
                <a:rPr lang="ru-RU" dirty="0" smtClean="0">
                  <a:solidFill>
                    <a:schemeClr val="tx1"/>
                  </a:solidFill>
                </a:rPr>
                <a:t> </a:t>
              </a:r>
              <a:endParaRPr lang="ru-RU" dirty="0">
                <a:solidFill>
                  <a:schemeClr val="tx1"/>
                </a:solidFill>
              </a:endParaRPr>
            </a:p>
          </p:txBody>
        </p:sp>
      </p:grpSp>
    </p:spTree>
  </p:cSld>
  <p:clrMapOvr>
    <a:masterClrMapping/>
  </p:clrMapOvr>
  <p:transition advClick="0">
    <p:fad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</p:childTnLst>
        </p:cTn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4" name="прям1" descr="C:\Users\1\Desktop\кокурс плакат\картинки\EndoplasmicReticulum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03848" y="699542"/>
            <a:ext cx="5760640" cy="4320480"/>
          </a:xfrm>
          <a:prstGeom prst="rect">
            <a:avLst/>
          </a:prstGeom>
          <a:ln w="190500" cap="sq">
            <a:solidFill>
              <a:schemeClr val="accent4">
                <a:alpha val="52000"/>
              </a:schemeClr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40" name="Прямоугольник 39">
            <a:hlinkClick r:id="rId4" action="ppaction://hlinksldjump" tooltip="Процессы жизнедеятельности в растительной клетке"/>
          </p:cNvPr>
          <p:cNvSpPr/>
          <p:nvPr/>
        </p:nvSpPr>
        <p:spPr>
          <a:xfrm>
            <a:off x="5400092" y="-1"/>
            <a:ext cx="2196244" cy="49050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  <a:effectLst>
            <a:outerShdw blurRad="127000" dist="38100" dir="5400000" sx="103000" sy="103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 smtClean="0">
                <a:solidFill>
                  <a:schemeClr val="bg1"/>
                </a:solidFill>
                <a:hlinkClick r:id="rId4" action="ppaction://hlinksldjump"/>
              </a:rPr>
              <a:t>Список заданий</a:t>
            </a:r>
            <a:endParaRPr lang="ru-RU" b="1" u="sng" dirty="0">
              <a:solidFill>
                <a:schemeClr val="bg1"/>
              </a:solidFill>
            </a:endParaRPr>
          </a:p>
        </p:txBody>
      </p:sp>
      <p:sp>
        <p:nvSpPr>
          <p:cNvPr id="143" name="Прямоугольник 142"/>
          <p:cNvSpPr/>
          <p:nvPr/>
        </p:nvSpPr>
        <p:spPr>
          <a:xfrm>
            <a:off x="3491880" y="0"/>
            <a:ext cx="1913023" cy="490509"/>
          </a:xfrm>
          <a:prstGeom prst="rect">
            <a:avLst/>
          </a:prstGeom>
          <a:solidFill>
            <a:srgbClr val="1C2F5A"/>
          </a:solidFill>
          <a:ln>
            <a:noFill/>
          </a:ln>
          <a:effectLst>
            <a:outerShdw blurRad="127000" dist="38100" dir="5400000" sx="103000" sy="103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Строение клетки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146" name="Прямоугольник 145">
            <a:hlinkClick r:id="rId5" action="ppaction://hlinksldjump" tooltip="Устройство микроскопа и правила работы с ним"/>
          </p:cNvPr>
          <p:cNvSpPr/>
          <p:nvPr/>
        </p:nvSpPr>
        <p:spPr>
          <a:xfrm>
            <a:off x="1" y="0"/>
            <a:ext cx="1763687" cy="49050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  <a:effectLst>
            <a:outerShdw blurRad="127000" dist="38100" dir="5400000" sx="103000" sy="103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/>
                </a:solidFill>
                <a:hlinkClick r:id="rId6" action="ppaction://hlinksldjump"/>
              </a:rPr>
              <a:t>Великие открытия 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151" name="Прямоугольник 150">
            <a:hlinkClick r:id="rId7" action="ppaction://hlinksldjump" tooltip="Устройство микроскопа и правила работы с ним"/>
          </p:cNvPr>
          <p:cNvSpPr/>
          <p:nvPr/>
        </p:nvSpPr>
        <p:spPr>
          <a:xfrm>
            <a:off x="1763688" y="0"/>
            <a:ext cx="1728192" cy="49050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  <a:effectLst>
            <a:outerShdw blurRad="127000" dist="38100" dir="5400000" sx="103000" sy="103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 smtClean="0">
                <a:solidFill>
                  <a:schemeClr val="bg1"/>
                </a:solidFill>
                <a:hlinkClick r:id="rId7" action="ppaction://hlinksldjump"/>
              </a:rPr>
              <a:t>Микроскоп</a:t>
            </a:r>
            <a:endParaRPr lang="ru-RU" b="1" u="sng" dirty="0">
              <a:solidFill>
                <a:schemeClr val="bg1"/>
              </a:solidFill>
            </a:endParaRPr>
          </a:p>
        </p:txBody>
      </p:sp>
      <p:sp>
        <p:nvSpPr>
          <p:cNvPr id="17" name="Полилиния 16">
            <a:hlinkClick r:id="rId8" action="ppaction://hlinksldjump"/>
          </p:cNvPr>
          <p:cNvSpPr/>
          <p:nvPr/>
        </p:nvSpPr>
        <p:spPr>
          <a:xfrm>
            <a:off x="5868144" y="3363838"/>
            <a:ext cx="1509948" cy="810569"/>
          </a:xfrm>
          <a:custGeom>
            <a:avLst/>
            <a:gdLst>
              <a:gd name="connsiteX0" fmla="*/ 209884 w 1450474"/>
              <a:gd name="connsiteY0" fmla="*/ 312152 h 811463"/>
              <a:gd name="connsiteX1" fmla="*/ 93579 w 1450474"/>
              <a:gd name="connsiteY1" fmla="*/ 380331 h 811463"/>
              <a:gd name="connsiteX2" fmla="*/ 81547 w 1450474"/>
              <a:gd name="connsiteY2" fmla="*/ 380331 h 811463"/>
              <a:gd name="connsiteX3" fmla="*/ 45453 w 1450474"/>
              <a:gd name="connsiteY3" fmla="*/ 448510 h 811463"/>
              <a:gd name="connsiteX4" fmla="*/ 13368 w 1450474"/>
              <a:gd name="connsiteY4" fmla="*/ 568826 h 811463"/>
              <a:gd name="connsiteX5" fmla="*/ 1337 w 1450474"/>
              <a:gd name="connsiteY5" fmla="*/ 628984 h 811463"/>
              <a:gd name="connsiteX6" fmla="*/ 21389 w 1450474"/>
              <a:gd name="connsiteY6" fmla="*/ 689142 h 811463"/>
              <a:gd name="connsiteX7" fmla="*/ 97589 w 1450474"/>
              <a:gd name="connsiteY7" fmla="*/ 753310 h 811463"/>
              <a:gd name="connsiteX8" fmla="*/ 177800 w 1450474"/>
              <a:gd name="connsiteY8" fmla="*/ 781384 h 811463"/>
              <a:gd name="connsiteX9" fmla="*/ 386347 w 1450474"/>
              <a:gd name="connsiteY9" fmla="*/ 801436 h 811463"/>
              <a:gd name="connsiteX10" fmla="*/ 498642 w 1450474"/>
              <a:gd name="connsiteY10" fmla="*/ 805447 h 811463"/>
              <a:gd name="connsiteX11" fmla="*/ 655053 w 1450474"/>
              <a:gd name="connsiteY11" fmla="*/ 765342 h 811463"/>
              <a:gd name="connsiteX12" fmla="*/ 799432 w 1450474"/>
              <a:gd name="connsiteY12" fmla="*/ 717215 h 811463"/>
              <a:gd name="connsiteX13" fmla="*/ 1052095 w 1450474"/>
              <a:gd name="connsiteY13" fmla="*/ 641015 h 811463"/>
              <a:gd name="connsiteX14" fmla="*/ 1228558 w 1450474"/>
              <a:gd name="connsiteY14" fmla="*/ 520700 h 811463"/>
              <a:gd name="connsiteX15" fmla="*/ 1356895 w 1450474"/>
              <a:gd name="connsiteY15" fmla="*/ 440489 h 811463"/>
              <a:gd name="connsiteX16" fmla="*/ 1413042 w 1450474"/>
              <a:gd name="connsiteY16" fmla="*/ 364289 h 811463"/>
              <a:gd name="connsiteX17" fmla="*/ 1449137 w 1450474"/>
              <a:gd name="connsiteY17" fmla="*/ 231942 h 811463"/>
              <a:gd name="connsiteX18" fmla="*/ 1421063 w 1450474"/>
              <a:gd name="connsiteY18" fmla="*/ 127668 h 811463"/>
              <a:gd name="connsiteX19" fmla="*/ 1332832 w 1450474"/>
              <a:gd name="connsiteY19" fmla="*/ 63500 h 811463"/>
              <a:gd name="connsiteX20" fmla="*/ 1252621 w 1450474"/>
              <a:gd name="connsiteY20" fmla="*/ 35426 h 811463"/>
              <a:gd name="connsiteX21" fmla="*/ 1144337 w 1450474"/>
              <a:gd name="connsiteY21" fmla="*/ 11363 h 811463"/>
              <a:gd name="connsiteX22" fmla="*/ 1040063 w 1450474"/>
              <a:gd name="connsiteY22" fmla="*/ 11363 h 811463"/>
              <a:gd name="connsiteX23" fmla="*/ 979905 w 1450474"/>
              <a:gd name="connsiteY23" fmla="*/ 79542 h 811463"/>
              <a:gd name="connsiteX24" fmla="*/ 711200 w 1450474"/>
              <a:gd name="connsiteY24" fmla="*/ 163763 h 811463"/>
              <a:gd name="connsiteX25" fmla="*/ 695158 w 1450474"/>
              <a:gd name="connsiteY25" fmla="*/ 187826 h 811463"/>
              <a:gd name="connsiteX26" fmla="*/ 675105 w 1450474"/>
              <a:gd name="connsiteY26" fmla="*/ 207879 h 811463"/>
              <a:gd name="connsiteX27" fmla="*/ 570832 w 1450474"/>
              <a:gd name="connsiteY27" fmla="*/ 235952 h 811463"/>
              <a:gd name="connsiteX28" fmla="*/ 414421 w 1450474"/>
              <a:gd name="connsiteY28" fmla="*/ 272047 h 811463"/>
              <a:gd name="connsiteX29" fmla="*/ 266032 w 1450474"/>
              <a:gd name="connsiteY29" fmla="*/ 300121 h 811463"/>
              <a:gd name="connsiteX30" fmla="*/ 209884 w 1450474"/>
              <a:gd name="connsiteY30" fmla="*/ 312152 h 8114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1450474" h="811463">
                <a:moveTo>
                  <a:pt x="209884" y="312152"/>
                </a:moveTo>
                <a:cubicBezTo>
                  <a:pt x="162426" y="340560"/>
                  <a:pt x="114968" y="368968"/>
                  <a:pt x="93579" y="380331"/>
                </a:cubicBezTo>
                <a:cubicBezTo>
                  <a:pt x="72190" y="391694"/>
                  <a:pt x="89568" y="368968"/>
                  <a:pt x="81547" y="380331"/>
                </a:cubicBezTo>
                <a:cubicBezTo>
                  <a:pt x="73526" y="391694"/>
                  <a:pt x="56816" y="417094"/>
                  <a:pt x="45453" y="448510"/>
                </a:cubicBezTo>
                <a:cubicBezTo>
                  <a:pt x="34090" y="479926"/>
                  <a:pt x="20721" y="538747"/>
                  <a:pt x="13368" y="568826"/>
                </a:cubicBezTo>
                <a:cubicBezTo>
                  <a:pt x="6015" y="598905"/>
                  <a:pt x="0" y="608931"/>
                  <a:pt x="1337" y="628984"/>
                </a:cubicBezTo>
                <a:cubicBezTo>
                  <a:pt x="2674" y="649037"/>
                  <a:pt x="5347" y="668421"/>
                  <a:pt x="21389" y="689142"/>
                </a:cubicBezTo>
                <a:cubicBezTo>
                  <a:pt x="37431" y="709863"/>
                  <a:pt x="71521" y="737936"/>
                  <a:pt x="97589" y="753310"/>
                </a:cubicBezTo>
                <a:cubicBezTo>
                  <a:pt x="123657" y="768684"/>
                  <a:pt x="129674" y="773363"/>
                  <a:pt x="177800" y="781384"/>
                </a:cubicBezTo>
                <a:cubicBezTo>
                  <a:pt x="225926" y="789405"/>
                  <a:pt x="332873" y="797425"/>
                  <a:pt x="386347" y="801436"/>
                </a:cubicBezTo>
                <a:cubicBezTo>
                  <a:pt x="439821" y="805447"/>
                  <a:pt x="453858" y="811463"/>
                  <a:pt x="498642" y="805447"/>
                </a:cubicBezTo>
                <a:cubicBezTo>
                  <a:pt x="543426" y="799431"/>
                  <a:pt x="604921" y="780047"/>
                  <a:pt x="655053" y="765342"/>
                </a:cubicBezTo>
                <a:cubicBezTo>
                  <a:pt x="705185" y="750637"/>
                  <a:pt x="733258" y="737936"/>
                  <a:pt x="799432" y="717215"/>
                </a:cubicBezTo>
                <a:cubicBezTo>
                  <a:pt x="865606" y="696494"/>
                  <a:pt x="980574" y="673768"/>
                  <a:pt x="1052095" y="641015"/>
                </a:cubicBezTo>
                <a:cubicBezTo>
                  <a:pt x="1123616" y="608263"/>
                  <a:pt x="1177758" y="554121"/>
                  <a:pt x="1228558" y="520700"/>
                </a:cubicBezTo>
                <a:cubicBezTo>
                  <a:pt x="1279358" y="487279"/>
                  <a:pt x="1326148" y="466557"/>
                  <a:pt x="1356895" y="440489"/>
                </a:cubicBezTo>
                <a:cubicBezTo>
                  <a:pt x="1387642" y="414421"/>
                  <a:pt x="1397668" y="399047"/>
                  <a:pt x="1413042" y="364289"/>
                </a:cubicBezTo>
                <a:cubicBezTo>
                  <a:pt x="1428416" y="329531"/>
                  <a:pt x="1447800" y="271379"/>
                  <a:pt x="1449137" y="231942"/>
                </a:cubicBezTo>
                <a:cubicBezTo>
                  <a:pt x="1450474" y="192505"/>
                  <a:pt x="1440447" y="155742"/>
                  <a:pt x="1421063" y="127668"/>
                </a:cubicBezTo>
                <a:cubicBezTo>
                  <a:pt x="1401679" y="99594"/>
                  <a:pt x="1360906" y="78874"/>
                  <a:pt x="1332832" y="63500"/>
                </a:cubicBezTo>
                <a:cubicBezTo>
                  <a:pt x="1304758" y="48126"/>
                  <a:pt x="1284037" y="44116"/>
                  <a:pt x="1252621" y="35426"/>
                </a:cubicBezTo>
                <a:cubicBezTo>
                  <a:pt x="1221205" y="26736"/>
                  <a:pt x="1179763" y="15373"/>
                  <a:pt x="1144337" y="11363"/>
                </a:cubicBezTo>
                <a:cubicBezTo>
                  <a:pt x="1108911" y="7353"/>
                  <a:pt x="1067468" y="0"/>
                  <a:pt x="1040063" y="11363"/>
                </a:cubicBezTo>
                <a:cubicBezTo>
                  <a:pt x="1012658" y="22726"/>
                  <a:pt x="1034716" y="54142"/>
                  <a:pt x="979905" y="79542"/>
                </a:cubicBezTo>
                <a:cubicBezTo>
                  <a:pt x="925095" y="104942"/>
                  <a:pt x="758658" y="145716"/>
                  <a:pt x="711200" y="163763"/>
                </a:cubicBezTo>
                <a:cubicBezTo>
                  <a:pt x="663742" y="181810"/>
                  <a:pt x="701174" y="180473"/>
                  <a:pt x="695158" y="187826"/>
                </a:cubicBezTo>
                <a:cubicBezTo>
                  <a:pt x="689142" y="195179"/>
                  <a:pt x="695826" y="199858"/>
                  <a:pt x="675105" y="207879"/>
                </a:cubicBezTo>
                <a:cubicBezTo>
                  <a:pt x="654384" y="215900"/>
                  <a:pt x="614279" y="225257"/>
                  <a:pt x="570832" y="235952"/>
                </a:cubicBezTo>
                <a:cubicBezTo>
                  <a:pt x="527385" y="246647"/>
                  <a:pt x="465221" y="261352"/>
                  <a:pt x="414421" y="272047"/>
                </a:cubicBezTo>
                <a:cubicBezTo>
                  <a:pt x="363621" y="282742"/>
                  <a:pt x="266032" y="300121"/>
                  <a:pt x="266032" y="300121"/>
                </a:cubicBezTo>
                <a:lnTo>
                  <a:pt x="209884" y="312152"/>
                </a:lnTo>
                <a:close/>
              </a:path>
            </a:pathLst>
          </a:custGeom>
          <a:noFill/>
          <a:ln w="279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олилиния 19">
            <a:hlinkClick r:id="rId8" action="ppaction://hlinksldjump"/>
          </p:cNvPr>
          <p:cNvSpPr/>
          <p:nvPr/>
        </p:nvSpPr>
        <p:spPr>
          <a:xfrm>
            <a:off x="6192180" y="3507854"/>
            <a:ext cx="808338" cy="395416"/>
          </a:xfrm>
          <a:custGeom>
            <a:avLst/>
            <a:gdLst>
              <a:gd name="connsiteX0" fmla="*/ 299651 w 808338"/>
              <a:gd name="connsiteY0" fmla="*/ 198737 h 395416"/>
              <a:gd name="connsiteX1" fmla="*/ 188441 w 808338"/>
              <a:gd name="connsiteY1" fmla="*/ 204916 h 395416"/>
              <a:gd name="connsiteX2" fmla="*/ 3089 w 808338"/>
              <a:gd name="connsiteY2" fmla="*/ 340840 h 395416"/>
              <a:gd name="connsiteX3" fmla="*/ 169905 w 808338"/>
              <a:gd name="connsiteY3" fmla="*/ 390267 h 395416"/>
              <a:gd name="connsiteX4" fmla="*/ 324365 w 808338"/>
              <a:gd name="connsiteY4" fmla="*/ 371732 h 395416"/>
              <a:gd name="connsiteX5" fmla="*/ 478824 w 808338"/>
              <a:gd name="connsiteY5" fmla="*/ 328483 h 395416"/>
              <a:gd name="connsiteX6" fmla="*/ 633284 w 808338"/>
              <a:gd name="connsiteY6" fmla="*/ 248164 h 395416"/>
              <a:gd name="connsiteX7" fmla="*/ 719781 w 808338"/>
              <a:gd name="connsiteY7" fmla="*/ 155488 h 395416"/>
              <a:gd name="connsiteX8" fmla="*/ 800100 w 808338"/>
              <a:gd name="connsiteY8" fmla="*/ 87526 h 395416"/>
              <a:gd name="connsiteX9" fmla="*/ 670354 w 808338"/>
              <a:gd name="connsiteY9" fmla="*/ 13386 h 395416"/>
              <a:gd name="connsiteX10" fmla="*/ 590035 w 808338"/>
              <a:gd name="connsiteY10" fmla="*/ 13386 h 395416"/>
              <a:gd name="connsiteX11" fmla="*/ 454111 w 808338"/>
              <a:gd name="connsiteY11" fmla="*/ 93705 h 395416"/>
              <a:gd name="connsiteX12" fmla="*/ 305830 w 808338"/>
              <a:gd name="connsiteY12" fmla="*/ 136953 h 395416"/>
              <a:gd name="connsiteX13" fmla="*/ 299651 w 808338"/>
              <a:gd name="connsiteY13" fmla="*/ 198737 h 3954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808338" h="395416">
                <a:moveTo>
                  <a:pt x="299651" y="198737"/>
                </a:moveTo>
                <a:cubicBezTo>
                  <a:pt x="280086" y="210064"/>
                  <a:pt x="237868" y="181232"/>
                  <a:pt x="188441" y="204916"/>
                </a:cubicBezTo>
                <a:cubicBezTo>
                  <a:pt x="139014" y="228600"/>
                  <a:pt x="6178" y="309948"/>
                  <a:pt x="3089" y="340840"/>
                </a:cubicBezTo>
                <a:cubicBezTo>
                  <a:pt x="0" y="371732"/>
                  <a:pt x="116359" y="385118"/>
                  <a:pt x="169905" y="390267"/>
                </a:cubicBezTo>
                <a:cubicBezTo>
                  <a:pt x="223451" y="395416"/>
                  <a:pt x="272879" y="382029"/>
                  <a:pt x="324365" y="371732"/>
                </a:cubicBezTo>
                <a:cubicBezTo>
                  <a:pt x="375852" y="361435"/>
                  <a:pt x="427338" y="349078"/>
                  <a:pt x="478824" y="328483"/>
                </a:cubicBezTo>
                <a:cubicBezTo>
                  <a:pt x="530310" y="307888"/>
                  <a:pt x="593125" y="276996"/>
                  <a:pt x="633284" y="248164"/>
                </a:cubicBezTo>
                <a:cubicBezTo>
                  <a:pt x="673443" y="219332"/>
                  <a:pt x="691978" y="182261"/>
                  <a:pt x="719781" y="155488"/>
                </a:cubicBezTo>
                <a:cubicBezTo>
                  <a:pt x="747584" y="128715"/>
                  <a:pt x="808338" y="111210"/>
                  <a:pt x="800100" y="87526"/>
                </a:cubicBezTo>
                <a:cubicBezTo>
                  <a:pt x="791862" y="63842"/>
                  <a:pt x="705365" y="25743"/>
                  <a:pt x="670354" y="13386"/>
                </a:cubicBezTo>
                <a:cubicBezTo>
                  <a:pt x="635343" y="1029"/>
                  <a:pt x="626076" y="0"/>
                  <a:pt x="590035" y="13386"/>
                </a:cubicBezTo>
                <a:cubicBezTo>
                  <a:pt x="553995" y="26773"/>
                  <a:pt x="501478" y="73111"/>
                  <a:pt x="454111" y="93705"/>
                </a:cubicBezTo>
                <a:cubicBezTo>
                  <a:pt x="406744" y="114299"/>
                  <a:pt x="337752" y="123567"/>
                  <a:pt x="305830" y="136953"/>
                </a:cubicBezTo>
                <a:cubicBezTo>
                  <a:pt x="273908" y="150339"/>
                  <a:pt x="319216" y="187410"/>
                  <a:pt x="299651" y="198737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олилиния 20">
            <a:hlinkClick r:id="rId8" action="ppaction://hlinksldjump"/>
          </p:cNvPr>
          <p:cNvSpPr/>
          <p:nvPr/>
        </p:nvSpPr>
        <p:spPr>
          <a:xfrm>
            <a:off x="6336196" y="3543858"/>
            <a:ext cx="619898" cy="301711"/>
          </a:xfrm>
          <a:custGeom>
            <a:avLst/>
            <a:gdLst>
              <a:gd name="connsiteX0" fmla="*/ 246106 w 619898"/>
              <a:gd name="connsiteY0" fmla="*/ 143133 h 301711"/>
              <a:gd name="connsiteX1" fmla="*/ 66933 w 619898"/>
              <a:gd name="connsiteY1" fmla="*/ 155490 h 301711"/>
              <a:gd name="connsiteX2" fmla="*/ 5149 w 619898"/>
              <a:gd name="connsiteY2" fmla="*/ 223452 h 301711"/>
              <a:gd name="connsiteX3" fmla="*/ 97825 w 619898"/>
              <a:gd name="connsiteY3" fmla="*/ 285236 h 301711"/>
              <a:gd name="connsiteX4" fmla="*/ 258463 w 619898"/>
              <a:gd name="connsiteY4" fmla="*/ 297592 h 301711"/>
              <a:gd name="connsiteX5" fmla="*/ 400565 w 619898"/>
              <a:gd name="connsiteY5" fmla="*/ 260522 h 301711"/>
              <a:gd name="connsiteX6" fmla="*/ 511776 w 619898"/>
              <a:gd name="connsiteY6" fmla="*/ 186382 h 301711"/>
              <a:gd name="connsiteX7" fmla="*/ 585917 w 619898"/>
              <a:gd name="connsiteY7" fmla="*/ 106063 h 301711"/>
              <a:gd name="connsiteX8" fmla="*/ 610630 w 619898"/>
              <a:gd name="connsiteY8" fmla="*/ 25744 h 301711"/>
              <a:gd name="connsiteX9" fmla="*/ 530311 w 619898"/>
              <a:gd name="connsiteY9" fmla="*/ 1030 h 301711"/>
              <a:gd name="connsiteX10" fmla="*/ 449992 w 619898"/>
              <a:gd name="connsiteY10" fmla="*/ 19565 h 301711"/>
              <a:gd name="connsiteX11" fmla="*/ 332603 w 619898"/>
              <a:gd name="connsiteY11" fmla="*/ 68992 h 301711"/>
              <a:gd name="connsiteX12" fmla="*/ 270819 w 619898"/>
              <a:gd name="connsiteY12" fmla="*/ 75171 h 301711"/>
              <a:gd name="connsiteX13" fmla="*/ 178144 w 619898"/>
              <a:gd name="connsiteY13" fmla="*/ 118420 h 301711"/>
              <a:gd name="connsiteX14" fmla="*/ 122538 w 619898"/>
              <a:gd name="connsiteY14" fmla="*/ 155490 h 301711"/>
              <a:gd name="connsiteX15" fmla="*/ 171965 w 619898"/>
              <a:gd name="connsiteY15" fmla="*/ 155490 h 301711"/>
              <a:gd name="connsiteX16" fmla="*/ 215214 w 619898"/>
              <a:gd name="connsiteY16" fmla="*/ 186382 h 3017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9898" h="301711">
                <a:moveTo>
                  <a:pt x="246106" y="143133"/>
                </a:moveTo>
                <a:cubicBezTo>
                  <a:pt x="176599" y="142618"/>
                  <a:pt x="107093" y="142104"/>
                  <a:pt x="66933" y="155490"/>
                </a:cubicBezTo>
                <a:cubicBezTo>
                  <a:pt x="26774" y="168877"/>
                  <a:pt x="0" y="201828"/>
                  <a:pt x="5149" y="223452"/>
                </a:cubicBezTo>
                <a:cubicBezTo>
                  <a:pt x="10298" y="245076"/>
                  <a:pt x="55606" y="272879"/>
                  <a:pt x="97825" y="285236"/>
                </a:cubicBezTo>
                <a:cubicBezTo>
                  <a:pt x="140044" y="297593"/>
                  <a:pt x="208006" y="301711"/>
                  <a:pt x="258463" y="297592"/>
                </a:cubicBezTo>
                <a:cubicBezTo>
                  <a:pt x="308920" y="293473"/>
                  <a:pt x="358346" y="279057"/>
                  <a:pt x="400565" y="260522"/>
                </a:cubicBezTo>
                <a:cubicBezTo>
                  <a:pt x="442784" y="241987"/>
                  <a:pt x="480884" y="212125"/>
                  <a:pt x="511776" y="186382"/>
                </a:cubicBezTo>
                <a:cubicBezTo>
                  <a:pt x="542668" y="160639"/>
                  <a:pt x="569441" y="132836"/>
                  <a:pt x="585917" y="106063"/>
                </a:cubicBezTo>
                <a:cubicBezTo>
                  <a:pt x="602393" y="79290"/>
                  <a:pt x="619898" y="43249"/>
                  <a:pt x="610630" y="25744"/>
                </a:cubicBezTo>
                <a:cubicBezTo>
                  <a:pt x="601362" y="8239"/>
                  <a:pt x="557084" y="2060"/>
                  <a:pt x="530311" y="1030"/>
                </a:cubicBezTo>
                <a:cubicBezTo>
                  <a:pt x="503538" y="0"/>
                  <a:pt x="482943" y="8238"/>
                  <a:pt x="449992" y="19565"/>
                </a:cubicBezTo>
                <a:cubicBezTo>
                  <a:pt x="417041" y="30892"/>
                  <a:pt x="362465" y="59724"/>
                  <a:pt x="332603" y="68992"/>
                </a:cubicBezTo>
                <a:cubicBezTo>
                  <a:pt x="302741" y="78260"/>
                  <a:pt x="296562" y="66933"/>
                  <a:pt x="270819" y="75171"/>
                </a:cubicBezTo>
                <a:cubicBezTo>
                  <a:pt x="245076" y="83409"/>
                  <a:pt x="202857" y="105034"/>
                  <a:pt x="178144" y="118420"/>
                </a:cubicBezTo>
                <a:cubicBezTo>
                  <a:pt x="153431" y="131806"/>
                  <a:pt x="123568" y="149312"/>
                  <a:pt x="122538" y="155490"/>
                </a:cubicBezTo>
                <a:cubicBezTo>
                  <a:pt x="121508" y="161668"/>
                  <a:pt x="156519" y="150341"/>
                  <a:pt x="171965" y="155490"/>
                </a:cubicBezTo>
                <a:cubicBezTo>
                  <a:pt x="187411" y="160639"/>
                  <a:pt x="201312" y="173510"/>
                  <a:pt x="215214" y="186382"/>
                </a:cubicBezTo>
              </a:path>
            </a:pathLst>
          </a:custGeom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олилиния 21"/>
          <p:cNvSpPr/>
          <p:nvPr/>
        </p:nvSpPr>
        <p:spPr>
          <a:xfrm>
            <a:off x="6048164" y="3399842"/>
            <a:ext cx="1234646" cy="668294"/>
          </a:xfrm>
          <a:custGeom>
            <a:avLst/>
            <a:gdLst>
              <a:gd name="connsiteX0" fmla="*/ 560173 w 1234646"/>
              <a:gd name="connsiteY0" fmla="*/ 187410 h 668294"/>
              <a:gd name="connsiteX1" fmla="*/ 442784 w 1234646"/>
              <a:gd name="connsiteY1" fmla="*/ 255372 h 668294"/>
              <a:gd name="connsiteX2" fmla="*/ 325394 w 1234646"/>
              <a:gd name="connsiteY2" fmla="*/ 286264 h 668294"/>
              <a:gd name="connsiteX3" fmla="*/ 84438 w 1234646"/>
              <a:gd name="connsiteY3" fmla="*/ 360405 h 668294"/>
              <a:gd name="connsiteX4" fmla="*/ 22654 w 1234646"/>
              <a:gd name="connsiteY4" fmla="*/ 391296 h 668294"/>
              <a:gd name="connsiteX5" fmla="*/ 4119 w 1234646"/>
              <a:gd name="connsiteY5" fmla="*/ 514864 h 668294"/>
              <a:gd name="connsiteX6" fmla="*/ 47367 w 1234646"/>
              <a:gd name="connsiteY6" fmla="*/ 607540 h 668294"/>
              <a:gd name="connsiteX7" fmla="*/ 90616 w 1234646"/>
              <a:gd name="connsiteY7" fmla="*/ 644610 h 668294"/>
              <a:gd name="connsiteX8" fmla="*/ 189470 w 1234646"/>
              <a:gd name="connsiteY8" fmla="*/ 656967 h 668294"/>
              <a:gd name="connsiteX9" fmla="*/ 374821 w 1234646"/>
              <a:gd name="connsiteY9" fmla="*/ 656967 h 668294"/>
              <a:gd name="connsiteX10" fmla="*/ 566351 w 1234646"/>
              <a:gd name="connsiteY10" fmla="*/ 589005 h 668294"/>
              <a:gd name="connsiteX11" fmla="*/ 757881 w 1234646"/>
              <a:gd name="connsiteY11" fmla="*/ 527221 h 668294"/>
              <a:gd name="connsiteX12" fmla="*/ 980303 w 1234646"/>
              <a:gd name="connsiteY12" fmla="*/ 440723 h 668294"/>
              <a:gd name="connsiteX13" fmla="*/ 1085335 w 1234646"/>
              <a:gd name="connsiteY13" fmla="*/ 366583 h 668294"/>
              <a:gd name="connsiteX14" fmla="*/ 1196546 w 1234646"/>
              <a:gd name="connsiteY14" fmla="*/ 292442 h 668294"/>
              <a:gd name="connsiteX15" fmla="*/ 1233616 w 1234646"/>
              <a:gd name="connsiteY15" fmla="*/ 193588 h 668294"/>
              <a:gd name="connsiteX16" fmla="*/ 1202724 w 1234646"/>
              <a:gd name="connsiteY16" fmla="*/ 94734 h 668294"/>
              <a:gd name="connsiteX17" fmla="*/ 1128584 w 1234646"/>
              <a:gd name="connsiteY17" fmla="*/ 26772 h 668294"/>
              <a:gd name="connsiteX18" fmla="*/ 998838 w 1234646"/>
              <a:gd name="connsiteY18" fmla="*/ 2059 h 668294"/>
              <a:gd name="connsiteX19" fmla="*/ 850557 w 1234646"/>
              <a:gd name="connsiteY19" fmla="*/ 39129 h 668294"/>
              <a:gd name="connsiteX20" fmla="*/ 739346 w 1234646"/>
              <a:gd name="connsiteY20" fmla="*/ 125626 h 668294"/>
              <a:gd name="connsiteX21" fmla="*/ 640492 w 1234646"/>
              <a:gd name="connsiteY21" fmla="*/ 168875 h 668294"/>
              <a:gd name="connsiteX22" fmla="*/ 560173 w 1234646"/>
              <a:gd name="connsiteY22" fmla="*/ 187410 h 6682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1234646" h="668294">
                <a:moveTo>
                  <a:pt x="560173" y="187410"/>
                </a:moveTo>
                <a:cubicBezTo>
                  <a:pt x="527222" y="201826"/>
                  <a:pt x="481914" y="238896"/>
                  <a:pt x="442784" y="255372"/>
                </a:cubicBezTo>
                <a:cubicBezTo>
                  <a:pt x="403654" y="271848"/>
                  <a:pt x="385118" y="268759"/>
                  <a:pt x="325394" y="286264"/>
                </a:cubicBezTo>
                <a:cubicBezTo>
                  <a:pt x="265670" y="303769"/>
                  <a:pt x="134895" y="342900"/>
                  <a:pt x="84438" y="360405"/>
                </a:cubicBezTo>
                <a:cubicBezTo>
                  <a:pt x="33981" y="377910"/>
                  <a:pt x="36040" y="365553"/>
                  <a:pt x="22654" y="391296"/>
                </a:cubicBezTo>
                <a:cubicBezTo>
                  <a:pt x="9268" y="417039"/>
                  <a:pt x="0" y="478823"/>
                  <a:pt x="4119" y="514864"/>
                </a:cubicBezTo>
                <a:cubicBezTo>
                  <a:pt x="8238" y="550905"/>
                  <a:pt x="32951" y="585916"/>
                  <a:pt x="47367" y="607540"/>
                </a:cubicBezTo>
                <a:cubicBezTo>
                  <a:pt x="61783" y="629164"/>
                  <a:pt x="66932" y="636372"/>
                  <a:pt x="90616" y="644610"/>
                </a:cubicBezTo>
                <a:cubicBezTo>
                  <a:pt x="114300" y="652848"/>
                  <a:pt x="142103" y="654908"/>
                  <a:pt x="189470" y="656967"/>
                </a:cubicBezTo>
                <a:cubicBezTo>
                  <a:pt x="236837" y="659026"/>
                  <a:pt x="312008" y="668294"/>
                  <a:pt x="374821" y="656967"/>
                </a:cubicBezTo>
                <a:cubicBezTo>
                  <a:pt x="437634" y="645640"/>
                  <a:pt x="502508" y="610629"/>
                  <a:pt x="566351" y="589005"/>
                </a:cubicBezTo>
                <a:cubicBezTo>
                  <a:pt x="630194" y="567381"/>
                  <a:pt x="688889" y="551935"/>
                  <a:pt x="757881" y="527221"/>
                </a:cubicBezTo>
                <a:cubicBezTo>
                  <a:pt x="826873" y="502507"/>
                  <a:pt x="925727" y="467496"/>
                  <a:pt x="980303" y="440723"/>
                </a:cubicBezTo>
                <a:cubicBezTo>
                  <a:pt x="1034879" y="413950"/>
                  <a:pt x="1049295" y="391296"/>
                  <a:pt x="1085335" y="366583"/>
                </a:cubicBezTo>
                <a:cubicBezTo>
                  <a:pt x="1121375" y="341870"/>
                  <a:pt x="1171833" y="321274"/>
                  <a:pt x="1196546" y="292442"/>
                </a:cubicBezTo>
                <a:cubicBezTo>
                  <a:pt x="1221259" y="263610"/>
                  <a:pt x="1232586" y="226539"/>
                  <a:pt x="1233616" y="193588"/>
                </a:cubicBezTo>
                <a:cubicBezTo>
                  <a:pt x="1234646" y="160637"/>
                  <a:pt x="1220229" y="122537"/>
                  <a:pt x="1202724" y="94734"/>
                </a:cubicBezTo>
                <a:cubicBezTo>
                  <a:pt x="1185219" y="66931"/>
                  <a:pt x="1162565" y="42218"/>
                  <a:pt x="1128584" y="26772"/>
                </a:cubicBezTo>
                <a:cubicBezTo>
                  <a:pt x="1094603" y="11326"/>
                  <a:pt x="1045176" y="0"/>
                  <a:pt x="998838" y="2059"/>
                </a:cubicBezTo>
                <a:cubicBezTo>
                  <a:pt x="952500" y="4118"/>
                  <a:pt x="893806" y="18535"/>
                  <a:pt x="850557" y="39129"/>
                </a:cubicBezTo>
                <a:cubicBezTo>
                  <a:pt x="807308" y="59724"/>
                  <a:pt x="774357" y="104002"/>
                  <a:pt x="739346" y="125626"/>
                </a:cubicBezTo>
                <a:cubicBezTo>
                  <a:pt x="704335" y="147250"/>
                  <a:pt x="667265" y="155489"/>
                  <a:pt x="640492" y="168875"/>
                </a:cubicBezTo>
                <a:cubicBezTo>
                  <a:pt x="613719" y="182261"/>
                  <a:pt x="593124" y="172994"/>
                  <a:pt x="560173" y="187410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Полилиния 22">
            <a:hlinkClick r:id="rId8" action="ppaction://hlinksldjump"/>
          </p:cNvPr>
          <p:cNvSpPr/>
          <p:nvPr/>
        </p:nvSpPr>
        <p:spPr>
          <a:xfrm>
            <a:off x="6048164" y="3435846"/>
            <a:ext cx="1166683" cy="637402"/>
          </a:xfrm>
          <a:custGeom>
            <a:avLst/>
            <a:gdLst>
              <a:gd name="connsiteX0" fmla="*/ 80318 w 1166683"/>
              <a:gd name="connsiteY0" fmla="*/ 377911 h 637402"/>
              <a:gd name="connsiteX1" fmla="*/ 166816 w 1166683"/>
              <a:gd name="connsiteY1" fmla="*/ 427338 h 637402"/>
              <a:gd name="connsiteX2" fmla="*/ 105032 w 1166683"/>
              <a:gd name="connsiteY2" fmla="*/ 532370 h 637402"/>
              <a:gd name="connsiteX3" fmla="*/ 142102 w 1166683"/>
              <a:gd name="connsiteY3" fmla="*/ 575619 h 637402"/>
              <a:gd name="connsiteX4" fmla="*/ 259491 w 1166683"/>
              <a:gd name="connsiteY4" fmla="*/ 581797 h 637402"/>
              <a:gd name="connsiteX5" fmla="*/ 407772 w 1166683"/>
              <a:gd name="connsiteY5" fmla="*/ 569440 h 637402"/>
              <a:gd name="connsiteX6" fmla="*/ 518983 w 1166683"/>
              <a:gd name="connsiteY6" fmla="*/ 526192 h 637402"/>
              <a:gd name="connsiteX7" fmla="*/ 642551 w 1166683"/>
              <a:gd name="connsiteY7" fmla="*/ 513835 h 637402"/>
              <a:gd name="connsiteX8" fmla="*/ 803189 w 1166683"/>
              <a:gd name="connsiteY8" fmla="*/ 470586 h 637402"/>
              <a:gd name="connsiteX9" fmla="*/ 889686 w 1166683"/>
              <a:gd name="connsiteY9" fmla="*/ 439694 h 637402"/>
              <a:gd name="connsiteX10" fmla="*/ 951470 w 1166683"/>
              <a:gd name="connsiteY10" fmla="*/ 396446 h 637402"/>
              <a:gd name="connsiteX11" fmla="*/ 1050324 w 1166683"/>
              <a:gd name="connsiteY11" fmla="*/ 309949 h 637402"/>
              <a:gd name="connsiteX12" fmla="*/ 1068859 w 1166683"/>
              <a:gd name="connsiteY12" fmla="*/ 248165 h 637402"/>
              <a:gd name="connsiteX13" fmla="*/ 1093572 w 1166683"/>
              <a:gd name="connsiteY13" fmla="*/ 186381 h 637402"/>
              <a:gd name="connsiteX14" fmla="*/ 1075037 w 1166683"/>
              <a:gd name="connsiteY14" fmla="*/ 62813 h 637402"/>
              <a:gd name="connsiteX15" fmla="*/ 976183 w 1166683"/>
              <a:gd name="connsiteY15" fmla="*/ 68992 h 637402"/>
              <a:gd name="connsiteX16" fmla="*/ 889686 w 1166683"/>
              <a:gd name="connsiteY16" fmla="*/ 118419 h 637402"/>
              <a:gd name="connsiteX17" fmla="*/ 766118 w 1166683"/>
              <a:gd name="connsiteY17" fmla="*/ 155489 h 637402"/>
              <a:gd name="connsiteX18" fmla="*/ 562232 w 1166683"/>
              <a:gd name="connsiteY18" fmla="*/ 204916 h 637402"/>
              <a:gd name="connsiteX19" fmla="*/ 290383 w 1166683"/>
              <a:gd name="connsiteY19" fmla="*/ 279057 h 637402"/>
              <a:gd name="connsiteX20" fmla="*/ 216243 w 1166683"/>
              <a:gd name="connsiteY20" fmla="*/ 303770 h 637402"/>
              <a:gd name="connsiteX21" fmla="*/ 148281 w 1166683"/>
              <a:gd name="connsiteY21" fmla="*/ 371732 h 637402"/>
              <a:gd name="connsiteX22" fmla="*/ 129745 w 1166683"/>
              <a:gd name="connsiteY22" fmla="*/ 408803 h 637402"/>
              <a:gd name="connsiteX23" fmla="*/ 117389 w 1166683"/>
              <a:gd name="connsiteY23" fmla="*/ 458230 h 637402"/>
              <a:gd name="connsiteX24" fmla="*/ 160637 w 1166683"/>
              <a:gd name="connsiteY24" fmla="*/ 489121 h 637402"/>
              <a:gd name="connsiteX25" fmla="*/ 24713 w 1166683"/>
              <a:gd name="connsiteY25" fmla="*/ 495300 h 637402"/>
              <a:gd name="connsiteX26" fmla="*/ 12356 w 1166683"/>
              <a:gd name="connsiteY26" fmla="*/ 581797 h 637402"/>
              <a:gd name="connsiteX27" fmla="*/ 61783 w 1166683"/>
              <a:gd name="connsiteY27" fmla="*/ 618867 h 637402"/>
              <a:gd name="connsiteX28" fmla="*/ 166816 w 1166683"/>
              <a:gd name="connsiteY28" fmla="*/ 631224 h 637402"/>
              <a:gd name="connsiteX29" fmla="*/ 327454 w 1166683"/>
              <a:gd name="connsiteY29" fmla="*/ 631224 h 637402"/>
              <a:gd name="connsiteX30" fmla="*/ 593124 w 1166683"/>
              <a:gd name="connsiteY30" fmla="*/ 594154 h 637402"/>
              <a:gd name="connsiteX31" fmla="*/ 790832 w 1166683"/>
              <a:gd name="connsiteY31" fmla="*/ 526192 h 637402"/>
              <a:gd name="connsiteX32" fmla="*/ 963827 w 1166683"/>
              <a:gd name="connsiteY32" fmla="*/ 427338 h 637402"/>
              <a:gd name="connsiteX33" fmla="*/ 1031789 w 1166683"/>
              <a:gd name="connsiteY33" fmla="*/ 390267 h 637402"/>
              <a:gd name="connsiteX34" fmla="*/ 1087394 w 1166683"/>
              <a:gd name="connsiteY34" fmla="*/ 359376 h 637402"/>
              <a:gd name="connsiteX35" fmla="*/ 1155356 w 1166683"/>
              <a:gd name="connsiteY35" fmla="*/ 229630 h 637402"/>
              <a:gd name="connsiteX36" fmla="*/ 1155356 w 1166683"/>
              <a:gd name="connsiteY36" fmla="*/ 130776 h 637402"/>
              <a:gd name="connsiteX37" fmla="*/ 1118286 w 1166683"/>
              <a:gd name="connsiteY37" fmla="*/ 25743 h 637402"/>
              <a:gd name="connsiteX38" fmla="*/ 1007075 w 1166683"/>
              <a:gd name="connsiteY38" fmla="*/ 7208 h 637402"/>
              <a:gd name="connsiteX39" fmla="*/ 827902 w 1166683"/>
              <a:gd name="connsiteY39" fmla="*/ 68992 h 637402"/>
              <a:gd name="connsiteX40" fmla="*/ 735227 w 1166683"/>
              <a:gd name="connsiteY40" fmla="*/ 112240 h 637402"/>
              <a:gd name="connsiteX41" fmla="*/ 586945 w 1166683"/>
              <a:gd name="connsiteY41" fmla="*/ 186381 h 637402"/>
              <a:gd name="connsiteX42" fmla="*/ 457199 w 1166683"/>
              <a:gd name="connsiteY42" fmla="*/ 198738 h 637402"/>
              <a:gd name="connsiteX43" fmla="*/ 315097 w 1166683"/>
              <a:gd name="connsiteY43" fmla="*/ 241986 h 637402"/>
              <a:gd name="connsiteX44" fmla="*/ 154459 w 1166683"/>
              <a:gd name="connsiteY44" fmla="*/ 309949 h 637402"/>
              <a:gd name="connsiteX45" fmla="*/ 80318 w 1166683"/>
              <a:gd name="connsiteY45" fmla="*/ 377911 h 6374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1166683" h="637402">
                <a:moveTo>
                  <a:pt x="80318" y="377911"/>
                </a:moveTo>
                <a:cubicBezTo>
                  <a:pt x="82378" y="397476"/>
                  <a:pt x="162697" y="401595"/>
                  <a:pt x="166816" y="427338"/>
                </a:cubicBezTo>
                <a:cubicBezTo>
                  <a:pt x="170935" y="453081"/>
                  <a:pt x="109151" y="507657"/>
                  <a:pt x="105032" y="532370"/>
                </a:cubicBezTo>
                <a:cubicBezTo>
                  <a:pt x="100913" y="557083"/>
                  <a:pt x="116359" y="567381"/>
                  <a:pt x="142102" y="575619"/>
                </a:cubicBezTo>
                <a:cubicBezTo>
                  <a:pt x="167845" y="583857"/>
                  <a:pt x="215213" y="582827"/>
                  <a:pt x="259491" y="581797"/>
                </a:cubicBezTo>
                <a:cubicBezTo>
                  <a:pt x="303769" y="580767"/>
                  <a:pt x="364523" y="578707"/>
                  <a:pt x="407772" y="569440"/>
                </a:cubicBezTo>
                <a:cubicBezTo>
                  <a:pt x="451021" y="560173"/>
                  <a:pt x="479853" y="535460"/>
                  <a:pt x="518983" y="526192"/>
                </a:cubicBezTo>
                <a:cubicBezTo>
                  <a:pt x="558113" y="516924"/>
                  <a:pt x="595183" y="523103"/>
                  <a:pt x="642551" y="513835"/>
                </a:cubicBezTo>
                <a:cubicBezTo>
                  <a:pt x="689919" y="504567"/>
                  <a:pt x="762000" y="482943"/>
                  <a:pt x="803189" y="470586"/>
                </a:cubicBezTo>
                <a:cubicBezTo>
                  <a:pt x="844378" y="458229"/>
                  <a:pt x="864973" y="452051"/>
                  <a:pt x="889686" y="439694"/>
                </a:cubicBezTo>
                <a:cubicBezTo>
                  <a:pt x="914399" y="427337"/>
                  <a:pt x="924697" y="418070"/>
                  <a:pt x="951470" y="396446"/>
                </a:cubicBezTo>
                <a:cubicBezTo>
                  <a:pt x="978243" y="374822"/>
                  <a:pt x="1030759" y="334663"/>
                  <a:pt x="1050324" y="309949"/>
                </a:cubicBezTo>
                <a:cubicBezTo>
                  <a:pt x="1069889" y="285235"/>
                  <a:pt x="1061651" y="268760"/>
                  <a:pt x="1068859" y="248165"/>
                </a:cubicBezTo>
                <a:cubicBezTo>
                  <a:pt x="1076067" y="227570"/>
                  <a:pt x="1092542" y="217273"/>
                  <a:pt x="1093572" y="186381"/>
                </a:cubicBezTo>
                <a:cubicBezTo>
                  <a:pt x="1094602" y="155489"/>
                  <a:pt x="1094602" y="82378"/>
                  <a:pt x="1075037" y="62813"/>
                </a:cubicBezTo>
                <a:cubicBezTo>
                  <a:pt x="1055472" y="43248"/>
                  <a:pt x="1007075" y="59724"/>
                  <a:pt x="976183" y="68992"/>
                </a:cubicBezTo>
                <a:cubicBezTo>
                  <a:pt x="945291" y="78260"/>
                  <a:pt x="924697" y="104003"/>
                  <a:pt x="889686" y="118419"/>
                </a:cubicBezTo>
                <a:cubicBezTo>
                  <a:pt x="854675" y="132835"/>
                  <a:pt x="820694" y="141073"/>
                  <a:pt x="766118" y="155489"/>
                </a:cubicBezTo>
                <a:cubicBezTo>
                  <a:pt x="711542" y="169905"/>
                  <a:pt x="641521" y="184321"/>
                  <a:pt x="562232" y="204916"/>
                </a:cubicBezTo>
                <a:cubicBezTo>
                  <a:pt x="482943" y="225511"/>
                  <a:pt x="348048" y="262581"/>
                  <a:pt x="290383" y="279057"/>
                </a:cubicBezTo>
                <a:cubicBezTo>
                  <a:pt x="232718" y="295533"/>
                  <a:pt x="239927" y="288324"/>
                  <a:pt x="216243" y="303770"/>
                </a:cubicBezTo>
                <a:cubicBezTo>
                  <a:pt x="192559" y="319216"/>
                  <a:pt x="162697" y="354227"/>
                  <a:pt x="148281" y="371732"/>
                </a:cubicBezTo>
                <a:cubicBezTo>
                  <a:pt x="133865" y="389238"/>
                  <a:pt x="134894" y="394387"/>
                  <a:pt x="129745" y="408803"/>
                </a:cubicBezTo>
                <a:cubicBezTo>
                  <a:pt x="124596" y="423219"/>
                  <a:pt x="112240" y="444844"/>
                  <a:pt x="117389" y="458230"/>
                </a:cubicBezTo>
                <a:cubicBezTo>
                  <a:pt x="122538" y="471616"/>
                  <a:pt x="176083" y="482943"/>
                  <a:pt x="160637" y="489121"/>
                </a:cubicBezTo>
                <a:cubicBezTo>
                  <a:pt x="145191" y="495299"/>
                  <a:pt x="49426" y="479854"/>
                  <a:pt x="24713" y="495300"/>
                </a:cubicBezTo>
                <a:cubicBezTo>
                  <a:pt x="0" y="510746"/>
                  <a:pt x="6178" y="561203"/>
                  <a:pt x="12356" y="581797"/>
                </a:cubicBezTo>
                <a:cubicBezTo>
                  <a:pt x="18534" y="602391"/>
                  <a:pt x="36040" y="610629"/>
                  <a:pt x="61783" y="618867"/>
                </a:cubicBezTo>
                <a:cubicBezTo>
                  <a:pt x="87526" y="627105"/>
                  <a:pt x="122538" y="629165"/>
                  <a:pt x="166816" y="631224"/>
                </a:cubicBezTo>
                <a:cubicBezTo>
                  <a:pt x="211094" y="633283"/>
                  <a:pt x="256403" y="637402"/>
                  <a:pt x="327454" y="631224"/>
                </a:cubicBezTo>
                <a:cubicBezTo>
                  <a:pt x="398505" y="625046"/>
                  <a:pt x="515894" y="611659"/>
                  <a:pt x="593124" y="594154"/>
                </a:cubicBezTo>
                <a:cubicBezTo>
                  <a:pt x="670354" y="576649"/>
                  <a:pt x="729048" y="553995"/>
                  <a:pt x="790832" y="526192"/>
                </a:cubicBezTo>
                <a:cubicBezTo>
                  <a:pt x="852616" y="498389"/>
                  <a:pt x="923668" y="449992"/>
                  <a:pt x="963827" y="427338"/>
                </a:cubicBezTo>
                <a:cubicBezTo>
                  <a:pt x="1003986" y="404684"/>
                  <a:pt x="1031789" y="390267"/>
                  <a:pt x="1031789" y="390267"/>
                </a:cubicBezTo>
                <a:cubicBezTo>
                  <a:pt x="1052383" y="378940"/>
                  <a:pt x="1066800" y="386149"/>
                  <a:pt x="1087394" y="359376"/>
                </a:cubicBezTo>
                <a:cubicBezTo>
                  <a:pt x="1107989" y="332603"/>
                  <a:pt x="1144029" y="267730"/>
                  <a:pt x="1155356" y="229630"/>
                </a:cubicBezTo>
                <a:cubicBezTo>
                  <a:pt x="1166683" y="191530"/>
                  <a:pt x="1161534" y="164757"/>
                  <a:pt x="1155356" y="130776"/>
                </a:cubicBezTo>
                <a:cubicBezTo>
                  <a:pt x="1149178" y="96795"/>
                  <a:pt x="1142999" y="46338"/>
                  <a:pt x="1118286" y="25743"/>
                </a:cubicBezTo>
                <a:cubicBezTo>
                  <a:pt x="1093573" y="5148"/>
                  <a:pt x="1055472" y="0"/>
                  <a:pt x="1007075" y="7208"/>
                </a:cubicBezTo>
                <a:cubicBezTo>
                  <a:pt x="958678" y="14416"/>
                  <a:pt x="873210" y="51487"/>
                  <a:pt x="827902" y="68992"/>
                </a:cubicBezTo>
                <a:cubicBezTo>
                  <a:pt x="782594" y="86497"/>
                  <a:pt x="775386" y="92675"/>
                  <a:pt x="735227" y="112240"/>
                </a:cubicBezTo>
                <a:cubicBezTo>
                  <a:pt x="695068" y="131805"/>
                  <a:pt x="633283" y="171965"/>
                  <a:pt x="586945" y="186381"/>
                </a:cubicBezTo>
                <a:cubicBezTo>
                  <a:pt x="540607" y="200797"/>
                  <a:pt x="502507" y="189471"/>
                  <a:pt x="457199" y="198738"/>
                </a:cubicBezTo>
                <a:cubicBezTo>
                  <a:pt x="411891" y="208006"/>
                  <a:pt x="365554" y="223451"/>
                  <a:pt x="315097" y="241986"/>
                </a:cubicBezTo>
                <a:cubicBezTo>
                  <a:pt x="264640" y="260521"/>
                  <a:pt x="191529" y="291414"/>
                  <a:pt x="154459" y="309949"/>
                </a:cubicBezTo>
                <a:cubicBezTo>
                  <a:pt x="117389" y="328484"/>
                  <a:pt x="78258" y="358346"/>
                  <a:pt x="80318" y="377911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Прямоугольник 23">
            <a:hlinkClick r:id="rId9" action="ppaction://hlinksldjump" tooltip="Устройство микроскопа и правила работы с ним"/>
          </p:cNvPr>
          <p:cNvSpPr/>
          <p:nvPr/>
        </p:nvSpPr>
        <p:spPr>
          <a:xfrm>
            <a:off x="0" y="519522"/>
            <a:ext cx="1763688" cy="504056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  <a:effectLst>
            <a:outerShdw blurRad="127000" dist="38100" dir="5400000" sx="103000" sy="103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/>
                </a:solidFill>
                <a:hlinkClick r:id="rId9" action="ppaction://hlinksldjump"/>
              </a:rPr>
              <a:t>Начало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27" name="Полилиния 26">
            <a:hlinkClick r:id="rId8" action="ppaction://hlinksldjump"/>
          </p:cNvPr>
          <p:cNvSpPr/>
          <p:nvPr/>
        </p:nvSpPr>
        <p:spPr>
          <a:xfrm>
            <a:off x="3754438" y="2952750"/>
            <a:ext cx="1503362" cy="987425"/>
          </a:xfrm>
          <a:custGeom>
            <a:avLst/>
            <a:gdLst>
              <a:gd name="connsiteX0" fmla="*/ 350837 w 1503362"/>
              <a:gd name="connsiteY0" fmla="*/ 19050 h 987425"/>
              <a:gd name="connsiteX1" fmla="*/ 55562 w 1503362"/>
              <a:gd name="connsiteY1" fmla="*/ 114300 h 987425"/>
              <a:gd name="connsiteX2" fmla="*/ 17462 w 1503362"/>
              <a:gd name="connsiteY2" fmla="*/ 228600 h 987425"/>
              <a:gd name="connsiteX3" fmla="*/ 17462 w 1503362"/>
              <a:gd name="connsiteY3" fmla="*/ 304800 h 987425"/>
              <a:gd name="connsiteX4" fmla="*/ 112712 w 1503362"/>
              <a:gd name="connsiteY4" fmla="*/ 419100 h 987425"/>
              <a:gd name="connsiteX5" fmla="*/ 198437 w 1503362"/>
              <a:gd name="connsiteY5" fmla="*/ 561975 h 987425"/>
              <a:gd name="connsiteX6" fmla="*/ 427037 w 1503362"/>
              <a:gd name="connsiteY6" fmla="*/ 695325 h 987425"/>
              <a:gd name="connsiteX7" fmla="*/ 712787 w 1503362"/>
              <a:gd name="connsiteY7" fmla="*/ 809625 h 987425"/>
              <a:gd name="connsiteX8" fmla="*/ 1046162 w 1503362"/>
              <a:gd name="connsiteY8" fmla="*/ 952500 h 987425"/>
              <a:gd name="connsiteX9" fmla="*/ 1312862 w 1503362"/>
              <a:gd name="connsiteY9" fmla="*/ 962025 h 987425"/>
              <a:gd name="connsiteX10" fmla="*/ 1484312 w 1503362"/>
              <a:gd name="connsiteY10" fmla="*/ 800100 h 987425"/>
              <a:gd name="connsiteX11" fmla="*/ 1427162 w 1503362"/>
              <a:gd name="connsiteY11" fmla="*/ 581025 h 987425"/>
              <a:gd name="connsiteX12" fmla="*/ 1341437 w 1503362"/>
              <a:gd name="connsiteY12" fmla="*/ 533400 h 987425"/>
              <a:gd name="connsiteX13" fmla="*/ 1141412 w 1503362"/>
              <a:gd name="connsiteY13" fmla="*/ 447675 h 987425"/>
              <a:gd name="connsiteX14" fmla="*/ 1027112 w 1503362"/>
              <a:gd name="connsiteY14" fmla="*/ 390525 h 987425"/>
              <a:gd name="connsiteX15" fmla="*/ 846137 w 1503362"/>
              <a:gd name="connsiteY15" fmla="*/ 295275 h 987425"/>
              <a:gd name="connsiteX16" fmla="*/ 703262 w 1503362"/>
              <a:gd name="connsiteY16" fmla="*/ 152400 h 987425"/>
              <a:gd name="connsiteX17" fmla="*/ 608012 w 1503362"/>
              <a:gd name="connsiteY17" fmla="*/ 57150 h 987425"/>
              <a:gd name="connsiteX18" fmla="*/ 474662 w 1503362"/>
              <a:gd name="connsiteY18" fmla="*/ 47625 h 987425"/>
              <a:gd name="connsiteX19" fmla="*/ 379412 w 1503362"/>
              <a:gd name="connsiteY19" fmla="*/ 66675 h 987425"/>
              <a:gd name="connsiteX20" fmla="*/ 246062 w 1503362"/>
              <a:gd name="connsiteY20" fmla="*/ 95250 h 987425"/>
              <a:gd name="connsiteX21" fmla="*/ 131762 w 1503362"/>
              <a:gd name="connsiteY21" fmla="*/ 161925 h 987425"/>
              <a:gd name="connsiteX22" fmla="*/ 93662 w 1503362"/>
              <a:gd name="connsiteY22" fmla="*/ 266700 h 987425"/>
              <a:gd name="connsiteX23" fmla="*/ 150812 w 1503362"/>
              <a:gd name="connsiteY23" fmla="*/ 361950 h 987425"/>
              <a:gd name="connsiteX24" fmla="*/ 284162 w 1503362"/>
              <a:gd name="connsiteY24" fmla="*/ 542925 h 987425"/>
              <a:gd name="connsiteX25" fmla="*/ 512762 w 1503362"/>
              <a:gd name="connsiteY25" fmla="*/ 666750 h 987425"/>
              <a:gd name="connsiteX26" fmla="*/ 731837 w 1503362"/>
              <a:gd name="connsiteY26" fmla="*/ 742950 h 987425"/>
              <a:gd name="connsiteX27" fmla="*/ 855662 w 1503362"/>
              <a:gd name="connsiteY27" fmla="*/ 809625 h 987425"/>
              <a:gd name="connsiteX28" fmla="*/ 1027112 w 1503362"/>
              <a:gd name="connsiteY28" fmla="*/ 866775 h 987425"/>
              <a:gd name="connsiteX29" fmla="*/ 1255712 w 1503362"/>
              <a:gd name="connsiteY29" fmla="*/ 885825 h 987425"/>
              <a:gd name="connsiteX30" fmla="*/ 1379537 w 1503362"/>
              <a:gd name="connsiteY30" fmla="*/ 838200 h 987425"/>
              <a:gd name="connsiteX31" fmla="*/ 1455737 w 1503362"/>
              <a:gd name="connsiteY31" fmla="*/ 733425 h 987425"/>
              <a:gd name="connsiteX32" fmla="*/ 1427162 w 1503362"/>
              <a:gd name="connsiteY32" fmla="*/ 657225 h 987425"/>
              <a:gd name="connsiteX33" fmla="*/ 1312862 w 1503362"/>
              <a:gd name="connsiteY33" fmla="*/ 581025 h 987425"/>
              <a:gd name="connsiteX34" fmla="*/ 1141412 w 1503362"/>
              <a:gd name="connsiteY34" fmla="*/ 504825 h 987425"/>
              <a:gd name="connsiteX35" fmla="*/ 998537 w 1503362"/>
              <a:gd name="connsiteY35" fmla="*/ 419100 h 987425"/>
              <a:gd name="connsiteX36" fmla="*/ 798512 w 1503362"/>
              <a:gd name="connsiteY36" fmla="*/ 333375 h 987425"/>
              <a:gd name="connsiteX37" fmla="*/ 655637 w 1503362"/>
              <a:gd name="connsiteY37" fmla="*/ 190500 h 987425"/>
              <a:gd name="connsiteX38" fmla="*/ 569912 w 1503362"/>
              <a:gd name="connsiteY38" fmla="*/ 85725 h 987425"/>
              <a:gd name="connsiteX39" fmla="*/ 493712 w 1503362"/>
              <a:gd name="connsiteY39" fmla="*/ 95250 h 987425"/>
              <a:gd name="connsiteX40" fmla="*/ 398462 w 1503362"/>
              <a:gd name="connsiteY40" fmla="*/ 114300 h 987425"/>
              <a:gd name="connsiteX41" fmla="*/ 312737 w 1503362"/>
              <a:gd name="connsiteY41" fmla="*/ 133350 h 987425"/>
              <a:gd name="connsiteX42" fmla="*/ 150812 w 1503362"/>
              <a:gd name="connsiteY42" fmla="*/ 200025 h 987425"/>
              <a:gd name="connsiteX43" fmla="*/ 150812 w 1503362"/>
              <a:gd name="connsiteY43" fmla="*/ 295275 h 987425"/>
              <a:gd name="connsiteX44" fmla="*/ 207962 w 1503362"/>
              <a:gd name="connsiteY44" fmla="*/ 381000 h 987425"/>
              <a:gd name="connsiteX45" fmla="*/ 274637 w 1503362"/>
              <a:gd name="connsiteY45" fmla="*/ 457200 h 987425"/>
              <a:gd name="connsiteX46" fmla="*/ 379412 w 1503362"/>
              <a:gd name="connsiteY46" fmla="*/ 514350 h 987425"/>
              <a:gd name="connsiteX47" fmla="*/ 541337 w 1503362"/>
              <a:gd name="connsiteY47" fmla="*/ 619125 h 987425"/>
              <a:gd name="connsiteX48" fmla="*/ 703262 w 1503362"/>
              <a:gd name="connsiteY48" fmla="*/ 676275 h 987425"/>
              <a:gd name="connsiteX49" fmla="*/ 855662 w 1503362"/>
              <a:gd name="connsiteY49" fmla="*/ 752475 h 987425"/>
              <a:gd name="connsiteX50" fmla="*/ 1046162 w 1503362"/>
              <a:gd name="connsiteY50" fmla="*/ 828675 h 987425"/>
              <a:gd name="connsiteX51" fmla="*/ 1208087 w 1503362"/>
              <a:gd name="connsiteY51" fmla="*/ 828675 h 987425"/>
              <a:gd name="connsiteX52" fmla="*/ 1303337 w 1503362"/>
              <a:gd name="connsiteY52" fmla="*/ 857250 h 987425"/>
              <a:gd name="connsiteX53" fmla="*/ 1341437 w 1503362"/>
              <a:gd name="connsiteY53" fmla="*/ 781050 h 987425"/>
              <a:gd name="connsiteX54" fmla="*/ 1360487 w 1503362"/>
              <a:gd name="connsiteY54" fmla="*/ 695325 h 987425"/>
              <a:gd name="connsiteX55" fmla="*/ 1293812 w 1503362"/>
              <a:gd name="connsiteY55" fmla="*/ 628650 h 987425"/>
              <a:gd name="connsiteX56" fmla="*/ 1208087 w 1503362"/>
              <a:gd name="connsiteY56" fmla="*/ 571500 h 987425"/>
              <a:gd name="connsiteX57" fmla="*/ 1093787 w 1503362"/>
              <a:gd name="connsiteY57" fmla="*/ 523875 h 987425"/>
              <a:gd name="connsiteX58" fmla="*/ 960437 w 1503362"/>
              <a:gd name="connsiteY58" fmla="*/ 438150 h 987425"/>
              <a:gd name="connsiteX59" fmla="*/ 798512 w 1503362"/>
              <a:gd name="connsiteY59" fmla="*/ 390525 h 987425"/>
              <a:gd name="connsiteX60" fmla="*/ 703262 w 1503362"/>
              <a:gd name="connsiteY60" fmla="*/ 314325 h 987425"/>
              <a:gd name="connsiteX61" fmla="*/ 627062 w 1503362"/>
              <a:gd name="connsiteY61" fmla="*/ 257175 h 987425"/>
              <a:gd name="connsiteX62" fmla="*/ 550862 w 1503362"/>
              <a:gd name="connsiteY62" fmla="*/ 152400 h 987425"/>
              <a:gd name="connsiteX63" fmla="*/ 455612 w 1503362"/>
              <a:gd name="connsiteY63" fmla="*/ 142875 h 987425"/>
              <a:gd name="connsiteX64" fmla="*/ 322262 w 1503362"/>
              <a:gd name="connsiteY64" fmla="*/ 190500 h 987425"/>
              <a:gd name="connsiteX65" fmla="*/ 236537 w 1503362"/>
              <a:gd name="connsiteY65" fmla="*/ 228600 h 987425"/>
              <a:gd name="connsiteX66" fmla="*/ 236537 w 1503362"/>
              <a:gd name="connsiteY66" fmla="*/ 333375 h 987425"/>
              <a:gd name="connsiteX67" fmla="*/ 312737 w 1503362"/>
              <a:gd name="connsiteY67" fmla="*/ 371475 h 987425"/>
              <a:gd name="connsiteX68" fmla="*/ 379412 w 1503362"/>
              <a:gd name="connsiteY68" fmla="*/ 419100 h 987425"/>
              <a:gd name="connsiteX69" fmla="*/ 446087 w 1503362"/>
              <a:gd name="connsiteY69" fmla="*/ 504825 h 987425"/>
              <a:gd name="connsiteX70" fmla="*/ 579437 w 1503362"/>
              <a:gd name="connsiteY70" fmla="*/ 552450 h 987425"/>
              <a:gd name="connsiteX71" fmla="*/ 722312 w 1503362"/>
              <a:gd name="connsiteY71" fmla="*/ 619125 h 987425"/>
              <a:gd name="connsiteX72" fmla="*/ 865187 w 1503362"/>
              <a:gd name="connsiteY72" fmla="*/ 685800 h 987425"/>
              <a:gd name="connsiteX73" fmla="*/ 998537 w 1503362"/>
              <a:gd name="connsiteY73" fmla="*/ 752475 h 987425"/>
              <a:gd name="connsiteX74" fmla="*/ 1122362 w 1503362"/>
              <a:gd name="connsiteY74" fmla="*/ 790575 h 987425"/>
              <a:gd name="connsiteX75" fmla="*/ 1217612 w 1503362"/>
              <a:gd name="connsiteY75" fmla="*/ 771525 h 987425"/>
              <a:gd name="connsiteX76" fmla="*/ 1274762 w 1503362"/>
              <a:gd name="connsiteY76" fmla="*/ 685800 h 987425"/>
              <a:gd name="connsiteX77" fmla="*/ 1208087 w 1503362"/>
              <a:gd name="connsiteY77" fmla="*/ 628650 h 987425"/>
              <a:gd name="connsiteX78" fmla="*/ 1046162 w 1503362"/>
              <a:gd name="connsiteY78" fmla="*/ 533400 h 987425"/>
              <a:gd name="connsiteX79" fmla="*/ 903287 w 1503362"/>
              <a:gd name="connsiteY79" fmla="*/ 485775 h 987425"/>
              <a:gd name="connsiteX80" fmla="*/ 779462 w 1503362"/>
              <a:gd name="connsiteY80" fmla="*/ 428625 h 987425"/>
              <a:gd name="connsiteX81" fmla="*/ 646112 w 1503362"/>
              <a:gd name="connsiteY81" fmla="*/ 352425 h 987425"/>
              <a:gd name="connsiteX82" fmla="*/ 531812 w 1503362"/>
              <a:gd name="connsiteY82" fmla="*/ 238125 h 987425"/>
              <a:gd name="connsiteX83" fmla="*/ 388937 w 1503362"/>
              <a:gd name="connsiteY83" fmla="*/ 228600 h 987425"/>
              <a:gd name="connsiteX84" fmla="*/ 341312 w 1503362"/>
              <a:gd name="connsiteY84" fmla="*/ 276225 h 987425"/>
              <a:gd name="connsiteX85" fmla="*/ 388937 w 1503362"/>
              <a:gd name="connsiteY85" fmla="*/ 400050 h 987425"/>
              <a:gd name="connsiteX86" fmla="*/ 455612 w 1503362"/>
              <a:gd name="connsiteY86" fmla="*/ 485775 h 987425"/>
              <a:gd name="connsiteX87" fmla="*/ 541337 w 1503362"/>
              <a:gd name="connsiteY87" fmla="*/ 485775 h 987425"/>
              <a:gd name="connsiteX88" fmla="*/ 627062 w 1503362"/>
              <a:gd name="connsiteY88" fmla="*/ 552450 h 987425"/>
              <a:gd name="connsiteX89" fmla="*/ 788987 w 1503362"/>
              <a:gd name="connsiteY89" fmla="*/ 571500 h 987425"/>
              <a:gd name="connsiteX90" fmla="*/ 903287 w 1503362"/>
              <a:gd name="connsiteY90" fmla="*/ 647700 h 987425"/>
              <a:gd name="connsiteX91" fmla="*/ 1027112 w 1503362"/>
              <a:gd name="connsiteY91" fmla="*/ 714375 h 987425"/>
              <a:gd name="connsiteX92" fmla="*/ 1150937 w 1503362"/>
              <a:gd name="connsiteY92" fmla="*/ 714375 h 987425"/>
              <a:gd name="connsiteX93" fmla="*/ 1217612 w 1503362"/>
              <a:gd name="connsiteY93" fmla="*/ 723900 h 987425"/>
              <a:gd name="connsiteX94" fmla="*/ 1074737 w 1503362"/>
              <a:gd name="connsiteY94" fmla="*/ 600075 h 987425"/>
              <a:gd name="connsiteX95" fmla="*/ 941387 w 1503362"/>
              <a:gd name="connsiteY95" fmla="*/ 561975 h 987425"/>
              <a:gd name="connsiteX96" fmla="*/ 865187 w 1503362"/>
              <a:gd name="connsiteY96" fmla="*/ 523875 h 987425"/>
              <a:gd name="connsiteX97" fmla="*/ 760412 w 1503362"/>
              <a:gd name="connsiteY97" fmla="*/ 466725 h 987425"/>
              <a:gd name="connsiteX98" fmla="*/ 627062 w 1503362"/>
              <a:gd name="connsiteY98" fmla="*/ 390525 h 987425"/>
              <a:gd name="connsiteX99" fmla="*/ 493712 w 1503362"/>
              <a:gd name="connsiteY99" fmla="*/ 304800 h 987425"/>
              <a:gd name="connsiteX100" fmla="*/ 493712 w 1503362"/>
              <a:gd name="connsiteY100" fmla="*/ 400050 h 987425"/>
              <a:gd name="connsiteX101" fmla="*/ 579437 w 1503362"/>
              <a:gd name="connsiteY101" fmla="*/ 428625 h 987425"/>
              <a:gd name="connsiteX102" fmla="*/ 627062 w 1503362"/>
              <a:gd name="connsiteY102" fmla="*/ 476250 h 987425"/>
              <a:gd name="connsiteX103" fmla="*/ 703262 w 1503362"/>
              <a:gd name="connsiteY103" fmla="*/ 504825 h 987425"/>
              <a:gd name="connsiteX104" fmla="*/ 779462 w 1503362"/>
              <a:gd name="connsiteY104" fmla="*/ 552450 h 987425"/>
              <a:gd name="connsiteX105" fmla="*/ 865187 w 1503362"/>
              <a:gd name="connsiteY105" fmla="*/ 581025 h 987425"/>
              <a:gd name="connsiteX106" fmla="*/ 950912 w 1503362"/>
              <a:gd name="connsiteY106" fmla="*/ 628650 h 987425"/>
              <a:gd name="connsiteX107" fmla="*/ 1093787 w 1503362"/>
              <a:gd name="connsiteY107" fmla="*/ 657225 h 987425"/>
              <a:gd name="connsiteX108" fmla="*/ 1160462 w 1503362"/>
              <a:gd name="connsiteY108" fmla="*/ 657225 h 987425"/>
              <a:gd name="connsiteX109" fmla="*/ 1255712 w 1503362"/>
              <a:gd name="connsiteY109" fmla="*/ 685800 h 987425"/>
              <a:gd name="connsiteX110" fmla="*/ 1417637 w 1503362"/>
              <a:gd name="connsiteY110" fmla="*/ 714375 h 987425"/>
              <a:gd name="connsiteX111" fmla="*/ 1046162 w 1503362"/>
              <a:gd name="connsiteY111" fmla="*/ 809625 h 987425"/>
              <a:gd name="connsiteX112" fmla="*/ 922337 w 1503362"/>
              <a:gd name="connsiteY112" fmla="*/ 628650 h 987425"/>
              <a:gd name="connsiteX113" fmla="*/ 874712 w 1503362"/>
              <a:gd name="connsiteY113" fmla="*/ 428625 h 987425"/>
              <a:gd name="connsiteX114" fmla="*/ 493712 w 1503362"/>
              <a:gd name="connsiteY114" fmla="*/ 266700 h 987425"/>
              <a:gd name="connsiteX115" fmla="*/ 655637 w 1503362"/>
              <a:gd name="connsiteY115" fmla="*/ 542925 h 987425"/>
              <a:gd name="connsiteX116" fmla="*/ 855662 w 1503362"/>
              <a:gd name="connsiteY116" fmla="*/ 600075 h 987425"/>
              <a:gd name="connsiteX117" fmla="*/ 484187 w 1503362"/>
              <a:gd name="connsiteY117" fmla="*/ 228600 h 987425"/>
              <a:gd name="connsiteX118" fmla="*/ 246062 w 1503362"/>
              <a:gd name="connsiteY118" fmla="*/ 257175 h 987425"/>
              <a:gd name="connsiteX119" fmla="*/ 217487 w 1503362"/>
              <a:gd name="connsiteY119" fmla="*/ 428625 h 987425"/>
              <a:gd name="connsiteX120" fmla="*/ 560387 w 1503362"/>
              <a:gd name="connsiteY120" fmla="*/ 447675 h 987425"/>
              <a:gd name="connsiteX121" fmla="*/ 407987 w 1503362"/>
              <a:gd name="connsiteY121" fmla="*/ 304800 h 987425"/>
              <a:gd name="connsiteX122" fmla="*/ 550862 w 1503362"/>
              <a:gd name="connsiteY122" fmla="*/ 333375 h 987425"/>
              <a:gd name="connsiteX123" fmla="*/ 465137 w 1503362"/>
              <a:gd name="connsiteY123" fmla="*/ 47625 h 987425"/>
              <a:gd name="connsiteX124" fmla="*/ 265112 w 1503362"/>
              <a:gd name="connsiteY124" fmla="*/ 47625 h 987425"/>
              <a:gd name="connsiteX125" fmla="*/ 112712 w 1503362"/>
              <a:gd name="connsiteY125" fmla="*/ 85725 h 987425"/>
              <a:gd name="connsiteX126" fmla="*/ 103187 w 1503362"/>
              <a:gd name="connsiteY126" fmla="*/ 276225 h 987425"/>
              <a:gd name="connsiteX127" fmla="*/ 198437 w 1503362"/>
              <a:gd name="connsiteY127" fmla="*/ 476250 h 987425"/>
              <a:gd name="connsiteX128" fmla="*/ 560387 w 1503362"/>
              <a:gd name="connsiteY128" fmla="*/ 714375 h 987425"/>
              <a:gd name="connsiteX129" fmla="*/ 741362 w 1503362"/>
              <a:gd name="connsiteY129" fmla="*/ 733425 h 987425"/>
              <a:gd name="connsiteX130" fmla="*/ 1027112 w 1503362"/>
              <a:gd name="connsiteY130" fmla="*/ 828675 h 987425"/>
              <a:gd name="connsiteX131" fmla="*/ 1198562 w 1503362"/>
              <a:gd name="connsiteY131" fmla="*/ 885825 h 987425"/>
              <a:gd name="connsiteX132" fmla="*/ 1322387 w 1503362"/>
              <a:gd name="connsiteY132" fmla="*/ 838200 h 987425"/>
              <a:gd name="connsiteX133" fmla="*/ 1322387 w 1503362"/>
              <a:gd name="connsiteY133" fmla="*/ 685800 h 987425"/>
              <a:gd name="connsiteX134" fmla="*/ 1055687 w 1503362"/>
              <a:gd name="connsiteY134" fmla="*/ 609600 h 987425"/>
              <a:gd name="connsiteX135" fmla="*/ 808037 w 1503362"/>
              <a:gd name="connsiteY135" fmla="*/ 733425 h 987425"/>
              <a:gd name="connsiteX136" fmla="*/ 627062 w 1503362"/>
              <a:gd name="connsiteY136" fmla="*/ 771525 h 987425"/>
              <a:gd name="connsiteX137" fmla="*/ 493712 w 1503362"/>
              <a:gd name="connsiteY137" fmla="*/ 685800 h 987425"/>
              <a:gd name="connsiteX138" fmla="*/ 550862 w 1503362"/>
              <a:gd name="connsiteY138" fmla="*/ 495300 h 987425"/>
              <a:gd name="connsiteX139" fmla="*/ 655637 w 1503362"/>
              <a:gd name="connsiteY139" fmla="*/ 409575 h 987425"/>
              <a:gd name="connsiteX140" fmla="*/ 646112 w 1503362"/>
              <a:gd name="connsiteY140" fmla="*/ 209550 h 987425"/>
              <a:gd name="connsiteX141" fmla="*/ 398462 w 1503362"/>
              <a:gd name="connsiteY141" fmla="*/ 200025 h 987425"/>
              <a:gd name="connsiteX142" fmla="*/ 284162 w 1503362"/>
              <a:gd name="connsiteY142" fmla="*/ 371475 h 987425"/>
              <a:gd name="connsiteX143" fmla="*/ 588962 w 1503362"/>
              <a:gd name="connsiteY143" fmla="*/ 523875 h 987425"/>
              <a:gd name="connsiteX144" fmla="*/ 827087 w 1503362"/>
              <a:gd name="connsiteY144" fmla="*/ 428625 h 987425"/>
              <a:gd name="connsiteX145" fmla="*/ 998537 w 1503362"/>
              <a:gd name="connsiteY145" fmla="*/ 523875 h 987425"/>
              <a:gd name="connsiteX146" fmla="*/ 1017587 w 1503362"/>
              <a:gd name="connsiteY146" fmla="*/ 838200 h 987425"/>
              <a:gd name="connsiteX147" fmla="*/ 1265237 w 1503362"/>
              <a:gd name="connsiteY147" fmla="*/ 904875 h 987425"/>
              <a:gd name="connsiteX148" fmla="*/ 1360487 w 1503362"/>
              <a:gd name="connsiteY148" fmla="*/ 752475 h 987425"/>
              <a:gd name="connsiteX149" fmla="*/ 941387 w 1503362"/>
              <a:gd name="connsiteY149" fmla="*/ 523875 h 987425"/>
              <a:gd name="connsiteX150" fmla="*/ 484187 w 1503362"/>
              <a:gd name="connsiteY150" fmla="*/ 419100 h 987425"/>
              <a:gd name="connsiteX151" fmla="*/ 255587 w 1503362"/>
              <a:gd name="connsiteY151" fmla="*/ 419100 h 987425"/>
              <a:gd name="connsiteX152" fmla="*/ 112712 w 1503362"/>
              <a:gd name="connsiteY152" fmla="*/ 276225 h 987425"/>
              <a:gd name="connsiteX153" fmla="*/ 55562 w 1503362"/>
              <a:gd name="connsiteY153" fmla="*/ 142875 h 987425"/>
              <a:gd name="connsiteX154" fmla="*/ 246062 w 1503362"/>
              <a:gd name="connsiteY154" fmla="*/ 95250 h 987425"/>
              <a:gd name="connsiteX155" fmla="*/ 455612 w 1503362"/>
              <a:gd name="connsiteY155" fmla="*/ 66675 h 987425"/>
              <a:gd name="connsiteX156" fmla="*/ 503237 w 1503362"/>
              <a:gd name="connsiteY156" fmla="*/ 304800 h 987425"/>
              <a:gd name="connsiteX157" fmla="*/ 693737 w 1503362"/>
              <a:gd name="connsiteY157" fmla="*/ 409575 h 9874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</a:cxnLst>
            <a:rect l="l" t="t" r="r" b="b"/>
            <a:pathLst>
              <a:path w="1503362" h="987425">
                <a:moveTo>
                  <a:pt x="350837" y="19050"/>
                </a:moveTo>
                <a:cubicBezTo>
                  <a:pt x="230981" y="49212"/>
                  <a:pt x="111125" y="79375"/>
                  <a:pt x="55562" y="114300"/>
                </a:cubicBezTo>
                <a:cubicBezTo>
                  <a:pt x="0" y="149225"/>
                  <a:pt x="23812" y="196850"/>
                  <a:pt x="17462" y="228600"/>
                </a:cubicBezTo>
                <a:cubicBezTo>
                  <a:pt x="11112" y="260350"/>
                  <a:pt x="1587" y="273050"/>
                  <a:pt x="17462" y="304800"/>
                </a:cubicBezTo>
                <a:cubicBezTo>
                  <a:pt x="33337" y="336550"/>
                  <a:pt x="82550" y="376238"/>
                  <a:pt x="112712" y="419100"/>
                </a:cubicBezTo>
                <a:cubicBezTo>
                  <a:pt x="142874" y="461962"/>
                  <a:pt x="146050" y="515938"/>
                  <a:pt x="198437" y="561975"/>
                </a:cubicBezTo>
                <a:cubicBezTo>
                  <a:pt x="250824" y="608012"/>
                  <a:pt x="341312" y="654050"/>
                  <a:pt x="427037" y="695325"/>
                </a:cubicBezTo>
                <a:cubicBezTo>
                  <a:pt x="512762" y="736600"/>
                  <a:pt x="609600" y="766763"/>
                  <a:pt x="712787" y="809625"/>
                </a:cubicBezTo>
                <a:cubicBezTo>
                  <a:pt x="815974" y="852487"/>
                  <a:pt x="946149" y="927100"/>
                  <a:pt x="1046162" y="952500"/>
                </a:cubicBezTo>
                <a:cubicBezTo>
                  <a:pt x="1146175" y="977900"/>
                  <a:pt x="1239837" y="987425"/>
                  <a:pt x="1312862" y="962025"/>
                </a:cubicBezTo>
                <a:cubicBezTo>
                  <a:pt x="1385887" y="936625"/>
                  <a:pt x="1465262" y="863600"/>
                  <a:pt x="1484312" y="800100"/>
                </a:cubicBezTo>
                <a:cubicBezTo>
                  <a:pt x="1503362" y="736600"/>
                  <a:pt x="1450974" y="625475"/>
                  <a:pt x="1427162" y="581025"/>
                </a:cubicBezTo>
                <a:cubicBezTo>
                  <a:pt x="1403350" y="536575"/>
                  <a:pt x="1389062" y="555625"/>
                  <a:pt x="1341437" y="533400"/>
                </a:cubicBezTo>
                <a:cubicBezTo>
                  <a:pt x="1293812" y="511175"/>
                  <a:pt x="1193799" y="471487"/>
                  <a:pt x="1141412" y="447675"/>
                </a:cubicBezTo>
                <a:cubicBezTo>
                  <a:pt x="1089025" y="423863"/>
                  <a:pt x="1076324" y="415925"/>
                  <a:pt x="1027112" y="390525"/>
                </a:cubicBezTo>
                <a:cubicBezTo>
                  <a:pt x="977900" y="365125"/>
                  <a:pt x="900112" y="334963"/>
                  <a:pt x="846137" y="295275"/>
                </a:cubicBezTo>
                <a:cubicBezTo>
                  <a:pt x="792162" y="255588"/>
                  <a:pt x="703262" y="152400"/>
                  <a:pt x="703262" y="152400"/>
                </a:cubicBezTo>
                <a:cubicBezTo>
                  <a:pt x="663575" y="112713"/>
                  <a:pt x="646112" y="74612"/>
                  <a:pt x="608012" y="57150"/>
                </a:cubicBezTo>
                <a:cubicBezTo>
                  <a:pt x="569912" y="39688"/>
                  <a:pt x="512762" y="46037"/>
                  <a:pt x="474662" y="47625"/>
                </a:cubicBezTo>
                <a:cubicBezTo>
                  <a:pt x="436562" y="49213"/>
                  <a:pt x="379412" y="66675"/>
                  <a:pt x="379412" y="66675"/>
                </a:cubicBezTo>
                <a:cubicBezTo>
                  <a:pt x="341312" y="74612"/>
                  <a:pt x="287337" y="79375"/>
                  <a:pt x="246062" y="95250"/>
                </a:cubicBezTo>
                <a:cubicBezTo>
                  <a:pt x="204787" y="111125"/>
                  <a:pt x="157162" y="133350"/>
                  <a:pt x="131762" y="161925"/>
                </a:cubicBezTo>
                <a:cubicBezTo>
                  <a:pt x="106362" y="190500"/>
                  <a:pt x="90487" y="233363"/>
                  <a:pt x="93662" y="266700"/>
                </a:cubicBezTo>
                <a:cubicBezTo>
                  <a:pt x="96837" y="300037"/>
                  <a:pt x="119062" y="315913"/>
                  <a:pt x="150812" y="361950"/>
                </a:cubicBezTo>
                <a:cubicBezTo>
                  <a:pt x="182562" y="407987"/>
                  <a:pt x="223837" y="492125"/>
                  <a:pt x="284162" y="542925"/>
                </a:cubicBezTo>
                <a:cubicBezTo>
                  <a:pt x="344487" y="593725"/>
                  <a:pt x="438150" y="633413"/>
                  <a:pt x="512762" y="666750"/>
                </a:cubicBezTo>
                <a:cubicBezTo>
                  <a:pt x="587375" y="700088"/>
                  <a:pt x="674687" y="719138"/>
                  <a:pt x="731837" y="742950"/>
                </a:cubicBezTo>
                <a:cubicBezTo>
                  <a:pt x="788987" y="766762"/>
                  <a:pt x="806450" y="788988"/>
                  <a:pt x="855662" y="809625"/>
                </a:cubicBezTo>
                <a:cubicBezTo>
                  <a:pt x="904874" y="830262"/>
                  <a:pt x="960437" y="854075"/>
                  <a:pt x="1027112" y="866775"/>
                </a:cubicBezTo>
                <a:cubicBezTo>
                  <a:pt x="1093787" y="879475"/>
                  <a:pt x="1196975" y="890588"/>
                  <a:pt x="1255712" y="885825"/>
                </a:cubicBezTo>
                <a:cubicBezTo>
                  <a:pt x="1314450" y="881063"/>
                  <a:pt x="1346200" y="863600"/>
                  <a:pt x="1379537" y="838200"/>
                </a:cubicBezTo>
                <a:cubicBezTo>
                  <a:pt x="1412874" y="812800"/>
                  <a:pt x="1447799" y="763588"/>
                  <a:pt x="1455737" y="733425"/>
                </a:cubicBezTo>
                <a:cubicBezTo>
                  <a:pt x="1463675" y="703262"/>
                  <a:pt x="1450975" y="682625"/>
                  <a:pt x="1427162" y="657225"/>
                </a:cubicBezTo>
                <a:cubicBezTo>
                  <a:pt x="1403350" y="631825"/>
                  <a:pt x="1360487" y="606425"/>
                  <a:pt x="1312862" y="581025"/>
                </a:cubicBezTo>
                <a:cubicBezTo>
                  <a:pt x="1265237" y="555625"/>
                  <a:pt x="1193800" y="531813"/>
                  <a:pt x="1141412" y="504825"/>
                </a:cubicBezTo>
                <a:cubicBezTo>
                  <a:pt x="1089025" y="477838"/>
                  <a:pt x="1055687" y="447675"/>
                  <a:pt x="998537" y="419100"/>
                </a:cubicBezTo>
                <a:cubicBezTo>
                  <a:pt x="941387" y="390525"/>
                  <a:pt x="855662" y="371475"/>
                  <a:pt x="798512" y="333375"/>
                </a:cubicBezTo>
                <a:cubicBezTo>
                  <a:pt x="741362" y="295275"/>
                  <a:pt x="693737" y="231775"/>
                  <a:pt x="655637" y="190500"/>
                </a:cubicBezTo>
                <a:cubicBezTo>
                  <a:pt x="617537" y="149225"/>
                  <a:pt x="596900" y="101600"/>
                  <a:pt x="569912" y="85725"/>
                </a:cubicBezTo>
                <a:cubicBezTo>
                  <a:pt x="542925" y="69850"/>
                  <a:pt x="522287" y="90488"/>
                  <a:pt x="493712" y="95250"/>
                </a:cubicBezTo>
                <a:cubicBezTo>
                  <a:pt x="465137" y="100012"/>
                  <a:pt x="428624" y="107950"/>
                  <a:pt x="398462" y="114300"/>
                </a:cubicBezTo>
                <a:cubicBezTo>
                  <a:pt x="368300" y="120650"/>
                  <a:pt x="354012" y="119063"/>
                  <a:pt x="312737" y="133350"/>
                </a:cubicBezTo>
                <a:cubicBezTo>
                  <a:pt x="271462" y="147638"/>
                  <a:pt x="177799" y="173038"/>
                  <a:pt x="150812" y="200025"/>
                </a:cubicBezTo>
                <a:cubicBezTo>
                  <a:pt x="123825" y="227012"/>
                  <a:pt x="141287" y="265113"/>
                  <a:pt x="150812" y="295275"/>
                </a:cubicBezTo>
                <a:cubicBezTo>
                  <a:pt x="160337" y="325437"/>
                  <a:pt x="187324" y="354012"/>
                  <a:pt x="207962" y="381000"/>
                </a:cubicBezTo>
                <a:cubicBezTo>
                  <a:pt x="228600" y="407988"/>
                  <a:pt x="246062" y="434975"/>
                  <a:pt x="274637" y="457200"/>
                </a:cubicBezTo>
                <a:cubicBezTo>
                  <a:pt x="303212" y="479425"/>
                  <a:pt x="334962" y="487362"/>
                  <a:pt x="379412" y="514350"/>
                </a:cubicBezTo>
                <a:cubicBezTo>
                  <a:pt x="423862" y="541338"/>
                  <a:pt x="487362" y="592138"/>
                  <a:pt x="541337" y="619125"/>
                </a:cubicBezTo>
                <a:cubicBezTo>
                  <a:pt x="595312" y="646112"/>
                  <a:pt x="650875" y="654050"/>
                  <a:pt x="703262" y="676275"/>
                </a:cubicBezTo>
                <a:cubicBezTo>
                  <a:pt x="755649" y="698500"/>
                  <a:pt x="798512" y="727075"/>
                  <a:pt x="855662" y="752475"/>
                </a:cubicBezTo>
                <a:cubicBezTo>
                  <a:pt x="912812" y="777875"/>
                  <a:pt x="987425" y="815975"/>
                  <a:pt x="1046162" y="828675"/>
                </a:cubicBezTo>
                <a:cubicBezTo>
                  <a:pt x="1104900" y="841375"/>
                  <a:pt x="1165225" y="823913"/>
                  <a:pt x="1208087" y="828675"/>
                </a:cubicBezTo>
                <a:cubicBezTo>
                  <a:pt x="1250950" y="833438"/>
                  <a:pt x="1281112" y="865188"/>
                  <a:pt x="1303337" y="857250"/>
                </a:cubicBezTo>
                <a:cubicBezTo>
                  <a:pt x="1325562" y="849313"/>
                  <a:pt x="1331912" y="808037"/>
                  <a:pt x="1341437" y="781050"/>
                </a:cubicBezTo>
                <a:cubicBezTo>
                  <a:pt x="1350962" y="754063"/>
                  <a:pt x="1368424" y="720725"/>
                  <a:pt x="1360487" y="695325"/>
                </a:cubicBezTo>
                <a:cubicBezTo>
                  <a:pt x="1352550" y="669925"/>
                  <a:pt x="1319212" y="649288"/>
                  <a:pt x="1293812" y="628650"/>
                </a:cubicBezTo>
                <a:cubicBezTo>
                  <a:pt x="1268412" y="608012"/>
                  <a:pt x="1241424" y="588962"/>
                  <a:pt x="1208087" y="571500"/>
                </a:cubicBezTo>
                <a:cubicBezTo>
                  <a:pt x="1174750" y="554038"/>
                  <a:pt x="1135062" y="546100"/>
                  <a:pt x="1093787" y="523875"/>
                </a:cubicBezTo>
                <a:cubicBezTo>
                  <a:pt x="1052512" y="501650"/>
                  <a:pt x="1009649" y="460375"/>
                  <a:pt x="960437" y="438150"/>
                </a:cubicBezTo>
                <a:cubicBezTo>
                  <a:pt x="911225" y="415925"/>
                  <a:pt x="841374" y="411162"/>
                  <a:pt x="798512" y="390525"/>
                </a:cubicBezTo>
                <a:cubicBezTo>
                  <a:pt x="755650" y="369888"/>
                  <a:pt x="731837" y="336550"/>
                  <a:pt x="703262" y="314325"/>
                </a:cubicBezTo>
                <a:cubicBezTo>
                  <a:pt x="674687" y="292100"/>
                  <a:pt x="652462" y="284163"/>
                  <a:pt x="627062" y="257175"/>
                </a:cubicBezTo>
                <a:cubicBezTo>
                  <a:pt x="601662" y="230188"/>
                  <a:pt x="579437" y="171450"/>
                  <a:pt x="550862" y="152400"/>
                </a:cubicBezTo>
                <a:cubicBezTo>
                  <a:pt x="522287" y="133350"/>
                  <a:pt x="493712" y="136525"/>
                  <a:pt x="455612" y="142875"/>
                </a:cubicBezTo>
                <a:cubicBezTo>
                  <a:pt x="417512" y="149225"/>
                  <a:pt x="358774" y="176213"/>
                  <a:pt x="322262" y="190500"/>
                </a:cubicBezTo>
                <a:cubicBezTo>
                  <a:pt x="285750" y="204787"/>
                  <a:pt x="250824" y="204788"/>
                  <a:pt x="236537" y="228600"/>
                </a:cubicBezTo>
                <a:cubicBezTo>
                  <a:pt x="222250" y="252412"/>
                  <a:pt x="223837" y="309563"/>
                  <a:pt x="236537" y="333375"/>
                </a:cubicBezTo>
                <a:cubicBezTo>
                  <a:pt x="249237" y="357188"/>
                  <a:pt x="288925" y="357188"/>
                  <a:pt x="312737" y="371475"/>
                </a:cubicBezTo>
                <a:cubicBezTo>
                  <a:pt x="336549" y="385762"/>
                  <a:pt x="357187" y="396875"/>
                  <a:pt x="379412" y="419100"/>
                </a:cubicBezTo>
                <a:cubicBezTo>
                  <a:pt x="401637" y="441325"/>
                  <a:pt x="412750" y="482600"/>
                  <a:pt x="446087" y="504825"/>
                </a:cubicBezTo>
                <a:cubicBezTo>
                  <a:pt x="479424" y="527050"/>
                  <a:pt x="533400" y="533400"/>
                  <a:pt x="579437" y="552450"/>
                </a:cubicBezTo>
                <a:cubicBezTo>
                  <a:pt x="625474" y="571500"/>
                  <a:pt x="722312" y="619125"/>
                  <a:pt x="722312" y="619125"/>
                </a:cubicBezTo>
                <a:lnTo>
                  <a:pt x="865187" y="685800"/>
                </a:lnTo>
                <a:cubicBezTo>
                  <a:pt x="911224" y="708025"/>
                  <a:pt x="955675" y="735013"/>
                  <a:pt x="998537" y="752475"/>
                </a:cubicBezTo>
                <a:cubicBezTo>
                  <a:pt x="1041399" y="769937"/>
                  <a:pt x="1085850" y="787400"/>
                  <a:pt x="1122362" y="790575"/>
                </a:cubicBezTo>
                <a:cubicBezTo>
                  <a:pt x="1158874" y="793750"/>
                  <a:pt x="1192212" y="788988"/>
                  <a:pt x="1217612" y="771525"/>
                </a:cubicBezTo>
                <a:cubicBezTo>
                  <a:pt x="1243012" y="754062"/>
                  <a:pt x="1276350" y="709613"/>
                  <a:pt x="1274762" y="685800"/>
                </a:cubicBezTo>
                <a:cubicBezTo>
                  <a:pt x="1273174" y="661987"/>
                  <a:pt x="1246187" y="654050"/>
                  <a:pt x="1208087" y="628650"/>
                </a:cubicBezTo>
                <a:cubicBezTo>
                  <a:pt x="1169987" y="603250"/>
                  <a:pt x="1096962" y="557212"/>
                  <a:pt x="1046162" y="533400"/>
                </a:cubicBezTo>
                <a:cubicBezTo>
                  <a:pt x="995362" y="509588"/>
                  <a:pt x="947737" y="503237"/>
                  <a:pt x="903287" y="485775"/>
                </a:cubicBezTo>
                <a:cubicBezTo>
                  <a:pt x="858837" y="468313"/>
                  <a:pt x="822324" y="450850"/>
                  <a:pt x="779462" y="428625"/>
                </a:cubicBezTo>
                <a:cubicBezTo>
                  <a:pt x="736600" y="406400"/>
                  <a:pt x="687387" y="384175"/>
                  <a:pt x="646112" y="352425"/>
                </a:cubicBezTo>
                <a:cubicBezTo>
                  <a:pt x="604837" y="320675"/>
                  <a:pt x="574674" y="258762"/>
                  <a:pt x="531812" y="238125"/>
                </a:cubicBezTo>
                <a:cubicBezTo>
                  <a:pt x="488950" y="217488"/>
                  <a:pt x="420687" y="222250"/>
                  <a:pt x="388937" y="228600"/>
                </a:cubicBezTo>
                <a:cubicBezTo>
                  <a:pt x="357187" y="234950"/>
                  <a:pt x="341312" y="247650"/>
                  <a:pt x="341312" y="276225"/>
                </a:cubicBezTo>
                <a:cubicBezTo>
                  <a:pt x="341312" y="304800"/>
                  <a:pt x="369887" y="365125"/>
                  <a:pt x="388937" y="400050"/>
                </a:cubicBezTo>
                <a:cubicBezTo>
                  <a:pt x="407987" y="434975"/>
                  <a:pt x="430212" y="471488"/>
                  <a:pt x="455612" y="485775"/>
                </a:cubicBezTo>
                <a:cubicBezTo>
                  <a:pt x="481012" y="500062"/>
                  <a:pt x="512762" y="474663"/>
                  <a:pt x="541337" y="485775"/>
                </a:cubicBezTo>
                <a:cubicBezTo>
                  <a:pt x="569912" y="496887"/>
                  <a:pt x="585787" y="538163"/>
                  <a:pt x="627062" y="552450"/>
                </a:cubicBezTo>
                <a:cubicBezTo>
                  <a:pt x="668337" y="566738"/>
                  <a:pt x="742950" y="555625"/>
                  <a:pt x="788987" y="571500"/>
                </a:cubicBezTo>
                <a:cubicBezTo>
                  <a:pt x="835025" y="587375"/>
                  <a:pt x="863600" y="623888"/>
                  <a:pt x="903287" y="647700"/>
                </a:cubicBezTo>
                <a:cubicBezTo>
                  <a:pt x="942975" y="671513"/>
                  <a:pt x="985837" y="703263"/>
                  <a:pt x="1027112" y="714375"/>
                </a:cubicBezTo>
                <a:cubicBezTo>
                  <a:pt x="1068387" y="725487"/>
                  <a:pt x="1119187" y="712787"/>
                  <a:pt x="1150937" y="714375"/>
                </a:cubicBezTo>
                <a:cubicBezTo>
                  <a:pt x="1182687" y="715963"/>
                  <a:pt x="1230312" y="742950"/>
                  <a:pt x="1217612" y="723900"/>
                </a:cubicBezTo>
                <a:cubicBezTo>
                  <a:pt x="1204912" y="704850"/>
                  <a:pt x="1120775" y="627063"/>
                  <a:pt x="1074737" y="600075"/>
                </a:cubicBezTo>
                <a:cubicBezTo>
                  <a:pt x="1028699" y="573087"/>
                  <a:pt x="976312" y="574675"/>
                  <a:pt x="941387" y="561975"/>
                </a:cubicBezTo>
                <a:cubicBezTo>
                  <a:pt x="906462" y="549275"/>
                  <a:pt x="895349" y="539750"/>
                  <a:pt x="865187" y="523875"/>
                </a:cubicBezTo>
                <a:cubicBezTo>
                  <a:pt x="835025" y="508000"/>
                  <a:pt x="800099" y="488950"/>
                  <a:pt x="760412" y="466725"/>
                </a:cubicBezTo>
                <a:cubicBezTo>
                  <a:pt x="720725" y="444500"/>
                  <a:pt x="671512" y="417513"/>
                  <a:pt x="627062" y="390525"/>
                </a:cubicBezTo>
                <a:cubicBezTo>
                  <a:pt x="582612" y="363537"/>
                  <a:pt x="515937" y="303213"/>
                  <a:pt x="493712" y="304800"/>
                </a:cubicBezTo>
                <a:cubicBezTo>
                  <a:pt x="471487" y="306387"/>
                  <a:pt x="479425" y="379413"/>
                  <a:pt x="493712" y="400050"/>
                </a:cubicBezTo>
                <a:cubicBezTo>
                  <a:pt x="507999" y="420687"/>
                  <a:pt x="557212" y="415925"/>
                  <a:pt x="579437" y="428625"/>
                </a:cubicBezTo>
                <a:cubicBezTo>
                  <a:pt x="601662" y="441325"/>
                  <a:pt x="606425" y="463550"/>
                  <a:pt x="627062" y="476250"/>
                </a:cubicBezTo>
                <a:cubicBezTo>
                  <a:pt x="647699" y="488950"/>
                  <a:pt x="677862" y="492125"/>
                  <a:pt x="703262" y="504825"/>
                </a:cubicBezTo>
                <a:cubicBezTo>
                  <a:pt x="728662" y="517525"/>
                  <a:pt x="752475" y="539750"/>
                  <a:pt x="779462" y="552450"/>
                </a:cubicBezTo>
                <a:cubicBezTo>
                  <a:pt x="806449" y="565150"/>
                  <a:pt x="836612" y="568325"/>
                  <a:pt x="865187" y="581025"/>
                </a:cubicBezTo>
                <a:cubicBezTo>
                  <a:pt x="893762" y="593725"/>
                  <a:pt x="912812" y="615950"/>
                  <a:pt x="950912" y="628650"/>
                </a:cubicBezTo>
                <a:cubicBezTo>
                  <a:pt x="989012" y="641350"/>
                  <a:pt x="1058862" y="652463"/>
                  <a:pt x="1093787" y="657225"/>
                </a:cubicBezTo>
                <a:cubicBezTo>
                  <a:pt x="1128712" y="661988"/>
                  <a:pt x="1133475" y="652463"/>
                  <a:pt x="1160462" y="657225"/>
                </a:cubicBezTo>
                <a:cubicBezTo>
                  <a:pt x="1187449" y="661987"/>
                  <a:pt x="1212850" y="676275"/>
                  <a:pt x="1255712" y="685800"/>
                </a:cubicBezTo>
                <a:cubicBezTo>
                  <a:pt x="1298574" y="695325"/>
                  <a:pt x="1452562" y="693737"/>
                  <a:pt x="1417637" y="714375"/>
                </a:cubicBezTo>
                <a:cubicBezTo>
                  <a:pt x="1382712" y="735013"/>
                  <a:pt x="1128712" y="823912"/>
                  <a:pt x="1046162" y="809625"/>
                </a:cubicBezTo>
                <a:cubicBezTo>
                  <a:pt x="963612" y="795338"/>
                  <a:pt x="950912" y="692150"/>
                  <a:pt x="922337" y="628650"/>
                </a:cubicBezTo>
                <a:cubicBezTo>
                  <a:pt x="893762" y="565150"/>
                  <a:pt x="946149" y="488950"/>
                  <a:pt x="874712" y="428625"/>
                </a:cubicBezTo>
                <a:cubicBezTo>
                  <a:pt x="803275" y="368300"/>
                  <a:pt x="530224" y="247650"/>
                  <a:pt x="493712" y="266700"/>
                </a:cubicBezTo>
                <a:cubicBezTo>
                  <a:pt x="457200" y="285750"/>
                  <a:pt x="595312" y="487362"/>
                  <a:pt x="655637" y="542925"/>
                </a:cubicBezTo>
                <a:cubicBezTo>
                  <a:pt x="715962" y="598488"/>
                  <a:pt x="884237" y="652462"/>
                  <a:pt x="855662" y="600075"/>
                </a:cubicBezTo>
                <a:cubicBezTo>
                  <a:pt x="827087" y="547688"/>
                  <a:pt x="585787" y="285750"/>
                  <a:pt x="484187" y="228600"/>
                </a:cubicBezTo>
                <a:cubicBezTo>
                  <a:pt x="382587" y="171450"/>
                  <a:pt x="290512" y="223838"/>
                  <a:pt x="246062" y="257175"/>
                </a:cubicBezTo>
                <a:cubicBezTo>
                  <a:pt x="201612" y="290512"/>
                  <a:pt x="165100" y="396875"/>
                  <a:pt x="217487" y="428625"/>
                </a:cubicBezTo>
                <a:cubicBezTo>
                  <a:pt x="269874" y="460375"/>
                  <a:pt x="528637" y="468312"/>
                  <a:pt x="560387" y="447675"/>
                </a:cubicBezTo>
                <a:cubicBezTo>
                  <a:pt x="592137" y="427038"/>
                  <a:pt x="409574" y="323850"/>
                  <a:pt x="407987" y="304800"/>
                </a:cubicBezTo>
                <a:cubicBezTo>
                  <a:pt x="406400" y="285750"/>
                  <a:pt x="541337" y="376237"/>
                  <a:pt x="550862" y="333375"/>
                </a:cubicBezTo>
                <a:cubicBezTo>
                  <a:pt x="560387" y="290513"/>
                  <a:pt x="512762" y="95250"/>
                  <a:pt x="465137" y="47625"/>
                </a:cubicBezTo>
                <a:cubicBezTo>
                  <a:pt x="417512" y="0"/>
                  <a:pt x="323849" y="41275"/>
                  <a:pt x="265112" y="47625"/>
                </a:cubicBezTo>
                <a:cubicBezTo>
                  <a:pt x="206375" y="53975"/>
                  <a:pt x="139699" y="47625"/>
                  <a:pt x="112712" y="85725"/>
                </a:cubicBezTo>
                <a:cubicBezTo>
                  <a:pt x="85725" y="123825"/>
                  <a:pt x="88900" y="211138"/>
                  <a:pt x="103187" y="276225"/>
                </a:cubicBezTo>
                <a:cubicBezTo>
                  <a:pt x="117474" y="341312"/>
                  <a:pt x="122237" y="403225"/>
                  <a:pt x="198437" y="476250"/>
                </a:cubicBezTo>
                <a:cubicBezTo>
                  <a:pt x="274637" y="549275"/>
                  <a:pt x="469899" y="671512"/>
                  <a:pt x="560387" y="714375"/>
                </a:cubicBezTo>
                <a:cubicBezTo>
                  <a:pt x="650875" y="757238"/>
                  <a:pt x="663575" y="714375"/>
                  <a:pt x="741362" y="733425"/>
                </a:cubicBezTo>
                <a:cubicBezTo>
                  <a:pt x="819149" y="752475"/>
                  <a:pt x="1027112" y="828675"/>
                  <a:pt x="1027112" y="828675"/>
                </a:cubicBezTo>
                <a:cubicBezTo>
                  <a:pt x="1103312" y="854075"/>
                  <a:pt x="1149350" y="884238"/>
                  <a:pt x="1198562" y="885825"/>
                </a:cubicBezTo>
                <a:cubicBezTo>
                  <a:pt x="1247774" y="887412"/>
                  <a:pt x="1301750" y="871538"/>
                  <a:pt x="1322387" y="838200"/>
                </a:cubicBezTo>
                <a:cubicBezTo>
                  <a:pt x="1343025" y="804863"/>
                  <a:pt x="1366837" y="723900"/>
                  <a:pt x="1322387" y="685800"/>
                </a:cubicBezTo>
                <a:cubicBezTo>
                  <a:pt x="1277937" y="647700"/>
                  <a:pt x="1141412" y="601663"/>
                  <a:pt x="1055687" y="609600"/>
                </a:cubicBezTo>
                <a:cubicBezTo>
                  <a:pt x="969962" y="617537"/>
                  <a:pt x="879474" y="706438"/>
                  <a:pt x="808037" y="733425"/>
                </a:cubicBezTo>
                <a:cubicBezTo>
                  <a:pt x="736600" y="760412"/>
                  <a:pt x="679449" y="779462"/>
                  <a:pt x="627062" y="771525"/>
                </a:cubicBezTo>
                <a:cubicBezTo>
                  <a:pt x="574675" y="763588"/>
                  <a:pt x="506412" y="731837"/>
                  <a:pt x="493712" y="685800"/>
                </a:cubicBezTo>
                <a:cubicBezTo>
                  <a:pt x="481012" y="639763"/>
                  <a:pt x="523874" y="541338"/>
                  <a:pt x="550862" y="495300"/>
                </a:cubicBezTo>
                <a:cubicBezTo>
                  <a:pt x="577850" y="449262"/>
                  <a:pt x="639762" y="457200"/>
                  <a:pt x="655637" y="409575"/>
                </a:cubicBezTo>
                <a:cubicBezTo>
                  <a:pt x="671512" y="361950"/>
                  <a:pt x="688974" y="244475"/>
                  <a:pt x="646112" y="209550"/>
                </a:cubicBezTo>
                <a:cubicBezTo>
                  <a:pt x="603250" y="174625"/>
                  <a:pt x="458787" y="173038"/>
                  <a:pt x="398462" y="200025"/>
                </a:cubicBezTo>
                <a:cubicBezTo>
                  <a:pt x="338137" y="227012"/>
                  <a:pt x="252412" y="317500"/>
                  <a:pt x="284162" y="371475"/>
                </a:cubicBezTo>
                <a:cubicBezTo>
                  <a:pt x="315912" y="425450"/>
                  <a:pt x="498475" y="514350"/>
                  <a:pt x="588962" y="523875"/>
                </a:cubicBezTo>
                <a:cubicBezTo>
                  <a:pt x="679450" y="533400"/>
                  <a:pt x="758825" y="428625"/>
                  <a:pt x="827087" y="428625"/>
                </a:cubicBezTo>
                <a:cubicBezTo>
                  <a:pt x="895349" y="428625"/>
                  <a:pt x="966787" y="455613"/>
                  <a:pt x="998537" y="523875"/>
                </a:cubicBezTo>
                <a:cubicBezTo>
                  <a:pt x="1030287" y="592138"/>
                  <a:pt x="973137" y="774700"/>
                  <a:pt x="1017587" y="838200"/>
                </a:cubicBezTo>
                <a:cubicBezTo>
                  <a:pt x="1062037" y="901700"/>
                  <a:pt x="1208087" y="919163"/>
                  <a:pt x="1265237" y="904875"/>
                </a:cubicBezTo>
                <a:cubicBezTo>
                  <a:pt x="1322387" y="890588"/>
                  <a:pt x="1414462" y="815975"/>
                  <a:pt x="1360487" y="752475"/>
                </a:cubicBezTo>
                <a:cubicBezTo>
                  <a:pt x="1306512" y="688975"/>
                  <a:pt x="1087437" y="579437"/>
                  <a:pt x="941387" y="523875"/>
                </a:cubicBezTo>
                <a:cubicBezTo>
                  <a:pt x="795337" y="468313"/>
                  <a:pt x="598487" y="436562"/>
                  <a:pt x="484187" y="419100"/>
                </a:cubicBezTo>
                <a:cubicBezTo>
                  <a:pt x="369887" y="401638"/>
                  <a:pt x="317499" y="442912"/>
                  <a:pt x="255587" y="419100"/>
                </a:cubicBezTo>
                <a:cubicBezTo>
                  <a:pt x="193675" y="395288"/>
                  <a:pt x="146050" y="322263"/>
                  <a:pt x="112712" y="276225"/>
                </a:cubicBezTo>
                <a:cubicBezTo>
                  <a:pt x="79375" y="230188"/>
                  <a:pt x="33337" y="173037"/>
                  <a:pt x="55562" y="142875"/>
                </a:cubicBezTo>
                <a:cubicBezTo>
                  <a:pt x="77787" y="112713"/>
                  <a:pt x="179387" y="107950"/>
                  <a:pt x="246062" y="95250"/>
                </a:cubicBezTo>
                <a:cubicBezTo>
                  <a:pt x="312737" y="82550"/>
                  <a:pt x="412750" y="31750"/>
                  <a:pt x="455612" y="66675"/>
                </a:cubicBezTo>
                <a:cubicBezTo>
                  <a:pt x="498474" y="101600"/>
                  <a:pt x="463550" y="247650"/>
                  <a:pt x="503237" y="304800"/>
                </a:cubicBezTo>
                <a:cubicBezTo>
                  <a:pt x="542925" y="361950"/>
                  <a:pt x="618331" y="385762"/>
                  <a:pt x="693737" y="409575"/>
                </a:cubicBezTo>
              </a:path>
            </a:pathLst>
          </a:custGeom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Полилиния 27"/>
          <p:cNvSpPr/>
          <p:nvPr/>
        </p:nvSpPr>
        <p:spPr>
          <a:xfrm>
            <a:off x="6007100" y="1309688"/>
            <a:ext cx="1350963" cy="452437"/>
          </a:xfrm>
          <a:custGeom>
            <a:avLst/>
            <a:gdLst>
              <a:gd name="connsiteX0" fmla="*/ 60325 w 1350963"/>
              <a:gd name="connsiteY0" fmla="*/ 223837 h 452437"/>
              <a:gd name="connsiteX1" fmla="*/ 231775 w 1350963"/>
              <a:gd name="connsiteY1" fmla="*/ 138112 h 452437"/>
              <a:gd name="connsiteX2" fmla="*/ 317500 w 1350963"/>
              <a:gd name="connsiteY2" fmla="*/ 119062 h 452437"/>
              <a:gd name="connsiteX3" fmla="*/ 460375 w 1350963"/>
              <a:gd name="connsiteY3" fmla="*/ 80962 h 452437"/>
              <a:gd name="connsiteX4" fmla="*/ 688975 w 1350963"/>
              <a:gd name="connsiteY4" fmla="*/ 42862 h 452437"/>
              <a:gd name="connsiteX5" fmla="*/ 841375 w 1350963"/>
              <a:gd name="connsiteY5" fmla="*/ 4762 h 452437"/>
              <a:gd name="connsiteX6" fmla="*/ 1050925 w 1350963"/>
              <a:gd name="connsiteY6" fmla="*/ 14287 h 452437"/>
              <a:gd name="connsiteX7" fmla="*/ 1222375 w 1350963"/>
              <a:gd name="connsiteY7" fmla="*/ 42862 h 452437"/>
              <a:gd name="connsiteX8" fmla="*/ 1336675 w 1350963"/>
              <a:gd name="connsiteY8" fmla="*/ 80962 h 452437"/>
              <a:gd name="connsiteX9" fmla="*/ 1308100 w 1350963"/>
              <a:gd name="connsiteY9" fmla="*/ 233362 h 452437"/>
              <a:gd name="connsiteX10" fmla="*/ 1174750 w 1350963"/>
              <a:gd name="connsiteY10" fmla="*/ 261937 h 452437"/>
              <a:gd name="connsiteX11" fmla="*/ 1031875 w 1350963"/>
              <a:gd name="connsiteY11" fmla="*/ 280987 h 452437"/>
              <a:gd name="connsiteX12" fmla="*/ 879475 w 1350963"/>
              <a:gd name="connsiteY12" fmla="*/ 300037 h 452437"/>
              <a:gd name="connsiteX13" fmla="*/ 688975 w 1350963"/>
              <a:gd name="connsiteY13" fmla="*/ 338137 h 452437"/>
              <a:gd name="connsiteX14" fmla="*/ 479425 w 1350963"/>
              <a:gd name="connsiteY14" fmla="*/ 376237 h 452437"/>
              <a:gd name="connsiteX15" fmla="*/ 384175 w 1350963"/>
              <a:gd name="connsiteY15" fmla="*/ 433387 h 452437"/>
              <a:gd name="connsiteX16" fmla="*/ 117475 w 1350963"/>
              <a:gd name="connsiteY16" fmla="*/ 442912 h 452437"/>
              <a:gd name="connsiteX17" fmla="*/ 50800 w 1350963"/>
              <a:gd name="connsiteY17" fmla="*/ 433387 h 452437"/>
              <a:gd name="connsiteX18" fmla="*/ 3175 w 1350963"/>
              <a:gd name="connsiteY18" fmla="*/ 328612 h 452437"/>
              <a:gd name="connsiteX19" fmla="*/ 60325 w 1350963"/>
              <a:gd name="connsiteY19" fmla="*/ 223837 h 4524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1350963" h="452437">
                <a:moveTo>
                  <a:pt x="60325" y="223837"/>
                </a:moveTo>
                <a:cubicBezTo>
                  <a:pt x="98425" y="192087"/>
                  <a:pt x="188913" y="155574"/>
                  <a:pt x="231775" y="138112"/>
                </a:cubicBezTo>
                <a:cubicBezTo>
                  <a:pt x="274637" y="120650"/>
                  <a:pt x="279400" y="128587"/>
                  <a:pt x="317500" y="119062"/>
                </a:cubicBezTo>
                <a:cubicBezTo>
                  <a:pt x="355600" y="109537"/>
                  <a:pt x="398463" y="93662"/>
                  <a:pt x="460375" y="80962"/>
                </a:cubicBezTo>
                <a:cubicBezTo>
                  <a:pt x="522288" y="68262"/>
                  <a:pt x="625475" y="55562"/>
                  <a:pt x="688975" y="42862"/>
                </a:cubicBezTo>
                <a:cubicBezTo>
                  <a:pt x="752475" y="30162"/>
                  <a:pt x="781050" y="9525"/>
                  <a:pt x="841375" y="4762"/>
                </a:cubicBezTo>
                <a:cubicBezTo>
                  <a:pt x="901700" y="0"/>
                  <a:pt x="987425" y="7937"/>
                  <a:pt x="1050925" y="14287"/>
                </a:cubicBezTo>
                <a:cubicBezTo>
                  <a:pt x="1114425" y="20637"/>
                  <a:pt x="1174750" y="31750"/>
                  <a:pt x="1222375" y="42862"/>
                </a:cubicBezTo>
                <a:cubicBezTo>
                  <a:pt x="1270000" y="53974"/>
                  <a:pt x="1322388" y="49212"/>
                  <a:pt x="1336675" y="80962"/>
                </a:cubicBezTo>
                <a:cubicBezTo>
                  <a:pt x="1350963" y="112712"/>
                  <a:pt x="1335088" y="203200"/>
                  <a:pt x="1308100" y="233362"/>
                </a:cubicBezTo>
                <a:cubicBezTo>
                  <a:pt x="1281113" y="263525"/>
                  <a:pt x="1220787" y="254000"/>
                  <a:pt x="1174750" y="261937"/>
                </a:cubicBezTo>
                <a:cubicBezTo>
                  <a:pt x="1128713" y="269874"/>
                  <a:pt x="1031875" y="280987"/>
                  <a:pt x="1031875" y="280987"/>
                </a:cubicBezTo>
                <a:cubicBezTo>
                  <a:pt x="982662" y="287337"/>
                  <a:pt x="936625" y="290512"/>
                  <a:pt x="879475" y="300037"/>
                </a:cubicBezTo>
                <a:cubicBezTo>
                  <a:pt x="822325" y="309562"/>
                  <a:pt x="688975" y="338137"/>
                  <a:pt x="688975" y="338137"/>
                </a:cubicBezTo>
                <a:cubicBezTo>
                  <a:pt x="622300" y="350837"/>
                  <a:pt x="530225" y="360362"/>
                  <a:pt x="479425" y="376237"/>
                </a:cubicBezTo>
                <a:cubicBezTo>
                  <a:pt x="428625" y="392112"/>
                  <a:pt x="444500" y="422275"/>
                  <a:pt x="384175" y="433387"/>
                </a:cubicBezTo>
                <a:cubicBezTo>
                  <a:pt x="323850" y="444499"/>
                  <a:pt x="173037" y="442912"/>
                  <a:pt x="117475" y="442912"/>
                </a:cubicBezTo>
                <a:cubicBezTo>
                  <a:pt x="61913" y="442912"/>
                  <a:pt x="69850" y="452437"/>
                  <a:pt x="50800" y="433387"/>
                </a:cubicBezTo>
                <a:cubicBezTo>
                  <a:pt x="31750" y="414337"/>
                  <a:pt x="6350" y="357187"/>
                  <a:pt x="3175" y="328612"/>
                </a:cubicBezTo>
                <a:cubicBezTo>
                  <a:pt x="0" y="300037"/>
                  <a:pt x="22225" y="255587"/>
                  <a:pt x="60325" y="223837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Полилиния 28">
            <a:hlinkClick r:id="rId8" action="ppaction://hlinksldjump"/>
          </p:cNvPr>
          <p:cNvSpPr/>
          <p:nvPr/>
        </p:nvSpPr>
        <p:spPr>
          <a:xfrm>
            <a:off x="5894388" y="1301750"/>
            <a:ext cx="1501775" cy="457200"/>
          </a:xfrm>
          <a:custGeom>
            <a:avLst/>
            <a:gdLst>
              <a:gd name="connsiteX0" fmla="*/ 173037 w 1501775"/>
              <a:gd name="connsiteY0" fmla="*/ 260350 h 457200"/>
              <a:gd name="connsiteX1" fmla="*/ 392112 w 1501775"/>
              <a:gd name="connsiteY1" fmla="*/ 165100 h 457200"/>
              <a:gd name="connsiteX2" fmla="*/ 611187 w 1501775"/>
              <a:gd name="connsiteY2" fmla="*/ 127000 h 457200"/>
              <a:gd name="connsiteX3" fmla="*/ 839787 w 1501775"/>
              <a:gd name="connsiteY3" fmla="*/ 107950 h 457200"/>
              <a:gd name="connsiteX4" fmla="*/ 1058862 w 1501775"/>
              <a:gd name="connsiteY4" fmla="*/ 50800 h 457200"/>
              <a:gd name="connsiteX5" fmla="*/ 1230312 w 1501775"/>
              <a:gd name="connsiteY5" fmla="*/ 50800 h 457200"/>
              <a:gd name="connsiteX6" fmla="*/ 1363662 w 1501775"/>
              <a:gd name="connsiteY6" fmla="*/ 79375 h 457200"/>
              <a:gd name="connsiteX7" fmla="*/ 1163637 w 1501775"/>
              <a:gd name="connsiteY7" fmla="*/ 250825 h 457200"/>
              <a:gd name="connsiteX8" fmla="*/ 1325562 w 1501775"/>
              <a:gd name="connsiteY8" fmla="*/ 222250 h 457200"/>
              <a:gd name="connsiteX9" fmla="*/ 1011237 w 1501775"/>
              <a:gd name="connsiteY9" fmla="*/ 117475 h 457200"/>
              <a:gd name="connsiteX10" fmla="*/ 1068387 w 1501775"/>
              <a:gd name="connsiteY10" fmla="*/ 260350 h 457200"/>
              <a:gd name="connsiteX11" fmla="*/ 877887 w 1501775"/>
              <a:gd name="connsiteY11" fmla="*/ 298450 h 457200"/>
              <a:gd name="connsiteX12" fmla="*/ 687387 w 1501775"/>
              <a:gd name="connsiteY12" fmla="*/ 317500 h 457200"/>
              <a:gd name="connsiteX13" fmla="*/ 515937 w 1501775"/>
              <a:gd name="connsiteY13" fmla="*/ 317500 h 457200"/>
              <a:gd name="connsiteX14" fmla="*/ 354012 w 1501775"/>
              <a:gd name="connsiteY14" fmla="*/ 374650 h 457200"/>
              <a:gd name="connsiteX15" fmla="*/ 239712 w 1501775"/>
              <a:gd name="connsiteY15" fmla="*/ 307975 h 457200"/>
              <a:gd name="connsiteX16" fmla="*/ 506412 w 1501775"/>
              <a:gd name="connsiteY16" fmla="*/ 231775 h 457200"/>
              <a:gd name="connsiteX17" fmla="*/ 735012 w 1501775"/>
              <a:gd name="connsiteY17" fmla="*/ 203200 h 457200"/>
              <a:gd name="connsiteX18" fmla="*/ 992187 w 1501775"/>
              <a:gd name="connsiteY18" fmla="*/ 136525 h 457200"/>
              <a:gd name="connsiteX19" fmla="*/ 1268412 w 1501775"/>
              <a:gd name="connsiteY19" fmla="*/ 79375 h 457200"/>
              <a:gd name="connsiteX20" fmla="*/ 1306512 w 1501775"/>
              <a:gd name="connsiteY20" fmla="*/ 165100 h 457200"/>
              <a:gd name="connsiteX21" fmla="*/ 1020762 w 1501775"/>
              <a:gd name="connsiteY21" fmla="*/ 41275 h 457200"/>
              <a:gd name="connsiteX22" fmla="*/ 1135062 w 1501775"/>
              <a:gd name="connsiteY22" fmla="*/ 279400 h 457200"/>
              <a:gd name="connsiteX23" fmla="*/ 744537 w 1501775"/>
              <a:gd name="connsiteY23" fmla="*/ 98425 h 457200"/>
              <a:gd name="connsiteX24" fmla="*/ 735012 w 1501775"/>
              <a:gd name="connsiteY24" fmla="*/ 269875 h 457200"/>
              <a:gd name="connsiteX25" fmla="*/ 354012 w 1501775"/>
              <a:gd name="connsiteY25" fmla="*/ 107950 h 457200"/>
              <a:gd name="connsiteX26" fmla="*/ 534987 w 1501775"/>
              <a:gd name="connsiteY26" fmla="*/ 441325 h 457200"/>
              <a:gd name="connsiteX27" fmla="*/ 239712 w 1501775"/>
              <a:gd name="connsiteY27" fmla="*/ 203200 h 457200"/>
              <a:gd name="connsiteX28" fmla="*/ 192087 w 1501775"/>
              <a:gd name="connsiteY28" fmla="*/ 317500 h 457200"/>
              <a:gd name="connsiteX29" fmla="*/ 1392237 w 1501775"/>
              <a:gd name="connsiteY29" fmla="*/ 127000 h 457200"/>
              <a:gd name="connsiteX30" fmla="*/ 849312 w 1501775"/>
              <a:gd name="connsiteY30" fmla="*/ 222250 h 457200"/>
              <a:gd name="connsiteX31" fmla="*/ 363537 w 1501775"/>
              <a:gd name="connsiteY31" fmla="*/ 422275 h 457200"/>
              <a:gd name="connsiteX32" fmla="*/ 725487 w 1501775"/>
              <a:gd name="connsiteY32" fmla="*/ 60325 h 457200"/>
              <a:gd name="connsiteX33" fmla="*/ 963612 w 1501775"/>
              <a:gd name="connsiteY33" fmla="*/ 88900 h 457200"/>
              <a:gd name="connsiteX34" fmla="*/ 1316037 w 1501775"/>
              <a:gd name="connsiteY34" fmla="*/ 269875 h 457200"/>
              <a:gd name="connsiteX35" fmla="*/ 1439862 w 1501775"/>
              <a:gd name="connsiteY35" fmla="*/ 107950 h 457200"/>
              <a:gd name="connsiteX36" fmla="*/ 1401762 w 1501775"/>
              <a:gd name="connsiteY36" fmla="*/ 60325 h 457200"/>
              <a:gd name="connsiteX37" fmla="*/ 1220787 w 1501775"/>
              <a:gd name="connsiteY37" fmla="*/ 31750 h 457200"/>
              <a:gd name="connsiteX38" fmla="*/ 754062 w 1501775"/>
              <a:gd name="connsiteY38" fmla="*/ 12700 h 457200"/>
              <a:gd name="connsiteX39" fmla="*/ 468312 w 1501775"/>
              <a:gd name="connsiteY39" fmla="*/ 107950 h 457200"/>
              <a:gd name="connsiteX40" fmla="*/ 173037 w 1501775"/>
              <a:gd name="connsiteY40" fmla="*/ 260350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1501775" h="457200">
                <a:moveTo>
                  <a:pt x="173037" y="260350"/>
                </a:moveTo>
                <a:cubicBezTo>
                  <a:pt x="160337" y="269875"/>
                  <a:pt x="319087" y="187325"/>
                  <a:pt x="392112" y="165100"/>
                </a:cubicBezTo>
                <a:cubicBezTo>
                  <a:pt x="465137" y="142875"/>
                  <a:pt x="536575" y="136525"/>
                  <a:pt x="611187" y="127000"/>
                </a:cubicBezTo>
                <a:cubicBezTo>
                  <a:pt x="685799" y="117475"/>
                  <a:pt x="765175" y="120650"/>
                  <a:pt x="839787" y="107950"/>
                </a:cubicBezTo>
                <a:cubicBezTo>
                  <a:pt x="914399" y="95250"/>
                  <a:pt x="993775" y="60325"/>
                  <a:pt x="1058862" y="50800"/>
                </a:cubicBezTo>
                <a:cubicBezTo>
                  <a:pt x="1123949" y="41275"/>
                  <a:pt x="1179512" y="46038"/>
                  <a:pt x="1230312" y="50800"/>
                </a:cubicBezTo>
                <a:cubicBezTo>
                  <a:pt x="1281112" y="55562"/>
                  <a:pt x="1374774" y="46038"/>
                  <a:pt x="1363662" y="79375"/>
                </a:cubicBezTo>
                <a:cubicBezTo>
                  <a:pt x="1352550" y="112712"/>
                  <a:pt x="1169987" y="227013"/>
                  <a:pt x="1163637" y="250825"/>
                </a:cubicBezTo>
                <a:cubicBezTo>
                  <a:pt x="1157287" y="274637"/>
                  <a:pt x="1350962" y="244475"/>
                  <a:pt x="1325562" y="222250"/>
                </a:cubicBezTo>
                <a:cubicBezTo>
                  <a:pt x="1300162" y="200025"/>
                  <a:pt x="1054099" y="111125"/>
                  <a:pt x="1011237" y="117475"/>
                </a:cubicBezTo>
                <a:cubicBezTo>
                  <a:pt x="968375" y="123825"/>
                  <a:pt x="1090612" y="230188"/>
                  <a:pt x="1068387" y="260350"/>
                </a:cubicBezTo>
                <a:cubicBezTo>
                  <a:pt x="1046162" y="290512"/>
                  <a:pt x="941387" y="288925"/>
                  <a:pt x="877887" y="298450"/>
                </a:cubicBezTo>
                <a:cubicBezTo>
                  <a:pt x="814387" y="307975"/>
                  <a:pt x="747712" y="314325"/>
                  <a:pt x="687387" y="317500"/>
                </a:cubicBezTo>
                <a:cubicBezTo>
                  <a:pt x="627062" y="320675"/>
                  <a:pt x="571499" y="307975"/>
                  <a:pt x="515937" y="317500"/>
                </a:cubicBezTo>
                <a:cubicBezTo>
                  <a:pt x="460375" y="327025"/>
                  <a:pt x="400049" y="376237"/>
                  <a:pt x="354012" y="374650"/>
                </a:cubicBezTo>
                <a:cubicBezTo>
                  <a:pt x="307975" y="373063"/>
                  <a:pt x="214312" y="331788"/>
                  <a:pt x="239712" y="307975"/>
                </a:cubicBezTo>
                <a:cubicBezTo>
                  <a:pt x="265112" y="284163"/>
                  <a:pt x="423862" y="249237"/>
                  <a:pt x="506412" y="231775"/>
                </a:cubicBezTo>
                <a:cubicBezTo>
                  <a:pt x="588962" y="214313"/>
                  <a:pt x="654050" y="219075"/>
                  <a:pt x="735012" y="203200"/>
                </a:cubicBezTo>
                <a:cubicBezTo>
                  <a:pt x="815975" y="187325"/>
                  <a:pt x="903287" y="157162"/>
                  <a:pt x="992187" y="136525"/>
                </a:cubicBezTo>
                <a:cubicBezTo>
                  <a:pt x="1081087" y="115888"/>
                  <a:pt x="1216025" y="74613"/>
                  <a:pt x="1268412" y="79375"/>
                </a:cubicBezTo>
                <a:cubicBezTo>
                  <a:pt x="1320799" y="84137"/>
                  <a:pt x="1347787" y="171450"/>
                  <a:pt x="1306512" y="165100"/>
                </a:cubicBezTo>
                <a:cubicBezTo>
                  <a:pt x="1265237" y="158750"/>
                  <a:pt x="1049337" y="22225"/>
                  <a:pt x="1020762" y="41275"/>
                </a:cubicBezTo>
                <a:cubicBezTo>
                  <a:pt x="992187" y="60325"/>
                  <a:pt x="1181100" y="269875"/>
                  <a:pt x="1135062" y="279400"/>
                </a:cubicBezTo>
                <a:cubicBezTo>
                  <a:pt x="1089025" y="288925"/>
                  <a:pt x="811212" y="100012"/>
                  <a:pt x="744537" y="98425"/>
                </a:cubicBezTo>
                <a:cubicBezTo>
                  <a:pt x="677862" y="96838"/>
                  <a:pt x="800099" y="268288"/>
                  <a:pt x="735012" y="269875"/>
                </a:cubicBezTo>
                <a:cubicBezTo>
                  <a:pt x="669925" y="271462"/>
                  <a:pt x="387350" y="79375"/>
                  <a:pt x="354012" y="107950"/>
                </a:cubicBezTo>
                <a:cubicBezTo>
                  <a:pt x="320675" y="136525"/>
                  <a:pt x="554037" y="425450"/>
                  <a:pt x="534987" y="441325"/>
                </a:cubicBezTo>
                <a:cubicBezTo>
                  <a:pt x="515937" y="457200"/>
                  <a:pt x="296862" y="223837"/>
                  <a:pt x="239712" y="203200"/>
                </a:cubicBezTo>
                <a:cubicBezTo>
                  <a:pt x="182562" y="182563"/>
                  <a:pt x="0" y="330200"/>
                  <a:pt x="192087" y="317500"/>
                </a:cubicBezTo>
                <a:cubicBezTo>
                  <a:pt x="384174" y="304800"/>
                  <a:pt x="1282700" y="142875"/>
                  <a:pt x="1392237" y="127000"/>
                </a:cubicBezTo>
                <a:cubicBezTo>
                  <a:pt x="1501775" y="111125"/>
                  <a:pt x="1020762" y="173037"/>
                  <a:pt x="849312" y="222250"/>
                </a:cubicBezTo>
                <a:cubicBezTo>
                  <a:pt x="677862" y="271463"/>
                  <a:pt x="384175" y="449263"/>
                  <a:pt x="363537" y="422275"/>
                </a:cubicBezTo>
                <a:cubicBezTo>
                  <a:pt x="342899" y="395287"/>
                  <a:pt x="625475" y="115888"/>
                  <a:pt x="725487" y="60325"/>
                </a:cubicBezTo>
                <a:cubicBezTo>
                  <a:pt x="825500" y="4763"/>
                  <a:pt x="865187" y="53975"/>
                  <a:pt x="963612" y="88900"/>
                </a:cubicBezTo>
                <a:cubicBezTo>
                  <a:pt x="1062037" y="123825"/>
                  <a:pt x="1236662" y="266700"/>
                  <a:pt x="1316037" y="269875"/>
                </a:cubicBezTo>
                <a:cubicBezTo>
                  <a:pt x="1395412" y="273050"/>
                  <a:pt x="1425575" y="142875"/>
                  <a:pt x="1439862" y="107950"/>
                </a:cubicBezTo>
                <a:cubicBezTo>
                  <a:pt x="1454150" y="73025"/>
                  <a:pt x="1438275" y="73025"/>
                  <a:pt x="1401762" y="60325"/>
                </a:cubicBezTo>
                <a:cubicBezTo>
                  <a:pt x="1365250" y="47625"/>
                  <a:pt x="1328737" y="39688"/>
                  <a:pt x="1220787" y="31750"/>
                </a:cubicBezTo>
                <a:cubicBezTo>
                  <a:pt x="1112837" y="23813"/>
                  <a:pt x="879475" y="0"/>
                  <a:pt x="754062" y="12700"/>
                </a:cubicBezTo>
                <a:cubicBezTo>
                  <a:pt x="628650" y="25400"/>
                  <a:pt x="571499" y="63500"/>
                  <a:pt x="468312" y="107950"/>
                </a:cubicBezTo>
                <a:cubicBezTo>
                  <a:pt x="365125" y="152400"/>
                  <a:pt x="185737" y="250825"/>
                  <a:pt x="173037" y="260350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Полилиния 29">
            <a:hlinkClick r:id="rId8" action="ppaction://hlinksldjump"/>
          </p:cNvPr>
          <p:cNvSpPr/>
          <p:nvPr/>
        </p:nvSpPr>
        <p:spPr>
          <a:xfrm>
            <a:off x="7161213" y="1743075"/>
            <a:ext cx="917574" cy="1001713"/>
          </a:xfrm>
          <a:custGeom>
            <a:avLst/>
            <a:gdLst>
              <a:gd name="connsiteX0" fmla="*/ 58737 w 917574"/>
              <a:gd name="connsiteY0" fmla="*/ 114300 h 1001713"/>
              <a:gd name="connsiteX1" fmla="*/ 39687 w 917574"/>
              <a:gd name="connsiteY1" fmla="*/ 171450 h 1001713"/>
              <a:gd name="connsiteX2" fmla="*/ 125412 w 917574"/>
              <a:gd name="connsiteY2" fmla="*/ 333375 h 1001713"/>
              <a:gd name="connsiteX3" fmla="*/ 211137 w 917574"/>
              <a:gd name="connsiteY3" fmla="*/ 457200 h 1001713"/>
              <a:gd name="connsiteX4" fmla="*/ 325437 w 917574"/>
              <a:gd name="connsiteY4" fmla="*/ 723900 h 1001713"/>
              <a:gd name="connsiteX5" fmla="*/ 477837 w 917574"/>
              <a:gd name="connsiteY5" fmla="*/ 962025 h 1001713"/>
              <a:gd name="connsiteX6" fmla="*/ 687387 w 917574"/>
              <a:gd name="connsiteY6" fmla="*/ 962025 h 1001713"/>
              <a:gd name="connsiteX7" fmla="*/ 858837 w 917574"/>
              <a:gd name="connsiteY7" fmla="*/ 923925 h 1001713"/>
              <a:gd name="connsiteX8" fmla="*/ 915987 w 917574"/>
              <a:gd name="connsiteY8" fmla="*/ 800100 h 1001713"/>
              <a:gd name="connsiteX9" fmla="*/ 868362 w 917574"/>
              <a:gd name="connsiteY9" fmla="*/ 552450 h 1001713"/>
              <a:gd name="connsiteX10" fmla="*/ 630237 w 917574"/>
              <a:gd name="connsiteY10" fmla="*/ 180975 h 1001713"/>
              <a:gd name="connsiteX11" fmla="*/ 363537 w 917574"/>
              <a:gd name="connsiteY11" fmla="*/ 28575 h 1001713"/>
              <a:gd name="connsiteX12" fmla="*/ 182562 w 917574"/>
              <a:gd name="connsiteY12" fmla="*/ 19050 h 1001713"/>
              <a:gd name="connsiteX13" fmla="*/ 125412 w 917574"/>
              <a:gd name="connsiteY13" fmla="*/ 142875 h 1001713"/>
              <a:gd name="connsiteX14" fmla="*/ 249237 w 917574"/>
              <a:gd name="connsiteY14" fmla="*/ 419100 h 1001713"/>
              <a:gd name="connsiteX15" fmla="*/ 420687 w 917574"/>
              <a:gd name="connsiteY15" fmla="*/ 704850 h 1001713"/>
              <a:gd name="connsiteX16" fmla="*/ 525462 w 917574"/>
              <a:gd name="connsiteY16" fmla="*/ 876300 h 1001713"/>
              <a:gd name="connsiteX17" fmla="*/ 715962 w 917574"/>
              <a:gd name="connsiteY17" fmla="*/ 933450 h 1001713"/>
              <a:gd name="connsiteX18" fmla="*/ 849312 w 917574"/>
              <a:gd name="connsiteY18" fmla="*/ 847725 h 1001713"/>
              <a:gd name="connsiteX19" fmla="*/ 782637 w 917574"/>
              <a:gd name="connsiteY19" fmla="*/ 571500 h 1001713"/>
              <a:gd name="connsiteX20" fmla="*/ 668337 w 917574"/>
              <a:gd name="connsiteY20" fmla="*/ 276225 h 1001713"/>
              <a:gd name="connsiteX21" fmla="*/ 496887 w 917574"/>
              <a:gd name="connsiteY21" fmla="*/ 152400 h 1001713"/>
              <a:gd name="connsiteX22" fmla="*/ 334962 w 917574"/>
              <a:gd name="connsiteY22" fmla="*/ 47625 h 1001713"/>
              <a:gd name="connsiteX23" fmla="*/ 220662 w 917574"/>
              <a:gd name="connsiteY23" fmla="*/ 171450 h 1001713"/>
              <a:gd name="connsiteX24" fmla="*/ 363537 w 917574"/>
              <a:gd name="connsiteY24" fmla="*/ 419100 h 1001713"/>
              <a:gd name="connsiteX25" fmla="*/ 506412 w 917574"/>
              <a:gd name="connsiteY25" fmla="*/ 714375 h 1001713"/>
              <a:gd name="connsiteX26" fmla="*/ 620712 w 917574"/>
              <a:gd name="connsiteY26" fmla="*/ 828675 h 1001713"/>
              <a:gd name="connsiteX27" fmla="*/ 735012 w 917574"/>
              <a:gd name="connsiteY27" fmla="*/ 838200 h 1001713"/>
              <a:gd name="connsiteX28" fmla="*/ 744537 w 917574"/>
              <a:gd name="connsiteY28" fmla="*/ 647700 h 1001713"/>
              <a:gd name="connsiteX29" fmla="*/ 649287 w 917574"/>
              <a:gd name="connsiteY29" fmla="*/ 342900 h 1001713"/>
              <a:gd name="connsiteX30" fmla="*/ 420687 w 917574"/>
              <a:gd name="connsiteY30" fmla="*/ 114300 h 1001713"/>
              <a:gd name="connsiteX31" fmla="*/ 296862 w 917574"/>
              <a:gd name="connsiteY31" fmla="*/ 123825 h 1001713"/>
              <a:gd name="connsiteX32" fmla="*/ 477837 w 917574"/>
              <a:gd name="connsiteY32" fmla="*/ 371475 h 1001713"/>
              <a:gd name="connsiteX33" fmla="*/ 563562 w 917574"/>
              <a:gd name="connsiteY33" fmla="*/ 647700 h 1001713"/>
              <a:gd name="connsiteX34" fmla="*/ 706437 w 917574"/>
              <a:gd name="connsiteY34" fmla="*/ 781050 h 1001713"/>
              <a:gd name="connsiteX35" fmla="*/ 687387 w 917574"/>
              <a:gd name="connsiteY35" fmla="*/ 476250 h 1001713"/>
              <a:gd name="connsiteX36" fmla="*/ 534987 w 917574"/>
              <a:gd name="connsiteY36" fmla="*/ 276225 h 1001713"/>
              <a:gd name="connsiteX37" fmla="*/ 392112 w 917574"/>
              <a:gd name="connsiteY37" fmla="*/ 161925 h 1001713"/>
              <a:gd name="connsiteX38" fmla="*/ 58737 w 917574"/>
              <a:gd name="connsiteY38" fmla="*/ 114300 h 10017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917574" h="1001713">
                <a:moveTo>
                  <a:pt x="58737" y="114300"/>
                </a:moveTo>
                <a:cubicBezTo>
                  <a:pt x="0" y="115887"/>
                  <a:pt x="28575" y="134938"/>
                  <a:pt x="39687" y="171450"/>
                </a:cubicBezTo>
                <a:cubicBezTo>
                  <a:pt x="50799" y="207962"/>
                  <a:pt x="96837" y="285750"/>
                  <a:pt x="125412" y="333375"/>
                </a:cubicBezTo>
                <a:cubicBezTo>
                  <a:pt x="153987" y="381000"/>
                  <a:pt x="177799" y="392112"/>
                  <a:pt x="211137" y="457200"/>
                </a:cubicBezTo>
                <a:cubicBezTo>
                  <a:pt x="244475" y="522288"/>
                  <a:pt x="280987" y="639763"/>
                  <a:pt x="325437" y="723900"/>
                </a:cubicBezTo>
                <a:cubicBezTo>
                  <a:pt x="369887" y="808038"/>
                  <a:pt x="417512" y="922337"/>
                  <a:pt x="477837" y="962025"/>
                </a:cubicBezTo>
                <a:cubicBezTo>
                  <a:pt x="538162" y="1001713"/>
                  <a:pt x="623887" y="968375"/>
                  <a:pt x="687387" y="962025"/>
                </a:cubicBezTo>
                <a:cubicBezTo>
                  <a:pt x="750887" y="955675"/>
                  <a:pt x="820737" y="950912"/>
                  <a:pt x="858837" y="923925"/>
                </a:cubicBezTo>
                <a:cubicBezTo>
                  <a:pt x="896937" y="896938"/>
                  <a:pt x="914400" y="862012"/>
                  <a:pt x="915987" y="800100"/>
                </a:cubicBezTo>
                <a:cubicBezTo>
                  <a:pt x="917574" y="738188"/>
                  <a:pt x="915987" y="655637"/>
                  <a:pt x="868362" y="552450"/>
                </a:cubicBezTo>
                <a:cubicBezTo>
                  <a:pt x="820737" y="449263"/>
                  <a:pt x="714375" y="268288"/>
                  <a:pt x="630237" y="180975"/>
                </a:cubicBezTo>
                <a:cubicBezTo>
                  <a:pt x="546099" y="93662"/>
                  <a:pt x="438150" y="55563"/>
                  <a:pt x="363537" y="28575"/>
                </a:cubicBezTo>
                <a:cubicBezTo>
                  <a:pt x="288925" y="1588"/>
                  <a:pt x="222250" y="0"/>
                  <a:pt x="182562" y="19050"/>
                </a:cubicBezTo>
                <a:cubicBezTo>
                  <a:pt x="142874" y="38100"/>
                  <a:pt x="114300" y="76200"/>
                  <a:pt x="125412" y="142875"/>
                </a:cubicBezTo>
                <a:cubicBezTo>
                  <a:pt x="136525" y="209550"/>
                  <a:pt x="200025" y="325438"/>
                  <a:pt x="249237" y="419100"/>
                </a:cubicBezTo>
                <a:cubicBezTo>
                  <a:pt x="298449" y="512762"/>
                  <a:pt x="374650" y="628650"/>
                  <a:pt x="420687" y="704850"/>
                </a:cubicBezTo>
                <a:cubicBezTo>
                  <a:pt x="466725" y="781050"/>
                  <a:pt x="476250" y="838200"/>
                  <a:pt x="525462" y="876300"/>
                </a:cubicBezTo>
                <a:cubicBezTo>
                  <a:pt x="574675" y="914400"/>
                  <a:pt x="661987" y="938213"/>
                  <a:pt x="715962" y="933450"/>
                </a:cubicBezTo>
                <a:cubicBezTo>
                  <a:pt x="769937" y="928687"/>
                  <a:pt x="838200" y="908050"/>
                  <a:pt x="849312" y="847725"/>
                </a:cubicBezTo>
                <a:cubicBezTo>
                  <a:pt x="860424" y="787400"/>
                  <a:pt x="812800" y="666750"/>
                  <a:pt x="782637" y="571500"/>
                </a:cubicBezTo>
                <a:cubicBezTo>
                  <a:pt x="752474" y="476250"/>
                  <a:pt x="715962" y="346075"/>
                  <a:pt x="668337" y="276225"/>
                </a:cubicBezTo>
                <a:cubicBezTo>
                  <a:pt x="620712" y="206375"/>
                  <a:pt x="552449" y="190500"/>
                  <a:pt x="496887" y="152400"/>
                </a:cubicBezTo>
                <a:cubicBezTo>
                  <a:pt x="441325" y="114300"/>
                  <a:pt x="380999" y="44450"/>
                  <a:pt x="334962" y="47625"/>
                </a:cubicBezTo>
                <a:cubicBezTo>
                  <a:pt x="288925" y="50800"/>
                  <a:pt x="215900" y="109538"/>
                  <a:pt x="220662" y="171450"/>
                </a:cubicBezTo>
                <a:cubicBezTo>
                  <a:pt x="225425" y="233363"/>
                  <a:pt x="315912" y="328613"/>
                  <a:pt x="363537" y="419100"/>
                </a:cubicBezTo>
                <a:cubicBezTo>
                  <a:pt x="411162" y="509587"/>
                  <a:pt x="463550" y="646113"/>
                  <a:pt x="506412" y="714375"/>
                </a:cubicBezTo>
                <a:cubicBezTo>
                  <a:pt x="549274" y="782637"/>
                  <a:pt x="582612" y="808038"/>
                  <a:pt x="620712" y="828675"/>
                </a:cubicBezTo>
                <a:cubicBezTo>
                  <a:pt x="658812" y="849312"/>
                  <a:pt x="714375" y="868362"/>
                  <a:pt x="735012" y="838200"/>
                </a:cubicBezTo>
                <a:cubicBezTo>
                  <a:pt x="755649" y="808038"/>
                  <a:pt x="758824" y="730250"/>
                  <a:pt x="744537" y="647700"/>
                </a:cubicBezTo>
                <a:cubicBezTo>
                  <a:pt x="730250" y="565150"/>
                  <a:pt x="703262" y="431800"/>
                  <a:pt x="649287" y="342900"/>
                </a:cubicBezTo>
                <a:cubicBezTo>
                  <a:pt x="595312" y="254000"/>
                  <a:pt x="479424" y="150812"/>
                  <a:pt x="420687" y="114300"/>
                </a:cubicBezTo>
                <a:cubicBezTo>
                  <a:pt x="361950" y="77788"/>
                  <a:pt x="287337" y="80963"/>
                  <a:pt x="296862" y="123825"/>
                </a:cubicBezTo>
                <a:cubicBezTo>
                  <a:pt x="306387" y="166687"/>
                  <a:pt x="433387" y="284163"/>
                  <a:pt x="477837" y="371475"/>
                </a:cubicBezTo>
                <a:cubicBezTo>
                  <a:pt x="522287" y="458787"/>
                  <a:pt x="525462" y="579438"/>
                  <a:pt x="563562" y="647700"/>
                </a:cubicBezTo>
                <a:cubicBezTo>
                  <a:pt x="601662" y="715963"/>
                  <a:pt x="685800" y="809625"/>
                  <a:pt x="706437" y="781050"/>
                </a:cubicBezTo>
                <a:cubicBezTo>
                  <a:pt x="727074" y="752475"/>
                  <a:pt x="715962" y="560387"/>
                  <a:pt x="687387" y="476250"/>
                </a:cubicBezTo>
                <a:cubicBezTo>
                  <a:pt x="658812" y="392113"/>
                  <a:pt x="584199" y="328612"/>
                  <a:pt x="534987" y="276225"/>
                </a:cubicBezTo>
                <a:cubicBezTo>
                  <a:pt x="485775" y="223838"/>
                  <a:pt x="465137" y="188913"/>
                  <a:pt x="392112" y="161925"/>
                </a:cubicBezTo>
                <a:cubicBezTo>
                  <a:pt x="319087" y="134938"/>
                  <a:pt x="117474" y="112713"/>
                  <a:pt x="58737" y="114300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Полилиния 30">
            <a:hlinkClick r:id="rId8" action="ppaction://hlinksldjump"/>
          </p:cNvPr>
          <p:cNvSpPr/>
          <p:nvPr/>
        </p:nvSpPr>
        <p:spPr>
          <a:xfrm>
            <a:off x="7135813" y="1671638"/>
            <a:ext cx="1003300" cy="1150937"/>
          </a:xfrm>
          <a:custGeom>
            <a:avLst/>
            <a:gdLst>
              <a:gd name="connsiteX0" fmla="*/ 160337 w 1003300"/>
              <a:gd name="connsiteY0" fmla="*/ 157162 h 1150937"/>
              <a:gd name="connsiteX1" fmla="*/ 788987 w 1003300"/>
              <a:gd name="connsiteY1" fmla="*/ 995362 h 1150937"/>
              <a:gd name="connsiteX2" fmla="*/ 265112 w 1003300"/>
              <a:gd name="connsiteY2" fmla="*/ 90487 h 1150937"/>
              <a:gd name="connsiteX3" fmla="*/ 855662 w 1003300"/>
              <a:gd name="connsiteY3" fmla="*/ 947737 h 1150937"/>
              <a:gd name="connsiteX4" fmla="*/ 446087 w 1003300"/>
              <a:gd name="connsiteY4" fmla="*/ 166687 h 1150937"/>
              <a:gd name="connsiteX5" fmla="*/ 903287 w 1003300"/>
              <a:gd name="connsiteY5" fmla="*/ 766762 h 1150937"/>
              <a:gd name="connsiteX6" fmla="*/ 407987 w 1003300"/>
              <a:gd name="connsiteY6" fmla="*/ 938212 h 1150937"/>
              <a:gd name="connsiteX7" fmla="*/ 569912 w 1003300"/>
              <a:gd name="connsiteY7" fmla="*/ 271462 h 1150937"/>
              <a:gd name="connsiteX8" fmla="*/ 103187 w 1003300"/>
              <a:gd name="connsiteY8" fmla="*/ 280987 h 1150937"/>
              <a:gd name="connsiteX9" fmla="*/ 360362 w 1003300"/>
              <a:gd name="connsiteY9" fmla="*/ 566737 h 1150937"/>
              <a:gd name="connsiteX10" fmla="*/ 617537 w 1003300"/>
              <a:gd name="connsiteY10" fmla="*/ 1004887 h 1150937"/>
              <a:gd name="connsiteX11" fmla="*/ 731837 w 1003300"/>
              <a:gd name="connsiteY11" fmla="*/ 1004887 h 1150937"/>
              <a:gd name="connsiteX12" fmla="*/ 236537 w 1003300"/>
              <a:gd name="connsiteY12" fmla="*/ 128587 h 1150937"/>
              <a:gd name="connsiteX13" fmla="*/ 103187 w 1003300"/>
              <a:gd name="connsiteY13" fmla="*/ 233362 h 1150937"/>
              <a:gd name="connsiteX14" fmla="*/ 407987 w 1003300"/>
              <a:gd name="connsiteY14" fmla="*/ 804862 h 1150937"/>
              <a:gd name="connsiteX15" fmla="*/ 350837 w 1003300"/>
              <a:gd name="connsiteY15" fmla="*/ 747712 h 1150937"/>
              <a:gd name="connsiteX16" fmla="*/ 817562 w 1003300"/>
              <a:gd name="connsiteY16" fmla="*/ 595312 h 1150937"/>
              <a:gd name="connsiteX17" fmla="*/ 417512 w 1003300"/>
              <a:gd name="connsiteY17" fmla="*/ 909637 h 1150937"/>
              <a:gd name="connsiteX18" fmla="*/ 903287 w 1003300"/>
              <a:gd name="connsiteY18" fmla="*/ 766762 h 1150937"/>
              <a:gd name="connsiteX19" fmla="*/ 484187 w 1003300"/>
              <a:gd name="connsiteY19" fmla="*/ 1042987 h 1150937"/>
              <a:gd name="connsiteX20" fmla="*/ 922337 w 1003300"/>
              <a:gd name="connsiteY20" fmla="*/ 947737 h 1150937"/>
              <a:gd name="connsiteX21" fmla="*/ 293687 w 1003300"/>
              <a:gd name="connsiteY21" fmla="*/ 614362 h 1150937"/>
              <a:gd name="connsiteX22" fmla="*/ 750887 w 1003300"/>
              <a:gd name="connsiteY22" fmla="*/ 452437 h 1150937"/>
              <a:gd name="connsiteX23" fmla="*/ 236537 w 1003300"/>
              <a:gd name="connsiteY23" fmla="*/ 442912 h 1150937"/>
              <a:gd name="connsiteX24" fmla="*/ 579437 w 1003300"/>
              <a:gd name="connsiteY24" fmla="*/ 214312 h 1150937"/>
              <a:gd name="connsiteX25" fmla="*/ 169862 w 1003300"/>
              <a:gd name="connsiteY25" fmla="*/ 309562 h 1150937"/>
              <a:gd name="connsiteX26" fmla="*/ 36512 w 1003300"/>
              <a:gd name="connsiteY26" fmla="*/ 233362 h 1150937"/>
              <a:gd name="connsiteX27" fmla="*/ 388937 w 1003300"/>
              <a:gd name="connsiteY27" fmla="*/ 90487 h 1150937"/>
              <a:gd name="connsiteX28" fmla="*/ 779462 w 1003300"/>
              <a:gd name="connsiteY28" fmla="*/ 576262 h 1150937"/>
              <a:gd name="connsiteX29" fmla="*/ 931862 w 1003300"/>
              <a:gd name="connsiteY29" fmla="*/ 947737 h 1150937"/>
              <a:gd name="connsiteX30" fmla="*/ 350837 w 1003300"/>
              <a:gd name="connsiteY30" fmla="*/ 119062 h 1150937"/>
              <a:gd name="connsiteX31" fmla="*/ 503237 w 1003300"/>
              <a:gd name="connsiteY31" fmla="*/ 900112 h 1150937"/>
              <a:gd name="connsiteX32" fmla="*/ 331787 w 1003300"/>
              <a:gd name="connsiteY32" fmla="*/ 500062 h 11509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1003300" h="1150937">
                <a:moveTo>
                  <a:pt x="160337" y="157162"/>
                </a:moveTo>
                <a:cubicBezTo>
                  <a:pt x="465931" y="581818"/>
                  <a:pt x="771525" y="1006474"/>
                  <a:pt x="788987" y="995362"/>
                </a:cubicBezTo>
                <a:cubicBezTo>
                  <a:pt x="806449" y="984250"/>
                  <a:pt x="254000" y="98425"/>
                  <a:pt x="265112" y="90487"/>
                </a:cubicBezTo>
                <a:cubicBezTo>
                  <a:pt x="276225" y="82550"/>
                  <a:pt x="825500" y="935037"/>
                  <a:pt x="855662" y="947737"/>
                </a:cubicBezTo>
                <a:cubicBezTo>
                  <a:pt x="885825" y="960437"/>
                  <a:pt x="438149" y="196850"/>
                  <a:pt x="446087" y="166687"/>
                </a:cubicBezTo>
                <a:cubicBezTo>
                  <a:pt x="454025" y="136524"/>
                  <a:pt x="909637" y="638175"/>
                  <a:pt x="903287" y="766762"/>
                </a:cubicBezTo>
                <a:cubicBezTo>
                  <a:pt x="896937" y="895349"/>
                  <a:pt x="463549" y="1020762"/>
                  <a:pt x="407987" y="938212"/>
                </a:cubicBezTo>
                <a:cubicBezTo>
                  <a:pt x="352425" y="855662"/>
                  <a:pt x="620712" y="380999"/>
                  <a:pt x="569912" y="271462"/>
                </a:cubicBezTo>
                <a:cubicBezTo>
                  <a:pt x="519112" y="161925"/>
                  <a:pt x="138112" y="231775"/>
                  <a:pt x="103187" y="280987"/>
                </a:cubicBezTo>
                <a:cubicBezTo>
                  <a:pt x="68262" y="330200"/>
                  <a:pt x="274637" y="446087"/>
                  <a:pt x="360362" y="566737"/>
                </a:cubicBezTo>
                <a:cubicBezTo>
                  <a:pt x="446087" y="687387"/>
                  <a:pt x="555625" y="931862"/>
                  <a:pt x="617537" y="1004887"/>
                </a:cubicBezTo>
                <a:cubicBezTo>
                  <a:pt x="679450" y="1077912"/>
                  <a:pt x="795337" y="1150937"/>
                  <a:pt x="731837" y="1004887"/>
                </a:cubicBezTo>
                <a:cubicBezTo>
                  <a:pt x="668337" y="858837"/>
                  <a:pt x="341312" y="257174"/>
                  <a:pt x="236537" y="128587"/>
                </a:cubicBezTo>
                <a:cubicBezTo>
                  <a:pt x="131762" y="0"/>
                  <a:pt x="74612" y="120650"/>
                  <a:pt x="103187" y="233362"/>
                </a:cubicBezTo>
                <a:cubicBezTo>
                  <a:pt x="131762" y="346074"/>
                  <a:pt x="366712" y="719137"/>
                  <a:pt x="407987" y="804862"/>
                </a:cubicBezTo>
                <a:cubicBezTo>
                  <a:pt x="449262" y="890587"/>
                  <a:pt x="282574" y="782637"/>
                  <a:pt x="350837" y="747712"/>
                </a:cubicBezTo>
                <a:cubicBezTo>
                  <a:pt x="419100" y="712787"/>
                  <a:pt x="806450" y="568325"/>
                  <a:pt x="817562" y="595312"/>
                </a:cubicBezTo>
                <a:cubicBezTo>
                  <a:pt x="828674" y="622299"/>
                  <a:pt x="403225" y="881062"/>
                  <a:pt x="417512" y="909637"/>
                </a:cubicBezTo>
                <a:cubicBezTo>
                  <a:pt x="431799" y="938212"/>
                  <a:pt x="892175" y="744537"/>
                  <a:pt x="903287" y="766762"/>
                </a:cubicBezTo>
                <a:cubicBezTo>
                  <a:pt x="914399" y="788987"/>
                  <a:pt x="481012" y="1012824"/>
                  <a:pt x="484187" y="1042987"/>
                </a:cubicBezTo>
                <a:cubicBezTo>
                  <a:pt x="487362" y="1073150"/>
                  <a:pt x="954087" y="1019174"/>
                  <a:pt x="922337" y="947737"/>
                </a:cubicBezTo>
                <a:cubicBezTo>
                  <a:pt x="890587" y="876300"/>
                  <a:pt x="322262" y="696912"/>
                  <a:pt x="293687" y="614362"/>
                </a:cubicBezTo>
                <a:cubicBezTo>
                  <a:pt x="265112" y="531812"/>
                  <a:pt x="760412" y="481012"/>
                  <a:pt x="750887" y="452437"/>
                </a:cubicBezTo>
                <a:cubicBezTo>
                  <a:pt x="741362" y="423862"/>
                  <a:pt x="265112" y="482600"/>
                  <a:pt x="236537" y="442912"/>
                </a:cubicBezTo>
                <a:cubicBezTo>
                  <a:pt x="207962" y="403225"/>
                  <a:pt x="590549" y="236537"/>
                  <a:pt x="579437" y="214312"/>
                </a:cubicBezTo>
                <a:cubicBezTo>
                  <a:pt x="568325" y="192087"/>
                  <a:pt x="260349" y="306387"/>
                  <a:pt x="169862" y="309562"/>
                </a:cubicBezTo>
                <a:cubicBezTo>
                  <a:pt x="79375" y="312737"/>
                  <a:pt x="0" y="269874"/>
                  <a:pt x="36512" y="233362"/>
                </a:cubicBezTo>
                <a:cubicBezTo>
                  <a:pt x="73024" y="196850"/>
                  <a:pt x="265112" y="33337"/>
                  <a:pt x="388937" y="90487"/>
                </a:cubicBezTo>
                <a:cubicBezTo>
                  <a:pt x="512762" y="147637"/>
                  <a:pt x="688975" y="433387"/>
                  <a:pt x="779462" y="576262"/>
                </a:cubicBezTo>
                <a:cubicBezTo>
                  <a:pt x="869949" y="719137"/>
                  <a:pt x="1003300" y="1023937"/>
                  <a:pt x="931862" y="947737"/>
                </a:cubicBezTo>
                <a:cubicBezTo>
                  <a:pt x="860425" y="871537"/>
                  <a:pt x="422275" y="127000"/>
                  <a:pt x="350837" y="119062"/>
                </a:cubicBezTo>
                <a:cubicBezTo>
                  <a:pt x="279400" y="111125"/>
                  <a:pt x="506412" y="836612"/>
                  <a:pt x="503237" y="900112"/>
                </a:cubicBezTo>
                <a:cubicBezTo>
                  <a:pt x="500062" y="963612"/>
                  <a:pt x="415924" y="731837"/>
                  <a:pt x="331787" y="500062"/>
                </a:cubicBezTo>
              </a:path>
            </a:pathLst>
          </a:custGeom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Полилиния 33"/>
          <p:cNvSpPr/>
          <p:nvPr/>
        </p:nvSpPr>
        <p:spPr>
          <a:xfrm>
            <a:off x="4870450" y="1681163"/>
            <a:ext cx="1450975" cy="1106487"/>
          </a:xfrm>
          <a:custGeom>
            <a:avLst/>
            <a:gdLst>
              <a:gd name="connsiteX0" fmla="*/ 63500 w 1450975"/>
              <a:gd name="connsiteY0" fmla="*/ 709612 h 1106487"/>
              <a:gd name="connsiteX1" fmla="*/ 454025 w 1450975"/>
              <a:gd name="connsiteY1" fmla="*/ 128587 h 1106487"/>
              <a:gd name="connsiteX2" fmla="*/ 244475 w 1450975"/>
              <a:gd name="connsiteY2" fmla="*/ 328612 h 1106487"/>
              <a:gd name="connsiteX3" fmla="*/ 158750 w 1450975"/>
              <a:gd name="connsiteY3" fmla="*/ 452437 h 1106487"/>
              <a:gd name="connsiteX4" fmla="*/ 6350 w 1450975"/>
              <a:gd name="connsiteY4" fmla="*/ 757237 h 1106487"/>
              <a:gd name="connsiteX5" fmla="*/ 120650 w 1450975"/>
              <a:gd name="connsiteY5" fmla="*/ 976312 h 1106487"/>
              <a:gd name="connsiteX6" fmla="*/ 234950 w 1450975"/>
              <a:gd name="connsiteY6" fmla="*/ 1090612 h 1106487"/>
              <a:gd name="connsiteX7" fmla="*/ 273050 w 1450975"/>
              <a:gd name="connsiteY7" fmla="*/ 881062 h 1106487"/>
              <a:gd name="connsiteX8" fmla="*/ 434975 w 1450975"/>
              <a:gd name="connsiteY8" fmla="*/ 528637 h 1106487"/>
              <a:gd name="connsiteX9" fmla="*/ 692150 w 1450975"/>
              <a:gd name="connsiteY9" fmla="*/ 347662 h 1106487"/>
              <a:gd name="connsiteX10" fmla="*/ 1082675 w 1450975"/>
              <a:gd name="connsiteY10" fmla="*/ 204787 h 1106487"/>
              <a:gd name="connsiteX11" fmla="*/ 1330325 w 1450975"/>
              <a:gd name="connsiteY11" fmla="*/ 290512 h 1106487"/>
              <a:gd name="connsiteX12" fmla="*/ 1444625 w 1450975"/>
              <a:gd name="connsiteY12" fmla="*/ 442912 h 1106487"/>
              <a:gd name="connsiteX13" fmla="*/ 1368425 w 1450975"/>
              <a:gd name="connsiteY13" fmla="*/ 195262 h 1106487"/>
              <a:gd name="connsiteX14" fmla="*/ 1111250 w 1450975"/>
              <a:gd name="connsiteY14" fmla="*/ 42862 h 1106487"/>
              <a:gd name="connsiteX15" fmla="*/ 768350 w 1450975"/>
              <a:gd name="connsiteY15" fmla="*/ 4762 h 1106487"/>
              <a:gd name="connsiteX16" fmla="*/ 558800 w 1450975"/>
              <a:gd name="connsiteY16" fmla="*/ 71437 h 1106487"/>
              <a:gd name="connsiteX17" fmla="*/ 415925 w 1450975"/>
              <a:gd name="connsiteY17" fmla="*/ 280987 h 1106487"/>
              <a:gd name="connsiteX18" fmla="*/ 215900 w 1450975"/>
              <a:gd name="connsiteY18" fmla="*/ 547687 h 1106487"/>
              <a:gd name="connsiteX19" fmla="*/ 168275 w 1450975"/>
              <a:gd name="connsiteY19" fmla="*/ 690562 h 1106487"/>
              <a:gd name="connsiteX20" fmla="*/ 168275 w 1450975"/>
              <a:gd name="connsiteY20" fmla="*/ 881062 h 1106487"/>
              <a:gd name="connsiteX21" fmla="*/ 282575 w 1450975"/>
              <a:gd name="connsiteY21" fmla="*/ 585787 h 1106487"/>
              <a:gd name="connsiteX22" fmla="*/ 530225 w 1450975"/>
              <a:gd name="connsiteY22" fmla="*/ 242887 h 1106487"/>
              <a:gd name="connsiteX23" fmla="*/ 625475 w 1450975"/>
              <a:gd name="connsiteY23" fmla="*/ 109537 h 1106487"/>
              <a:gd name="connsiteX24" fmla="*/ 882650 w 1450975"/>
              <a:gd name="connsiteY24" fmla="*/ 71437 h 1106487"/>
              <a:gd name="connsiteX25" fmla="*/ 1177925 w 1450975"/>
              <a:gd name="connsiteY25" fmla="*/ 109537 h 1106487"/>
              <a:gd name="connsiteX26" fmla="*/ 1330325 w 1450975"/>
              <a:gd name="connsiteY26" fmla="*/ 242887 h 1106487"/>
              <a:gd name="connsiteX27" fmla="*/ 901700 w 1450975"/>
              <a:gd name="connsiteY27" fmla="*/ 100012 h 1106487"/>
              <a:gd name="connsiteX28" fmla="*/ 720725 w 1450975"/>
              <a:gd name="connsiteY28" fmla="*/ 147637 h 1106487"/>
              <a:gd name="connsiteX29" fmla="*/ 568325 w 1450975"/>
              <a:gd name="connsiteY29" fmla="*/ 366712 h 1106487"/>
              <a:gd name="connsiteX30" fmla="*/ 330200 w 1450975"/>
              <a:gd name="connsiteY30" fmla="*/ 547687 h 1106487"/>
              <a:gd name="connsiteX31" fmla="*/ 263525 w 1450975"/>
              <a:gd name="connsiteY31" fmla="*/ 833437 h 1106487"/>
              <a:gd name="connsiteX32" fmla="*/ 234950 w 1450975"/>
              <a:gd name="connsiteY32" fmla="*/ 947737 h 1106487"/>
              <a:gd name="connsiteX33" fmla="*/ 835025 w 1450975"/>
              <a:gd name="connsiteY33" fmla="*/ 147637 h 1106487"/>
              <a:gd name="connsiteX34" fmla="*/ 1177925 w 1450975"/>
              <a:gd name="connsiteY34" fmla="*/ 280987 h 1106487"/>
              <a:gd name="connsiteX35" fmla="*/ 1377950 w 1450975"/>
              <a:gd name="connsiteY35" fmla="*/ 404812 h 1106487"/>
              <a:gd name="connsiteX36" fmla="*/ 977900 w 1450975"/>
              <a:gd name="connsiteY36" fmla="*/ 261937 h 1106487"/>
              <a:gd name="connsiteX37" fmla="*/ 654050 w 1450975"/>
              <a:gd name="connsiteY37" fmla="*/ 452437 h 1106487"/>
              <a:gd name="connsiteX38" fmla="*/ 473075 w 1450975"/>
              <a:gd name="connsiteY38" fmla="*/ 738187 h 1106487"/>
              <a:gd name="connsiteX39" fmla="*/ 368300 w 1450975"/>
              <a:gd name="connsiteY39" fmla="*/ 947737 h 1106487"/>
              <a:gd name="connsiteX40" fmla="*/ 492125 w 1450975"/>
              <a:gd name="connsiteY40" fmla="*/ 919162 h 1106487"/>
              <a:gd name="connsiteX41" fmla="*/ 358775 w 1450975"/>
              <a:gd name="connsiteY41" fmla="*/ 1042987 h 1106487"/>
              <a:gd name="connsiteX42" fmla="*/ 63500 w 1450975"/>
              <a:gd name="connsiteY42" fmla="*/ 709612 h 11064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</a:cxnLst>
            <a:rect l="l" t="t" r="r" b="b"/>
            <a:pathLst>
              <a:path w="1450975" h="1106487">
                <a:moveTo>
                  <a:pt x="63500" y="709612"/>
                </a:moveTo>
                <a:cubicBezTo>
                  <a:pt x="79375" y="557212"/>
                  <a:pt x="423863" y="192087"/>
                  <a:pt x="454025" y="128587"/>
                </a:cubicBezTo>
                <a:cubicBezTo>
                  <a:pt x="484187" y="65087"/>
                  <a:pt x="293687" y="274637"/>
                  <a:pt x="244475" y="328612"/>
                </a:cubicBezTo>
                <a:cubicBezTo>
                  <a:pt x="195263" y="382587"/>
                  <a:pt x="198438" y="380999"/>
                  <a:pt x="158750" y="452437"/>
                </a:cubicBezTo>
                <a:cubicBezTo>
                  <a:pt x="119062" y="523875"/>
                  <a:pt x="12700" y="669925"/>
                  <a:pt x="6350" y="757237"/>
                </a:cubicBezTo>
                <a:cubicBezTo>
                  <a:pt x="0" y="844550"/>
                  <a:pt x="82550" y="920750"/>
                  <a:pt x="120650" y="976312"/>
                </a:cubicBezTo>
                <a:cubicBezTo>
                  <a:pt x="158750" y="1031874"/>
                  <a:pt x="209550" y="1106487"/>
                  <a:pt x="234950" y="1090612"/>
                </a:cubicBezTo>
                <a:cubicBezTo>
                  <a:pt x="260350" y="1074737"/>
                  <a:pt x="239713" y="974724"/>
                  <a:pt x="273050" y="881062"/>
                </a:cubicBezTo>
                <a:cubicBezTo>
                  <a:pt x="306387" y="787400"/>
                  <a:pt x="365125" y="617537"/>
                  <a:pt x="434975" y="528637"/>
                </a:cubicBezTo>
                <a:cubicBezTo>
                  <a:pt x="504825" y="439737"/>
                  <a:pt x="584200" y="401637"/>
                  <a:pt x="692150" y="347662"/>
                </a:cubicBezTo>
                <a:cubicBezTo>
                  <a:pt x="800100" y="293687"/>
                  <a:pt x="976313" y="214312"/>
                  <a:pt x="1082675" y="204787"/>
                </a:cubicBezTo>
                <a:cubicBezTo>
                  <a:pt x="1189037" y="195262"/>
                  <a:pt x="1270000" y="250824"/>
                  <a:pt x="1330325" y="290512"/>
                </a:cubicBezTo>
                <a:cubicBezTo>
                  <a:pt x="1390650" y="330200"/>
                  <a:pt x="1438275" y="458787"/>
                  <a:pt x="1444625" y="442912"/>
                </a:cubicBezTo>
                <a:cubicBezTo>
                  <a:pt x="1450975" y="427037"/>
                  <a:pt x="1423987" y="261937"/>
                  <a:pt x="1368425" y="195262"/>
                </a:cubicBezTo>
                <a:cubicBezTo>
                  <a:pt x="1312863" y="128587"/>
                  <a:pt x="1211262" y="74612"/>
                  <a:pt x="1111250" y="42862"/>
                </a:cubicBezTo>
                <a:cubicBezTo>
                  <a:pt x="1011238" y="11112"/>
                  <a:pt x="860425" y="0"/>
                  <a:pt x="768350" y="4762"/>
                </a:cubicBezTo>
                <a:cubicBezTo>
                  <a:pt x="676275" y="9524"/>
                  <a:pt x="617537" y="25400"/>
                  <a:pt x="558800" y="71437"/>
                </a:cubicBezTo>
                <a:cubicBezTo>
                  <a:pt x="500063" y="117474"/>
                  <a:pt x="473075" y="201612"/>
                  <a:pt x="415925" y="280987"/>
                </a:cubicBezTo>
                <a:cubicBezTo>
                  <a:pt x="358775" y="360362"/>
                  <a:pt x="257175" y="479425"/>
                  <a:pt x="215900" y="547687"/>
                </a:cubicBezTo>
                <a:cubicBezTo>
                  <a:pt x="174625" y="615950"/>
                  <a:pt x="176212" y="635000"/>
                  <a:pt x="168275" y="690562"/>
                </a:cubicBezTo>
                <a:cubicBezTo>
                  <a:pt x="160338" y="746124"/>
                  <a:pt x="149225" y="898524"/>
                  <a:pt x="168275" y="881062"/>
                </a:cubicBezTo>
                <a:cubicBezTo>
                  <a:pt x="187325" y="863600"/>
                  <a:pt x="222250" y="692149"/>
                  <a:pt x="282575" y="585787"/>
                </a:cubicBezTo>
                <a:cubicBezTo>
                  <a:pt x="342900" y="479425"/>
                  <a:pt x="473075" y="322262"/>
                  <a:pt x="530225" y="242887"/>
                </a:cubicBezTo>
                <a:cubicBezTo>
                  <a:pt x="587375" y="163512"/>
                  <a:pt x="566738" y="138112"/>
                  <a:pt x="625475" y="109537"/>
                </a:cubicBezTo>
                <a:cubicBezTo>
                  <a:pt x="684212" y="80962"/>
                  <a:pt x="790575" y="71437"/>
                  <a:pt x="882650" y="71437"/>
                </a:cubicBezTo>
                <a:cubicBezTo>
                  <a:pt x="974725" y="71437"/>
                  <a:pt x="1103313" y="80962"/>
                  <a:pt x="1177925" y="109537"/>
                </a:cubicBezTo>
                <a:cubicBezTo>
                  <a:pt x="1252537" y="138112"/>
                  <a:pt x="1376362" y="244474"/>
                  <a:pt x="1330325" y="242887"/>
                </a:cubicBezTo>
                <a:cubicBezTo>
                  <a:pt x="1284288" y="241300"/>
                  <a:pt x="1003300" y="115887"/>
                  <a:pt x="901700" y="100012"/>
                </a:cubicBezTo>
                <a:cubicBezTo>
                  <a:pt x="800100" y="84137"/>
                  <a:pt x="776287" y="103187"/>
                  <a:pt x="720725" y="147637"/>
                </a:cubicBezTo>
                <a:cubicBezTo>
                  <a:pt x="665163" y="192087"/>
                  <a:pt x="633412" y="300037"/>
                  <a:pt x="568325" y="366712"/>
                </a:cubicBezTo>
                <a:cubicBezTo>
                  <a:pt x="503238" y="433387"/>
                  <a:pt x="381000" y="469900"/>
                  <a:pt x="330200" y="547687"/>
                </a:cubicBezTo>
                <a:cubicBezTo>
                  <a:pt x="279400" y="625475"/>
                  <a:pt x="279400" y="766762"/>
                  <a:pt x="263525" y="833437"/>
                </a:cubicBezTo>
                <a:cubicBezTo>
                  <a:pt x="247650" y="900112"/>
                  <a:pt x="139700" y="1062037"/>
                  <a:pt x="234950" y="947737"/>
                </a:cubicBezTo>
                <a:cubicBezTo>
                  <a:pt x="330200" y="833437"/>
                  <a:pt x="677863" y="258762"/>
                  <a:pt x="835025" y="147637"/>
                </a:cubicBezTo>
                <a:cubicBezTo>
                  <a:pt x="992188" y="36512"/>
                  <a:pt x="1087437" y="238124"/>
                  <a:pt x="1177925" y="280987"/>
                </a:cubicBezTo>
                <a:cubicBezTo>
                  <a:pt x="1268413" y="323850"/>
                  <a:pt x="1411287" y="407987"/>
                  <a:pt x="1377950" y="404812"/>
                </a:cubicBezTo>
                <a:cubicBezTo>
                  <a:pt x="1344613" y="401637"/>
                  <a:pt x="1098550" y="254000"/>
                  <a:pt x="977900" y="261937"/>
                </a:cubicBezTo>
                <a:cubicBezTo>
                  <a:pt x="857250" y="269874"/>
                  <a:pt x="738188" y="373062"/>
                  <a:pt x="654050" y="452437"/>
                </a:cubicBezTo>
                <a:cubicBezTo>
                  <a:pt x="569913" y="531812"/>
                  <a:pt x="520700" y="655637"/>
                  <a:pt x="473075" y="738187"/>
                </a:cubicBezTo>
                <a:cubicBezTo>
                  <a:pt x="425450" y="820737"/>
                  <a:pt x="365125" y="917574"/>
                  <a:pt x="368300" y="947737"/>
                </a:cubicBezTo>
                <a:cubicBezTo>
                  <a:pt x="371475" y="977900"/>
                  <a:pt x="493713" y="903287"/>
                  <a:pt x="492125" y="919162"/>
                </a:cubicBezTo>
                <a:cubicBezTo>
                  <a:pt x="490538" y="935037"/>
                  <a:pt x="425450" y="1082674"/>
                  <a:pt x="358775" y="1042987"/>
                </a:cubicBezTo>
                <a:cubicBezTo>
                  <a:pt x="292100" y="1003300"/>
                  <a:pt x="47625" y="862012"/>
                  <a:pt x="63500" y="709612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Скругленный прямоугольник 24">
            <a:hlinkClick r:id="rId10" action="ppaction://hlinksldjump"/>
          </p:cNvPr>
          <p:cNvSpPr/>
          <p:nvPr/>
        </p:nvSpPr>
        <p:spPr>
          <a:xfrm>
            <a:off x="143508" y="1131590"/>
            <a:ext cx="2988332" cy="3708412"/>
          </a:xfrm>
          <a:prstGeom prst="roundRect">
            <a:avLst/>
          </a:prstGeom>
          <a:solidFill>
            <a:schemeClr val="bg1"/>
          </a:solidFill>
          <a:ln w="111125" cmpd="dbl">
            <a:solidFill>
              <a:schemeClr val="accent4">
                <a:alpha val="63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Эндоплазматическая сеть</a:t>
            </a:r>
            <a:r>
              <a:rPr lang="ru-RU" dirty="0" smtClean="0">
                <a:solidFill>
                  <a:schemeClr val="tx1"/>
                </a:solidFill>
              </a:rPr>
              <a:t> (ЭПС) — внутриклеточный </a:t>
            </a:r>
          </a:p>
          <a:p>
            <a:pPr algn="ctr"/>
            <a:r>
              <a:rPr lang="ru-RU" dirty="0" smtClean="0">
                <a:solidFill>
                  <a:schemeClr val="tx1"/>
                </a:solidFill>
              </a:rPr>
              <a:t>органоид , который очень похож на лабиринт, имеет разветвлённую сеть из  внутриклеточных мембран, канальцев, полостей и пузырьков. Направляет потоки веществ внутри клетки. ЭПС делят на гладкую и шероховатую. 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6" name="Овал 25"/>
          <p:cNvSpPr/>
          <p:nvPr/>
        </p:nvSpPr>
        <p:spPr>
          <a:xfrm>
            <a:off x="4968044" y="2499742"/>
            <a:ext cx="1044116" cy="2412268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Блок-схема: перфолента 31"/>
          <p:cNvSpPr/>
          <p:nvPr/>
        </p:nvSpPr>
        <p:spPr>
          <a:xfrm>
            <a:off x="4644008" y="915566"/>
            <a:ext cx="1512168" cy="504056"/>
          </a:xfrm>
          <a:prstGeom prst="flowChartPunchedTape">
            <a:avLst/>
          </a:prstGeom>
          <a:solidFill>
            <a:schemeClr val="bg1"/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</a:rPr>
              <a:t>Гладкая ЭПС</a:t>
            </a:r>
            <a:endParaRPr lang="ru-RU" sz="1400" dirty="0">
              <a:solidFill>
                <a:schemeClr val="tx1"/>
              </a:solidFill>
            </a:endParaRPr>
          </a:p>
        </p:txBody>
      </p:sp>
      <p:sp>
        <p:nvSpPr>
          <p:cNvPr id="33" name="Блок-схема: перфолента 32"/>
          <p:cNvSpPr/>
          <p:nvPr/>
        </p:nvSpPr>
        <p:spPr>
          <a:xfrm>
            <a:off x="7272300" y="1383618"/>
            <a:ext cx="1692188" cy="504056"/>
          </a:xfrm>
          <a:prstGeom prst="flowChartPunchedTape">
            <a:avLst/>
          </a:prstGeom>
          <a:solidFill>
            <a:schemeClr val="bg1"/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</a:rPr>
              <a:t>Шероховатая ЭПС</a:t>
            </a:r>
            <a:endParaRPr lang="ru-RU" sz="1400" dirty="0">
              <a:solidFill>
                <a:schemeClr val="tx1"/>
              </a:solidFill>
            </a:endParaRPr>
          </a:p>
        </p:txBody>
      </p:sp>
      <p:sp>
        <p:nvSpPr>
          <p:cNvPr id="35" name="Блок-схема: перфолента 34"/>
          <p:cNvSpPr/>
          <p:nvPr/>
        </p:nvSpPr>
        <p:spPr>
          <a:xfrm>
            <a:off x="6336196" y="843558"/>
            <a:ext cx="1260140" cy="504056"/>
          </a:xfrm>
          <a:prstGeom prst="flowChartPunchedTape">
            <a:avLst/>
          </a:prstGeom>
          <a:solidFill>
            <a:schemeClr val="bg1"/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</a:rPr>
              <a:t>Рибосомы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6" name="Овал 35"/>
          <p:cNvSpPr/>
          <p:nvPr/>
        </p:nvSpPr>
        <p:spPr>
          <a:xfrm>
            <a:off x="6192180" y="2067694"/>
            <a:ext cx="2196244" cy="2592288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2" name="Picture 2" descr="C:\Users\Учитель\Desktop\плакат потешина\картинки\depositphotos_8738932-stock-illustration-black-and-whitevector-mouse-cursor.jp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4" y="4587974"/>
            <a:ext cx="263273" cy="26327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5" name="Группа 54"/>
          <p:cNvGrpSpPr/>
          <p:nvPr/>
        </p:nvGrpSpPr>
        <p:grpSpPr>
          <a:xfrm>
            <a:off x="140734" y="328941"/>
            <a:ext cx="8833495" cy="4814559"/>
            <a:chOff x="170061" y="328941"/>
            <a:chExt cx="8671073" cy="4814559"/>
          </a:xfrm>
        </p:grpSpPr>
        <p:grpSp>
          <p:nvGrpSpPr>
            <p:cNvPr id="53" name="Группа 52"/>
            <p:cNvGrpSpPr/>
            <p:nvPr/>
          </p:nvGrpSpPr>
          <p:grpSpPr>
            <a:xfrm>
              <a:off x="170061" y="328941"/>
              <a:ext cx="8671073" cy="4814559"/>
              <a:chOff x="170061" y="328941"/>
              <a:chExt cx="8671073" cy="4814559"/>
            </a:xfrm>
          </p:grpSpPr>
          <p:grpSp>
            <p:nvGrpSpPr>
              <p:cNvPr id="49" name="круг1"/>
              <p:cNvGrpSpPr/>
              <p:nvPr/>
            </p:nvGrpSpPr>
            <p:grpSpPr>
              <a:xfrm>
                <a:off x="170061" y="328941"/>
                <a:ext cx="8671073" cy="4758802"/>
                <a:chOff x="170061" y="328941"/>
                <a:chExt cx="8671073" cy="4758802"/>
              </a:xfrm>
            </p:grpSpPr>
            <p:grpSp>
              <p:nvGrpSpPr>
                <p:cNvPr id="46" name="Группа 45"/>
                <p:cNvGrpSpPr/>
                <p:nvPr/>
              </p:nvGrpSpPr>
              <p:grpSpPr>
                <a:xfrm>
                  <a:off x="170061" y="328941"/>
                  <a:ext cx="8671073" cy="4758802"/>
                  <a:chOff x="170061" y="328941"/>
                  <a:chExt cx="8671073" cy="4758802"/>
                </a:xfrm>
              </p:grpSpPr>
              <p:grpSp>
                <p:nvGrpSpPr>
                  <p:cNvPr id="44" name="Группа 43"/>
                  <p:cNvGrpSpPr/>
                  <p:nvPr/>
                </p:nvGrpSpPr>
                <p:grpSpPr>
                  <a:xfrm>
                    <a:off x="170061" y="328941"/>
                    <a:ext cx="8671073" cy="4758802"/>
                    <a:chOff x="170061" y="328941"/>
                    <a:chExt cx="8671073" cy="4758802"/>
                  </a:xfrm>
                </p:grpSpPr>
                <p:grpSp>
                  <p:nvGrpSpPr>
                    <p:cNvPr id="39" name="Группа 38"/>
                    <p:cNvGrpSpPr/>
                    <p:nvPr/>
                  </p:nvGrpSpPr>
                  <p:grpSpPr>
                    <a:xfrm>
                      <a:off x="170061" y="328941"/>
                      <a:ext cx="8671073" cy="4758802"/>
                      <a:chOff x="170061" y="328941"/>
                      <a:chExt cx="8671073" cy="4758802"/>
                    </a:xfrm>
                  </p:grpSpPr>
                  <p:sp>
                    <p:nvSpPr>
                      <p:cNvPr id="38" name="Блок-схема: перфолента 37"/>
                      <p:cNvSpPr/>
                      <p:nvPr/>
                    </p:nvSpPr>
                    <p:spPr>
                      <a:xfrm>
                        <a:off x="611560" y="663538"/>
                        <a:ext cx="1116124" cy="288032"/>
                      </a:xfrm>
                      <a:prstGeom prst="flowChartPunchedTape">
                        <a:avLst/>
                      </a:prstGeom>
                      <a:solidFill>
                        <a:schemeClr val="bg1"/>
                      </a:solidFill>
                      <a:ln>
                        <a:solidFill>
                          <a:schemeClr val="accent4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r>
                          <a:rPr lang="ru-RU" sz="1200" dirty="0" smtClean="0">
                            <a:solidFill>
                              <a:schemeClr val="tx1"/>
                            </a:solidFill>
                          </a:rPr>
                          <a:t>Гладкая ЭПС</a:t>
                        </a:r>
                        <a:endParaRPr lang="ru-RU" sz="1200" dirty="0">
                          <a:solidFill>
                            <a:schemeClr val="tx1"/>
                          </a:solidFill>
                        </a:endParaRPr>
                      </a:p>
                    </p:txBody>
                  </p:sp>
                  <p:pic>
                    <p:nvPicPr>
                      <p:cNvPr id="10245" name="прям 2" descr="C:\Users\1\Desktop\кокурс плакат\картинки\71fcabf30fa6a7bd30515ce686621c7e_XL.jpg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 cstate="print"/>
                      <a:srcRect t="9138" b="9533"/>
                      <a:stretch>
                        <a:fillRect/>
                      </a:stretch>
                    </p:blipFill>
                    <p:spPr bwMode="auto">
                      <a:xfrm>
                        <a:off x="170061" y="328941"/>
                        <a:ext cx="8671073" cy="4758802"/>
                      </a:xfrm>
                      <a:prstGeom prst="rect">
                        <a:avLst/>
                      </a:prstGeom>
                      <a:ln w="190500" cap="sq">
                        <a:solidFill>
                          <a:srgbClr val="C8C6BD"/>
                        </a:solidFill>
                        <a:prstDash val="solid"/>
                        <a:miter lim="800000"/>
                      </a:ln>
                      <a:effectLst>
                        <a:outerShdw blurRad="254000" algn="bl" rotWithShape="0">
                          <a:srgbClr val="000000">
                            <a:alpha val="43000"/>
                          </a:srgbClr>
                        </a:outerShdw>
                      </a:effectLst>
                      <a:scene3d>
                        <a:camera prst="perspectiveFront" fov="5400000"/>
                        <a:lightRig rig="threePt" dir="t">
                          <a:rot lat="0" lon="0" rev="2100000"/>
                        </a:lightRig>
                      </a:scene3d>
                      <a:sp3d extrusionH="25400">
                        <a:bevelT w="304800" h="152400" prst="hardEdge"/>
                        <a:extrusionClr>
                          <a:srgbClr val="000000"/>
                        </a:extrusionClr>
                      </a:sp3d>
                    </p:spPr>
                  </p:pic>
                </p:grpSp>
                <p:cxnSp>
                  <p:nvCxnSpPr>
                    <p:cNvPr id="41" name="Прямая со стрелкой 40"/>
                    <p:cNvCxnSpPr/>
                    <p:nvPr/>
                  </p:nvCxnSpPr>
                  <p:spPr>
                    <a:xfrm flipH="1">
                      <a:off x="7039586" y="1034156"/>
                      <a:ext cx="451802" cy="1674186"/>
                    </a:xfrm>
                    <a:prstGeom prst="straightConnector1">
                      <a:avLst/>
                    </a:prstGeom>
                    <a:ln>
                      <a:solidFill>
                        <a:schemeClr val="bg1"/>
                      </a:solidFill>
                      <a:tailEnd type="arrow"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sp>
                <p:nvSpPr>
                  <p:cNvPr id="45" name="Блок-схема: перфолента 44"/>
                  <p:cNvSpPr/>
                  <p:nvPr/>
                </p:nvSpPr>
                <p:spPr>
                  <a:xfrm>
                    <a:off x="7092280" y="4299942"/>
                    <a:ext cx="1368152" cy="360040"/>
                  </a:xfrm>
                  <a:prstGeom prst="flowChartPunchedTape">
                    <a:avLst/>
                  </a:prstGeom>
                  <a:solidFill>
                    <a:schemeClr val="bg1"/>
                  </a:solidFill>
                  <a:ln>
                    <a:solidFill>
                      <a:schemeClr val="accent4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ru-RU" sz="1200" dirty="0" smtClean="0">
                        <a:solidFill>
                          <a:schemeClr val="tx1"/>
                        </a:solidFill>
                      </a:rPr>
                      <a:t>Шероховатая ЭПС</a:t>
                    </a:r>
                    <a:endParaRPr lang="ru-RU" sz="1200" dirty="0">
                      <a:solidFill>
                        <a:schemeClr val="tx1"/>
                      </a:solidFill>
                    </a:endParaRPr>
                  </a:p>
                </p:txBody>
              </p:sp>
            </p:grpSp>
            <p:cxnSp>
              <p:nvCxnSpPr>
                <p:cNvPr id="48" name="Прямая со стрелкой 47"/>
                <p:cNvCxnSpPr>
                  <a:stCxn id="45" idx="1"/>
                </p:cNvCxnSpPr>
                <p:nvPr/>
              </p:nvCxnSpPr>
              <p:spPr>
                <a:xfrm flipH="1" flipV="1">
                  <a:off x="5004048" y="2967794"/>
                  <a:ext cx="2088232" cy="1512168"/>
                </a:xfrm>
                <a:prstGeom prst="straightConnector1">
                  <a:avLst/>
                </a:prstGeom>
                <a:ln>
                  <a:solidFill>
                    <a:schemeClr val="bg1"/>
                  </a:solidFill>
                  <a:tailEnd type="arrow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52" name="Прямоугольник 51"/>
              <p:cNvSpPr/>
              <p:nvPr/>
            </p:nvSpPr>
            <p:spPr>
              <a:xfrm>
                <a:off x="359532" y="411510"/>
                <a:ext cx="8352928" cy="473199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54" name="Блок-схема: перфолента 53"/>
            <p:cNvSpPr/>
            <p:nvPr/>
          </p:nvSpPr>
          <p:spPr>
            <a:xfrm>
              <a:off x="7005334" y="663538"/>
              <a:ext cx="1368152" cy="360040"/>
            </a:xfrm>
            <a:prstGeom prst="flowChartPunchedTape">
              <a:avLst/>
            </a:prstGeom>
            <a:solidFill>
              <a:schemeClr val="bg1"/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200" dirty="0" smtClean="0">
                  <a:solidFill>
                    <a:schemeClr val="tx1"/>
                  </a:solidFill>
                </a:rPr>
                <a:t>Гладкая  ЭПС</a:t>
              </a:r>
              <a:endParaRPr lang="ru-RU" sz="1200" dirty="0">
                <a:solidFill>
                  <a:schemeClr val="tx1"/>
                </a:solidFill>
              </a:endParaRPr>
            </a:p>
          </p:txBody>
        </p:sp>
      </p:grpSp>
    </p:spTree>
  </p:cSld>
  <p:clrMapOvr>
    <a:masterClrMapping/>
  </p:clrMapOvr>
  <p:transition advClick="0">
    <p:fad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2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44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5"/>
                  </p:tgtEl>
                </p:cond>
              </p:nextCondLst>
            </p:seq>
          </p:childTnLst>
        </p:cTn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Прямоугольник 34">
            <a:hlinkClick r:id="rId3" action="ppaction://hlinksldjump" tooltip="Процессы жизнедеятельности в растительной клетке"/>
          </p:cNvPr>
          <p:cNvSpPr/>
          <p:nvPr/>
        </p:nvSpPr>
        <p:spPr>
          <a:xfrm>
            <a:off x="5400092" y="-1"/>
            <a:ext cx="2196244" cy="49050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  <a:effectLst>
            <a:outerShdw blurRad="127000" dist="38100" dir="5400000" sx="103000" sy="103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 smtClean="0">
                <a:solidFill>
                  <a:schemeClr val="bg1"/>
                </a:solidFill>
                <a:hlinkClick r:id="rId3" action="ppaction://hlinksldjump"/>
              </a:rPr>
              <a:t>Список заданий</a:t>
            </a:r>
            <a:endParaRPr lang="ru-RU" b="1" u="sng" dirty="0">
              <a:solidFill>
                <a:schemeClr val="bg1"/>
              </a:solidFill>
            </a:endParaRPr>
          </a:p>
        </p:txBody>
      </p:sp>
      <p:sp>
        <p:nvSpPr>
          <p:cNvPr id="33" name="Скругленный прямоугольник 32"/>
          <p:cNvSpPr/>
          <p:nvPr/>
        </p:nvSpPr>
        <p:spPr>
          <a:xfrm>
            <a:off x="107504" y="4551970"/>
            <a:ext cx="3311860" cy="339502"/>
          </a:xfrm>
          <a:prstGeom prst="roundRect">
            <a:avLst/>
          </a:prstGeom>
          <a:solidFill>
            <a:schemeClr val="bg1"/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 smtClean="0">
                <a:solidFill>
                  <a:schemeClr val="tx1"/>
                </a:solidFill>
              </a:rPr>
              <a:t>Графическое  изображение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43" name="Прямоугольник 142"/>
          <p:cNvSpPr/>
          <p:nvPr/>
        </p:nvSpPr>
        <p:spPr>
          <a:xfrm>
            <a:off x="3527884" y="0"/>
            <a:ext cx="1913023" cy="490509"/>
          </a:xfrm>
          <a:prstGeom prst="rect">
            <a:avLst/>
          </a:prstGeom>
          <a:solidFill>
            <a:srgbClr val="1C2F5A"/>
          </a:solidFill>
          <a:ln>
            <a:noFill/>
          </a:ln>
          <a:effectLst>
            <a:outerShdw blurRad="127000" dist="38100" dir="5400000" sx="103000" sy="103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Строение клетки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146" name="Прямоугольник 145">
            <a:hlinkClick r:id="rId4" action="ppaction://hlinksldjump" tooltip="Устройство микроскопа и правила работы с ним"/>
          </p:cNvPr>
          <p:cNvSpPr/>
          <p:nvPr/>
        </p:nvSpPr>
        <p:spPr>
          <a:xfrm>
            <a:off x="1" y="0"/>
            <a:ext cx="1763687" cy="49050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  <a:effectLst>
            <a:outerShdw blurRad="127000" dist="38100" dir="5400000" sx="103000" sy="103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/>
                </a:solidFill>
                <a:hlinkClick r:id="rId5" action="ppaction://hlinksldjump"/>
              </a:rPr>
              <a:t>Великие открытия 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151" name="Прямоугольник 150">
            <a:hlinkClick r:id="rId6" action="ppaction://hlinksldjump" tooltip="Устройство микроскопа и правила работы с ним"/>
          </p:cNvPr>
          <p:cNvSpPr/>
          <p:nvPr/>
        </p:nvSpPr>
        <p:spPr>
          <a:xfrm>
            <a:off x="1763688" y="0"/>
            <a:ext cx="1764196" cy="49050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  <a:effectLst>
            <a:outerShdw blurRad="127000" dist="38100" dir="5400000" sx="103000" sy="103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 smtClean="0">
                <a:solidFill>
                  <a:schemeClr val="bg1"/>
                </a:solidFill>
                <a:hlinkClick r:id="rId6" action="ppaction://hlinksldjump"/>
              </a:rPr>
              <a:t>Микроскоп</a:t>
            </a:r>
            <a:endParaRPr lang="ru-RU" b="1" u="sng" dirty="0">
              <a:solidFill>
                <a:schemeClr val="bg1"/>
              </a:solidFill>
            </a:endParaRPr>
          </a:p>
        </p:txBody>
      </p:sp>
      <p:sp>
        <p:nvSpPr>
          <p:cNvPr id="17" name="Полилиния 16">
            <a:hlinkClick r:id="rId7" action="ppaction://hlinksldjump"/>
          </p:cNvPr>
          <p:cNvSpPr/>
          <p:nvPr/>
        </p:nvSpPr>
        <p:spPr>
          <a:xfrm>
            <a:off x="5868144" y="3363838"/>
            <a:ext cx="1509948" cy="810569"/>
          </a:xfrm>
          <a:custGeom>
            <a:avLst/>
            <a:gdLst>
              <a:gd name="connsiteX0" fmla="*/ 209884 w 1450474"/>
              <a:gd name="connsiteY0" fmla="*/ 312152 h 811463"/>
              <a:gd name="connsiteX1" fmla="*/ 93579 w 1450474"/>
              <a:gd name="connsiteY1" fmla="*/ 380331 h 811463"/>
              <a:gd name="connsiteX2" fmla="*/ 81547 w 1450474"/>
              <a:gd name="connsiteY2" fmla="*/ 380331 h 811463"/>
              <a:gd name="connsiteX3" fmla="*/ 45453 w 1450474"/>
              <a:gd name="connsiteY3" fmla="*/ 448510 h 811463"/>
              <a:gd name="connsiteX4" fmla="*/ 13368 w 1450474"/>
              <a:gd name="connsiteY4" fmla="*/ 568826 h 811463"/>
              <a:gd name="connsiteX5" fmla="*/ 1337 w 1450474"/>
              <a:gd name="connsiteY5" fmla="*/ 628984 h 811463"/>
              <a:gd name="connsiteX6" fmla="*/ 21389 w 1450474"/>
              <a:gd name="connsiteY6" fmla="*/ 689142 h 811463"/>
              <a:gd name="connsiteX7" fmla="*/ 97589 w 1450474"/>
              <a:gd name="connsiteY7" fmla="*/ 753310 h 811463"/>
              <a:gd name="connsiteX8" fmla="*/ 177800 w 1450474"/>
              <a:gd name="connsiteY8" fmla="*/ 781384 h 811463"/>
              <a:gd name="connsiteX9" fmla="*/ 386347 w 1450474"/>
              <a:gd name="connsiteY9" fmla="*/ 801436 h 811463"/>
              <a:gd name="connsiteX10" fmla="*/ 498642 w 1450474"/>
              <a:gd name="connsiteY10" fmla="*/ 805447 h 811463"/>
              <a:gd name="connsiteX11" fmla="*/ 655053 w 1450474"/>
              <a:gd name="connsiteY11" fmla="*/ 765342 h 811463"/>
              <a:gd name="connsiteX12" fmla="*/ 799432 w 1450474"/>
              <a:gd name="connsiteY12" fmla="*/ 717215 h 811463"/>
              <a:gd name="connsiteX13" fmla="*/ 1052095 w 1450474"/>
              <a:gd name="connsiteY13" fmla="*/ 641015 h 811463"/>
              <a:gd name="connsiteX14" fmla="*/ 1228558 w 1450474"/>
              <a:gd name="connsiteY14" fmla="*/ 520700 h 811463"/>
              <a:gd name="connsiteX15" fmla="*/ 1356895 w 1450474"/>
              <a:gd name="connsiteY15" fmla="*/ 440489 h 811463"/>
              <a:gd name="connsiteX16" fmla="*/ 1413042 w 1450474"/>
              <a:gd name="connsiteY16" fmla="*/ 364289 h 811463"/>
              <a:gd name="connsiteX17" fmla="*/ 1449137 w 1450474"/>
              <a:gd name="connsiteY17" fmla="*/ 231942 h 811463"/>
              <a:gd name="connsiteX18" fmla="*/ 1421063 w 1450474"/>
              <a:gd name="connsiteY18" fmla="*/ 127668 h 811463"/>
              <a:gd name="connsiteX19" fmla="*/ 1332832 w 1450474"/>
              <a:gd name="connsiteY19" fmla="*/ 63500 h 811463"/>
              <a:gd name="connsiteX20" fmla="*/ 1252621 w 1450474"/>
              <a:gd name="connsiteY20" fmla="*/ 35426 h 811463"/>
              <a:gd name="connsiteX21" fmla="*/ 1144337 w 1450474"/>
              <a:gd name="connsiteY21" fmla="*/ 11363 h 811463"/>
              <a:gd name="connsiteX22" fmla="*/ 1040063 w 1450474"/>
              <a:gd name="connsiteY22" fmla="*/ 11363 h 811463"/>
              <a:gd name="connsiteX23" fmla="*/ 979905 w 1450474"/>
              <a:gd name="connsiteY23" fmla="*/ 79542 h 811463"/>
              <a:gd name="connsiteX24" fmla="*/ 711200 w 1450474"/>
              <a:gd name="connsiteY24" fmla="*/ 163763 h 811463"/>
              <a:gd name="connsiteX25" fmla="*/ 695158 w 1450474"/>
              <a:gd name="connsiteY25" fmla="*/ 187826 h 811463"/>
              <a:gd name="connsiteX26" fmla="*/ 675105 w 1450474"/>
              <a:gd name="connsiteY26" fmla="*/ 207879 h 811463"/>
              <a:gd name="connsiteX27" fmla="*/ 570832 w 1450474"/>
              <a:gd name="connsiteY27" fmla="*/ 235952 h 811463"/>
              <a:gd name="connsiteX28" fmla="*/ 414421 w 1450474"/>
              <a:gd name="connsiteY28" fmla="*/ 272047 h 811463"/>
              <a:gd name="connsiteX29" fmla="*/ 266032 w 1450474"/>
              <a:gd name="connsiteY29" fmla="*/ 300121 h 811463"/>
              <a:gd name="connsiteX30" fmla="*/ 209884 w 1450474"/>
              <a:gd name="connsiteY30" fmla="*/ 312152 h 8114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1450474" h="811463">
                <a:moveTo>
                  <a:pt x="209884" y="312152"/>
                </a:moveTo>
                <a:cubicBezTo>
                  <a:pt x="162426" y="340560"/>
                  <a:pt x="114968" y="368968"/>
                  <a:pt x="93579" y="380331"/>
                </a:cubicBezTo>
                <a:cubicBezTo>
                  <a:pt x="72190" y="391694"/>
                  <a:pt x="89568" y="368968"/>
                  <a:pt x="81547" y="380331"/>
                </a:cubicBezTo>
                <a:cubicBezTo>
                  <a:pt x="73526" y="391694"/>
                  <a:pt x="56816" y="417094"/>
                  <a:pt x="45453" y="448510"/>
                </a:cubicBezTo>
                <a:cubicBezTo>
                  <a:pt x="34090" y="479926"/>
                  <a:pt x="20721" y="538747"/>
                  <a:pt x="13368" y="568826"/>
                </a:cubicBezTo>
                <a:cubicBezTo>
                  <a:pt x="6015" y="598905"/>
                  <a:pt x="0" y="608931"/>
                  <a:pt x="1337" y="628984"/>
                </a:cubicBezTo>
                <a:cubicBezTo>
                  <a:pt x="2674" y="649037"/>
                  <a:pt x="5347" y="668421"/>
                  <a:pt x="21389" y="689142"/>
                </a:cubicBezTo>
                <a:cubicBezTo>
                  <a:pt x="37431" y="709863"/>
                  <a:pt x="71521" y="737936"/>
                  <a:pt x="97589" y="753310"/>
                </a:cubicBezTo>
                <a:cubicBezTo>
                  <a:pt x="123657" y="768684"/>
                  <a:pt x="129674" y="773363"/>
                  <a:pt x="177800" y="781384"/>
                </a:cubicBezTo>
                <a:cubicBezTo>
                  <a:pt x="225926" y="789405"/>
                  <a:pt x="332873" y="797425"/>
                  <a:pt x="386347" y="801436"/>
                </a:cubicBezTo>
                <a:cubicBezTo>
                  <a:pt x="439821" y="805447"/>
                  <a:pt x="453858" y="811463"/>
                  <a:pt x="498642" y="805447"/>
                </a:cubicBezTo>
                <a:cubicBezTo>
                  <a:pt x="543426" y="799431"/>
                  <a:pt x="604921" y="780047"/>
                  <a:pt x="655053" y="765342"/>
                </a:cubicBezTo>
                <a:cubicBezTo>
                  <a:pt x="705185" y="750637"/>
                  <a:pt x="733258" y="737936"/>
                  <a:pt x="799432" y="717215"/>
                </a:cubicBezTo>
                <a:cubicBezTo>
                  <a:pt x="865606" y="696494"/>
                  <a:pt x="980574" y="673768"/>
                  <a:pt x="1052095" y="641015"/>
                </a:cubicBezTo>
                <a:cubicBezTo>
                  <a:pt x="1123616" y="608263"/>
                  <a:pt x="1177758" y="554121"/>
                  <a:pt x="1228558" y="520700"/>
                </a:cubicBezTo>
                <a:cubicBezTo>
                  <a:pt x="1279358" y="487279"/>
                  <a:pt x="1326148" y="466557"/>
                  <a:pt x="1356895" y="440489"/>
                </a:cubicBezTo>
                <a:cubicBezTo>
                  <a:pt x="1387642" y="414421"/>
                  <a:pt x="1397668" y="399047"/>
                  <a:pt x="1413042" y="364289"/>
                </a:cubicBezTo>
                <a:cubicBezTo>
                  <a:pt x="1428416" y="329531"/>
                  <a:pt x="1447800" y="271379"/>
                  <a:pt x="1449137" y="231942"/>
                </a:cubicBezTo>
                <a:cubicBezTo>
                  <a:pt x="1450474" y="192505"/>
                  <a:pt x="1440447" y="155742"/>
                  <a:pt x="1421063" y="127668"/>
                </a:cubicBezTo>
                <a:cubicBezTo>
                  <a:pt x="1401679" y="99594"/>
                  <a:pt x="1360906" y="78874"/>
                  <a:pt x="1332832" y="63500"/>
                </a:cubicBezTo>
                <a:cubicBezTo>
                  <a:pt x="1304758" y="48126"/>
                  <a:pt x="1284037" y="44116"/>
                  <a:pt x="1252621" y="35426"/>
                </a:cubicBezTo>
                <a:cubicBezTo>
                  <a:pt x="1221205" y="26736"/>
                  <a:pt x="1179763" y="15373"/>
                  <a:pt x="1144337" y="11363"/>
                </a:cubicBezTo>
                <a:cubicBezTo>
                  <a:pt x="1108911" y="7353"/>
                  <a:pt x="1067468" y="0"/>
                  <a:pt x="1040063" y="11363"/>
                </a:cubicBezTo>
                <a:cubicBezTo>
                  <a:pt x="1012658" y="22726"/>
                  <a:pt x="1034716" y="54142"/>
                  <a:pt x="979905" y="79542"/>
                </a:cubicBezTo>
                <a:cubicBezTo>
                  <a:pt x="925095" y="104942"/>
                  <a:pt x="758658" y="145716"/>
                  <a:pt x="711200" y="163763"/>
                </a:cubicBezTo>
                <a:cubicBezTo>
                  <a:pt x="663742" y="181810"/>
                  <a:pt x="701174" y="180473"/>
                  <a:pt x="695158" y="187826"/>
                </a:cubicBezTo>
                <a:cubicBezTo>
                  <a:pt x="689142" y="195179"/>
                  <a:pt x="695826" y="199858"/>
                  <a:pt x="675105" y="207879"/>
                </a:cubicBezTo>
                <a:cubicBezTo>
                  <a:pt x="654384" y="215900"/>
                  <a:pt x="614279" y="225257"/>
                  <a:pt x="570832" y="235952"/>
                </a:cubicBezTo>
                <a:cubicBezTo>
                  <a:pt x="527385" y="246647"/>
                  <a:pt x="465221" y="261352"/>
                  <a:pt x="414421" y="272047"/>
                </a:cubicBezTo>
                <a:cubicBezTo>
                  <a:pt x="363621" y="282742"/>
                  <a:pt x="266032" y="300121"/>
                  <a:pt x="266032" y="300121"/>
                </a:cubicBezTo>
                <a:lnTo>
                  <a:pt x="209884" y="312152"/>
                </a:lnTo>
                <a:close/>
              </a:path>
            </a:pathLst>
          </a:custGeom>
          <a:noFill/>
          <a:ln w="279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олилиния 17">
            <a:hlinkClick r:id="rId7" action="ppaction://hlinksldjump"/>
          </p:cNvPr>
          <p:cNvSpPr/>
          <p:nvPr/>
        </p:nvSpPr>
        <p:spPr>
          <a:xfrm>
            <a:off x="6012160" y="3363838"/>
            <a:ext cx="1306727" cy="699186"/>
          </a:xfrm>
          <a:custGeom>
            <a:avLst/>
            <a:gdLst>
              <a:gd name="connsiteX0" fmla="*/ 151370 w 1306727"/>
              <a:gd name="connsiteY0" fmla="*/ 336722 h 699186"/>
              <a:gd name="connsiteX1" fmla="*/ 64873 w 1306727"/>
              <a:gd name="connsiteY1" fmla="*/ 379971 h 699186"/>
              <a:gd name="connsiteX2" fmla="*/ 40159 w 1306727"/>
              <a:gd name="connsiteY2" fmla="*/ 429398 h 699186"/>
              <a:gd name="connsiteX3" fmla="*/ 3089 w 1306727"/>
              <a:gd name="connsiteY3" fmla="*/ 522073 h 699186"/>
              <a:gd name="connsiteX4" fmla="*/ 21624 w 1306727"/>
              <a:gd name="connsiteY4" fmla="*/ 590035 h 699186"/>
              <a:gd name="connsiteX5" fmla="*/ 64873 w 1306727"/>
              <a:gd name="connsiteY5" fmla="*/ 620927 h 699186"/>
              <a:gd name="connsiteX6" fmla="*/ 126657 w 1306727"/>
              <a:gd name="connsiteY6" fmla="*/ 688889 h 699186"/>
              <a:gd name="connsiteX7" fmla="*/ 244046 w 1306727"/>
              <a:gd name="connsiteY7" fmla="*/ 682711 h 699186"/>
              <a:gd name="connsiteX8" fmla="*/ 386149 w 1306727"/>
              <a:gd name="connsiteY8" fmla="*/ 695068 h 699186"/>
              <a:gd name="connsiteX9" fmla="*/ 460289 w 1306727"/>
              <a:gd name="connsiteY9" fmla="*/ 670354 h 699186"/>
              <a:gd name="connsiteX10" fmla="*/ 602392 w 1306727"/>
              <a:gd name="connsiteY10" fmla="*/ 639462 h 699186"/>
              <a:gd name="connsiteX11" fmla="*/ 763030 w 1306727"/>
              <a:gd name="connsiteY11" fmla="*/ 608571 h 699186"/>
              <a:gd name="connsiteX12" fmla="*/ 868062 w 1306727"/>
              <a:gd name="connsiteY12" fmla="*/ 559144 h 699186"/>
              <a:gd name="connsiteX13" fmla="*/ 954559 w 1306727"/>
              <a:gd name="connsiteY13" fmla="*/ 503538 h 699186"/>
              <a:gd name="connsiteX14" fmla="*/ 1028700 w 1306727"/>
              <a:gd name="connsiteY14" fmla="*/ 460289 h 699186"/>
              <a:gd name="connsiteX15" fmla="*/ 1146089 w 1306727"/>
              <a:gd name="connsiteY15" fmla="*/ 404684 h 699186"/>
              <a:gd name="connsiteX16" fmla="*/ 1195516 w 1306727"/>
              <a:gd name="connsiteY16" fmla="*/ 373792 h 699186"/>
              <a:gd name="connsiteX17" fmla="*/ 1244943 w 1306727"/>
              <a:gd name="connsiteY17" fmla="*/ 324365 h 699186"/>
              <a:gd name="connsiteX18" fmla="*/ 1294370 w 1306727"/>
              <a:gd name="connsiteY18" fmla="*/ 219333 h 699186"/>
              <a:gd name="connsiteX19" fmla="*/ 1294370 w 1306727"/>
              <a:gd name="connsiteY19" fmla="*/ 139014 h 699186"/>
              <a:gd name="connsiteX20" fmla="*/ 1220230 w 1306727"/>
              <a:gd name="connsiteY20" fmla="*/ 52516 h 699186"/>
              <a:gd name="connsiteX21" fmla="*/ 1176981 w 1306727"/>
              <a:gd name="connsiteY21" fmla="*/ 40160 h 699186"/>
              <a:gd name="connsiteX22" fmla="*/ 1090484 w 1306727"/>
              <a:gd name="connsiteY22" fmla="*/ 3089 h 699186"/>
              <a:gd name="connsiteX23" fmla="*/ 1047235 w 1306727"/>
              <a:gd name="connsiteY23" fmla="*/ 21625 h 699186"/>
              <a:gd name="connsiteX24" fmla="*/ 966916 w 1306727"/>
              <a:gd name="connsiteY24" fmla="*/ 64873 h 699186"/>
              <a:gd name="connsiteX25" fmla="*/ 898954 w 1306727"/>
              <a:gd name="connsiteY25" fmla="*/ 108122 h 699186"/>
              <a:gd name="connsiteX26" fmla="*/ 793922 w 1306727"/>
              <a:gd name="connsiteY26" fmla="*/ 132835 h 699186"/>
              <a:gd name="connsiteX27" fmla="*/ 682711 w 1306727"/>
              <a:gd name="connsiteY27" fmla="*/ 157549 h 699186"/>
              <a:gd name="connsiteX28" fmla="*/ 571500 w 1306727"/>
              <a:gd name="connsiteY28" fmla="*/ 231689 h 699186"/>
              <a:gd name="connsiteX29" fmla="*/ 404684 w 1306727"/>
              <a:gd name="connsiteY29" fmla="*/ 262581 h 699186"/>
              <a:gd name="connsiteX30" fmla="*/ 318186 w 1306727"/>
              <a:gd name="connsiteY30" fmla="*/ 287295 h 699186"/>
              <a:gd name="connsiteX31" fmla="*/ 206976 w 1306727"/>
              <a:gd name="connsiteY31" fmla="*/ 305830 h 699186"/>
              <a:gd name="connsiteX32" fmla="*/ 151370 w 1306727"/>
              <a:gd name="connsiteY32" fmla="*/ 336722 h 6991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1306727" h="699186">
                <a:moveTo>
                  <a:pt x="151370" y="336722"/>
                </a:moveTo>
                <a:cubicBezTo>
                  <a:pt x="127686" y="349079"/>
                  <a:pt x="83408" y="364525"/>
                  <a:pt x="64873" y="379971"/>
                </a:cubicBezTo>
                <a:cubicBezTo>
                  <a:pt x="46338" y="395417"/>
                  <a:pt x="50456" y="405714"/>
                  <a:pt x="40159" y="429398"/>
                </a:cubicBezTo>
                <a:cubicBezTo>
                  <a:pt x="29862" y="453082"/>
                  <a:pt x="6178" y="495300"/>
                  <a:pt x="3089" y="522073"/>
                </a:cubicBezTo>
                <a:cubicBezTo>
                  <a:pt x="0" y="548846"/>
                  <a:pt x="11327" y="573559"/>
                  <a:pt x="21624" y="590035"/>
                </a:cubicBezTo>
                <a:cubicBezTo>
                  <a:pt x="31921" y="606511"/>
                  <a:pt x="47368" y="604451"/>
                  <a:pt x="64873" y="620927"/>
                </a:cubicBezTo>
                <a:cubicBezTo>
                  <a:pt x="82378" y="637403"/>
                  <a:pt x="96795" y="678592"/>
                  <a:pt x="126657" y="688889"/>
                </a:cubicBezTo>
                <a:cubicBezTo>
                  <a:pt x="156519" y="699186"/>
                  <a:pt x="200797" y="681681"/>
                  <a:pt x="244046" y="682711"/>
                </a:cubicBezTo>
                <a:cubicBezTo>
                  <a:pt x="287295" y="683741"/>
                  <a:pt x="350109" y="697127"/>
                  <a:pt x="386149" y="695068"/>
                </a:cubicBezTo>
                <a:cubicBezTo>
                  <a:pt x="422189" y="693009"/>
                  <a:pt x="424249" y="679622"/>
                  <a:pt x="460289" y="670354"/>
                </a:cubicBezTo>
                <a:cubicBezTo>
                  <a:pt x="496329" y="661086"/>
                  <a:pt x="551935" y="649759"/>
                  <a:pt x="602392" y="639462"/>
                </a:cubicBezTo>
                <a:cubicBezTo>
                  <a:pt x="652849" y="629165"/>
                  <a:pt x="718752" y="621957"/>
                  <a:pt x="763030" y="608571"/>
                </a:cubicBezTo>
                <a:cubicBezTo>
                  <a:pt x="807308" y="595185"/>
                  <a:pt x="836141" y="576649"/>
                  <a:pt x="868062" y="559144"/>
                </a:cubicBezTo>
                <a:cubicBezTo>
                  <a:pt x="899983" y="541639"/>
                  <a:pt x="927786" y="520014"/>
                  <a:pt x="954559" y="503538"/>
                </a:cubicBezTo>
                <a:cubicBezTo>
                  <a:pt x="981332" y="487062"/>
                  <a:pt x="996778" y="476765"/>
                  <a:pt x="1028700" y="460289"/>
                </a:cubicBezTo>
                <a:cubicBezTo>
                  <a:pt x="1060622" y="443813"/>
                  <a:pt x="1118286" y="419100"/>
                  <a:pt x="1146089" y="404684"/>
                </a:cubicBezTo>
                <a:cubicBezTo>
                  <a:pt x="1173892" y="390268"/>
                  <a:pt x="1179040" y="387178"/>
                  <a:pt x="1195516" y="373792"/>
                </a:cubicBezTo>
                <a:cubicBezTo>
                  <a:pt x="1211992" y="360406"/>
                  <a:pt x="1228467" y="350108"/>
                  <a:pt x="1244943" y="324365"/>
                </a:cubicBezTo>
                <a:cubicBezTo>
                  <a:pt x="1261419" y="298622"/>
                  <a:pt x="1286132" y="250225"/>
                  <a:pt x="1294370" y="219333"/>
                </a:cubicBezTo>
                <a:cubicBezTo>
                  <a:pt x="1302608" y="188441"/>
                  <a:pt x="1306727" y="166817"/>
                  <a:pt x="1294370" y="139014"/>
                </a:cubicBezTo>
                <a:cubicBezTo>
                  <a:pt x="1282013" y="111211"/>
                  <a:pt x="1239795" y="68992"/>
                  <a:pt x="1220230" y="52516"/>
                </a:cubicBezTo>
                <a:cubicBezTo>
                  <a:pt x="1200665" y="36040"/>
                  <a:pt x="1198605" y="48398"/>
                  <a:pt x="1176981" y="40160"/>
                </a:cubicBezTo>
                <a:cubicBezTo>
                  <a:pt x="1155357" y="31922"/>
                  <a:pt x="1112108" y="6178"/>
                  <a:pt x="1090484" y="3089"/>
                </a:cubicBezTo>
                <a:cubicBezTo>
                  <a:pt x="1068860" y="0"/>
                  <a:pt x="1067830" y="11328"/>
                  <a:pt x="1047235" y="21625"/>
                </a:cubicBezTo>
                <a:cubicBezTo>
                  <a:pt x="1026640" y="31922"/>
                  <a:pt x="991630" y="50457"/>
                  <a:pt x="966916" y="64873"/>
                </a:cubicBezTo>
                <a:cubicBezTo>
                  <a:pt x="942203" y="79289"/>
                  <a:pt x="927786" y="96795"/>
                  <a:pt x="898954" y="108122"/>
                </a:cubicBezTo>
                <a:cubicBezTo>
                  <a:pt x="870122" y="119449"/>
                  <a:pt x="793922" y="132835"/>
                  <a:pt x="793922" y="132835"/>
                </a:cubicBezTo>
                <a:cubicBezTo>
                  <a:pt x="757882" y="141073"/>
                  <a:pt x="719781" y="141073"/>
                  <a:pt x="682711" y="157549"/>
                </a:cubicBezTo>
                <a:cubicBezTo>
                  <a:pt x="645641" y="174025"/>
                  <a:pt x="617838" y="214184"/>
                  <a:pt x="571500" y="231689"/>
                </a:cubicBezTo>
                <a:cubicBezTo>
                  <a:pt x="525162" y="249194"/>
                  <a:pt x="446903" y="253313"/>
                  <a:pt x="404684" y="262581"/>
                </a:cubicBezTo>
                <a:cubicBezTo>
                  <a:pt x="362465" y="271849"/>
                  <a:pt x="351137" y="280087"/>
                  <a:pt x="318186" y="287295"/>
                </a:cubicBezTo>
                <a:cubicBezTo>
                  <a:pt x="285235" y="294503"/>
                  <a:pt x="230660" y="297592"/>
                  <a:pt x="206976" y="305830"/>
                </a:cubicBezTo>
                <a:cubicBezTo>
                  <a:pt x="183292" y="314068"/>
                  <a:pt x="175054" y="324365"/>
                  <a:pt x="151370" y="336722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олилиния 18">
            <a:hlinkClick r:id="rId7" action="ppaction://hlinksldjump"/>
          </p:cNvPr>
          <p:cNvSpPr/>
          <p:nvPr/>
        </p:nvSpPr>
        <p:spPr>
          <a:xfrm>
            <a:off x="6048164" y="3507854"/>
            <a:ext cx="1088321" cy="444248"/>
          </a:xfrm>
          <a:custGeom>
            <a:avLst/>
            <a:gdLst>
              <a:gd name="connsiteX0" fmla="*/ 627105 w 1109019"/>
              <a:gd name="connsiteY0" fmla="*/ 51486 h 426307"/>
              <a:gd name="connsiteX1" fmla="*/ 645640 w 1109019"/>
              <a:gd name="connsiteY1" fmla="*/ 2059 h 426307"/>
              <a:gd name="connsiteX2" fmla="*/ 478824 w 1109019"/>
              <a:gd name="connsiteY2" fmla="*/ 39129 h 426307"/>
              <a:gd name="connsiteX3" fmla="*/ 361435 w 1109019"/>
              <a:gd name="connsiteY3" fmla="*/ 113270 h 426307"/>
              <a:gd name="connsiteX4" fmla="*/ 256402 w 1109019"/>
              <a:gd name="connsiteY4" fmla="*/ 137983 h 426307"/>
              <a:gd name="connsiteX5" fmla="*/ 114300 w 1109019"/>
              <a:gd name="connsiteY5" fmla="*/ 162697 h 426307"/>
              <a:gd name="connsiteX6" fmla="*/ 40159 w 1109019"/>
              <a:gd name="connsiteY6" fmla="*/ 199767 h 426307"/>
              <a:gd name="connsiteX7" fmla="*/ 3089 w 1109019"/>
              <a:gd name="connsiteY7" fmla="*/ 304800 h 426307"/>
              <a:gd name="connsiteX8" fmla="*/ 58694 w 1109019"/>
              <a:gd name="connsiteY8" fmla="*/ 354227 h 426307"/>
              <a:gd name="connsiteX9" fmla="*/ 151370 w 1109019"/>
              <a:gd name="connsiteY9" fmla="*/ 416010 h 426307"/>
              <a:gd name="connsiteX10" fmla="*/ 250224 w 1109019"/>
              <a:gd name="connsiteY10" fmla="*/ 416010 h 426307"/>
              <a:gd name="connsiteX11" fmla="*/ 305829 w 1109019"/>
              <a:gd name="connsiteY11" fmla="*/ 416010 h 426307"/>
              <a:gd name="connsiteX12" fmla="*/ 447932 w 1109019"/>
              <a:gd name="connsiteY12" fmla="*/ 397475 h 426307"/>
              <a:gd name="connsiteX13" fmla="*/ 664175 w 1109019"/>
              <a:gd name="connsiteY13" fmla="*/ 323335 h 426307"/>
              <a:gd name="connsiteX14" fmla="*/ 707424 w 1109019"/>
              <a:gd name="connsiteY14" fmla="*/ 317156 h 426307"/>
              <a:gd name="connsiteX15" fmla="*/ 861883 w 1109019"/>
              <a:gd name="connsiteY15" fmla="*/ 280086 h 426307"/>
              <a:gd name="connsiteX16" fmla="*/ 936024 w 1109019"/>
              <a:gd name="connsiteY16" fmla="*/ 212124 h 426307"/>
              <a:gd name="connsiteX17" fmla="*/ 973094 w 1109019"/>
              <a:gd name="connsiteY17" fmla="*/ 187410 h 426307"/>
              <a:gd name="connsiteX18" fmla="*/ 1016343 w 1109019"/>
              <a:gd name="connsiteY18" fmla="*/ 137983 h 426307"/>
              <a:gd name="connsiteX19" fmla="*/ 1065770 w 1109019"/>
              <a:gd name="connsiteY19" fmla="*/ 82378 h 426307"/>
              <a:gd name="connsiteX20" fmla="*/ 1109019 w 1109019"/>
              <a:gd name="connsiteY20" fmla="*/ 51486 h 4263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1109019" h="426307">
                <a:moveTo>
                  <a:pt x="627105" y="51486"/>
                </a:moveTo>
                <a:cubicBezTo>
                  <a:pt x="648729" y="27802"/>
                  <a:pt x="670353" y="4118"/>
                  <a:pt x="645640" y="2059"/>
                </a:cubicBezTo>
                <a:cubicBezTo>
                  <a:pt x="620927" y="0"/>
                  <a:pt x="526191" y="20594"/>
                  <a:pt x="478824" y="39129"/>
                </a:cubicBezTo>
                <a:cubicBezTo>
                  <a:pt x="431457" y="57664"/>
                  <a:pt x="398505" y="96794"/>
                  <a:pt x="361435" y="113270"/>
                </a:cubicBezTo>
                <a:cubicBezTo>
                  <a:pt x="324365" y="129746"/>
                  <a:pt x="297591" y="129745"/>
                  <a:pt x="256402" y="137983"/>
                </a:cubicBezTo>
                <a:cubicBezTo>
                  <a:pt x="215213" y="146221"/>
                  <a:pt x="150341" y="152400"/>
                  <a:pt x="114300" y="162697"/>
                </a:cubicBezTo>
                <a:cubicBezTo>
                  <a:pt x="78260" y="172994"/>
                  <a:pt x="58694" y="176083"/>
                  <a:pt x="40159" y="199767"/>
                </a:cubicBezTo>
                <a:cubicBezTo>
                  <a:pt x="21624" y="223451"/>
                  <a:pt x="0" y="279057"/>
                  <a:pt x="3089" y="304800"/>
                </a:cubicBezTo>
                <a:cubicBezTo>
                  <a:pt x="6178" y="330543"/>
                  <a:pt x="33981" y="335692"/>
                  <a:pt x="58694" y="354227"/>
                </a:cubicBezTo>
                <a:cubicBezTo>
                  <a:pt x="83407" y="372762"/>
                  <a:pt x="119448" y="405713"/>
                  <a:pt x="151370" y="416010"/>
                </a:cubicBezTo>
                <a:cubicBezTo>
                  <a:pt x="183292" y="426307"/>
                  <a:pt x="250224" y="416010"/>
                  <a:pt x="250224" y="416010"/>
                </a:cubicBezTo>
                <a:cubicBezTo>
                  <a:pt x="275967" y="416010"/>
                  <a:pt x="272878" y="419099"/>
                  <a:pt x="305829" y="416010"/>
                </a:cubicBezTo>
                <a:cubicBezTo>
                  <a:pt x="338780" y="412921"/>
                  <a:pt x="388208" y="412921"/>
                  <a:pt x="447932" y="397475"/>
                </a:cubicBezTo>
                <a:cubicBezTo>
                  <a:pt x="507656" y="382029"/>
                  <a:pt x="620926" y="336722"/>
                  <a:pt x="664175" y="323335"/>
                </a:cubicBezTo>
                <a:cubicBezTo>
                  <a:pt x="707424" y="309949"/>
                  <a:pt x="674473" y="324364"/>
                  <a:pt x="707424" y="317156"/>
                </a:cubicBezTo>
                <a:cubicBezTo>
                  <a:pt x="740375" y="309948"/>
                  <a:pt x="823783" y="297591"/>
                  <a:pt x="861883" y="280086"/>
                </a:cubicBezTo>
                <a:cubicBezTo>
                  <a:pt x="899983" y="262581"/>
                  <a:pt x="917489" y="227570"/>
                  <a:pt x="936024" y="212124"/>
                </a:cubicBezTo>
                <a:cubicBezTo>
                  <a:pt x="954559" y="196678"/>
                  <a:pt x="959708" y="199767"/>
                  <a:pt x="973094" y="187410"/>
                </a:cubicBezTo>
                <a:cubicBezTo>
                  <a:pt x="986480" y="175053"/>
                  <a:pt x="1016343" y="137983"/>
                  <a:pt x="1016343" y="137983"/>
                </a:cubicBezTo>
                <a:cubicBezTo>
                  <a:pt x="1031789" y="120478"/>
                  <a:pt x="1050324" y="96794"/>
                  <a:pt x="1065770" y="82378"/>
                </a:cubicBezTo>
                <a:cubicBezTo>
                  <a:pt x="1081216" y="67962"/>
                  <a:pt x="1109019" y="51486"/>
                  <a:pt x="1109019" y="51486"/>
                </a:cubicBezTo>
              </a:path>
            </a:pathLst>
          </a:custGeom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олилиния 19">
            <a:hlinkClick r:id="rId7" action="ppaction://hlinksldjump"/>
          </p:cNvPr>
          <p:cNvSpPr/>
          <p:nvPr/>
        </p:nvSpPr>
        <p:spPr>
          <a:xfrm>
            <a:off x="6192180" y="3507854"/>
            <a:ext cx="808338" cy="395416"/>
          </a:xfrm>
          <a:custGeom>
            <a:avLst/>
            <a:gdLst>
              <a:gd name="connsiteX0" fmla="*/ 299651 w 808338"/>
              <a:gd name="connsiteY0" fmla="*/ 198737 h 395416"/>
              <a:gd name="connsiteX1" fmla="*/ 188441 w 808338"/>
              <a:gd name="connsiteY1" fmla="*/ 204916 h 395416"/>
              <a:gd name="connsiteX2" fmla="*/ 3089 w 808338"/>
              <a:gd name="connsiteY2" fmla="*/ 340840 h 395416"/>
              <a:gd name="connsiteX3" fmla="*/ 169905 w 808338"/>
              <a:gd name="connsiteY3" fmla="*/ 390267 h 395416"/>
              <a:gd name="connsiteX4" fmla="*/ 324365 w 808338"/>
              <a:gd name="connsiteY4" fmla="*/ 371732 h 395416"/>
              <a:gd name="connsiteX5" fmla="*/ 478824 w 808338"/>
              <a:gd name="connsiteY5" fmla="*/ 328483 h 395416"/>
              <a:gd name="connsiteX6" fmla="*/ 633284 w 808338"/>
              <a:gd name="connsiteY6" fmla="*/ 248164 h 395416"/>
              <a:gd name="connsiteX7" fmla="*/ 719781 w 808338"/>
              <a:gd name="connsiteY7" fmla="*/ 155488 h 395416"/>
              <a:gd name="connsiteX8" fmla="*/ 800100 w 808338"/>
              <a:gd name="connsiteY8" fmla="*/ 87526 h 395416"/>
              <a:gd name="connsiteX9" fmla="*/ 670354 w 808338"/>
              <a:gd name="connsiteY9" fmla="*/ 13386 h 395416"/>
              <a:gd name="connsiteX10" fmla="*/ 590035 w 808338"/>
              <a:gd name="connsiteY10" fmla="*/ 13386 h 395416"/>
              <a:gd name="connsiteX11" fmla="*/ 454111 w 808338"/>
              <a:gd name="connsiteY11" fmla="*/ 93705 h 395416"/>
              <a:gd name="connsiteX12" fmla="*/ 305830 w 808338"/>
              <a:gd name="connsiteY12" fmla="*/ 136953 h 395416"/>
              <a:gd name="connsiteX13" fmla="*/ 299651 w 808338"/>
              <a:gd name="connsiteY13" fmla="*/ 198737 h 3954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808338" h="395416">
                <a:moveTo>
                  <a:pt x="299651" y="198737"/>
                </a:moveTo>
                <a:cubicBezTo>
                  <a:pt x="280086" y="210064"/>
                  <a:pt x="237868" y="181232"/>
                  <a:pt x="188441" y="204916"/>
                </a:cubicBezTo>
                <a:cubicBezTo>
                  <a:pt x="139014" y="228600"/>
                  <a:pt x="6178" y="309948"/>
                  <a:pt x="3089" y="340840"/>
                </a:cubicBezTo>
                <a:cubicBezTo>
                  <a:pt x="0" y="371732"/>
                  <a:pt x="116359" y="385118"/>
                  <a:pt x="169905" y="390267"/>
                </a:cubicBezTo>
                <a:cubicBezTo>
                  <a:pt x="223451" y="395416"/>
                  <a:pt x="272879" y="382029"/>
                  <a:pt x="324365" y="371732"/>
                </a:cubicBezTo>
                <a:cubicBezTo>
                  <a:pt x="375852" y="361435"/>
                  <a:pt x="427338" y="349078"/>
                  <a:pt x="478824" y="328483"/>
                </a:cubicBezTo>
                <a:cubicBezTo>
                  <a:pt x="530310" y="307888"/>
                  <a:pt x="593125" y="276996"/>
                  <a:pt x="633284" y="248164"/>
                </a:cubicBezTo>
                <a:cubicBezTo>
                  <a:pt x="673443" y="219332"/>
                  <a:pt x="691978" y="182261"/>
                  <a:pt x="719781" y="155488"/>
                </a:cubicBezTo>
                <a:cubicBezTo>
                  <a:pt x="747584" y="128715"/>
                  <a:pt x="808338" y="111210"/>
                  <a:pt x="800100" y="87526"/>
                </a:cubicBezTo>
                <a:cubicBezTo>
                  <a:pt x="791862" y="63842"/>
                  <a:pt x="705365" y="25743"/>
                  <a:pt x="670354" y="13386"/>
                </a:cubicBezTo>
                <a:cubicBezTo>
                  <a:pt x="635343" y="1029"/>
                  <a:pt x="626076" y="0"/>
                  <a:pt x="590035" y="13386"/>
                </a:cubicBezTo>
                <a:cubicBezTo>
                  <a:pt x="553995" y="26773"/>
                  <a:pt x="501478" y="73111"/>
                  <a:pt x="454111" y="93705"/>
                </a:cubicBezTo>
                <a:cubicBezTo>
                  <a:pt x="406744" y="114299"/>
                  <a:pt x="337752" y="123567"/>
                  <a:pt x="305830" y="136953"/>
                </a:cubicBezTo>
                <a:cubicBezTo>
                  <a:pt x="273908" y="150339"/>
                  <a:pt x="319216" y="187410"/>
                  <a:pt x="299651" y="198737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олилиния 20">
            <a:hlinkClick r:id="rId7" action="ppaction://hlinksldjump"/>
          </p:cNvPr>
          <p:cNvSpPr/>
          <p:nvPr/>
        </p:nvSpPr>
        <p:spPr>
          <a:xfrm>
            <a:off x="6336196" y="3543858"/>
            <a:ext cx="619898" cy="301711"/>
          </a:xfrm>
          <a:custGeom>
            <a:avLst/>
            <a:gdLst>
              <a:gd name="connsiteX0" fmla="*/ 246106 w 619898"/>
              <a:gd name="connsiteY0" fmla="*/ 143133 h 301711"/>
              <a:gd name="connsiteX1" fmla="*/ 66933 w 619898"/>
              <a:gd name="connsiteY1" fmla="*/ 155490 h 301711"/>
              <a:gd name="connsiteX2" fmla="*/ 5149 w 619898"/>
              <a:gd name="connsiteY2" fmla="*/ 223452 h 301711"/>
              <a:gd name="connsiteX3" fmla="*/ 97825 w 619898"/>
              <a:gd name="connsiteY3" fmla="*/ 285236 h 301711"/>
              <a:gd name="connsiteX4" fmla="*/ 258463 w 619898"/>
              <a:gd name="connsiteY4" fmla="*/ 297592 h 301711"/>
              <a:gd name="connsiteX5" fmla="*/ 400565 w 619898"/>
              <a:gd name="connsiteY5" fmla="*/ 260522 h 301711"/>
              <a:gd name="connsiteX6" fmla="*/ 511776 w 619898"/>
              <a:gd name="connsiteY6" fmla="*/ 186382 h 301711"/>
              <a:gd name="connsiteX7" fmla="*/ 585917 w 619898"/>
              <a:gd name="connsiteY7" fmla="*/ 106063 h 301711"/>
              <a:gd name="connsiteX8" fmla="*/ 610630 w 619898"/>
              <a:gd name="connsiteY8" fmla="*/ 25744 h 301711"/>
              <a:gd name="connsiteX9" fmla="*/ 530311 w 619898"/>
              <a:gd name="connsiteY9" fmla="*/ 1030 h 301711"/>
              <a:gd name="connsiteX10" fmla="*/ 449992 w 619898"/>
              <a:gd name="connsiteY10" fmla="*/ 19565 h 301711"/>
              <a:gd name="connsiteX11" fmla="*/ 332603 w 619898"/>
              <a:gd name="connsiteY11" fmla="*/ 68992 h 301711"/>
              <a:gd name="connsiteX12" fmla="*/ 270819 w 619898"/>
              <a:gd name="connsiteY12" fmla="*/ 75171 h 301711"/>
              <a:gd name="connsiteX13" fmla="*/ 178144 w 619898"/>
              <a:gd name="connsiteY13" fmla="*/ 118420 h 301711"/>
              <a:gd name="connsiteX14" fmla="*/ 122538 w 619898"/>
              <a:gd name="connsiteY14" fmla="*/ 155490 h 301711"/>
              <a:gd name="connsiteX15" fmla="*/ 171965 w 619898"/>
              <a:gd name="connsiteY15" fmla="*/ 155490 h 301711"/>
              <a:gd name="connsiteX16" fmla="*/ 215214 w 619898"/>
              <a:gd name="connsiteY16" fmla="*/ 186382 h 3017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9898" h="301711">
                <a:moveTo>
                  <a:pt x="246106" y="143133"/>
                </a:moveTo>
                <a:cubicBezTo>
                  <a:pt x="176599" y="142618"/>
                  <a:pt x="107093" y="142104"/>
                  <a:pt x="66933" y="155490"/>
                </a:cubicBezTo>
                <a:cubicBezTo>
                  <a:pt x="26774" y="168877"/>
                  <a:pt x="0" y="201828"/>
                  <a:pt x="5149" y="223452"/>
                </a:cubicBezTo>
                <a:cubicBezTo>
                  <a:pt x="10298" y="245076"/>
                  <a:pt x="55606" y="272879"/>
                  <a:pt x="97825" y="285236"/>
                </a:cubicBezTo>
                <a:cubicBezTo>
                  <a:pt x="140044" y="297593"/>
                  <a:pt x="208006" y="301711"/>
                  <a:pt x="258463" y="297592"/>
                </a:cubicBezTo>
                <a:cubicBezTo>
                  <a:pt x="308920" y="293473"/>
                  <a:pt x="358346" y="279057"/>
                  <a:pt x="400565" y="260522"/>
                </a:cubicBezTo>
                <a:cubicBezTo>
                  <a:pt x="442784" y="241987"/>
                  <a:pt x="480884" y="212125"/>
                  <a:pt x="511776" y="186382"/>
                </a:cubicBezTo>
                <a:cubicBezTo>
                  <a:pt x="542668" y="160639"/>
                  <a:pt x="569441" y="132836"/>
                  <a:pt x="585917" y="106063"/>
                </a:cubicBezTo>
                <a:cubicBezTo>
                  <a:pt x="602393" y="79290"/>
                  <a:pt x="619898" y="43249"/>
                  <a:pt x="610630" y="25744"/>
                </a:cubicBezTo>
                <a:cubicBezTo>
                  <a:pt x="601362" y="8239"/>
                  <a:pt x="557084" y="2060"/>
                  <a:pt x="530311" y="1030"/>
                </a:cubicBezTo>
                <a:cubicBezTo>
                  <a:pt x="503538" y="0"/>
                  <a:pt x="482943" y="8238"/>
                  <a:pt x="449992" y="19565"/>
                </a:cubicBezTo>
                <a:cubicBezTo>
                  <a:pt x="417041" y="30892"/>
                  <a:pt x="362465" y="59724"/>
                  <a:pt x="332603" y="68992"/>
                </a:cubicBezTo>
                <a:cubicBezTo>
                  <a:pt x="302741" y="78260"/>
                  <a:pt x="296562" y="66933"/>
                  <a:pt x="270819" y="75171"/>
                </a:cubicBezTo>
                <a:cubicBezTo>
                  <a:pt x="245076" y="83409"/>
                  <a:pt x="202857" y="105034"/>
                  <a:pt x="178144" y="118420"/>
                </a:cubicBezTo>
                <a:cubicBezTo>
                  <a:pt x="153431" y="131806"/>
                  <a:pt x="123568" y="149312"/>
                  <a:pt x="122538" y="155490"/>
                </a:cubicBezTo>
                <a:cubicBezTo>
                  <a:pt x="121508" y="161668"/>
                  <a:pt x="156519" y="150341"/>
                  <a:pt x="171965" y="155490"/>
                </a:cubicBezTo>
                <a:cubicBezTo>
                  <a:pt x="187411" y="160639"/>
                  <a:pt x="201312" y="173510"/>
                  <a:pt x="215214" y="186382"/>
                </a:cubicBezTo>
              </a:path>
            </a:pathLst>
          </a:custGeom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олилиния 21"/>
          <p:cNvSpPr/>
          <p:nvPr/>
        </p:nvSpPr>
        <p:spPr>
          <a:xfrm>
            <a:off x="6048164" y="3399842"/>
            <a:ext cx="1234646" cy="668294"/>
          </a:xfrm>
          <a:custGeom>
            <a:avLst/>
            <a:gdLst>
              <a:gd name="connsiteX0" fmla="*/ 560173 w 1234646"/>
              <a:gd name="connsiteY0" fmla="*/ 187410 h 668294"/>
              <a:gd name="connsiteX1" fmla="*/ 442784 w 1234646"/>
              <a:gd name="connsiteY1" fmla="*/ 255372 h 668294"/>
              <a:gd name="connsiteX2" fmla="*/ 325394 w 1234646"/>
              <a:gd name="connsiteY2" fmla="*/ 286264 h 668294"/>
              <a:gd name="connsiteX3" fmla="*/ 84438 w 1234646"/>
              <a:gd name="connsiteY3" fmla="*/ 360405 h 668294"/>
              <a:gd name="connsiteX4" fmla="*/ 22654 w 1234646"/>
              <a:gd name="connsiteY4" fmla="*/ 391296 h 668294"/>
              <a:gd name="connsiteX5" fmla="*/ 4119 w 1234646"/>
              <a:gd name="connsiteY5" fmla="*/ 514864 h 668294"/>
              <a:gd name="connsiteX6" fmla="*/ 47367 w 1234646"/>
              <a:gd name="connsiteY6" fmla="*/ 607540 h 668294"/>
              <a:gd name="connsiteX7" fmla="*/ 90616 w 1234646"/>
              <a:gd name="connsiteY7" fmla="*/ 644610 h 668294"/>
              <a:gd name="connsiteX8" fmla="*/ 189470 w 1234646"/>
              <a:gd name="connsiteY8" fmla="*/ 656967 h 668294"/>
              <a:gd name="connsiteX9" fmla="*/ 374821 w 1234646"/>
              <a:gd name="connsiteY9" fmla="*/ 656967 h 668294"/>
              <a:gd name="connsiteX10" fmla="*/ 566351 w 1234646"/>
              <a:gd name="connsiteY10" fmla="*/ 589005 h 668294"/>
              <a:gd name="connsiteX11" fmla="*/ 757881 w 1234646"/>
              <a:gd name="connsiteY11" fmla="*/ 527221 h 668294"/>
              <a:gd name="connsiteX12" fmla="*/ 980303 w 1234646"/>
              <a:gd name="connsiteY12" fmla="*/ 440723 h 668294"/>
              <a:gd name="connsiteX13" fmla="*/ 1085335 w 1234646"/>
              <a:gd name="connsiteY13" fmla="*/ 366583 h 668294"/>
              <a:gd name="connsiteX14" fmla="*/ 1196546 w 1234646"/>
              <a:gd name="connsiteY14" fmla="*/ 292442 h 668294"/>
              <a:gd name="connsiteX15" fmla="*/ 1233616 w 1234646"/>
              <a:gd name="connsiteY15" fmla="*/ 193588 h 668294"/>
              <a:gd name="connsiteX16" fmla="*/ 1202724 w 1234646"/>
              <a:gd name="connsiteY16" fmla="*/ 94734 h 668294"/>
              <a:gd name="connsiteX17" fmla="*/ 1128584 w 1234646"/>
              <a:gd name="connsiteY17" fmla="*/ 26772 h 668294"/>
              <a:gd name="connsiteX18" fmla="*/ 998838 w 1234646"/>
              <a:gd name="connsiteY18" fmla="*/ 2059 h 668294"/>
              <a:gd name="connsiteX19" fmla="*/ 850557 w 1234646"/>
              <a:gd name="connsiteY19" fmla="*/ 39129 h 668294"/>
              <a:gd name="connsiteX20" fmla="*/ 739346 w 1234646"/>
              <a:gd name="connsiteY20" fmla="*/ 125626 h 668294"/>
              <a:gd name="connsiteX21" fmla="*/ 640492 w 1234646"/>
              <a:gd name="connsiteY21" fmla="*/ 168875 h 668294"/>
              <a:gd name="connsiteX22" fmla="*/ 560173 w 1234646"/>
              <a:gd name="connsiteY22" fmla="*/ 187410 h 6682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1234646" h="668294">
                <a:moveTo>
                  <a:pt x="560173" y="187410"/>
                </a:moveTo>
                <a:cubicBezTo>
                  <a:pt x="527222" y="201826"/>
                  <a:pt x="481914" y="238896"/>
                  <a:pt x="442784" y="255372"/>
                </a:cubicBezTo>
                <a:cubicBezTo>
                  <a:pt x="403654" y="271848"/>
                  <a:pt x="385118" y="268759"/>
                  <a:pt x="325394" y="286264"/>
                </a:cubicBezTo>
                <a:cubicBezTo>
                  <a:pt x="265670" y="303769"/>
                  <a:pt x="134895" y="342900"/>
                  <a:pt x="84438" y="360405"/>
                </a:cubicBezTo>
                <a:cubicBezTo>
                  <a:pt x="33981" y="377910"/>
                  <a:pt x="36040" y="365553"/>
                  <a:pt x="22654" y="391296"/>
                </a:cubicBezTo>
                <a:cubicBezTo>
                  <a:pt x="9268" y="417039"/>
                  <a:pt x="0" y="478823"/>
                  <a:pt x="4119" y="514864"/>
                </a:cubicBezTo>
                <a:cubicBezTo>
                  <a:pt x="8238" y="550905"/>
                  <a:pt x="32951" y="585916"/>
                  <a:pt x="47367" y="607540"/>
                </a:cubicBezTo>
                <a:cubicBezTo>
                  <a:pt x="61783" y="629164"/>
                  <a:pt x="66932" y="636372"/>
                  <a:pt x="90616" y="644610"/>
                </a:cubicBezTo>
                <a:cubicBezTo>
                  <a:pt x="114300" y="652848"/>
                  <a:pt x="142103" y="654908"/>
                  <a:pt x="189470" y="656967"/>
                </a:cubicBezTo>
                <a:cubicBezTo>
                  <a:pt x="236837" y="659026"/>
                  <a:pt x="312008" y="668294"/>
                  <a:pt x="374821" y="656967"/>
                </a:cubicBezTo>
                <a:cubicBezTo>
                  <a:pt x="437634" y="645640"/>
                  <a:pt x="502508" y="610629"/>
                  <a:pt x="566351" y="589005"/>
                </a:cubicBezTo>
                <a:cubicBezTo>
                  <a:pt x="630194" y="567381"/>
                  <a:pt x="688889" y="551935"/>
                  <a:pt x="757881" y="527221"/>
                </a:cubicBezTo>
                <a:cubicBezTo>
                  <a:pt x="826873" y="502507"/>
                  <a:pt x="925727" y="467496"/>
                  <a:pt x="980303" y="440723"/>
                </a:cubicBezTo>
                <a:cubicBezTo>
                  <a:pt x="1034879" y="413950"/>
                  <a:pt x="1049295" y="391296"/>
                  <a:pt x="1085335" y="366583"/>
                </a:cubicBezTo>
                <a:cubicBezTo>
                  <a:pt x="1121375" y="341870"/>
                  <a:pt x="1171833" y="321274"/>
                  <a:pt x="1196546" y="292442"/>
                </a:cubicBezTo>
                <a:cubicBezTo>
                  <a:pt x="1221259" y="263610"/>
                  <a:pt x="1232586" y="226539"/>
                  <a:pt x="1233616" y="193588"/>
                </a:cubicBezTo>
                <a:cubicBezTo>
                  <a:pt x="1234646" y="160637"/>
                  <a:pt x="1220229" y="122537"/>
                  <a:pt x="1202724" y="94734"/>
                </a:cubicBezTo>
                <a:cubicBezTo>
                  <a:pt x="1185219" y="66931"/>
                  <a:pt x="1162565" y="42218"/>
                  <a:pt x="1128584" y="26772"/>
                </a:cubicBezTo>
                <a:cubicBezTo>
                  <a:pt x="1094603" y="11326"/>
                  <a:pt x="1045176" y="0"/>
                  <a:pt x="998838" y="2059"/>
                </a:cubicBezTo>
                <a:cubicBezTo>
                  <a:pt x="952500" y="4118"/>
                  <a:pt x="893806" y="18535"/>
                  <a:pt x="850557" y="39129"/>
                </a:cubicBezTo>
                <a:cubicBezTo>
                  <a:pt x="807308" y="59724"/>
                  <a:pt x="774357" y="104002"/>
                  <a:pt x="739346" y="125626"/>
                </a:cubicBezTo>
                <a:cubicBezTo>
                  <a:pt x="704335" y="147250"/>
                  <a:pt x="667265" y="155489"/>
                  <a:pt x="640492" y="168875"/>
                </a:cubicBezTo>
                <a:cubicBezTo>
                  <a:pt x="613719" y="182261"/>
                  <a:pt x="593124" y="172994"/>
                  <a:pt x="560173" y="187410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Полилиния 22">
            <a:hlinkClick r:id="rId7" action="ppaction://hlinksldjump"/>
          </p:cNvPr>
          <p:cNvSpPr/>
          <p:nvPr/>
        </p:nvSpPr>
        <p:spPr>
          <a:xfrm>
            <a:off x="6048164" y="3435846"/>
            <a:ext cx="1166683" cy="637402"/>
          </a:xfrm>
          <a:custGeom>
            <a:avLst/>
            <a:gdLst>
              <a:gd name="connsiteX0" fmla="*/ 80318 w 1166683"/>
              <a:gd name="connsiteY0" fmla="*/ 377911 h 637402"/>
              <a:gd name="connsiteX1" fmla="*/ 166816 w 1166683"/>
              <a:gd name="connsiteY1" fmla="*/ 427338 h 637402"/>
              <a:gd name="connsiteX2" fmla="*/ 105032 w 1166683"/>
              <a:gd name="connsiteY2" fmla="*/ 532370 h 637402"/>
              <a:gd name="connsiteX3" fmla="*/ 142102 w 1166683"/>
              <a:gd name="connsiteY3" fmla="*/ 575619 h 637402"/>
              <a:gd name="connsiteX4" fmla="*/ 259491 w 1166683"/>
              <a:gd name="connsiteY4" fmla="*/ 581797 h 637402"/>
              <a:gd name="connsiteX5" fmla="*/ 407772 w 1166683"/>
              <a:gd name="connsiteY5" fmla="*/ 569440 h 637402"/>
              <a:gd name="connsiteX6" fmla="*/ 518983 w 1166683"/>
              <a:gd name="connsiteY6" fmla="*/ 526192 h 637402"/>
              <a:gd name="connsiteX7" fmla="*/ 642551 w 1166683"/>
              <a:gd name="connsiteY7" fmla="*/ 513835 h 637402"/>
              <a:gd name="connsiteX8" fmla="*/ 803189 w 1166683"/>
              <a:gd name="connsiteY8" fmla="*/ 470586 h 637402"/>
              <a:gd name="connsiteX9" fmla="*/ 889686 w 1166683"/>
              <a:gd name="connsiteY9" fmla="*/ 439694 h 637402"/>
              <a:gd name="connsiteX10" fmla="*/ 951470 w 1166683"/>
              <a:gd name="connsiteY10" fmla="*/ 396446 h 637402"/>
              <a:gd name="connsiteX11" fmla="*/ 1050324 w 1166683"/>
              <a:gd name="connsiteY11" fmla="*/ 309949 h 637402"/>
              <a:gd name="connsiteX12" fmla="*/ 1068859 w 1166683"/>
              <a:gd name="connsiteY12" fmla="*/ 248165 h 637402"/>
              <a:gd name="connsiteX13" fmla="*/ 1093572 w 1166683"/>
              <a:gd name="connsiteY13" fmla="*/ 186381 h 637402"/>
              <a:gd name="connsiteX14" fmla="*/ 1075037 w 1166683"/>
              <a:gd name="connsiteY14" fmla="*/ 62813 h 637402"/>
              <a:gd name="connsiteX15" fmla="*/ 976183 w 1166683"/>
              <a:gd name="connsiteY15" fmla="*/ 68992 h 637402"/>
              <a:gd name="connsiteX16" fmla="*/ 889686 w 1166683"/>
              <a:gd name="connsiteY16" fmla="*/ 118419 h 637402"/>
              <a:gd name="connsiteX17" fmla="*/ 766118 w 1166683"/>
              <a:gd name="connsiteY17" fmla="*/ 155489 h 637402"/>
              <a:gd name="connsiteX18" fmla="*/ 562232 w 1166683"/>
              <a:gd name="connsiteY18" fmla="*/ 204916 h 637402"/>
              <a:gd name="connsiteX19" fmla="*/ 290383 w 1166683"/>
              <a:gd name="connsiteY19" fmla="*/ 279057 h 637402"/>
              <a:gd name="connsiteX20" fmla="*/ 216243 w 1166683"/>
              <a:gd name="connsiteY20" fmla="*/ 303770 h 637402"/>
              <a:gd name="connsiteX21" fmla="*/ 148281 w 1166683"/>
              <a:gd name="connsiteY21" fmla="*/ 371732 h 637402"/>
              <a:gd name="connsiteX22" fmla="*/ 129745 w 1166683"/>
              <a:gd name="connsiteY22" fmla="*/ 408803 h 637402"/>
              <a:gd name="connsiteX23" fmla="*/ 117389 w 1166683"/>
              <a:gd name="connsiteY23" fmla="*/ 458230 h 637402"/>
              <a:gd name="connsiteX24" fmla="*/ 160637 w 1166683"/>
              <a:gd name="connsiteY24" fmla="*/ 489121 h 637402"/>
              <a:gd name="connsiteX25" fmla="*/ 24713 w 1166683"/>
              <a:gd name="connsiteY25" fmla="*/ 495300 h 637402"/>
              <a:gd name="connsiteX26" fmla="*/ 12356 w 1166683"/>
              <a:gd name="connsiteY26" fmla="*/ 581797 h 637402"/>
              <a:gd name="connsiteX27" fmla="*/ 61783 w 1166683"/>
              <a:gd name="connsiteY27" fmla="*/ 618867 h 637402"/>
              <a:gd name="connsiteX28" fmla="*/ 166816 w 1166683"/>
              <a:gd name="connsiteY28" fmla="*/ 631224 h 637402"/>
              <a:gd name="connsiteX29" fmla="*/ 327454 w 1166683"/>
              <a:gd name="connsiteY29" fmla="*/ 631224 h 637402"/>
              <a:gd name="connsiteX30" fmla="*/ 593124 w 1166683"/>
              <a:gd name="connsiteY30" fmla="*/ 594154 h 637402"/>
              <a:gd name="connsiteX31" fmla="*/ 790832 w 1166683"/>
              <a:gd name="connsiteY31" fmla="*/ 526192 h 637402"/>
              <a:gd name="connsiteX32" fmla="*/ 963827 w 1166683"/>
              <a:gd name="connsiteY32" fmla="*/ 427338 h 637402"/>
              <a:gd name="connsiteX33" fmla="*/ 1031789 w 1166683"/>
              <a:gd name="connsiteY33" fmla="*/ 390267 h 637402"/>
              <a:gd name="connsiteX34" fmla="*/ 1087394 w 1166683"/>
              <a:gd name="connsiteY34" fmla="*/ 359376 h 637402"/>
              <a:gd name="connsiteX35" fmla="*/ 1155356 w 1166683"/>
              <a:gd name="connsiteY35" fmla="*/ 229630 h 637402"/>
              <a:gd name="connsiteX36" fmla="*/ 1155356 w 1166683"/>
              <a:gd name="connsiteY36" fmla="*/ 130776 h 637402"/>
              <a:gd name="connsiteX37" fmla="*/ 1118286 w 1166683"/>
              <a:gd name="connsiteY37" fmla="*/ 25743 h 637402"/>
              <a:gd name="connsiteX38" fmla="*/ 1007075 w 1166683"/>
              <a:gd name="connsiteY38" fmla="*/ 7208 h 637402"/>
              <a:gd name="connsiteX39" fmla="*/ 827902 w 1166683"/>
              <a:gd name="connsiteY39" fmla="*/ 68992 h 637402"/>
              <a:gd name="connsiteX40" fmla="*/ 735227 w 1166683"/>
              <a:gd name="connsiteY40" fmla="*/ 112240 h 637402"/>
              <a:gd name="connsiteX41" fmla="*/ 586945 w 1166683"/>
              <a:gd name="connsiteY41" fmla="*/ 186381 h 637402"/>
              <a:gd name="connsiteX42" fmla="*/ 457199 w 1166683"/>
              <a:gd name="connsiteY42" fmla="*/ 198738 h 637402"/>
              <a:gd name="connsiteX43" fmla="*/ 315097 w 1166683"/>
              <a:gd name="connsiteY43" fmla="*/ 241986 h 637402"/>
              <a:gd name="connsiteX44" fmla="*/ 154459 w 1166683"/>
              <a:gd name="connsiteY44" fmla="*/ 309949 h 637402"/>
              <a:gd name="connsiteX45" fmla="*/ 80318 w 1166683"/>
              <a:gd name="connsiteY45" fmla="*/ 377911 h 6374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1166683" h="637402">
                <a:moveTo>
                  <a:pt x="80318" y="377911"/>
                </a:moveTo>
                <a:cubicBezTo>
                  <a:pt x="82378" y="397476"/>
                  <a:pt x="162697" y="401595"/>
                  <a:pt x="166816" y="427338"/>
                </a:cubicBezTo>
                <a:cubicBezTo>
                  <a:pt x="170935" y="453081"/>
                  <a:pt x="109151" y="507657"/>
                  <a:pt x="105032" y="532370"/>
                </a:cubicBezTo>
                <a:cubicBezTo>
                  <a:pt x="100913" y="557083"/>
                  <a:pt x="116359" y="567381"/>
                  <a:pt x="142102" y="575619"/>
                </a:cubicBezTo>
                <a:cubicBezTo>
                  <a:pt x="167845" y="583857"/>
                  <a:pt x="215213" y="582827"/>
                  <a:pt x="259491" y="581797"/>
                </a:cubicBezTo>
                <a:cubicBezTo>
                  <a:pt x="303769" y="580767"/>
                  <a:pt x="364523" y="578707"/>
                  <a:pt x="407772" y="569440"/>
                </a:cubicBezTo>
                <a:cubicBezTo>
                  <a:pt x="451021" y="560173"/>
                  <a:pt x="479853" y="535460"/>
                  <a:pt x="518983" y="526192"/>
                </a:cubicBezTo>
                <a:cubicBezTo>
                  <a:pt x="558113" y="516924"/>
                  <a:pt x="595183" y="523103"/>
                  <a:pt x="642551" y="513835"/>
                </a:cubicBezTo>
                <a:cubicBezTo>
                  <a:pt x="689919" y="504567"/>
                  <a:pt x="762000" y="482943"/>
                  <a:pt x="803189" y="470586"/>
                </a:cubicBezTo>
                <a:cubicBezTo>
                  <a:pt x="844378" y="458229"/>
                  <a:pt x="864973" y="452051"/>
                  <a:pt x="889686" y="439694"/>
                </a:cubicBezTo>
                <a:cubicBezTo>
                  <a:pt x="914399" y="427337"/>
                  <a:pt x="924697" y="418070"/>
                  <a:pt x="951470" y="396446"/>
                </a:cubicBezTo>
                <a:cubicBezTo>
                  <a:pt x="978243" y="374822"/>
                  <a:pt x="1030759" y="334663"/>
                  <a:pt x="1050324" y="309949"/>
                </a:cubicBezTo>
                <a:cubicBezTo>
                  <a:pt x="1069889" y="285235"/>
                  <a:pt x="1061651" y="268760"/>
                  <a:pt x="1068859" y="248165"/>
                </a:cubicBezTo>
                <a:cubicBezTo>
                  <a:pt x="1076067" y="227570"/>
                  <a:pt x="1092542" y="217273"/>
                  <a:pt x="1093572" y="186381"/>
                </a:cubicBezTo>
                <a:cubicBezTo>
                  <a:pt x="1094602" y="155489"/>
                  <a:pt x="1094602" y="82378"/>
                  <a:pt x="1075037" y="62813"/>
                </a:cubicBezTo>
                <a:cubicBezTo>
                  <a:pt x="1055472" y="43248"/>
                  <a:pt x="1007075" y="59724"/>
                  <a:pt x="976183" y="68992"/>
                </a:cubicBezTo>
                <a:cubicBezTo>
                  <a:pt x="945291" y="78260"/>
                  <a:pt x="924697" y="104003"/>
                  <a:pt x="889686" y="118419"/>
                </a:cubicBezTo>
                <a:cubicBezTo>
                  <a:pt x="854675" y="132835"/>
                  <a:pt x="820694" y="141073"/>
                  <a:pt x="766118" y="155489"/>
                </a:cubicBezTo>
                <a:cubicBezTo>
                  <a:pt x="711542" y="169905"/>
                  <a:pt x="641521" y="184321"/>
                  <a:pt x="562232" y="204916"/>
                </a:cubicBezTo>
                <a:cubicBezTo>
                  <a:pt x="482943" y="225511"/>
                  <a:pt x="348048" y="262581"/>
                  <a:pt x="290383" y="279057"/>
                </a:cubicBezTo>
                <a:cubicBezTo>
                  <a:pt x="232718" y="295533"/>
                  <a:pt x="239927" y="288324"/>
                  <a:pt x="216243" y="303770"/>
                </a:cubicBezTo>
                <a:cubicBezTo>
                  <a:pt x="192559" y="319216"/>
                  <a:pt x="162697" y="354227"/>
                  <a:pt x="148281" y="371732"/>
                </a:cubicBezTo>
                <a:cubicBezTo>
                  <a:pt x="133865" y="389238"/>
                  <a:pt x="134894" y="394387"/>
                  <a:pt x="129745" y="408803"/>
                </a:cubicBezTo>
                <a:cubicBezTo>
                  <a:pt x="124596" y="423219"/>
                  <a:pt x="112240" y="444844"/>
                  <a:pt x="117389" y="458230"/>
                </a:cubicBezTo>
                <a:cubicBezTo>
                  <a:pt x="122538" y="471616"/>
                  <a:pt x="176083" y="482943"/>
                  <a:pt x="160637" y="489121"/>
                </a:cubicBezTo>
                <a:cubicBezTo>
                  <a:pt x="145191" y="495299"/>
                  <a:pt x="49426" y="479854"/>
                  <a:pt x="24713" y="495300"/>
                </a:cubicBezTo>
                <a:cubicBezTo>
                  <a:pt x="0" y="510746"/>
                  <a:pt x="6178" y="561203"/>
                  <a:pt x="12356" y="581797"/>
                </a:cubicBezTo>
                <a:cubicBezTo>
                  <a:pt x="18534" y="602391"/>
                  <a:pt x="36040" y="610629"/>
                  <a:pt x="61783" y="618867"/>
                </a:cubicBezTo>
                <a:cubicBezTo>
                  <a:pt x="87526" y="627105"/>
                  <a:pt x="122538" y="629165"/>
                  <a:pt x="166816" y="631224"/>
                </a:cubicBezTo>
                <a:cubicBezTo>
                  <a:pt x="211094" y="633283"/>
                  <a:pt x="256403" y="637402"/>
                  <a:pt x="327454" y="631224"/>
                </a:cubicBezTo>
                <a:cubicBezTo>
                  <a:pt x="398505" y="625046"/>
                  <a:pt x="515894" y="611659"/>
                  <a:pt x="593124" y="594154"/>
                </a:cubicBezTo>
                <a:cubicBezTo>
                  <a:pt x="670354" y="576649"/>
                  <a:pt x="729048" y="553995"/>
                  <a:pt x="790832" y="526192"/>
                </a:cubicBezTo>
                <a:cubicBezTo>
                  <a:pt x="852616" y="498389"/>
                  <a:pt x="923668" y="449992"/>
                  <a:pt x="963827" y="427338"/>
                </a:cubicBezTo>
                <a:cubicBezTo>
                  <a:pt x="1003986" y="404684"/>
                  <a:pt x="1031789" y="390267"/>
                  <a:pt x="1031789" y="390267"/>
                </a:cubicBezTo>
                <a:cubicBezTo>
                  <a:pt x="1052383" y="378940"/>
                  <a:pt x="1066800" y="386149"/>
                  <a:pt x="1087394" y="359376"/>
                </a:cubicBezTo>
                <a:cubicBezTo>
                  <a:pt x="1107989" y="332603"/>
                  <a:pt x="1144029" y="267730"/>
                  <a:pt x="1155356" y="229630"/>
                </a:cubicBezTo>
                <a:cubicBezTo>
                  <a:pt x="1166683" y="191530"/>
                  <a:pt x="1161534" y="164757"/>
                  <a:pt x="1155356" y="130776"/>
                </a:cubicBezTo>
                <a:cubicBezTo>
                  <a:pt x="1149178" y="96795"/>
                  <a:pt x="1142999" y="46338"/>
                  <a:pt x="1118286" y="25743"/>
                </a:cubicBezTo>
                <a:cubicBezTo>
                  <a:pt x="1093573" y="5148"/>
                  <a:pt x="1055472" y="0"/>
                  <a:pt x="1007075" y="7208"/>
                </a:cubicBezTo>
                <a:cubicBezTo>
                  <a:pt x="958678" y="14416"/>
                  <a:pt x="873210" y="51487"/>
                  <a:pt x="827902" y="68992"/>
                </a:cubicBezTo>
                <a:cubicBezTo>
                  <a:pt x="782594" y="86497"/>
                  <a:pt x="775386" y="92675"/>
                  <a:pt x="735227" y="112240"/>
                </a:cubicBezTo>
                <a:cubicBezTo>
                  <a:pt x="695068" y="131805"/>
                  <a:pt x="633283" y="171965"/>
                  <a:pt x="586945" y="186381"/>
                </a:cubicBezTo>
                <a:cubicBezTo>
                  <a:pt x="540607" y="200797"/>
                  <a:pt x="502507" y="189471"/>
                  <a:pt x="457199" y="198738"/>
                </a:cubicBezTo>
                <a:cubicBezTo>
                  <a:pt x="411891" y="208006"/>
                  <a:pt x="365554" y="223451"/>
                  <a:pt x="315097" y="241986"/>
                </a:cubicBezTo>
                <a:cubicBezTo>
                  <a:pt x="264640" y="260521"/>
                  <a:pt x="191529" y="291414"/>
                  <a:pt x="154459" y="309949"/>
                </a:cubicBezTo>
                <a:cubicBezTo>
                  <a:pt x="117389" y="328484"/>
                  <a:pt x="78258" y="358346"/>
                  <a:pt x="80318" y="377911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Прямоугольник 23">
            <a:hlinkClick r:id="rId8" action="ppaction://hlinksldjump" tooltip="Устройство микроскопа и правила работы с ним"/>
          </p:cNvPr>
          <p:cNvSpPr/>
          <p:nvPr/>
        </p:nvSpPr>
        <p:spPr>
          <a:xfrm>
            <a:off x="0" y="519522"/>
            <a:ext cx="1763688" cy="504056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  <a:effectLst>
            <a:outerShdw blurRad="127000" dist="38100" dir="5400000" sx="103000" sy="103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/>
                </a:solidFill>
                <a:hlinkClick r:id="rId8" action="ppaction://hlinksldjump"/>
              </a:rPr>
              <a:t>Начало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27" name="Полилиния 26">
            <a:hlinkClick r:id="rId7" action="ppaction://hlinksldjump"/>
          </p:cNvPr>
          <p:cNvSpPr/>
          <p:nvPr/>
        </p:nvSpPr>
        <p:spPr>
          <a:xfrm>
            <a:off x="3754438" y="2952750"/>
            <a:ext cx="1503362" cy="987425"/>
          </a:xfrm>
          <a:custGeom>
            <a:avLst/>
            <a:gdLst>
              <a:gd name="connsiteX0" fmla="*/ 350837 w 1503362"/>
              <a:gd name="connsiteY0" fmla="*/ 19050 h 987425"/>
              <a:gd name="connsiteX1" fmla="*/ 55562 w 1503362"/>
              <a:gd name="connsiteY1" fmla="*/ 114300 h 987425"/>
              <a:gd name="connsiteX2" fmla="*/ 17462 w 1503362"/>
              <a:gd name="connsiteY2" fmla="*/ 228600 h 987425"/>
              <a:gd name="connsiteX3" fmla="*/ 17462 w 1503362"/>
              <a:gd name="connsiteY3" fmla="*/ 304800 h 987425"/>
              <a:gd name="connsiteX4" fmla="*/ 112712 w 1503362"/>
              <a:gd name="connsiteY4" fmla="*/ 419100 h 987425"/>
              <a:gd name="connsiteX5" fmla="*/ 198437 w 1503362"/>
              <a:gd name="connsiteY5" fmla="*/ 561975 h 987425"/>
              <a:gd name="connsiteX6" fmla="*/ 427037 w 1503362"/>
              <a:gd name="connsiteY6" fmla="*/ 695325 h 987425"/>
              <a:gd name="connsiteX7" fmla="*/ 712787 w 1503362"/>
              <a:gd name="connsiteY7" fmla="*/ 809625 h 987425"/>
              <a:gd name="connsiteX8" fmla="*/ 1046162 w 1503362"/>
              <a:gd name="connsiteY8" fmla="*/ 952500 h 987425"/>
              <a:gd name="connsiteX9" fmla="*/ 1312862 w 1503362"/>
              <a:gd name="connsiteY9" fmla="*/ 962025 h 987425"/>
              <a:gd name="connsiteX10" fmla="*/ 1484312 w 1503362"/>
              <a:gd name="connsiteY10" fmla="*/ 800100 h 987425"/>
              <a:gd name="connsiteX11" fmla="*/ 1427162 w 1503362"/>
              <a:gd name="connsiteY11" fmla="*/ 581025 h 987425"/>
              <a:gd name="connsiteX12" fmla="*/ 1341437 w 1503362"/>
              <a:gd name="connsiteY12" fmla="*/ 533400 h 987425"/>
              <a:gd name="connsiteX13" fmla="*/ 1141412 w 1503362"/>
              <a:gd name="connsiteY13" fmla="*/ 447675 h 987425"/>
              <a:gd name="connsiteX14" fmla="*/ 1027112 w 1503362"/>
              <a:gd name="connsiteY14" fmla="*/ 390525 h 987425"/>
              <a:gd name="connsiteX15" fmla="*/ 846137 w 1503362"/>
              <a:gd name="connsiteY15" fmla="*/ 295275 h 987425"/>
              <a:gd name="connsiteX16" fmla="*/ 703262 w 1503362"/>
              <a:gd name="connsiteY16" fmla="*/ 152400 h 987425"/>
              <a:gd name="connsiteX17" fmla="*/ 608012 w 1503362"/>
              <a:gd name="connsiteY17" fmla="*/ 57150 h 987425"/>
              <a:gd name="connsiteX18" fmla="*/ 474662 w 1503362"/>
              <a:gd name="connsiteY18" fmla="*/ 47625 h 987425"/>
              <a:gd name="connsiteX19" fmla="*/ 379412 w 1503362"/>
              <a:gd name="connsiteY19" fmla="*/ 66675 h 987425"/>
              <a:gd name="connsiteX20" fmla="*/ 246062 w 1503362"/>
              <a:gd name="connsiteY20" fmla="*/ 95250 h 987425"/>
              <a:gd name="connsiteX21" fmla="*/ 131762 w 1503362"/>
              <a:gd name="connsiteY21" fmla="*/ 161925 h 987425"/>
              <a:gd name="connsiteX22" fmla="*/ 93662 w 1503362"/>
              <a:gd name="connsiteY22" fmla="*/ 266700 h 987425"/>
              <a:gd name="connsiteX23" fmla="*/ 150812 w 1503362"/>
              <a:gd name="connsiteY23" fmla="*/ 361950 h 987425"/>
              <a:gd name="connsiteX24" fmla="*/ 284162 w 1503362"/>
              <a:gd name="connsiteY24" fmla="*/ 542925 h 987425"/>
              <a:gd name="connsiteX25" fmla="*/ 512762 w 1503362"/>
              <a:gd name="connsiteY25" fmla="*/ 666750 h 987425"/>
              <a:gd name="connsiteX26" fmla="*/ 731837 w 1503362"/>
              <a:gd name="connsiteY26" fmla="*/ 742950 h 987425"/>
              <a:gd name="connsiteX27" fmla="*/ 855662 w 1503362"/>
              <a:gd name="connsiteY27" fmla="*/ 809625 h 987425"/>
              <a:gd name="connsiteX28" fmla="*/ 1027112 w 1503362"/>
              <a:gd name="connsiteY28" fmla="*/ 866775 h 987425"/>
              <a:gd name="connsiteX29" fmla="*/ 1255712 w 1503362"/>
              <a:gd name="connsiteY29" fmla="*/ 885825 h 987425"/>
              <a:gd name="connsiteX30" fmla="*/ 1379537 w 1503362"/>
              <a:gd name="connsiteY30" fmla="*/ 838200 h 987425"/>
              <a:gd name="connsiteX31" fmla="*/ 1455737 w 1503362"/>
              <a:gd name="connsiteY31" fmla="*/ 733425 h 987425"/>
              <a:gd name="connsiteX32" fmla="*/ 1427162 w 1503362"/>
              <a:gd name="connsiteY32" fmla="*/ 657225 h 987425"/>
              <a:gd name="connsiteX33" fmla="*/ 1312862 w 1503362"/>
              <a:gd name="connsiteY33" fmla="*/ 581025 h 987425"/>
              <a:gd name="connsiteX34" fmla="*/ 1141412 w 1503362"/>
              <a:gd name="connsiteY34" fmla="*/ 504825 h 987425"/>
              <a:gd name="connsiteX35" fmla="*/ 998537 w 1503362"/>
              <a:gd name="connsiteY35" fmla="*/ 419100 h 987425"/>
              <a:gd name="connsiteX36" fmla="*/ 798512 w 1503362"/>
              <a:gd name="connsiteY36" fmla="*/ 333375 h 987425"/>
              <a:gd name="connsiteX37" fmla="*/ 655637 w 1503362"/>
              <a:gd name="connsiteY37" fmla="*/ 190500 h 987425"/>
              <a:gd name="connsiteX38" fmla="*/ 569912 w 1503362"/>
              <a:gd name="connsiteY38" fmla="*/ 85725 h 987425"/>
              <a:gd name="connsiteX39" fmla="*/ 493712 w 1503362"/>
              <a:gd name="connsiteY39" fmla="*/ 95250 h 987425"/>
              <a:gd name="connsiteX40" fmla="*/ 398462 w 1503362"/>
              <a:gd name="connsiteY40" fmla="*/ 114300 h 987425"/>
              <a:gd name="connsiteX41" fmla="*/ 312737 w 1503362"/>
              <a:gd name="connsiteY41" fmla="*/ 133350 h 987425"/>
              <a:gd name="connsiteX42" fmla="*/ 150812 w 1503362"/>
              <a:gd name="connsiteY42" fmla="*/ 200025 h 987425"/>
              <a:gd name="connsiteX43" fmla="*/ 150812 w 1503362"/>
              <a:gd name="connsiteY43" fmla="*/ 295275 h 987425"/>
              <a:gd name="connsiteX44" fmla="*/ 207962 w 1503362"/>
              <a:gd name="connsiteY44" fmla="*/ 381000 h 987425"/>
              <a:gd name="connsiteX45" fmla="*/ 274637 w 1503362"/>
              <a:gd name="connsiteY45" fmla="*/ 457200 h 987425"/>
              <a:gd name="connsiteX46" fmla="*/ 379412 w 1503362"/>
              <a:gd name="connsiteY46" fmla="*/ 514350 h 987425"/>
              <a:gd name="connsiteX47" fmla="*/ 541337 w 1503362"/>
              <a:gd name="connsiteY47" fmla="*/ 619125 h 987425"/>
              <a:gd name="connsiteX48" fmla="*/ 703262 w 1503362"/>
              <a:gd name="connsiteY48" fmla="*/ 676275 h 987425"/>
              <a:gd name="connsiteX49" fmla="*/ 855662 w 1503362"/>
              <a:gd name="connsiteY49" fmla="*/ 752475 h 987425"/>
              <a:gd name="connsiteX50" fmla="*/ 1046162 w 1503362"/>
              <a:gd name="connsiteY50" fmla="*/ 828675 h 987425"/>
              <a:gd name="connsiteX51" fmla="*/ 1208087 w 1503362"/>
              <a:gd name="connsiteY51" fmla="*/ 828675 h 987425"/>
              <a:gd name="connsiteX52" fmla="*/ 1303337 w 1503362"/>
              <a:gd name="connsiteY52" fmla="*/ 857250 h 987425"/>
              <a:gd name="connsiteX53" fmla="*/ 1341437 w 1503362"/>
              <a:gd name="connsiteY53" fmla="*/ 781050 h 987425"/>
              <a:gd name="connsiteX54" fmla="*/ 1360487 w 1503362"/>
              <a:gd name="connsiteY54" fmla="*/ 695325 h 987425"/>
              <a:gd name="connsiteX55" fmla="*/ 1293812 w 1503362"/>
              <a:gd name="connsiteY55" fmla="*/ 628650 h 987425"/>
              <a:gd name="connsiteX56" fmla="*/ 1208087 w 1503362"/>
              <a:gd name="connsiteY56" fmla="*/ 571500 h 987425"/>
              <a:gd name="connsiteX57" fmla="*/ 1093787 w 1503362"/>
              <a:gd name="connsiteY57" fmla="*/ 523875 h 987425"/>
              <a:gd name="connsiteX58" fmla="*/ 960437 w 1503362"/>
              <a:gd name="connsiteY58" fmla="*/ 438150 h 987425"/>
              <a:gd name="connsiteX59" fmla="*/ 798512 w 1503362"/>
              <a:gd name="connsiteY59" fmla="*/ 390525 h 987425"/>
              <a:gd name="connsiteX60" fmla="*/ 703262 w 1503362"/>
              <a:gd name="connsiteY60" fmla="*/ 314325 h 987425"/>
              <a:gd name="connsiteX61" fmla="*/ 627062 w 1503362"/>
              <a:gd name="connsiteY61" fmla="*/ 257175 h 987425"/>
              <a:gd name="connsiteX62" fmla="*/ 550862 w 1503362"/>
              <a:gd name="connsiteY62" fmla="*/ 152400 h 987425"/>
              <a:gd name="connsiteX63" fmla="*/ 455612 w 1503362"/>
              <a:gd name="connsiteY63" fmla="*/ 142875 h 987425"/>
              <a:gd name="connsiteX64" fmla="*/ 322262 w 1503362"/>
              <a:gd name="connsiteY64" fmla="*/ 190500 h 987425"/>
              <a:gd name="connsiteX65" fmla="*/ 236537 w 1503362"/>
              <a:gd name="connsiteY65" fmla="*/ 228600 h 987425"/>
              <a:gd name="connsiteX66" fmla="*/ 236537 w 1503362"/>
              <a:gd name="connsiteY66" fmla="*/ 333375 h 987425"/>
              <a:gd name="connsiteX67" fmla="*/ 312737 w 1503362"/>
              <a:gd name="connsiteY67" fmla="*/ 371475 h 987425"/>
              <a:gd name="connsiteX68" fmla="*/ 379412 w 1503362"/>
              <a:gd name="connsiteY68" fmla="*/ 419100 h 987425"/>
              <a:gd name="connsiteX69" fmla="*/ 446087 w 1503362"/>
              <a:gd name="connsiteY69" fmla="*/ 504825 h 987425"/>
              <a:gd name="connsiteX70" fmla="*/ 579437 w 1503362"/>
              <a:gd name="connsiteY70" fmla="*/ 552450 h 987425"/>
              <a:gd name="connsiteX71" fmla="*/ 722312 w 1503362"/>
              <a:gd name="connsiteY71" fmla="*/ 619125 h 987425"/>
              <a:gd name="connsiteX72" fmla="*/ 865187 w 1503362"/>
              <a:gd name="connsiteY72" fmla="*/ 685800 h 987425"/>
              <a:gd name="connsiteX73" fmla="*/ 998537 w 1503362"/>
              <a:gd name="connsiteY73" fmla="*/ 752475 h 987425"/>
              <a:gd name="connsiteX74" fmla="*/ 1122362 w 1503362"/>
              <a:gd name="connsiteY74" fmla="*/ 790575 h 987425"/>
              <a:gd name="connsiteX75" fmla="*/ 1217612 w 1503362"/>
              <a:gd name="connsiteY75" fmla="*/ 771525 h 987425"/>
              <a:gd name="connsiteX76" fmla="*/ 1274762 w 1503362"/>
              <a:gd name="connsiteY76" fmla="*/ 685800 h 987425"/>
              <a:gd name="connsiteX77" fmla="*/ 1208087 w 1503362"/>
              <a:gd name="connsiteY77" fmla="*/ 628650 h 987425"/>
              <a:gd name="connsiteX78" fmla="*/ 1046162 w 1503362"/>
              <a:gd name="connsiteY78" fmla="*/ 533400 h 987425"/>
              <a:gd name="connsiteX79" fmla="*/ 903287 w 1503362"/>
              <a:gd name="connsiteY79" fmla="*/ 485775 h 987425"/>
              <a:gd name="connsiteX80" fmla="*/ 779462 w 1503362"/>
              <a:gd name="connsiteY80" fmla="*/ 428625 h 987425"/>
              <a:gd name="connsiteX81" fmla="*/ 646112 w 1503362"/>
              <a:gd name="connsiteY81" fmla="*/ 352425 h 987425"/>
              <a:gd name="connsiteX82" fmla="*/ 531812 w 1503362"/>
              <a:gd name="connsiteY82" fmla="*/ 238125 h 987425"/>
              <a:gd name="connsiteX83" fmla="*/ 388937 w 1503362"/>
              <a:gd name="connsiteY83" fmla="*/ 228600 h 987425"/>
              <a:gd name="connsiteX84" fmla="*/ 341312 w 1503362"/>
              <a:gd name="connsiteY84" fmla="*/ 276225 h 987425"/>
              <a:gd name="connsiteX85" fmla="*/ 388937 w 1503362"/>
              <a:gd name="connsiteY85" fmla="*/ 400050 h 987425"/>
              <a:gd name="connsiteX86" fmla="*/ 455612 w 1503362"/>
              <a:gd name="connsiteY86" fmla="*/ 485775 h 987425"/>
              <a:gd name="connsiteX87" fmla="*/ 541337 w 1503362"/>
              <a:gd name="connsiteY87" fmla="*/ 485775 h 987425"/>
              <a:gd name="connsiteX88" fmla="*/ 627062 w 1503362"/>
              <a:gd name="connsiteY88" fmla="*/ 552450 h 987425"/>
              <a:gd name="connsiteX89" fmla="*/ 788987 w 1503362"/>
              <a:gd name="connsiteY89" fmla="*/ 571500 h 987425"/>
              <a:gd name="connsiteX90" fmla="*/ 903287 w 1503362"/>
              <a:gd name="connsiteY90" fmla="*/ 647700 h 987425"/>
              <a:gd name="connsiteX91" fmla="*/ 1027112 w 1503362"/>
              <a:gd name="connsiteY91" fmla="*/ 714375 h 987425"/>
              <a:gd name="connsiteX92" fmla="*/ 1150937 w 1503362"/>
              <a:gd name="connsiteY92" fmla="*/ 714375 h 987425"/>
              <a:gd name="connsiteX93" fmla="*/ 1217612 w 1503362"/>
              <a:gd name="connsiteY93" fmla="*/ 723900 h 987425"/>
              <a:gd name="connsiteX94" fmla="*/ 1074737 w 1503362"/>
              <a:gd name="connsiteY94" fmla="*/ 600075 h 987425"/>
              <a:gd name="connsiteX95" fmla="*/ 941387 w 1503362"/>
              <a:gd name="connsiteY95" fmla="*/ 561975 h 987425"/>
              <a:gd name="connsiteX96" fmla="*/ 865187 w 1503362"/>
              <a:gd name="connsiteY96" fmla="*/ 523875 h 987425"/>
              <a:gd name="connsiteX97" fmla="*/ 760412 w 1503362"/>
              <a:gd name="connsiteY97" fmla="*/ 466725 h 987425"/>
              <a:gd name="connsiteX98" fmla="*/ 627062 w 1503362"/>
              <a:gd name="connsiteY98" fmla="*/ 390525 h 987425"/>
              <a:gd name="connsiteX99" fmla="*/ 493712 w 1503362"/>
              <a:gd name="connsiteY99" fmla="*/ 304800 h 987425"/>
              <a:gd name="connsiteX100" fmla="*/ 493712 w 1503362"/>
              <a:gd name="connsiteY100" fmla="*/ 400050 h 987425"/>
              <a:gd name="connsiteX101" fmla="*/ 579437 w 1503362"/>
              <a:gd name="connsiteY101" fmla="*/ 428625 h 987425"/>
              <a:gd name="connsiteX102" fmla="*/ 627062 w 1503362"/>
              <a:gd name="connsiteY102" fmla="*/ 476250 h 987425"/>
              <a:gd name="connsiteX103" fmla="*/ 703262 w 1503362"/>
              <a:gd name="connsiteY103" fmla="*/ 504825 h 987425"/>
              <a:gd name="connsiteX104" fmla="*/ 779462 w 1503362"/>
              <a:gd name="connsiteY104" fmla="*/ 552450 h 987425"/>
              <a:gd name="connsiteX105" fmla="*/ 865187 w 1503362"/>
              <a:gd name="connsiteY105" fmla="*/ 581025 h 987425"/>
              <a:gd name="connsiteX106" fmla="*/ 950912 w 1503362"/>
              <a:gd name="connsiteY106" fmla="*/ 628650 h 987425"/>
              <a:gd name="connsiteX107" fmla="*/ 1093787 w 1503362"/>
              <a:gd name="connsiteY107" fmla="*/ 657225 h 987425"/>
              <a:gd name="connsiteX108" fmla="*/ 1160462 w 1503362"/>
              <a:gd name="connsiteY108" fmla="*/ 657225 h 987425"/>
              <a:gd name="connsiteX109" fmla="*/ 1255712 w 1503362"/>
              <a:gd name="connsiteY109" fmla="*/ 685800 h 987425"/>
              <a:gd name="connsiteX110" fmla="*/ 1417637 w 1503362"/>
              <a:gd name="connsiteY110" fmla="*/ 714375 h 987425"/>
              <a:gd name="connsiteX111" fmla="*/ 1046162 w 1503362"/>
              <a:gd name="connsiteY111" fmla="*/ 809625 h 987425"/>
              <a:gd name="connsiteX112" fmla="*/ 922337 w 1503362"/>
              <a:gd name="connsiteY112" fmla="*/ 628650 h 987425"/>
              <a:gd name="connsiteX113" fmla="*/ 874712 w 1503362"/>
              <a:gd name="connsiteY113" fmla="*/ 428625 h 987425"/>
              <a:gd name="connsiteX114" fmla="*/ 493712 w 1503362"/>
              <a:gd name="connsiteY114" fmla="*/ 266700 h 987425"/>
              <a:gd name="connsiteX115" fmla="*/ 655637 w 1503362"/>
              <a:gd name="connsiteY115" fmla="*/ 542925 h 987425"/>
              <a:gd name="connsiteX116" fmla="*/ 855662 w 1503362"/>
              <a:gd name="connsiteY116" fmla="*/ 600075 h 987425"/>
              <a:gd name="connsiteX117" fmla="*/ 484187 w 1503362"/>
              <a:gd name="connsiteY117" fmla="*/ 228600 h 987425"/>
              <a:gd name="connsiteX118" fmla="*/ 246062 w 1503362"/>
              <a:gd name="connsiteY118" fmla="*/ 257175 h 987425"/>
              <a:gd name="connsiteX119" fmla="*/ 217487 w 1503362"/>
              <a:gd name="connsiteY119" fmla="*/ 428625 h 987425"/>
              <a:gd name="connsiteX120" fmla="*/ 560387 w 1503362"/>
              <a:gd name="connsiteY120" fmla="*/ 447675 h 987425"/>
              <a:gd name="connsiteX121" fmla="*/ 407987 w 1503362"/>
              <a:gd name="connsiteY121" fmla="*/ 304800 h 987425"/>
              <a:gd name="connsiteX122" fmla="*/ 550862 w 1503362"/>
              <a:gd name="connsiteY122" fmla="*/ 333375 h 987425"/>
              <a:gd name="connsiteX123" fmla="*/ 465137 w 1503362"/>
              <a:gd name="connsiteY123" fmla="*/ 47625 h 987425"/>
              <a:gd name="connsiteX124" fmla="*/ 265112 w 1503362"/>
              <a:gd name="connsiteY124" fmla="*/ 47625 h 987425"/>
              <a:gd name="connsiteX125" fmla="*/ 112712 w 1503362"/>
              <a:gd name="connsiteY125" fmla="*/ 85725 h 987425"/>
              <a:gd name="connsiteX126" fmla="*/ 103187 w 1503362"/>
              <a:gd name="connsiteY126" fmla="*/ 276225 h 987425"/>
              <a:gd name="connsiteX127" fmla="*/ 198437 w 1503362"/>
              <a:gd name="connsiteY127" fmla="*/ 476250 h 987425"/>
              <a:gd name="connsiteX128" fmla="*/ 560387 w 1503362"/>
              <a:gd name="connsiteY128" fmla="*/ 714375 h 987425"/>
              <a:gd name="connsiteX129" fmla="*/ 741362 w 1503362"/>
              <a:gd name="connsiteY129" fmla="*/ 733425 h 987425"/>
              <a:gd name="connsiteX130" fmla="*/ 1027112 w 1503362"/>
              <a:gd name="connsiteY130" fmla="*/ 828675 h 987425"/>
              <a:gd name="connsiteX131" fmla="*/ 1198562 w 1503362"/>
              <a:gd name="connsiteY131" fmla="*/ 885825 h 987425"/>
              <a:gd name="connsiteX132" fmla="*/ 1322387 w 1503362"/>
              <a:gd name="connsiteY132" fmla="*/ 838200 h 987425"/>
              <a:gd name="connsiteX133" fmla="*/ 1322387 w 1503362"/>
              <a:gd name="connsiteY133" fmla="*/ 685800 h 987425"/>
              <a:gd name="connsiteX134" fmla="*/ 1055687 w 1503362"/>
              <a:gd name="connsiteY134" fmla="*/ 609600 h 987425"/>
              <a:gd name="connsiteX135" fmla="*/ 808037 w 1503362"/>
              <a:gd name="connsiteY135" fmla="*/ 733425 h 987425"/>
              <a:gd name="connsiteX136" fmla="*/ 627062 w 1503362"/>
              <a:gd name="connsiteY136" fmla="*/ 771525 h 987425"/>
              <a:gd name="connsiteX137" fmla="*/ 493712 w 1503362"/>
              <a:gd name="connsiteY137" fmla="*/ 685800 h 987425"/>
              <a:gd name="connsiteX138" fmla="*/ 550862 w 1503362"/>
              <a:gd name="connsiteY138" fmla="*/ 495300 h 987425"/>
              <a:gd name="connsiteX139" fmla="*/ 655637 w 1503362"/>
              <a:gd name="connsiteY139" fmla="*/ 409575 h 987425"/>
              <a:gd name="connsiteX140" fmla="*/ 646112 w 1503362"/>
              <a:gd name="connsiteY140" fmla="*/ 209550 h 987425"/>
              <a:gd name="connsiteX141" fmla="*/ 398462 w 1503362"/>
              <a:gd name="connsiteY141" fmla="*/ 200025 h 987425"/>
              <a:gd name="connsiteX142" fmla="*/ 284162 w 1503362"/>
              <a:gd name="connsiteY142" fmla="*/ 371475 h 987425"/>
              <a:gd name="connsiteX143" fmla="*/ 588962 w 1503362"/>
              <a:gd name="connsiteY143" fmla="*/ 523875 h 987425"/>
              <a:gd name="connsiteX144" fmla="*/ 827087 w 1503362"/>
              <a:gd name="connsiteY144" fmla="*/ 428625 h 987425"/>
              <a:gd name="connsiteX145" fmla="*/ 998537 w 1503362"/>
              <a:gd name="connsiteY145" fmla="*/ 523875 h 987425"/>
              <a:gd name="connsiteX146" fmla="*/ 1017587 w 1503362"/>
              <a:gd name="connsiteY146" fmla="*/ 838200 h 987425"/>
              <a:gd name="connsiteX147" fmla="*/ 1265237 w 1503362"/>
              <a:gd name="connsiteY147" fmla="*/ 904875 h 987425"/>
              <a:gd name="connsiteX148" fmla="*/ 1360487 w 1503362"/>
              <a:gd name="connsiteY148" fmla="*/ 752475 h 987425"/>
              <a:gd name="connsiteX149" fmla="*/ 941387 w 1503362"/>
              <a:gd name="connsiteY149" fmla="*/ 523875 h 987425"/>
              <a:gd name="connsiteX150" fmla="*/ 484187 w 1503362"/>
              <a:gd name="connsiteY150" fmla="*/ 419100 h 987425"/>
              <a:gd name="connsiteX151" fmla="*/ 255587 w 1503362"/>
              <a:gd name="connsiteY151" fmla="*/ 419100 h 987425"/>
              <a:gd name="connsiteX152" fmla="*/ 112712 w 1503362"/>
              <a:gd name="connsiteY152" fmla="*/ 276225 h 987425"/>
              <a:gd name="connsiteX153" fmla="*/ 55562 w 1503362"/>
              <a:gd name="connsiteY153" fmla="*/ 142875 h 987425"/>
              <a:gd name="connsiteX154" fmla="*/ 246062 w 1503362"/>
              <a:gd name="connsiteY154" fmla="*/ 95250 h 987425"/>
              <a:gd name="connsiteX155" fmla="*/ 455612 w 1503362"/>
              <a:gd name="connsiteY155" fmla="*/ 66675 h 987425"/>
              <a:gd name="connsiteX156" fmla="*/ 503237 w 1503362"/>
              <a:gd name="connsiteY156" fmla="*/ 304800 h 987425"/>
              <a:gd name="connsiteX157" fmla="*/ 693737 w 1503362"/>
              <a:gd name="connsiteY157" fmla="*/ 409575 h 9874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</a:cxnLst>
            <a:rect l="l" t="t" r="r" b="b"/>
            <a:pathLst>
              <a:path w="1503362" h="987425">
                <a:moveTo>
                  <a:pt x="350837" y="19050"/>
                </a:moveTo>
                <a:cubicBezTo>
                  <a:pt x="230981" y="49212"/>
                  <a:pt x="111125" y="79375"/>
                  <a:pt x="55562" y="114300"/>
                </a:cubicBezTo>
                <a:cubicBezTo>
                  <a:pt x="0" y="149225"/>
                  <a:pt x="23812" y="196850"/>
                  <a:pt x="17462" y="228600"/>
                </a:cubicBezTo>
                <a:cubicBezTo>
                  <a:pt x="11112" y="260350"/>
                  <a:pt x="1587" y="273050"/>
                  <a:pt x="17462" y="304800"/>
                </a:cubicBezTo>
                <a:cubicBezTo>
                  <a:pt x="33337" y="336550"/>
                  <a:pt x="82550" y="376238"/>
                  <a:pt x="112712" y="419100"/>
                </a:cubicBezTo>
                <a:cubicBezTo>
                  <a:pt x="142874" y="461962"/>
                  <a:pt x="146050" y="515938"/>
                  <a:pt x="198437" y="561975"/>
                </a:cubicBezTo>
                <a:cubicBezTo>
                  <a:pt x="250824" y="608012"/>
                  <a:pt x="341312" y="654050"/>
                  <a:pt x="427037" y="695325"/>
                </a:cubicBezTo>
                <a:cubicBezTo>
                  <a:pt x="512762" y="736600"/>
                  <a:pt x="609600" y="766763"/>
                  <a:pt x="712787" y="809625"/>
                </a:cubicBezTo>
                <a:cubicBezTo>
                  <a:pt x="815974" y="852487"/>
                  <a:pt x="946149" y="927100"/>
                  <a:pt x="1046162" y="952500"/>
                </a:cubicBezTo>
                <a:cubicBezTo>
                  <a:pt x="1146175" y="977900"/>
                  <a:pt x="1239837" y="987425"/>
                  <a:pt x="1312862" y="962025"/>
                </a:cubicBezTo>
                <a:cubicBezTo>
                  <a:pt x="1385887" y="936625"/>
                  <a:pt x="1465262" y="863600"/>
                  <a:pt x="1484312" y="800100"/>
                </a:cubicBezTo>
                <a:cubicBezTo>
                  <a:pt x="1503362" y="736600"/>
                  <a:pt x="1450974" y="625475"/>
                  <a:pt x="1427162" y="581025"/>
                </a:cubicBezTo>
                <a:cubicBezTo>
                  <a:pt x="1403350" y="536575"/>
                  <a:pt x="1389062" y="555625"/>
                  <a:pt x="1341437" y="533400"/>
                </a:cubicBezTo>
                <a:cubicBezTo>
                  <a:pt x="1293812" y="511175"/>
                  <a:pt x="1193799" y="471487"/>
                  <a:pt x="1141412" y="447675"/>
                </a:cubicBezTo>
                <a:cubicBezTo>
                  <a:pt x="1089025" y="423863"/>
                  <a:pt x="1076324" y="415925"/>
                  <a:pt x="1027112" y="390525"/>
                </a:cubicBezTo>
                <a:cubicBezTo>
                  <a:pt x="977900" y="365125"/>
                  <a:pt x="900112" y="334963"/>
                  <a:pt x="846137" y="295275"/>
                </a:cubicBezTo>
                <a:cubicBezTo>
                  <a:pt x="792162" y="255588"/>
                  <a:pt x="703262" y="152400"/>
                  <a:pt x="703262" y="152400"/>
                </a:cubicBezTo>
                <a:cubicBezTo>
                  <a:pt x="663575" y="112713"/>
                  <a:pt x="646112" y="74612"/>
                  <a:pt x="608012" y="57150"/>
                </a:cubicBezTo>
                <a:cubicBezTo>
                  <a:pt x="569912" y="39688"/>
                  <a:pt x="512762" y="46037"/>
                  <a:pt x="474662" y="47625"/>
                </a:cubicBezTo>
                <a:cubicBezTo>
                  <a:pt x="436562" y="49213"/>
                  <a:pt x="379412" y="66675"/>
                  <a:pt x="379412" y="66675"/>
                </a:cubicBezTo>
                <a:cubicBezTo>
                  <a:pt x="341312" y="74612"/>
                  <a:pt x="287337" y="79375"/>
                  <a:pt x="246062" y="95250"/>
                </a:cubicBezTo>
                <a:cubicBezTo>
                  <a:pt x="204787" y="111125"/>
                  <a:pt x="157162" y="133350"/>
                  <a:pt x="131762" y="161925"/>
                </a:cubicBezTo>
                <a:cubicBezTo>
                  <a:pt x="106362" y="190500"/>
                  <a:pt x="90487" y="233363"/>
                  <a:pt x="93662" y="266700"/>
                </a:cubicBezTo>
                <a:cubicBezTo>
                  <a:pt x="96837" y="300037"/>
                  <a:pt x="119062" y="315913"/>
                  <a:pt x="150812" y="361950"/>
                </a:cubicBezTo>
                <a:cubicBezTo>
                  <a:pt x="182562" y="407987"/>
                  <a:pt x="223837" y="492125"/>
                  <a:pt x="284162" y="542925"/>
                </a:cubicBezTo>
                <a:cubicBezTo>
                  <a:pt x="344487" y="593725"/>
                  <a:pt x="438150" y="633413"/>
                  <a:pt x="512762" y="666750"/>
                </a:cubicBezTo>
                <a:cubicBezTo>
                  <a:pt x="587375" y="700088"/>
                  <a:pt x="674687" y="719138"/>
                  <a:pt x="731837" y="742950"/>
                </a:cubicBezTo>
                <a:cubicBezTo>
                  <a:pt x="788987" y="766762"/>
                  <a:pt x="806450" y="788988"/>
                  <a:pt x="855662" y="809625"/>
                </a:cubicBezTo>
                <a:cubicBezTo>
                  <a:pt x="904874" y="830262"/>
                  <a:pt x="960437" y="854075"/>
                  <a:pt x="1027112" y="866775"/>
                </a:cubicBezTo>
                <a:cubicBezTo>
                  <a:pt x="1093787" y="879475"/>
                  <a:pt x="1196975" y="890588"/>
                  <a:pt x="1255712" y="885825"/>
                </a:cubicBezTo>
                <a:cubicBezTo>
                  <a:pt x="1314450" y="881063"/>
                  <a:pt x="1346200" y="863600"/>
                  <a:pt x="1379537" y="838200"/>
                </a:cubicBezTo>
                <a:cubicBezTo>
                  <a:pt x="1412874" y="812800"/>
                  <a:pt x="1447799" y="763588"/>
                  <a:pt x="1455737" y="733425"/>
                </a:cubicBezTo>
                <a:cubicBezTo>
                  <a:pt x="1463675" y="703262"/>
                  <a:pt x="1450975" y="682625"/>
                  <a:pt x="1427162" y="657225"/>
                </a:cubicBezTo>
                <a:cubicBezTo>
                  <a:pt x="1403350" y="631825"/>
                  <a:pt x="1360487" y="606425"/>
                  <a:pt x="1312862" y="581025"/>
                </a:cubicBezTo>
                <a:cubicBezTo>
                  <a:pt x="1265237" y="555625"/>
                  <a:pt x="1193800" y="531813"/>
                  <a:pt x="1141412" y="504825"/>
                </a:cubicBezTo>
                <a:cubicBezTo>
                  <a:pt x="1089025" y="477838"/>
                  <a:pt x="1055687" y="447675"/>
                  <a:pt x="998537" y="419100"/>
                </a:cubicBezTo>
                <a:cubicBezTo>
                  <a:pt x="941387" y="390525"/>
                  <a:pt x="855662" y="371475"/>
                  <a:pt x="798512" y="333375"/>
                </a:cubicBezTo>
                <a:cubicBezTo>
                  <a:pt x="741362" y="295275"/>
                  <a:pt x="693737" y="231775"/>
                  <a:pt x="655637" y="190500"/>
                </a:cubicBezTo>
                <a:cubicBezTo>
                  <a:pt x="617537" y="149225"/>
                  <a:pt x="596900" y="101600"/>
                  <a:pt x="569912" y="85725"/>
                </a:cubicBezTo>
                <a:cubicBezTo>
                  <a:pt x="542925" y="69850"/>
                  <a:pt x="522287" y="90488"/>
                  <a:pt x="493712" y="95250"/>
                </a:cubicBezTo>
                <a:cubicBezTo>
                  <a:pt x="465137" y="100012"/>
                  <a:pt x="428624" y="107950"/>
                  <a:pt x="398462" y="114300"/>
                </a:cubicBezTo>
                <a:cubicBezTo>
                  <a:pt x="368300" y="120650"/>
                  <a:pt x="354012" y="119063"/>
                  <a:pt x="312737" y="133350"/>
                </a:cubicBezTo>
                <a:cubicBezTo>
                  <a:pt x="271462" y="147638"/>
                  <a:pt x="177799" y="173038"/>
                  <a:pt x="150812" y="200025"/>
                </a:cubicBezTo>
                <a:cubicBezTo>
                  <a:pt x="123825" y="227012"/>
                  <a:pt x="141287" y="265113"/>
                  <a:pt x="150812" y="295275"/>
                </a:cubicBezTo>
                <a:cubicBezTo>
                  <a:pt x="160337" y="325437"/>
                  <a:pt x="187324" y="354012"/>
                  <a:pt x="207962" y="381000"/>
                </a:cubicBezTo>
                <a:cubicBezTo>
                  <a:pt x="228600" y="407988"/>
                  <a:pt x="246062" y="434975"/>
                  <a:pt x="274637" y="457200"/>
                </a:cubicBezTo>
                <a:cubicBezTo>
                  <a:pt x="303212" y="479425"/>
                  <a:pt x="334962" y="487362"/>
                  <a:pt x="379412" y="514350"/>
                </a:cubicBezTo>
                <a:cubicBezTo>
                  <a:pt x="423862" y="541338"/>
                  <a:pt x="487362" y="592138"/>
                  <a:pt x="541337" y="619125"/>
                </a:cubicBezTo>
                <a:cubicBezTo>
                  <a:pt x="595312" y="646112"/>
                  <a:pt x="650875" y="654050"/>
                  <a:pt x="703262" y="676275"/>
                </a:cubicBezTo>
                <a:cubicBezTo>
                  <a:pt x="755649" y="698500"/>
                  <a:pt x="798512" y="727075"/>
                  <a:pt x="855662" y="752475"/>
                </a:cubicBezTo>
                <a:cubicBezTo>
                  <a:pt x="912812" y="777875"/>
                  <a:pt x="987425" y="815975"/>
                  <a:pt x="1046162" y="828675"/>
                </a:cubicBezTo>
                <a:cubicBezTo>
                  <a:pt x="1104900" y="841375"/>
                  <a:pt x="1165225" y="823913"/>
                  <a:pt x="1208087" y="828675"/>
                </a:cubicBezTo>
                <a:cubicBezTo>
                  <a:pt x="1250950" y="833438"/>
                  <a:pt x="1281112" y="865188"/>
                  <a:pt x="1303337" y="857250"/>
                </a:cubicBezTo>
                <a:cubicBezTo>
                  <a:pt x="1325562" y="849313"/>
                  <a:pt x="1331912" y="808037"/>
                  <a:pt x="1341437" y="781050"/>
                </a:cubicBezTo>
                <a:cubicBezTo>
                  <a:pt x="1350962" y="754063"/>
                  <a:pt x="1368424" y="720725"/>
                  <a:pt x="1360487" y="695325"/>
                </a:cubicBezTo>
                <a:cubicBezTo>
                  <a:pt x="1352550" y="669925"/>
                  <a:pt x="1319212" y="649288"/>
                  <a:pt x="1293812" y="628650"/>
                </a:cubicBezTo>
                <a:cubicBezTo>
                  <a:pt x="1268412" y="608012"/>
                  <a:pt x="1241424" y="588962"/>
                  <a:pt x="1208087" y="571500"/>
                </a:cubicBezTo>
                <a:cubicBezTo>
                  <a:pt x="1174750" y="554038"/>
                  <a:pt x="1135062" y="546100"/>
                  <a:pt x="1093787" y="523875"/>
                </a:cubicBezTo>
                <a:cubicBezTo>
                  <a:pt x="1052512" y="501650"/>
                  <a:pt x="1009649" y="460375"/>
                  <a:pt x="960437" y="438150"/>
                </a:cubicBezTo>
                <a:cubicBezTo>
                  <a:pt x="911225" y="415925"/>
                  <a:pt x="841374" y="411162"/>
                  <a:pt x="798512" y="390525"/>
                </a:cubicBezTo>
                <a:cubicBezTo>
                  <a:pt x="755650" y="369888"/>
                  <a:pt x="731837" y="336550"/>
                  <a:pt x="703262" y="314325"/>
                </a:cubicBezTo>
                <a:cubicBezTo>
                  <a:pt x="674687" y="292100"/>
                  <a:pt x="652462" y="284163"/>
                  <a:pt x="627062" y="257175"/>
                </a:cubicBezTo>
                <a:cubicBezTo>
                  <a:pt x="601662" y="230188"/>
                  <a:pt x="579437" y="171450"/>
                  <a:pt x="550862" y="152400"/>
                </a:cubicBezTo>
                <a:cubicBezTo>
                  <a:pt x="522287" y="133350"/>
                  <a:pt x="493712" y="136525"/>
                  <a:pt x="455612" y="142875"/>
                </a:cubicBezTo>
                <a:cubicBezTo>
                  <a:pt x="417512" y="149225"/>
                  <a:pt x="358774" y="176213"/>
                  <a:pt x="322262" y="190500"/>
                </a:cubicBezTo>
                <a:cubicBezTo>
                  <a:pt x="285750" y="204787"/>
                  <a:pt x="250824" y="204788"/>
                  <a:pt x="236537" y="228600"/>
                </a:cubicBezTo>
                <a:cubicBezTo>
                  <a:pt x="222250" y="252412"/>
                  <a:pt x="223837" y="309563"/>
                  <a:pt x="236537" y="333375"/>
                </a:cubicBezTo>
                <a:cubicBezTo>
                  <a:pt x="249237" y="357188"/>
                  <a:pt x="288925" y="357188"/>
                  <a:pt x="312737" y="371475"/>
                </a:cubicBezTo>
                <a:cubicBezTo>
                  <a:pt x="336549" y="385762"/>
                  <a:pt x="357187" y="396875"/>
                  <a:pt x="379412" y="419100"/>
                </a:cubicBezTo>
                <a:cubicBezTo>
                  <a:pt x="401637" y="441325"/>
                  <a:pt x="412750" y="482600"/>
                  <a:pt x="446087" y="504825"/>
                </a:cubicBezTo>
                <a:cubicBezTo>
                  <a:pt x="479424" y="527050"/>
                  <a:pt x="533400" y="533400"/>
                  <a:pt x="579437" y="552450"/>
                </a:cubicBezTo>
                <a:cubicBezTo>
                  <a:pt x="625474" y="571500"/>
                  <a:pt x="722312" y="619125"/>
                  <a:pt x="722312" y="619125"/>
                </a:cubicBezTo>
                <a:lnTo>
                  <a:pt x="865187" y="685800"/>
                </a:lnTo>
                <a:cubicBezTo>
                  <a:pt x="911224" y="708025"/>
                  <a:pt x="955675" y="735013"/>
                  <a:pt x="998537" y="752475"/>
                </a:cubicBezTo>
                <a:cubicBezTo>
                  <a:pt x="1041399" y="769937"/>
                  <a:pt x="1085850" y="787400"/>
                  <a:pt x="1122362" y="790575"/>
                </a:cubicBezTo>
                <a:cubicBezTo>
                  <a:pt x="1158874" y="793750"/>
                  <a:pt x="1192212" y="788988"/>
                  <a:pt x="1217612" y="771525"/>
                </a:cubicBezTo>
                <a:cubicBezTo>
                  <a:pt x="1243012" y="754062"/>
                  <a:pt x="1276350" y="709613"/>
                  <a:pt x="1274762" y="685800"/>
                </a:cubicBezTo>
                <a:cubicBezTo>
                  <a:pt x="1273174" y="661987"/>
                  <a:pt x="1246187" y="654050"/>
                  <a:pt x="1208087" y="628650"/>
                </a:cubicBezTo>
                <a:cubicBezTo>
                  <a:pt x="1169987" y="603250"/>
                  <a:pt x="1096962" y="557212"/>
                  <a:pt x="1046162" y="533400"/>
                </a:cubicBezTo>
                <a:cubicBezTo>
                  <a:pt x="995362" y="509588"/>
                  <a:pt x="947737" y="503237"/>
                  <a:pt x="903287" y="485775"/>
                </a:cubicBezTo>
                <a:cubicBezTo>
                  <a:pt x="858837" y="468313"/>
                  <a:pt x="822324" y="450850"/>
                  <a:pt x="779462" y="428625"/>
                </a:cubicBezTo>
                <a:cubicBezTo>
                  <a:pt x="736600" y="406400"/>
                  <a:pt x="687387" y="384175"/>
                  <a:pt x="646112" y="352425"/>
                </a:cubicBezTo>
                <a:cubicBezTo>
                  <a:pt x="604837" y="320675"/>
                  <a:pt x="574674" y="258762"/>
                  <a:pt x="531812" y="238125"/>
                </a:cubicBezTo>
                <a:cubicBezTo>
                  <a:pt x="488950" y="217488"/>
                  <a:pt x="420687" y="222250"/>
                  <a:pt x="388937" y="228600"/>
                </a:cubicBezTo>
                <a:cubicBezTo>
                  <a:pt x="357187" y="234950"/>
                  <a:pt x="341312" y="247650"/>
                  <a:pt x="341312" y="276225"/>
                </a:cubicBezTo>
                <a:cubicBezTo>
                  <a:pt x="341312" y="304800"/>
                  <a:pt x="369887" y="365125"/>
                  <a:pt x="388937" y="400050"/>
                </a:cubicBezTo>
                <a:cubicBezTo>
                  <a:pt x="407987" y="434975"/>
                  <a:pt x="430212" y="471488"/>
                  <a:pt x="455612" y="485775"/>
                </a:cubicBezTo>
                <a:cubicBezTo>
                  <a:pt x="481012" y="500062"/>
                  <a:pt x="512762" y="474663"/>
                  <a:pt x="541337" y="485775"/>
                </a:cubicBezTo>
                <a:cubicBezTo>
                  <a:pt x="569912" y="496887"/>
                  <a:pt x="585787" y="538163"/>
                  <a:pt x="627062" y="552450"/>
                </a:cubicBezTo>
                <a:cubicBezTo>
                  <a:pt x="668337" y="566738"/>
                  <a:pt x="742950" y="555625"/>
                  <a:pt x="788987" y="571500"/>
                </a:cubicBezTo>
                <a:cubicBezTo>
                  <a:pt x="835025" y="587375"/>
                  <a:pt x="863600" y="623888"/>
                  <a:pt x="903287" y="647700"/>
                </a:cubicBezTo>
                <a:cubicBezTo>
                  <a:pt x="942975" y="671513"/>
                  <a:pt x="985837" y="703263"/>
                  <a:pt x="1027112" y="714375"/>
                </a:cubicBezTo>
                <a:cubicBezTo>
                  <a:pt x="1068387" y="725487"/>
                  <a:pt x="1119187" y="712787"/>
                  <a:pt x="1150937" y="714375"/>
                </a:cubicBezTo>
                <a:cubicBezTo>
                  <a:pt x="1182687" y="715963"/>
                  <a:pt x="1230312" y="742950"/>
                  <a:pt x="1217612" y="723900"/>
                </a:cubicBezTo>
                <a:cubicBezTo>
                  <a:pt x="1204912" y="704850"/>
                  <a:pt x="1120775" y="627063"/>
                  <a:pt x="1074737" y="600075"/>
                </a:cubicBezTo>
                <a:cubicBezTo>
                  <a:pt x="1028699" y="573087"/>
                  <a:pt x="976312" y="574675"/>
                  <a:pt x="941387" y="561975"/>
                </a:cubicBezTo>
                <a:cubicBezTo>
                  <a:pt x="906462" y="549275"/>
                  <a:pt x="895349" y="539750"/>
                  <a:pt x="865187" y="523875"/>
                </a:cubicBezTo>
                <a:cubicBezTo>
                  <a:pt x="835025" y="508000"/>
                  <a:pt x="800099" y="488950"/>
                  <a:pt x="760412" y="466725"/>
                </a:cubicBezTo>
                <a:cubicBezTo>
                  <a:pt x="720725" y="444500"/>
                  <a:pt x="671512" y="417513"/>
                  <a:pt x="627062" y="390525"/>
                </a:cubicBezTo>
                <a:cubicBezTo>
                  <a:pt x="582612" y="363537"/>
                  <a:pt x="515937" y="303213"/>
                  <a:pt x="493712" y="304800"/>
                </a:cubicBezTo>
                <a:cubicBezTo>
                  <a:pt x="471487" y="306387"/>
                  <a:pt x="479425" y="379413"/>
                  <a:pt x="493712" y="400050"/>
                </a:cubicBezTo>
                <a:cubicBezTo>
                  <a:pt x="507999" y="420687"/>
                  <a:pt x="557212" y="415925"/>
                  <a:pt x="579437" y="428625"/>
                </a:cubicBezTo>
                <a:cubicBezTo>
                  <a:pt x="601662" y="441325"/>
                  <a:pt x="606425" y="463550"/>
                  <a:pt x="627062" y="476250"/>
                </a:cubicBezTo>
                <a:cubicBezTo>
                  <a:pt x="647699" y="488950"/>
                  <a:pt x="677862" y="492125"/>
                  <a:pt x="703262" y="504825"/>
                </a:cubicBezTo>
                <a:cubicBezTo>
                  <a:pt x="728662" y="517525"/>
                  <a:pt x="752475" y="539750"/>
                  <a:pt x="779462" y="552450"/>
                </a:cubicBezTo>
                <a:cubicBezTo>
                  <a:pt x="806449" y="565150"/>
                  <a:pt x="836612" y="568325"/>
                  <a:pt x="865187" y="581025"/>
                </a:cubicBezTo>
                <a:cubicBezTo>
                  <a:pt x="893762" y="593725"/>
                  <a:pt x="912812" y="615950"/>
                  <a:pt x="950912" y="628650"/>
                </a:cubicBezTo>
                <a:cubicBezTo>
                  <a:pt x="989012" y="641350"/>
                  <a:pt x="1058862" y="652463"/>
                  <a:pt x="1093787" y="657225"/>
                </a:cubicBezTo>
                <a:cubicBezTo>
                  <a:pt x="1128712" y="661988"/>
                  <a:pt x="1133475" y="652463"/>
                  <a:pt x="1160462" y="657225"/>
                </a:cubicBezTo>
                <a:cubicBezTo>
                  <a:pt x="1187449" y="661987"/>
                  <a:pt x="1212850" y="676275"/>
                  <a:pt x="1255712" y="685800"/>
                </a:cubicBezTo>
                <a:cubicBezTo>
                  <a:pt x="1298574" y="695325"/>
                  <a:pt x="1452562" y="693737"/>
                  <a:pt x="1417637" y="714375"/>
                </a:cubicBezTo>
                <a:cubicBezTo>
                  <a:pt x="1382712" y="735013"/>
                  <a:pt x="1128712" y="823912"/>
                  <a:pt x="1046162" y="809625"/>
                </a:cubicBezTo>
                <a:cubicBezTo>
                  <a:pt x="963612" y="795338"/>
                  <a:pt x="950912" y="692150"/>
                  <a:pt x="922337" y="628650"/>
                </a:cubicBezTo>
                <a:cubicBezTo>
                  <a:pt x="893762" y="565150"/>
                  <a:pt x="946149" y="488950"/>
                  <a:pt x="874712" y="428625"/>
                </a:cubicBezTo>
                <a:cubicBezTo>
                  <a:pt x="803275" y="368300"/>
                  <a:pt x="530224" y="247650"/>
                  <a:pt x="493712" y="266700"/>
                </a:cubicBezTo>
                <a:cubicBezTo>
                  <a:pt x="457200" y="285750"/>
                  <a:pt x="595312" y="487362"/>
                  <a:pt x="655637" y="542925"/>
                </a:cubicBezTo>
                <a:cubicBezTo>
                  <a:pt x="715962" y="598488"/>
                  <a:pt x="884237" y="652462"/>
                  <a:pt x="855662" y="600075"/>
                </a:cubicBezTo>
                <a:cubicBezTo>
                  <a:pt x="827087" y="547688"/>
                  <a:pt x="585787" y="285750"/>
                  <a:pt x="484187" y="228600"/>
                </a:cubicBezTo>
                <a:cubicBezTo>
                  <a:pt x="382587" y="171450"/>
                  <a:pt x="290512" y="223838"/>
                  <a:pt x="246062" y="257175"/>
                </a:cubicBezTo>
                <a:cubicBezTo>
                  <a:pt x="201612" y="290512"/>
                  <a:pt x="165100" y="396875"/>
                  <a:pt x="217487" y="428625"/>
                </a:cubicBezTo>
                <a:cubicBezTo>
                  <a:pt x="269874" y="460375"/>
                  <a:pt x="528637" y="468312"/>
                  <a:pt x="560387" y="447675"/>
                </a:cubicBezTo>
                <a:cubicBezTo>
                  <a:pt x="592137" y="427038"/>
                  <a:pt x="409574" y="323850"/>
                  <a:pt x="407987" y="304800"/>
                </a:cubicBezTo>
                <a:cubicBezTo>
                  <a:pt x="406400" y="285750"/>
                  <a:pt x="541337" y="376237"/>
                  <a:pt x="550862" y="333375"/>
                </a:cubicBezTo>
                <a:cubicBezTo>
                  <a:pt x="560387" y="290513"/>
                  <a:pt x="512762" y="95250"/>
                  <a:pt x="465137" y="47625"/>
                </a:cubicBezTo>
                <a:cubicBezTo>
                  <a:pt x="417512" y="0"/>
                  <a:pt x="323849" y="41275"/>
                  <a:pt x="265112" y="47625"/>
                </a:cubicBezTo>
                <a:cubicBezTo>
                  <a:pt x="206375" y="53975"/>
                  <a:pt x="139699" y="47625"/>
                  <a:pt x="112712" y="85725"/>
                </a:cubicBezTo>
                <a:cubicBezTo>
                  <a:pt x="85725" y="123825"/>
                  <a:pt x="88900" y="211138"/>
                  <a:pt x="103187" y="276225"/>
                </a:cubicBezTo>
                <a:cubicBezTo>
                  <a:pt x="117474" y="341312"/>
                  <a:pt x="122237" y="403225"/>
                  <a:pt x="198437" y="476250"/>
                </a:cubicBezTo>
                <a:cubicBezTo>
                  <a:pt x="274637" y="549275"/>
                  <a:pt x="469899" y="671512"/>
                  <a:pt x="560387" y="714375"/>
                </a:cubicBezTo>
                <a:cubicBezTo>
                  <a:pt x="650875" y="757238"/>
                  <a:pt x="663575" y="714375"/>
                  <a:pt x="741362" y="733425"/>
                </a:cubicBezTo>
                <a:cubicBezTo>
                  <a:pt x="819149" y="752475"/>
                  <a:pt x="1027112" y="828675"/>
                  <a:pt x="1027112" y="828675"/>
                </a:cubicBezTo>
                <a:cubicBezTo>
                  <a:pt x="1103312" y="854075"/>
                  <a:pt x="1149350" y="884238"/>
                  <a:pt x="1198562" y="885825"/>
                </a:cubicBezTo>
                <a:cubicBezTo>
                  <a:pt x="1247774" y="887412"/>
                  <a:pt x="1301750" y="871538"/>
                  <a:pt x="1322387" y="838200"/>
                </a:cubicBezTo>
                <a:cubicBezTo>
                  <a:pt x="1343025" y="804863"/>
                  <a:pt x="1366837" y="723900"/>
                  <a:pt x="1322387" y="685800"/>
                </a:cubicBezTo>
                <a:cubicBezTo>
                  <a:pt x="1277937" y="647700"/>
                  <a:pt x="1141412" y="601663"/>
                  <a:pt x="1055687" y="609600"/>
                </a:cubicBezTo>
                <a:cubicBezTo>
                  <a:pt x="969962" y="617537"/>
                  <a:pt x="879474" y="706438"/>
                  <a:pt x="808037" y="733425"/>
                </a:cubicBezTo>
                <a:cubicBezTo>
                  <a:pt x="736600" y="760412"/>
                  <a:pt x="679449" y="779462"/>
                  <a:pt x="627062" y="771525"/>
                </a:cubicBezTo>
                <a:cubicBezTo>
                  <a:pt x="574675" y="763588"/>
                  <a:pt x="506412" y="731837"/>
                  <a:pt x="493712" y="685800"/>
                </a:cubicBezTo>
                <a:cubicBezTo>
                  <a:pt x="481012" y="639763"/>
                  <a:pt x="523874" y="541338"/>
                  <a:pt x="550862" y="495300"/>
                </a:cubicBezTo>
                <a:cubicBezTo>
                  <a:pt x="577850" y="449262"/>
                  <a:pt x="639762" y="457200"/>
                  <a:pt x="655637" y="409575"/>
                </a:cubicBezTo>
                <a:cubicBezTo>
                  <a:pt x="671512" y="361950"/>
                  <a:pt x="688974" y="244475"/>
                  <a:pt x="646112" y="209550"/>
                </a:cubicBezTo>
                <a:cubicBezTo>
                  <a:pt x="603250" y="174625"/>
                  <a:pt x="458787" y="173038"/>
                  <a:pt x="398462" y="200025"/>
                </a:cubicBezTo>
                <a:cubicBezTo>
                  <a:pt x="338137" y="227012"/>
                  <a:pt x="252412" y="317500"/>
                  <a:pt x="284162" y="371475"/>
                </a:cubicBezTo>
                <a:cubicBezTo>
                  <a:pt x="315912" y="425450"/>
                  <a:pt x="498475" y="514350"/>
                  <a:pt x="588962" y="523875"/>
                </a:cubicBezTo>
                <a:cubicBezTo>
                  <a:pt x="679450" y="533400"/>
                  <a:pt x="758825" y="428625"/>
                  <a:pt x="827087" y="428625"/>
                </a:cubicBezTo>
                <a:cubicBezTo>
                  <a:pt x="895349" y="428625"/>
                  <a:pt x="966787" y="455613"/>
                  <a:pt x="998537" y="523875"/>
                </a:cubicBezTo>
                <a:cubicBezTo>
                  <a:pt x="1030287" y="592138"/>
                  <a:pt x="973137" y="774700"/>
                  <a:pt x="1017587" y="838200"/>
                </a:cubicBezTo>
                <a:cubicBezTo>
                  <a:pt x="1062037" y="901700"/>
                  <a:pt x="1208087" y="919163"/>
                  <a:pt x="1265237" y="904875"/>
                </a:cubicBezTo>
                <a:cubicBezTo>
                  <a:pt x="1322387" y="890588"/>
                  <a:pt x="1414462" y="815975"/>
                  <a:pt x="1360487" y="752475"/>
                </a:cubicBezTo>
                <a:cubicBezTo>
                  <a:pt x="1306512" y="688975"/>
                  <a:pt x="1087437" y="579437"/>
                  <a:pt x="941387" y="523875"/>
                </a:cubicBezTo>
                <a:cubicBezTo>
                  <a:pt x="795337" y="468313"/>
                  <a:pt x="598487" y="436562"/>
                  <a:pt x="484187" y="419100"/>
                </a:cubicBezTo>
                <a:cubicBezTo>
                  <a:pt x="369887" y="401638"/>
                  <a:pt x="317499" y="442912"/>
                  <a:pt x="255587" y="419100"/>
                </a:cubicBezTo>
                <a:cubicBezTo>
                  <a:pt x="193675" y="395288"/>
                  <a:pt x="146050" y="322263"/>
                  <a:pt x="112712" y="276225"/>
                </a:cubicBezTo>
                <a:cubicBezTo>
                  <a:pt x="79375" y="230188"/>
                  <a:pt x="33337" y="173037"/>
                  <a:pt x="55562" y="142875"/>
                </a:cubicBezTo>
                <a:cubicBezTo>
                  <a:pt x="77787" y="112713"/>
                  <a:pt x="179387" y="107950"/>
                  <a:pt x="246062" y="95250"/>
                </a:cubicBezTo>
                <a:cubicBezTo>
                  <a:pt x="312737" y="82550"/>
                  <a:pt x="412750" y="31750"/>
                  <a:pt x="455612" y="66675"/>
                </a:cubicBezTo>
                <a:cubicBezTo>
                  <a:pt x="498474" y="101600"/>
                  <a:pt x="463550" y="247650"/>
                  <a:pt x="503237" y="304800"/>
                </a:cubicBezTo>
                <a:cubicBezTo>
                  <a:pt x="542925" y="361950"/>
                  <a:pt x="618331" y="385762"/>
                  <a:pt x="693737" y="409575"/>
                </a:cubicBezTo>
              </a:path>
            </a:pathLst>
          </a:custGeom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Полилиния 27"/>
          <p:cNvSpPr/>
          <p:nvPr/>
        </p:nvSpPr>
        <p:spPr>
          <a:xfrm>
            <a:off x="6007100" y="1309688"/>
            <a:ext cx="1350963" cy="452437"/>
          </a:xfrm>
          <a:custGeom>
            <a:avLst/>
            <a:gdLst>
              <a:gd name="connsiteX0" fmla="*/ 60325 w 1350963"/>
              <a:gd name="connsiteY0" fmla="*/ 223837 h 452437"/>
              <a:gd name="connsiteX1" fmla="*/ 231775 w 1350963"/>
              <a:gd name="connsiteY1" fmla="*/ 138112 h 452437"/>
              <a:gd name="connsiteX2" fmla="*/ 317500 w 1350963"/>
              <a:gd name="connsiteY2" fmla="*/ 119062 h 452437"/>
              <a:gd name="connsiteX3" fmla="*/ 460375 w 1350963"/>
              <a:gd name="connsiteY3" fmla="*/ 80962 h 452437"/>
              <a:gd name="connsiteX4" fmla="*/ 688975 w 1350963"/>
              <a:gd name="connsiteY4" fmla="*/ 42862 h 452437"/>
              <a:gd name="connsiteX5" fmla="*/ 841375 w 1350963"/>
              <a:gd name="connsiteY5" fmla="*/ 4762 h 452437"/>
              <a:gd name="connsiteX6" fmla="*/ 1050925 w 1350963"/>
              <a:gd name="connsiteY6" fmla="*/ 14287 h 452437"/>
              <a:gd name="connsiteX7" fmla="*/ 1222375 w 1350963"/>
              <a:gd name="connsiteY7" fmla="*/ 42862 h 452437"/>
              <a:gd name="connsiteX8" fmla="*/ 1336675 w 1350963"/>
              <a:gd name="connsiteY8" fmla="*/ 80962 h 452437"/>
              <a:gd name="connsiteX9" fmla="*/ 1308100 w 1350963"/>
              <a:gd name="connsiteY9" fmla="*/ 233362 h 452437"/>
              <a:gd name="connsiteX10" fmla="*/ 1174750 w 1350963"/>
              <a:gd name="connsiteY10" fmla="*/ 261937 h 452437"/>
              <a:gd name="connsiteX11" fmla="*/ 1031875 w 1350963"/>
              <a:gd name="connsiteY11" fmla="*/ 280987 h 452437"/>
              <a:gd name="connsiteX12" fmla="*/ 879475 w 1350963"/>
              <a:gd name="connsiteY12" fmla="*/ 300037 h 452437"/>
              <a:gd name="connsiteX13" fmla="*/ 688975 w 1350963"/>
              <a:gd name="connsiteY13" fmla="*/ 338137 h 452437"/>
              <a:gd name="connsiteX14" fmla="*/ 479425 w 1350963"/>
              <a:gd name="connsiteY14" fmla="*/ 376237 h 452437"/>
              <a:gd name="connsiteX15" fmla="*/ 384175 w 1350963"/>
              <a:gd name="connsiteY15" fmla="*/ 433387 h 452437"/>
              <a:gd name="connsiteX16" fmla="*/ 117475 w 1350963"/>
              <a:gd name="connsiteY16" fmla="*/ 442912 h 452437"/>
              <a:gd name="connsiteX17" fmla="*/ 50800 w 1350963"/>
              <a:gd name="connsiteY17" fmla="*/ 433387 h 452437"/>
              <a:gd name="connsiteX18" fmla="*/ 3175 w 1350963"/>
              <a:gd name="connsiteY18" fmla="*/ 328612 h 452437"/>
              <a:gd name="connsiteX19" fmla="*/ 60325 w 1350963"/>
              <a:gd name="connsiteY19" fmla="*/ 223837 h 4524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1350963" h="452437">
                <a:moveTo>
                  <a:pt x="60325" y="223837"/>
                </a:moveTo>
                <a:cubicBezTo>
                  <a:pt x="98425" y="192087"/>
                  <a:pt x="188913" y="155574"/>
                  <a:pt x="231775" y="138112"/>
                </a:cubicBezTo>
                <a:cubicBezTo>
                  <a:pt x="274637" y="120650"/>
                  <a:pt x="279400" y="128587"/>
                  <a:pt x="317500" y="119062"/>
                </a:cubicBezTo>
                <a:cubicBezTo>
                  <a:pt x="355600" y="109537"/>
                  <a:pt x="398463" y="93662"/>
                  <a:pt x="460375" y="80962"/>
                </a:cubicBezTo>
                <a:cubicBezTo>
                  <a:pt x="522288" y="68262"/>
                  <a:pt x="625475" y="55562"/>
                  <a:pt x="688975" y="42862"/>
                </a:cubicBezTo>
                <a:cubicBezTo>
                  <a:pt x="752475" y="30162"/>
                  <a:pt x="781050" y="9525"/>
                  <a:pt x="841375" y="4762"/>
                </a:cubicBezTo>
                <a:cubicBezTo>
                  <a:pt x="901700" y="0"/>
                  <a:pt x="987425" y="7937"/>
                  <a:pt x="1050925" y="14287"/>
                </a:cubicBezTo>
                <a:cubicBezTo>
                  <a:pt x="1114425" y="20637"/>
                  <a:pt x="1174750" y="31750"/>
                  <a:pt x="1222375" y="42862"/>
                </a:cubicBezTo>
                <a:cubicBezTo>
                  <a:pt x="1270000" y="53974"/>
                  <a:pt x="1322388" y="49212"/>
                  <a:pt x="1336675" y="80962"/>
                </a:cubicBezTo>
                <a:cubicBezTo>
                  <a:pt x="1350963" y="112712"/>
                  <a:pt x="1335088" y="203200"/>
                  <a:pt x="1308100" y="233362"/>
                </a:cubicBezTo>
                <a:cubicBezTo>
                  <a:pt x="1281113" y="263525"/>
                  <a:pt x="1220787" y="254000"/>
                  <a:pt x="1174750" y="261937"/>
                </a:cubicBezTo>
                <a:cubicBezTo>
                  <a:pt x="1128713" y="269874"/>
                  <a:pt x="1031875" y="280987"/>
                  <a:pt x="1031875" y="280987"/>
                </a:cubicBezTo>
                <a:cubicBezTo>
                  <a:pt x="982662" y="287337"/>
                  <a:pt x="936625" y="290512"/>
                  <a:pt x="879475" y="300037"/>
                </a:cubicBezTo>
                <a:cubicBezTo>
                  <a:pt x="822325" y="309562"/>
                  <a:pt x="688975" y="338137"/>
                  <a:pt x="688975" y="338137"/>
                </a:cubicBezTo>
                <a:cubicBezTo>
                  <a:pt x="622300" y="350837"/>
                  <a:pt x="530225" y="360362"/>
                  <a:pt x="479425" y="376237"/>
                </a:cubicBezTo>
                <a:cubicBezTo>
                  <a:pt x="428625" y="392112"/>
                  <a:pt x="444500" y="422275"/>
                  <a:pt x="384175" y="433387"/>
                </a:cubicBezTo>
                <a:cubicBezTo>
                  <a:pt x="323850" y="444499"/>
                  <a:pt x="173037" y="442912"/>
                  <a:pt x="117475" y="442912"/>
                </a:cubicBezTo>
                <a:cubicBezTo>
                  <a:pt x="61913" y="442912"/>
                  <a:pt x="69850" y="452437"/>
                  <a:pt x="50800" y="433387"/>
                </a:cubicBezTo>
                <a:cubicBezTo>
                  <a:pt x="31750" y="414337"/>
                  <a:pt x="6350" y="357187"/>
                  <a:pt x="3175" y="328612"/>
                </a:cubicBezTo>
                <a:cubicBezTo>
                  <a:pt x="0" y="300037"/>
                  <a:pt x="22225" y="255587"/>
                  <a:pt x="60325" y="223837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Полилиния 28">
            <a:hlinkClick r:id="rId7" action="ppaction://hlinksldjump"/>
          </p:cNvPr>
          <p:cNvSpPr/>
          <p:nvPr/>
        </p:nvSpPr>
        <p:spPr>
          <a:xfrm>
            <a:off x="5894388" y="1301750"/>
            <a:ext cx="1501775" cy="457200"/>
          </a:xfrm>
          <a:custGeom>
            <a:avLst/>
            <a:gdLst>
              <a:gd name="connsiteX0" fmla="*/ 173037 w 1501775"/>
              <a:gd name="connsiteY0" fmla="*/ 260350 h 457200"/>
              <a:gd name="connsiteX1" fmla="*/ 392112 w 1501775"/>
              <a:gd name="connsiteY1" fmla="*/ 165100 h 457200"/>
              <a:gd name="connsiteX2" fmla="*/ 611187 w 1501775"/>
              <a:gd name="connsiteY2" fmla="*/ 127000 h 457200"/>
              <a:gd name="connsiteX3" fmla="*/ 839787 w 1501775"/>
              <a:gd name="connsiteY3" fmla="*/ 107950 h 457200"/>
              <a:gd name="connsiteX4" fmla="*/ 1058862 w 1501775"/>
              <a:gd name="connsiteY4" fmla="*/ 50800 h 457200"/>
              <a:gd name="connsiteX5" fmla="*/ 1230312 w 1501775"/>
              <a:gd name="connsiteY5" fmla="*/ 50800 h 457200"/>
              <a:gd name="connsiteX6" fmla="*/ 1363662 w 1501775"/>
              <a:gd name="connsiteY6" fmla="*/ 79375 h 457200"/>
              <a:gd name="connsiteX7" fmla="*/ 1163637 w 1501775"/>
              <a:gd name="connsiteY7" fmla="*/ 250825 h 457200"/>
              <a:gd name="connsiteX8" fmla="*/ 1325562 w 1501775"/>
              <a:gd name="connsiteY8" fmla="*/ 222250 h 457200"/>
              <a:gd name="connsiteX9" fmla="*/ 1011237 w 1501775"/>
              <a:gd name="connsiteY9" fmla="*/ 117475 h 457200"/>
              <a:gd name="connsiteX10" fmla="*/ 1068387 w 1501775"/>
              <a:gd name="connsiteY10" fmla="*/ 260350 h 457200"/>
              <a:gd name="connsiteX11" fmla="*/ 877887 w 1501775"/>
              <a:gd name="connsiteY11" fmla="*/ 298450 h 457200"/>
              <a:gd name="connsiteX12" fmla="*/ 687387 w 1501775"/>
              <a:gd name="connsiteY12" fmla="*/ 317500 h 457200"/>
              <a:gd name="connsiteX13" fmla="*/ 515937 w 1501775"/>
              <a:gd name="connsiteY13" fmla="*/ 317500 h 457200"/>
              <a:gd name="connsiteX14" fmla="*/ 354012 w 1501775"/>
              <a:gd name="connsiteY14" fmla="*/ 374650 h 457200"/>
              <a:gd name="connsiteX15" fmla="*/ 239712 w 1501775"/>
              <a:gd name="connsiteY15" fmla="*/ 307975 h 457200"/>
              <a:gd name="connsiteX16" fmla="*/ 506412 w 1501775"/>
              <a:gd name="connsiteY16" fmla="*/ 231775 h 457200"/>
              <a:gd name="connsiteX17" fmla="*/ 735012 w 1501775"/>
              <a:gd name="connsiteY17" fmla="*/ 203200 h 457200"/>
              <a:gd name="connsiteX18" fmla="*/ 992187 w 1501775"/>
              <a:gd name="connsiteY18" fmla="*/ 136525 h 457200"/>
              <a:gd name="connsiteX19" fmla="*/ 1268412 w 1501775"/>
              <a:gd name="connsiteY19" fmla="*/ 79375 h 457200"/>
              <a:gd name="connsiteX20" fmla="*/ 1306512 w 1501775"/>
              <a:gd name="connsiteY20" fmla="*/ 165100 h 457200"/>
              <a:gd name="connsiteX21" fmla="*/ 1020762 w 1501775"/>
              <a:gd name="connsiteY21" fmla="*/ 41275 h 457200"/>
              <a:gd name="connsiteX22" fmla="*/ 1135062 w 1501775"/>
              <a:gd name="connsiteY22" fmla="*/ 279400 h 457200"/>
              <a:gd name="connsiteX23" fmla="*/ 744537 w 1501775"/>
              <a:gd name="connsiteY23" fmla="*/ 98425 h 457200"/>
              <a:gd name="connsiteX24" fmla="*/ 735012 w 1501775"/>
              <a:gd name="connsiteY24" fmla="*/ 269875 h 457200"/>
              <a:gd name="connsiteX25" fmla="*/ 354012 w 1501775"/>
              <a:gd name="connsiteY25" fmla="*/ 107950 h 457200"/>
              <a:gd name="connsiteX26" fmla="*/ 534987 w 1501775"/>
              <a:gd name="connsiteY26" fmla="*/ 441325 h 457200"/>
              <a:gd name="connsiteX27" fmla="*/ 239712 w 1501775"/>
              <a:gd name="connsiteY27" fmla="*/ 203200 h 457200"/>
              <a:gd name="connsiteX28" fmla="*/ 192087 w 1501775"/>
              <a:gd name="connsiteY28" fmla="*/ 317500 h 457200"/>
              <a:gd name="connsiteX29" fmla="*/ 1392237 w 1501775"/>
              <a:gd name="connsiteY29" fmla="*/ 127000 h 457200"/>
              <a:gd name="connsiteX30" fmla="*/ 849312 w 1501775"/>
              <a:gd name="connsiteY30" fmla="*/ 222250 h 457200"/>
              <a:gd name="connsiteX31" fmla="*/ 363537 w 1501775"/>
              <a:gd name="connsiteY31" fmla="*/ 422275 h 457200"/>
              <a:gd name="connsiteX32" fmla="*/ 725487 w 1501775"/>
              <a:gd name="connsiteY32" fmla="*/ 60325 h 457200"/>
              <a:gd name="connsiteX33" fmla="*/ 963612 w 1501775"/>
              <a:gd name="connsiteY33" fmla="*/ 88900 h 457200"/>
              <a:gd name="connsiteX34" fmla="*/ 1316037 w 1501775"/>
              <a:gd name="connsiteY34" fmla="*/ 269875 h 457200"/>
              <a:gd name="connsiteX35" fmla="*/ 1439862 w 1501775"/>
              <a:gd name="connsiteY35" fmla="*/ 107950 h 457200"/>
              <a:gd name="connsiteX36" fmla="*/ 1401762 w 1501775"/>
              <a:gd name="connsiteY36" fmla="*/ 60325 h 457200"/>
              <a:gd name="connsiteX37" fmla="*/ 1220787 w 1501775"/>
              <a:gd name="connsiteY37" fmla="*/ 31750 h 457200"/>
              <a:gd name="connsiteX38" fmla="*/ 754062 w 1501775"/>
              <a:gd name="connsiteY38" fmla="*/ 12700 h 457200"/>
              <a:gd name="connsiteX39" fmla="*/ 468312 w 1501775"/>
              <a:gd name="connsiteY39" fmla="*/ 107950 h 457200"/>
              <a:gd name="connsiteX40" fmla="*/ 173037 w 1501775"/>
              <a:gd name="connsiteY40" fmla="*/ 260350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1501775" h="457200">
                <a:moveTo>
                  <a:pt x="173037" y="260350"/>
                </a:moveTo>
                <a:cubicBezTo>
                  <a:pt x="160337" y="269875"/>
                  <a:pt x="319087" y="187325"/>
                  <a:pt x="392112" y="165100"/>
                </a:cubicBezTo>
                <a:cubicBezTo>
                  <a:pt x="465137" y="142875"/>
                  <a:pt x="536575" y="136525"/>
                  <a:pt x="611187" y="127000"/>
                </a:cubicBezTo>
                <a:cubicBezTo>
                  <a:pt x="685799" y="117475"/>
                  <a:pt x="765175" y="120650"/>
                  <a:pt x="839787" y="107950"/>
                </a:cubicBezTo>
                <a:cubicBezTo>
                  <a:pt x="914399" y="95250"/>
                  <a:pt x="993775" y="60325"/>
                  <a:pt x="1058862" y="50800"/>
                </a:cubicBezTo>
                <a:cubicBezTo>
                  <a:pt x="1123949" y="41275"/>
                  <a:pt x="1179512" y="46038"/>
                  <a:pt x="1230312" y="50800"/>
                </a:cubicBezTo>
                <a:cubicBezTo>
                  <a:pt x="1281112" y="55562"/>
                  <a:pt x="1374774" y="46038"/>
                  <a:pt x="1363662" y="79375"/>
                </a:cubicBezTo>
                <a:cubicBezTo>
                  <a:pt x="1352550" y="112712"/>
                  <a:pt x="1169987" y="227013"/>
                  <a:pt x="1163637" y="250825"/>
                </a:cubicBezTo>
                <a:cubicBezTo>
                  <a:pt x="1157287" y="274637"/>
                  <a:pt x="1350962" y="244475"/>
                  <a:pt x="1325562" y="222250"/>
                </a:cubicBezTo>
                <a:cubicBezTo>
                  <a:pt x="1300162" y="200025"/>
                  <a:pt x="1054099" y="111125"/>
                  <a:pt x="1011237" y="117475"/>
                </a:cubicBezTo>
                <a:cubicBezTo>
                  <a:pt x="968375" y="123825"/>
                  <a:pt x="1090612" y="230188"/>
                  <a:pt x="1068387" y="260350"/>
                </a:cubicBezTo>
                <a:cubicBezTo>
                  <a:pt x="1046162" y="290512"/>
                  <a:pt x="941387" y="288925"/>
                  <a:pt x="877887" y="298450"/>
                </a:cubicBezTo>
                <a:cubicBezTo>
                  <a:pt x="814387" y="307975"/>
                  <a:pt x="747712" y="314325"/>
                  <a:pt x="687387" y="317500"/>
                </a:cubicBezTo>
                <a:cubicBezTo>
                  <a:pt x="627062" y="320675"/>
                  <a:pt x="571499" y="307975"/>
                  <a:pt x="515937" y="317500"/>
                </a:cubicBezTo>
                <a:cubicBezTo>
                  <a:pt x="460375" y="327025"/>
                  <a:pt x="400049" y="376237"/>
                  <a:pt x="354012" y="374650"/>
                </a:cubicBezTo>
                <a:cubicBezTo>
                  <a:pt x="307975" y="373063"/>
                  <a:pt x="214312" y="331788"/>
                  <a:pt x="239712" y="307975"/>
                </a:cubicBezTo>
                <a:cubicBezTo>
                  <a:pt x="265112" y="284163"/>
                  <a:pt x="423862" y="249237"/>
                  <a:pt x="506412" y="231775"/>
                </a:cubicBezTo>
                <a:cubicBezTo>
                  <a:pt x="588962" y="214313"/>
                  <a:pt x="654050" y="219075"/>
                  <a:pt x="735012" y="203200"/>
                </a:cubicBezTo>
                <a:cubicBezTo>
                  <a:pt x="815975" y="187325"/>
                  <a:pt x="903287" y="157162"/>
                  <a:pt x="992187" y="136525"/>
                </a:cubicBezTo>
                <a:cubicBezTo>
                  <a:pt x="1081087" y="115888"/>
                  <a:pt x="1216025" y="74613"/>
                  <a:pt x="1268412" y="79375"/>
                </a:cubicBezTo>
                <a:cubicBezTo>
                  <a:pt x="1320799" y="84137"/>
                  <a:pt x="1347787" y="171450"/>
                  <a:pt x="1306512" y="165100"/>
                </a:cubicBezTo>
                <a:cubicBezTo>
                  <a:pt x="1265237" y="158750"/>
                  <a:pt x="1049337" y="22225"/>
                  <a:pt x="1020762" y="41275"/>
                </a:cubicBezTo>
                <a:cubicBezTo>
                  <a:pt x="992187" y="60325"/>
                  <a:pt x="1181100" y="269875"/>
                  <a:pt x="1135062" y="279400"/>
                </a:cubicBezTo>
                <a:cubicBezTo>
                  <a:pt x="1089025" y="288925"/>
                  <a:pt x="811212" y="100012"/>
                  <a:pt x="744537" y="98425"/>
                </a:cubicBezTo>
                <a:cubicBezTo>
                  <a:pt x="677862" y="96838"/>
                  <a:pt x="800099" y="268288"/>
                  <a:pt x="735012" y="269875"/>
                </a:cubicBezTo>
                <a:cubicBezTo>
                  <a:pt x="669925" y="271462"/>
                  <a:pt x="387350" y="79375"/>
                  <a:pt x="354012" y="107950"/>
                </a:cubicBezTo>
                <a:cubicBezTo>
                  <a:pt x="320675" y="136525"/>
                  <a:pt x="554037" y="425450"/>
                  <a:pt x="534987" y="441325"/>
                </a:cubicBezTo>
                <a:cubicBezTo>
                  <a:pt x="515937" y="457200"/>
                  <a:pt x="296862" y="223837"/>
                  <a:pt x="239712" y="203200"/>
                </a:cubicBezTo>
                <a:cubicBezTo>
                  <a:pt x="182562" y="182563"/>
                  <a:pt x="0" y="330200"/>
                  <a:pt x="192087" y="317500"/>
                </a:cubicBezTo>
                <a:cubicBezTo>
                  <a:pt x="384174" y="304800"/>
                  <a:pt x="1282700" y="142875"/>
                  <a:pt x="1392237" y="127000"/>
                </a:cubicBezTo>
                <a:cubicBezTo>
                  <a:pt x="1501775" y="111125"/>
                  <a:pt x="1020762" y="173037"/>
                  <a:pt x="849312" y="222250"/>
                </a:cubicBezTo>
                <a:cubicBezTo>
                  <a:pt x="677862" y="271463"/>
                  <a:pt x="384175" y="449263"/>
                  <a:pt x="363537" y="422275"/>
                </a:cubicBezTo>
                <a:cubicBezTo>
                  <a:pt x="342899" y="395287"/>
                  <a:pt x="625475" y="115888"/>
                  <a:pt x="725487" y="60325"/>
                </a:cubicBezTo>
                <a:cubicBezTo>
                  <a:pt x="825500" y="4763"/>
                  <a:pt x="865187" y="53975"/>
                  <a:pt x="963612" y="88900"/>
                </a:cubicBezTo>
                <a:cubicBezTo>
                  <a:pt x="1062037" y="123825"/>
                  <a:pt x="1236662" y="266700"/>
                  <a:pt x="1316037" y="269875"/>
                </a:cubicBezTo>
                <a:cubicBezTo>
                  <a:pt x="1395412" y="273050"/>
                  <a:pt x="1425575" y="142875"/>
                  <a:pt x="1439862" y="107950"/>
                </a:cubicBezTo>
                <a:cubicBezTo>
                  <a:pt x="1454150" y="73025"/>
                  <a:pt x="1438275" y="73025"/>
                  <a:pt x="1401762" y="60325"/>
                </a:cubicBezTo>
                <a:cubicBezTo>
                  <a:pt x="1365250" y="47625"/>
                  <a:pt x="1328737" y="39688"/>
                  <a:pt x="1220787" y="31750"/>
                </a:cubicBezTo>
                <a:cubicBezTo>
                  <a:pt x="1112837" y="23813"/>
                  <a:pt x="879475" y="0"/>
                  <a:pt x="754062" y="12700"/>
                </a:cubicBezTo>
                <a:cubicBezTo>
                  <a:pt x="628650" y="25400"/>
                  <a:pt x="571499" y="63500"/>
                  <a:pt x="468312" y="107950"/>
                </a:cubicBezTo>
                <a:cubicBezTo>
                  <a:pt x="365125" y="152400"/>
                  <a:pt x="185737" y="250825"/>
                  <a:pt x="173037" y="260350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Полилиния 29">
            <a:hlinkClick r:id="rId7" action="ppaction://hlinksldjump"/>
          </p:cNvPr>
          <p:cNvSpPr/>
          <p:nvPr/>
        </p:nvSpPr>
        <p:spPr>
          <a:xfrm>
            <a:off x="7161213" y="1743075"/>
            <a:ext cx="917574" cy="1001713"/>
          </a:xfrm>
          <a:custGeom>
            <a:avLst/>
            <a:gdLst>
              <a:gd name="connsiteX0" fmla="*/ 58737 w 917574"/>
              <a:gd name="connsiteY0" fmla="*/ 114300 h 1001713"/>
              <a:gd name="connsiteX1" fmla="*/ 39687 w 917574"/>
              <a:gd name="connsiteY1" fmla="*/ 171450 h 1001713"/>
              <a:gd name="connsiteX2" fmla="*/ 125412 w 917574"/>
              <a:gd name="connsiteY2" fmla="*/ 333375 h 1001713"/>
              <a:gd name="connsiteX3" fmla="*/ 211137 w 917574"/>
              <a:gd name="connsiteY3" fmla="*/ 457200 h 1001713"/>
              <a:gd name="connsiteX4" fmla="*/ 325437 w 917574"/>
              <a:gd name="connsiteY4" fmla="*/ 723900 h 1001713"/>
              <a:gd name="connsiteX5" fmla="*/ 477837 w 917574"/>
              <a:gd name="connsiteY5" fmla="*/ 962025 h 1001713"/>
              <a:gd name="connsiteX6" fmla="*/ 687387 w 917574"/>
              <a:gd name="connsiteY6" fmla="*/ 962025 h 1001713"/>
              <a:gd name="connsiteX7" fmla="*/ 858837 w 917574"/>
              <a:gd name="connsiteY7" fmla="*/ 923925 h 1001713"/>
              <a:gd name="connsiteX8" fmla="*/ 915987 w 917574"/>
              <a:gd name="connsiteY8" fmla="*/ 800100 h 1001713"/>
              <a:gd name="connsiteX9" fmla="*/ 868362 w 917574"/>
              <a:gd name="connsiteY9" fmla="*/ 552450 h 1001713"/>
              <a:gd name="connsiteX10" fmla="*/ 630237 w 917574"/>
              <a:gd name="connsiteY10" fmla="*/ 180975 h 1001713"/>
              <a:gd name="connsiteX11" fmla="*/ 363537 w 917574"/>
              <a:gd name="connsiteY11" fmla="*/ 28575 h 1001713"/>
              <a:gd name="connsiteX12" fmla="*/ 182562 w 917574"/>
              <a:gd name="connsiteY12" fmla="*/ 19050 h 1001713"/>
              <a:gd name="connsiteX13" fmla="*/ 125412 w 917574"/>
              <a:gd name="connsiteY13" fmla="*/ 142875 h 1001713"/>
              <a:gd name="connsiteX14" fmla="*/ 249237 w 917574"/>
              <a:gd name="connsiteY14" fmla="*/ 419100 h 1001713"/>
              <a:gd name="connsiteX15" fmla="*/ 420687 w 917574"/>
              <a:gd name="connsiteY15" fmla="*/ 704850 h 1001713"/>
              <a:gd name="connsiteX16" fmla="*/ 525462 w 917574"/>
              <a:gd name="connsiteY16" fmla="*/ 876300 h 1001713"/>
              <a:gd name="connsiteX17" fmla="*/ 715962 w 917574"/>
              <a:gd name="connsiteY17" fmla="*/ 933450 h 1001713"/>
              <a:gd name="connsiteX18" fmla="*/ 849312 w 917574"/>
              <a:gd name="connsiteY18" fmla="*/ 847725 h 1001713"/>
              <a:gd name="connsiteX19" fmla="*/ 782637 w 917574"/>
              <a:gd name="connsiteY19" fmla="*/ 571500 h 1001713"/>
              <a:gd name="connsiteX20" fmla="*/ 668337 w 917574"/>
              <a:gd name="connsiteY20" fmla="*/ 276225 h 1001713"/>
              <a:gd name="connsiteX21" fmla="*/ 496887 w 917574"/>
              <a:gd name="connsiteY21" fmla="*/ 152400 h 1001713"/>
              <a:gd name="connsiteX22" fmla="*/ 334962 w 917574"/>
              <a:gd name="connsiteY22" fmla="*/ 47625 h 1001713"/>
              <a:gd name="connsiteX23" fmla="*/ 220662 w 917574"/>
              <a:gd name="connsiteY23" fmla="*/ 171450 h 1001713"/>
              <a:gd name="connsiteX24" fmla="*/ 363537 w 917574"/>
              <a:gd name="connsiteY24" fmla="*/ 419100 h 1001713"/>
              <a:gd name="connsiteX25" fmla="*/ 506412 w 917574"/>
              <a:gd name="connsiteY25" fmla="*/ 714375 h 1001713"/>
              <a:gd name="connsiteX26" fmla="*/ 620712 w 917574"/>
              <a:gd name="connsiteY26" fmla="*/ 828675 h 1001713"/>
              <a:gd name="connsiteX27" fmla="*/ 735012 w 917574"/>
              <a:gd name="connsiteY27" fmla="*/ 838200 h 1001713"/>
              <a:gd name="connsiteX28" fmla="*/ 744537 w 917574"/>
              <a:gd name="connsiteY28" fmla="*/ 647700 h 1001713"/>
              <a:gd name="connsiteX29" fmla="*/ 649287 w 917574"/>
              <a:gd name="connsiteY29" fmla="*/ 342900 h 1001713"/>
              <a:gd name="connsiteX30" fmla="*/ 420687 w 917574"/>
              <a:gd name="connsiteY30" fmla="*/ 114300 h 1001713"/>
              <a:gd name="connsiteX31" fmla="*/ 296862 w 917574"/>
              <a:gd name="connsiteY31" fmla="*/ 123825 h 1001713"/>
              <a:gd name="connsiteX32" fmla="*/ 477837 w 917574"/>
              <a:gd name="connsiteY32" fmla="*/ 371475 h 1001713"/>
              <a:gd name="connsiteX33" fmla="*/ 563562 w 917574"/>
              <a:gd name="connsiteY33" fmla="*/ 647700 h 1001713"/>
              <a:gd name="connsiteX34" fmla="*/ 706437 w 917574"/>
              <a:gd name="connsiteY34" fmla="*/ 781050 h 1001713"/>
              <a:gd name="connsiteX35" fmla="*/ 687387 w 917574"/>
              <a:gd name="connsiteY35" fmla="*/ 476250 h 1001713"/>
              <a:gd name="connsiteX36" fmla="*/ 534987 w 917574"/>
              <a:gd name="connsiteY36" fmla="*/ 276225 h 1001713"/>
              <a:gd name="connsiteX37" fmla="*/ 392112 w 917574"/>
              <a:gd name="connsiteY37" fmla="*/ 161925 h 1001713"/>
              <a:gd name="connsiteX38" fmla="*/ 58737 w 917574"/>
              <a:gd name="connsiteY38" fmla="*/ 114300 h 10017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917574" h="1001713">
                <a:moveTo>
                  <a:pt x="58737" y="114300"/>
                </a:moveTo>
                <a:cubicBezTo>
                  <a:pt x="0" y="115887"/>
                  <a:pt x="28575" y="134938"/>
                  <a:pt x="39687" y="171450"/>
                </a:cubicBezTo>
                <a:cubicBezTo>
                  <a:pt x="50799" y="207962"/>
                  <a:pt x="96837" y="285750"/>
                  <a:pt x="125412" y="333375"/>
                </a:cubicBezTo>
                <a:cubicBezTo>
                  <a:pt x="153987" y="381000"/>
                  <a:pt x="177799" y="392112"/>
                  <a:pt x="211137" y="457200"/>
                </a:cubicBezTo>
                <a:cubicBezTo>
                  <a:pt x="244475" y="522288"/>
                  <a:pt x="280987" y="639763"/>
                  <a:pt x="325437" y="723900"/>
                </a:cubicBezTo>
                <a:cubicBezTo>
                  <a:pt x="369887" y="808038"/>
                  <a:pt x="417512" y="922337"/>
                  <a:pt x="477837" y="962025"/>
                </a:cubicBezTo>
                <a:cubicBezTo>
                  <a:pt x="538162" y="1001713"/>
                  <a:pt x="623887" y="968375"/>
                  <a:pt x="687387" y="962025"/>
                </a:cubicBezTo>
                <a:cubicBezTo>
                  <a:pt x="750887" y="955675"/>
                  <a:pt x="820737" y="950912"/>
                  <a:pt x="858837" y="923925"/>
                </a:cubicBezTo>
                <a:cubicBezTo>
                  <a:pt x="896937" y="896938"/>
                  <a:pt x="914400" y="862012"/>
                  <a:pt x="915987" y="800100"/>
                </a:cubicBezTo>
                <a:cubicBezTo>
                  <a:pt x="917574" y="738188"/>
                  <a:pt x="915987" y="655637"/>
                  <a:pt x="868362" y="552450"/>
                </a:cubicBezTo>
                <a:cubicBezTo>
                  <a:pt x="820737" y="449263"/>
                  <a:pt x="714375" y="268288"/>
                  <a:pt x="630237" y="180975"/>
                </a:cubicBezTo>
                <a:cubicBezTo>
                  <a:pt x="546099" y="93662"/>
                  <a:pt x="438150" y="55563"/>
                  <a:pt x="363537" y="28575"/>
                </a:cubicBezTo>
                <a:cubicBezTo>
                  <a:pt x="288925" y="1588"/>
                  <a:pt x="222250" y="0"/>
                  <a:pt x="182562" y="19050"/>
                </a:cubicBezTo>
                <a:cubicBezTo>
                  <a:pt x="142874" y="38100"/>
                  <a:pt x="114300" y="76200"/>
                  <a:pt x="125412" y="142875"/>
                </a:cubicBezTo>
                <a:cubicBezTo>
                  <a:pt x="136525" y="209550"/>
                  <a:pt x="200025" y="325438"/>
                  <a:pt x="249237" y="419100"/>
                </a:cubicBezTo>
                <a:cubicBezTo>
                  <a:pt x="298449" y="512762"/>
                  <a:pt x="374650" y="628650"/>
                  <a:pt x="420687" y="704850"/>
                </a:cubicBezTo>
                <a:cubicBezTo>
                  <a:pt x="466725" y="781050"/>
                  <a:pt x="476250" y="838200"/>
                  <a:pt x="525462" y="876300"/>
                </a:cubicBezTo>
                <a:cubicBezTo>
                  <a:pt x="574675" y="914400"/>
                  <a:pt x="661987" y="938213"/>
                  <a:pt x="715962" y="933450"/>
                </a:cubicBezTo>
                <a:cubicBezTo>
                  <a:pt x="769937" y="928687"/>
                  <a:pt x="838200" y="908050"/>
                  <a:pt x="849312" y="847725"/>
                </a:cubicBezTo>
                <a:cubicBezTo>
                  <a:pt x="860424" y="787400"/>
                  <a:pt x="812800" y="666750"/>
                  <a:pt x="782637" y="571500"/>
                </a:cubicBezTo>
                <a:cubicBezTo>
                  <a:pt x="752474" y="476250"/>
                  <a:pt x="715962" y="346075"/>
                  <a:pt x="668337" y="276225"/>
                </a:cubicBezTo>
                <a:cubicBezTo>
                  <a:pt x="620712" y="206375"/>
                  <a:pt x="552449" y="190500"/>
                  <a:pt x="496887" y="152400"/>
                </a:cubicBezTo>
                <a:cubicBezTo>
                  <a:pt x="441325" y="114300"/>
                  <a:pt x="380999" y="44450"/>
                  <a:pt x="334962" y="47625"/>
                </a:cubicBezTo>
                <a:cubicBezTo>
                  <a:pt x="288925" y="50800"/>
                  <a:pt x="215900" y="109538"/>
                  <a:pt x="220662" y="171450"/>
                </a:cubicBezTo>
                <a:cubicBezTo>
                  <a:pt x="225425" y="233363"/>
                  <a:pt x="315912" y="328613"/>
                  <a:pt x="363537" y="419100"/>
                </a:cubicBezTo>
                <a:cubicBezTo>
                  <a:pt x="411162" y="509587"/>
                  <a:pt x="463550" y="646113"/>
                  <a:pt x="506412" y="714375"/>
                </a:cubicBezTo>
                <a:cubicBezTo>
                  <a:pt x="549274" y="782637"/>
                  <a:pt x="582612" y="808038"/>
                  <a:pt x="620712" y="828675"/>
                </a:cubicBezTo>
                <a:cubicBezTo>
                  <a:pt x="658812" y="849312"/>
                  <a:pt x="714375" y="868362"/>
                  <a:pt x="735012" y="838200"/>
                </a:cubicBezTo>
                <a:cubicBezTo>
                  <a:pt x="755649" y="808038"/>
                  <a:pt x="758824" y="730250"/>
                  <a:pt x="744537" y="647700"/>
                </a:cubicBezTo>
                <a:cubicBezTo>
                  <a:pt x="730250" y="565150"/>
                  <a:pt x="703262" y="431800"/>
                  <a:pt x="649287" y="342900"/>
                </a:cubicBezTo>
                <a:cubicBezTo>
                  <a:pt x="595312" y="254000"/>
                  <a:pt x="479424" y="150812"/>
                  <a:pt x="420687" y="114300"/>
                </a:cubicBezTo>
                <a:cubicBezTo>
                  <a:pt x="361950" y="77788"/>
                  <a:pt x="287337" y="80963"/>
                  <a:pt x="296862" y="123825"/>
                </a:cubicBezTo>
                <a:cubicBezTo>
                  <a:pt x="306387" y="166687"/>
                  <a:pt x="433387" y="284163"/>
                  <a:pt x="477837" y="371475"/>
                </a:cubicBezTo>
                <a:cubicBezTo>
                  <a:pt x="522287" y="458787"/>
                  <a:pt x="525462" y="579438"/>
                  <a:pt x="563562" y="647700"/>
                </a:cubicBezTo>
                <a:cubicBezTo>
                  <a:pt x="601662" y="715963"/>
                  <a:pt x="685800" y="809625"/>
                  <a:pt x="706437" y="781050"/>
                </a:cubicBezTo>
                <a:cubicBezTo>
                  <a:pt x="727074" y="752475"/>
                  <a:pt x="715962" y="560387"/>
                  <a:pt x="687387" y="476250"/>
                </a:cubicBezTo>
                <a:cubicBezTo>
                  <a:pt x="658812" y="392113"/>
                  <a:pt x="584199" y="328612"/>
                  <a:pt x="534987" y="276225"/>
                </a:cubicBezTo>
                <a:cubicBezTo>
                  <a:pt x="485775" y="223838"/>
                  <a:pt x="465137" y="188913"/>
                  <a:pt x="392112" y="161925"/>
                </a:cubicBezTo>
                <a:cubicBezTo>
                  <a:pt x="319087" y="134938"/>
                  <a:pt x="117474" y="112713"/>
                  <a:pt x="58737" y="114300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Полилиния 30">
            <a:hlinkClick r:id="rId7" action="ppaction://hlinksldjump"/>
          </p:cNvPr>
          <p:cNvSpPr/>
          <p:nvPr/>
        </p:nvSpPr>
        <p:spPr>
          <a:xfrm>
            <a:off x="7135813" y="1671638"/>
            <a:ext cx="1003300" cy="1150937"/>
          </a:xfrm>
          <a:custGeom>
            <a:avLst/>
            <a:gdLst>
              <a:gd name="connsiteX0" fmla="*/ 160337 w 1003300"/>
              <a:gd name="connsiteY0" fmla="*/ 157162 h 1150937"/>
              <a:gd name="connsiteX1" fmla="*/ 788987 w 1003300"/>
              <a:gd name="connsiteY1" fmla="*/ 995362 h 1150937"/>
              <a:gd name="connsiteX2" fmla="*/ 265112 w 1003300"/>
              <a:gd name="connsiteY2" fmla="*/ 90487 h 1150937"/>
              <a:gd name="connsiteX3" fmla="*/ 855662 w 1003300"/>
              <a:gd name="connsiteY3" fmla="*/ 947737 h 1150937"/>
              <a:gd name="connsiteX4" fmla="*/ 446087 w 1003300"/>
              <a:gd name="connsiteY4" fmla="*/ 166687 h 1150937"/>
              <a:gd name="connsiteX5" fmla="*/ 903287 w 1003300"/>
              <a:gd name="connsiteY5" fmla="*/ 766762 h 1150937"/>
              <a:gd name="connsiteX6" fmla="*/ 407987 w 1003300"/>
              <a:gd name="connsiteY6" fmla="*/ 938212 h 1150937"/>
              <a:gd name="connsiteX7" fmla="*/ 569912 w 1003300"/>
              <a:gd name="connsiteY7" fmla="*/ 271462 h 1150937"/>
              <a:gd name="connsiteX8" fmla="*/ 103187 w 1003300"/>
              <a:gd name="connsiteY8" fmla="*/ 280987 h 1150937"/>
              <a:gd name="connsiteX9" fmla="*/ 360362 w 1003300"/>
              <a:gd name="connsiteY9" fmla="*/ 566737 h 1150937"/>
              <a:gd name="connsiteX10" fmla="*/ 617537 w 1003300"/>
              <a:gd name="connsiteY10" fmla="*/ 1004887 h 1150937"/>
              <a:gd name="connsiteX11" fmla="*/ 731837 w 1003300"/>
              <a:gd name="connsiteY11" fmla="*/ 1004887 h 1150937"/>
              <a:gd name="connsiteX12" fmla="*/ 236537 w 1003300"/>
              <a:gd name="connsiteY12" fmla="*/ 128587 h 1150937"/>
              <a:gd name="connsiteX13" fmla="*/ 103187 w 1003300"/>
              <a:gd name="connsiteY13" fmla="*/ 233362 h 1150937"/>
              <a:gd name="connsiteX14" fmla="*/ 407987 w 1003300"/>
              <a:gd name="connsiteY14" fmla="*/ 804862 h 1150937"/>
              <a:gd name="connsiteX15" fmla="*/ 350837 w 1003300"/>
              <a:gd name="connsiteY15" fmla="*/ 747712 h 1150937"/>
              <a:gd name="connsiteX16" fmla="*/ 817562 w 1003300"/>
              <a:gd name="connsiteY16" fmla="*/ 595312 h 1150937"/>
              <a:gd name="connsiteX17" fmla="*/ 417512 w 1003300"/>
              <a:gd name="connsiteY17" fmla="*/ 909637 h 1150937"/>
              <a:gd name="connsiteX18" fmla="*/ 903287 w 1003300"/>
              <a:gd name="connsiteY18" fmla="*/ 766762 h 1150937"/>
              <a:gd name="connsiteX19" fmla="*/ 484187 w 1003300"/>
              <a:gd name="connsiteY19" fmla="*/ 1042987 h 1150937"/>
              <a:gd name="connsiteX20" fmla="*/ 922337 w 1003300"/>
              <a:gd name="connsiteY20" fmla="*/ 947737 h 1150937"/>
              <a:gd name="connsiteX21" fmla="*/ 293687 w 1003300"/>
              <a:gd name="connsiteY21" fmla="*/ 614362 h 1150937"/>
              <a:gd name="connsiteX22" fmla="*/ 750887 w 1003300"/>
              <a:gd name="connsiteY22" fmla="*/ 452437 h 1150937"/>
              <a:gd name="connsiteX23" fmla="*/ 236537 w 1003300"/>
              <a:gd name="connsiteY23" fmla="*/ 442912 h 1150937"/>
              <a:gd name="connsiteX24" fmla="*/ 579437 w 1003300"/>
              <a:gd name="connsiteY24" fmla="*/ 214312 h 1150937"/>
              <a:gd name="connsiteX25" fmla="*/ 169862 w 1003300"/>
              <a:gd name="connsiteY25" fmla="*/ 309562 h 1150937"/>
              <a:gd name="connsiteX26" fmla="*/ 36512 w 1003300"/>
              <a:gd name="connsiteY26" fmla="*/ 233362 h 1150937"/>
              <a:gd name="connsiteX27" fmla="*/ 388937 w 1003300"/>
              <a:gd name="connsiteY27" fmla="*/ 90487 h 1150937"/>
              <a:gd name="connsiteX28" fmla="*/ 779462 w 1003300"/>
              <a:gd name="connsiteY28" fmla="*/ 576262 h 1150937"/>
              <a:gd name="connsiteX29" fmla="*/ 931862 w 1003300"/>
              <a:gd name="connsiteY29" fmla="*/ 947737 h 1150937"/>
              <a:gd name="connsiteX30" fmla="*/ 350837 w 1003300"/>
              <a:gd name="connsiteY30" fmla="*/ 119062 h 1150937"/>
              <a:gd name="connsiteX31" fmla="*/ 503237 w 1003300"/>
              <a:gd name="connsiteY31" fmla="*/ 900112 h 1150937"/>
              <a:gd name="connsiteX32" fmla="*/ 331787 w 1003300"/>
              <a:gd name="connsiteY32" fmla="*/ 500062 h 11509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1003300" h="1150937">
                <a:moveTo>
                  <a:pt x="160337" y="157162"/>
                </a:moveTo>
                <a:cubicBezTo>
                  <a:pt x="465931" y="581818"/>
                  <a:pt x="771525" y="1006474"/>
                  <a:pt x="788987" y="995362"/>
                </a:cubicBezTo>
                <a:cubicBezTo>
                  <a:pt x="806449" y="984250"/>
                  <a:pt x="254000" y="98425"/>
                  <a:pt x="265112" y="90487"/>
                </a:cubicBezTo>
                <a:cubicBezTo>
                  <a:pt x="276225" y="82550"/>
                  <a:pt x="825500" y="935037"/>
                  <a:pt x="855662" y="947737"/>
                </a:cubicBezTo>
                <a:cubicBezTo>
                  <a:pt x="885825" y="960437"/>
                  <a:pt x="438149" y="196850"/>
                  <a:pt x="446087" y="166687"/>
                </a:cubicBezTo>
                <a:cubicBezTo>
                  <a:pt x="454025" y="136524"/>
                  <a:pt x="909637" y="638175"/>
                  <a:pt x="903287" y="766762"/>
                </a:cubicBezTo>
                <a:cubicBezTo>
                  <a:pt x="896937" y="895349"/>
                  <a:pt x="463549" y="1020762"/>
                  <a:pt x="407987" y="938212"/>
                </a:cubicBezTo>
                <a:cubicBezTo>
                  <a:pt x="352425" y="855662"/>
                  <a:pt x="620712" y="380999"/>
                  <a:pt x="569912" y="271462"/>
                </a:cubicBezTo>
                <a:cubicBezTo>
                  <a:pt x="519112" y="161925"/>
                  <a:pt x="138112" y="231775"/>
                  <a:pt x="103187" y="280987"/>
                </a:cubicBezTo>
                <a:cubicBezTo>
                  <a:pt x="68262" y="330200"/>
                  <a:pt x="274637" y="446087"/>
                  <a:pt x="360362" y="566737"/>
                </a:cubicBezTo>
                <a:cubicBezTo>
                  <a:pt x="446087" y="687387"/>
                  <a:pt x="555625" y="931862"/>
                  <a:pt x="617537" y="1004887"/>
                </a:cubicBezTo>
                <a:cubicBezTo>
                  <a:pt x="679450" y="1077912"/>
                  <a:pt x="795337" y="1150937"/>
                  <a:pt x="731837" y="1004887"/>
                </a:cubicBezTo>
                <a:cubicBezTo>
                  <a:pt x="668337" y="858837"/>
                  <a:pt x="341312" y="257174"/>
                  <a:pt x="236537" y="128587"/>
                </a:cubicBezTo>
                <a:cubicBezTo>
                  <a:pt x="131762" y="0"/>
                  <a:pt x="74612" y="120650"/>
                  <a:pt x="103187" y="233362"/>
                </a:cubicBezTo>
                <a:cubicBezTo>
                  <a:pt x="131762" y="346074"/>
                  <a:pt x="366712" y="719137"/>
                  <a:pt x="407987" y="804862"/>
                </a:cubicBezTo>
                <a:cubicBezTo>
                  <a:pt x="449262" y="890587"/>
                  <a:pt x="282574" y="782637"/>
                  <a:pt x="350837" y="747712"/>
                </a:cubicBezTo>
                <a:cubicBezTo>
                  <a:pt x="419100" y="712787"/>
                  <a:pt x="806450" y="568325"/>
                  <a:pt x="817562" y="595312"/>
                </a:cubicBezTo>
                <a:cubicBezTo>
                  <a:pt x="828674" y="622299"/>
                  <a:pt x="403225" y="881062"/>
                  <a:pt x="417512" y="909637"/>
                </a:cubicBezTo>
                <a:cubicBezTo>
                  <a:pt x="431799" y="938212"/>
                  <a:pt x="892175" y="744537"/>
                  <a:pt x="903287" y="766762"/>
                </a:cubicBezTo>
                <a:cubicBezTo>
                  <a:pt x="914399" y="788987"/>
                  <a:pt x="481012" y="1012824"/>
                  <a:pt x="484187" y="1042987"/>
                </a:cubicBezTo>
                <a:cubicBezTo>
                  <a:pt x="487362" y="1073150"/>
                  <a:pt x="954087" y="1019174"/>
                  <a:pt x="922337" y="947737"/>
                </a:cubicBezTo>
                <a:cubicBezTo>
                  <a:pt x="890587" y="876300"/>
                  <a:pt x="322262" y="696912"/>
                  <a:pt x="293687" y="614362"/>
                </a:cubicBezTo>
                <a:cubicBezTo>
                  <a:pt x="265112" y="531812"/>
                  <a:pt x="760412" y="481012"/>
                  <a:pt x="750887" y="452437"/>
                </a:cubicBezTo>
                <a:cubicBezTo>
                  <a:pt x="741362" y="423862"/>
                  <a:pt x="265112" y="482600"/>
                  <a:pt x="236537" y="442912"/>
                </a:cubicBezTo>
                <a:cubicBezTo>
                  <a:pt x="207962" y="403225"/>
                  <a:pt x="590549" y="236537"/>
                  <a:pt x="579437" y="214312"/>
                </a:cubicBezTo>
                <a:cubicBezTo>
                  <a:pt x="568325" y="192087"/>
                  <a:pt x="260349" y="306387"/>
                  <a:pt x="169862" y="309562"/>
                </a:cubicBezTo>
                <a:cubicBezTo>
                  <a:pt x="79375" y="312737"/>
                  <a:pt x="0" y="269874"/>
                  <a:pt x="36512" y="233362"/>
                </a:cubicBezTo>
                <a:cubicBezTo>
                  <a:pt x="73024" y="196850"/>
                  <a:pt x="265112" y="33337"/>
                  <a:pt x="388937" y="90487"/>
                </a:cubicBezTo>
                <a:cubicBezTo>
                  <a:pt x="512762" y="147637"/>
                  <a:pt x="688975" y="433387"/>
                  <a:pt x="779462" y="576262"/>
                </a:cubicBezTo>
                <a:cubicBezTo>
                  <a:pt x="869949" y="719137"/>
                  <a:pt x="1003300" y="1023937"/>
                  <a:pt x="931862" y="947737"/>
                </a:cubicBezTo>
                <a:cubicBezTo>
                  <a:pt x="860425" y="871537"/>
                  <a:pt x="422275" y="127000"/>
                  <a:pt x="350837" y="119062"/>
                </a:cubicBezTo>
                <a:cubicBezTo>
                  <a:pt x="279400" y="111125"/>
                  <a:pt x="506412" y="836612"/>
                  <a:pt x="503237" y="900112"/>
                </a:cubicBezTo>
                <a:cubicBezTo>
                  <a:pt x="500062" y="963612"/>
                  <a:pt x="415924" y="731837"/>
                  <a:pt x="331787" y="500062"/>
                </a:cubicBezTo>
              </a:path>
            </a:pathLst>
          </a:custGeom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Полилиния 33"/>
          <p:cNvSpPr/>
          <p:nvPr/>
        </p:nvSpPr>
        <p:spPr>
          <a:xfrm>
            <a:off x="4870450" y="1681163"/>
            <a:ext cx="1450975" cy="1106487"/>
          </a:xfrm>
          <a:custGeom>
            <a:avLst/>
            <a:gdLst>
              <a:gd name="connsiteX0" fmla="*/ 63500 w 1450975"/>
              <a:gd name="connsiteY0" fmla="*/ 709612 h 1106487"/>
              <a:gd name="connsiteX1" fmla="*/ 454025 w 1450975"/>
              <a:gd name="connsiteY1" fmla="*/ 128587 h 1106487"/>
              <a:gd name="connsiteX2" fmla="*/ 244475 w 1450975"/>
              <a:gd name="connsiteY2" fmla="*/ 328612 h 1106487"/>
              <a:gd name="connsiteX3" fmla="*/ 158750 w 1450975"/>
              <a:gd name="connsiteY3" fmla="*/ 452437 h 1106487"/>
              <a:gd name="connsiteX4" fmla="*/ 6350 w 1450975"/>
              <a:gd name="connsiteY4" fmla="*/ 757237 h 1106487"/>
              <a:gd name="connsiteX5" fmla="*/ 120650 w 1450975"/>
              <a:gd name="connsiteY5" fmla="*/ 976312 h 1106487"/>
              <a:gd name="connsiteX6" fmla="*/ 234950 w 1450975"/>
              <a:gd name="connsiteY6" fmla="*/ 1090612 h 1106487"/>
              <a:gd name="connsiteX7" fmla="*/ 273050 w 1450975"/>
              <a:gd name="connsiteY7" fmla="*/ 881062 h 1106487"/>
              <a:gd name="connsiteX8" fmla="*/ 434975 w 1450975"/>
              <a:gd name="connsiteY8" fmla="*/ 528637 h 1106487"/>
              <a:gd name="connsiteX9" fmla="*/ 692150 w 1450975"/>
              <a:gd name="connsiteY9" fmla="*/ 347662 h 1106487"/>
              <a:gd name="connsiteX10" fmla="*/ 1082675 w 1450975"/>
              <a:gd name="connsiteY10" fmla="*/ 204787 h 1106487"/>
              <a:gd name="connsiteX11" fmla="*/ 1330325 w 1450975"/>
              <a:gd name="connsiteY11" fmla="*/ 290512 h 1106487"/>
              <a:gd name="connsiteX12" fmla="*/ 1444625 w 1450975"/>
              <a:gd name="connsiteY12" fmla="*/ 442912 h 1106487"/>
              <a:gd name="connsiteX13" fmla="*/ 1368425 w 1450975"/>
              <a:gd name="connsiteY13" fmla="*/ 195262 h 1106487"/>
              <a:gd name="connsiteX14" fmla="*/ 1111250 w 1450975"/>
              <a:gd name="connsiteY14" fmla="*/ 42862 h 1106487"/>
              <a:gd name="connsiteX15" fmla="*/ 768350 w 1450975"/>
              <a:gd name="connsiteY15" fmla="*/ 4762 h 1106487"/>
              <a:gd name="connsiteX16" fmla="*/ 558800 w 1450975"/>
              <a:gd name="connsiteY16" fmla="*/ 71437 h 1106487"/>
              <a:gd name="connsiteX17" fmla="*/ 415925 w 1450975"/>
              <a:gd name="connsiteY17" fmla="*/ 280987 h 1106487"/>
              <a:gd name="connsiteX18" fmla="*/ 215900 w 1450975"/>
              <a:gd name="connsiteY18" fmla="*/ 547687 h 1106487"/>
              <a:gd name="connsiteX19" fmla="*/ 168275 w 1450975"/>
              <a:gd name="connsiteY19" fmla="*/ 690562 h 1106487"/>
              <a:gd name="connsiteX20" fmla="*/ 168275 w 1450975"/>
              <a:gd name="connsiteY20" fmla="*/ 881062 h 1106487"/>
              <a:gd name="connsiteX21" fmla="*/ 282575 w 1450975"/>
              <a:gd name="connsiteY21" fmla="*/ 585787 h 1106487"/>
              <a:gd name="connsiteX22" fmla="*/ 530225 w 1450975"/>
              <a:gd name="connsiteY22" fmla="*/ 242887 h 1106487"/>
              <a:gd name="connsiteX23" fmla="*/ 625475 w 1450975"/>
              <a:gd name="connsiteY23" fmla="*/ 109537 h 1106487"/>
              <a:gd name="connsiteX24" fmla="*/ 882650 w 1450975"/>
              <a:gd name="connsiteY24" fmla="*/ 71437 h 1106487"/>
              <a:gd name="connsiteX25" fmla="*/ 1177925 w 1450975"/>
              <a:gd name="connsiteY25" fmla="*/ 109537 h 1106487"/>
              <a:gd name="connsiteX26" fmla="*/ 1330325 w 1450975"/>
              <a:gd name="connsiteY26" fmla="*/ 242887 h 1106487"/>
              <a:gd name="connsiteX27" fmla="*/ 901700 w 1450975"/>
              <a:gd name="connsiteY27" fmla="*/ 100012 h 1106487"/>
              <a:gd name="connsiteX28" fmla="*/ 720725 w 1450975"/>
              <a:gd name="connsiteY28" fmla="*/ 147637 h 1106487"/>
              <a:gd name="connsiteX29" fmla="*/ 568325 w 1450975"/>
              <a:gd name="connsiteY29" fmla="*/ 366712 h 1106487"/>
              <a:gd name="connsiteX30" fmla="*/ 330200 w 1450975"/>
              <a:gd name="connsiteY30" fmla="*/ 547687 h 1106487"/>
              <a:gd name="connsiteX31" fmla="*/ 263525 w 1450975"/>
              <a:gd name="connsiteY31" fmla="*/ 833437 h 1106487"/>
              <a:gd name="connsiteX32" fmla="*/ 234950 w 1450975"/>
              <a:gd name="connsiteY32" fmla="*/ 947737 h 1106487"/>
              <a:gd name="connsiteX33" fmla="*/ 835025 w 1450975"/>
              <a:gd name="connsiteY33" fmla="*/ 147637 h 1106487"/>
              <a:gd name="connsiteX34" fmla="*/ 1177925 w 1450975"/>
              <a:gd name="connsiteY34" fmla="*/ 280987 h 1106487"/>
              <a:gd name="connsiteX35" fmla="*/ 1377950 w 1450975"/>
              <a:gd name="connsiteY35" fmla="*/ 404812 h 1106487"/>
              <a:gd name="connsiteX36" fmla="*/ 977900 w 1450975"/>
              <a:gd name="connsiteY36" fmla="*/ 261937 h 1106487"/>
              <a:gd name="connsiteX37" fmla="*/ 654050 w 1450975"/>
              <a:gd name="connsiteY37" fmla="*/ 452437 h 1106487"/>
              <a:gd name="connsiteX38" fmla="*/ 473075 w 1450975"/>
              <a:gd name="connsiteY38" fmla="*/ 738187 h 1106487"/>
              <a:gd name="connsiteX39" fmla="*/ 368300 w 1450975"/>
              <a:gd name="connsiteY39" fmla="*/ 947737 h 1106487"/>
              <a:gd name="connsiteX40" fmla="*/ 492125 w 1450975"/>
              <a:gd name="connsiteY40" fmla="*/ 919162 h 1106487"/>
              <a:gd name="connsiteX41" fmla="*/ 358775 w 1450975"/>
              <a:gd name="connsiteY41" fmla="*/ 1042987 h 1106487"/>
              <a:gd name="connsiteX42" fmla="*/ 63500 w 1450975"/>
              <a:gd name="connsiteY42" fmla="*/ 709612 h 11064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</a:cxnLst>
            <a:rect l="l" t="t" r="r" b="b"/>
            <a:pathLst>
              <a:path w="1450975" h="1106487">
                <a:moveTo>
                  <a:pt x="63500" y="709612"/>
                </a:moveTo>
                <a:cubicBezTo>
                  <a:pt x="79375" y="557212"/>
                  <a:pt x="423863" y="192087"/>
                  <a:pt x="454025" y="128587"/>
                </a:cubicBezTo>
                <a:cubicBezTo>
                  <a:pt x="484187" y="65087"/>
                  <a:pt x="293687" y="274637"/>
                  <a:pt x="244475" y="328612"/>
                </a:cubicBezTo>
                <a:cubicBezTo>
                  <a:pt x="195263" y="382587"/>
                  <a:pt x="198438" y="380999"/>
                  <a:pt x="158750" y="452437"/>
                </a:cubicBezTo>
                <a:cubicBezTo>
                  <a:pt x="119062" y="523875"/>
                  <a:pt x="12700" y="669925"/>
                  <a:pt x="6350" y="757237"/>
                </a:cubicBezTo>
                <a:cubicBezTo>
                  <a:pt x="0" y="844550"/>
                  <a:pt x="82550" y="920750"/>
                  <a:pt x="120650" y="976312"/>
                </a:cubicBezTo>
                <a:cubicBezTo>
                  <a:pt x="158750" y="1031874"/>
                  <a:pt x="209550" y="1106487"/>
                  <a:pt x="234950" y="1090612"/>
                </a:cubicBezTo>
                <a:cubicBezTo>
                  <a:pt x="260350" y="1074737"/>
                  <a:pt x="239713" y="974724"/>
                  <a:pt x="273050" y="881062"/>
                </a:cubicBezTo>
                <a:cubicBezTo>
                  <a:pt x="306387" y="787400"/>
                  <a:pt x="365125" y="617537"/>
                  <a:pt x="434975" y="528637"/>
                </a:cubicBezTo>
                <a:cubicBezTo>
                  <a:pt x="504825" y="439737"/>
                  <a:pt x="584200" y="401637"/>
                  <a:pt x="692150" y="347662"/>
                </a:cubicBezTo>
                <a:cubicBezTo>
                  <a:pt x="800100" y="293687"/>
                  <a:pt x="976313" y="214312"/>
                  <a:pt x="1082675" y="204787"/>
                </a:cubicBezTo>
                <a:cubicBezTo>
                  <a:pt x="1189037" y="195262"/>
                  <a:pt x="1270000" y="250824"/>
                  <a:pt x="1330325" y="290512"/>
                </a:cubicBezTo>
                <a:cubicBezTo>
                  <a:pt x="1390650" y="330200"/>
                  <a:pt x="1438275" y="458787"/>
                  <a:pt x="1444625" y="442912"/>
                </a:cubicBezTo>
                <a:cubicBezTo>
                  <a:pt x="1450975" y="427037"/>
                  <a:pt x="1423987" y="261937"/>
                  <a:pt x="1368425" y="195262"/>
                </a:cubicBezTo>
                <a:cubicBezTo>
                  <a:pt x="1312863" y="128587"/>
                  <a:pt x="1211262" y="74612"/>
                  <a:pt x="1111250" y="42862"/>
                </a:cubicBezTo>
                <a:cubicBezTo>
                  <a:pt x="1011238" y="11112"/>
                  <a:pt x="860425" y="0"/>
                  <a:pt x="768350" y="4762"/>
                </a:cubicBezTo>
                <a:cubicBezTo>
                  <a:pt x="676275" y="9524"/>
                  <a:pt x="617537" y="25400"/>
                  <a:pt x="558800" y="71437"/>
                </a:cubicBezTo>
                <a:cubicBezTo>
                  <a:pt x="500063" y="117474"/>
                  <a:pt x="473075" y="201612"/>
                  <a:pt x="415925" y="280987"/>
                </a:cubicBezTo>
                <a:cubicBezTo>
                  <a:pt x="358775" y="360362"/>
                  <a:pt x="257175" y="479425"/>
                  <a:pt x="215900" y="547687"/>
                </a:cubicBezTo>
                <a:cubicBezTo>
                  <a:pt x="174625" y="615950"/>
                  <a:pt x="176212" y="635000"/>
                  <a:pt x="168275" y="690562"/>
                </a:cubicBezTo>
                <a:cubicBezTo>
                  <a:pt x="160338" y="746124"/>
                  <a:pt x="149225" y="898524"/>
                  <a:pt x="168275" y="881062"/>
                </a:cubicBezTo>
                <a:cubicBezTo>
                  <a:pt x="187325" y="863600"/>
                  <a:pt x="222250" y="692149"/>
                  <a:pt x="282575" y="585787"/>
                </a:cubicBezTo>
                <a:cubicBezTo>
                  <a:pt x="342900" y="479425"/>
                  <a:pt x="473075" y="322262"/>
                  <a:pt x="530225" y="242887"/>
                </a:cubicBezTo>
                <a:cubicBezTo>
                  <a:pt x="587375" y="163512"/>
                  <a:pt x="566738" y="138112"/>
                  <a:pt x="625475" y="109537"/>
                </a:cubicBezTo>
                <a:cubicBezTo>
                  <a:pt x="684212" y="80962"/>
                  <a:pt x="790575" y="71437"/>
                  <a:pt x="882650" y="71437"/>
                </a:cubicBezTo>
                <a:cubicBezTo>
                  <a:pt x="974725" y="71437"/>
                  <a:pt x="1103313" y="80962"/>
                  <a:pt x="1177925" y="109537"/>
                </a:cubicBezTo>
                <a:cubicBezTo>
                  <a:pt x="1252537" y="138112"/>
                  <a:pt x="1376362" y="244474"/>
                  <a:pt x="1330325" y="242887"/>
                </a:cubicBezTo>
                <a:cubicBezTo>
                  <a:pt x="1284288" y="241300"/>
                  <a:pt x="1003300" y="115887"/>
                  <a:pt x="901700" y="100012"/>
                </a:cubicBezTo>
                <a:cubicBezTo>
                  <a:pt x="800100" y="84137"/>
                  <a:pt x="776287" y="103187"/>
                  <a:pt x="720725" y="147637"/>
                </a:cubicBezTo>
                <a:cubicBezTo>
                  <a:pt x="665163" y="192087"/>
                  <a:pt x="633412" y="300037"/>
                  <a:pt x="568325" y="366712"/>
                </a:cubicBezTo>
                <a:cubicBezTo>
                  <a:pt x="503238" y="433387"/>
                  <a:pt x="381000" y="469900"/>
                  <a:pt x="330200" y="547687"/>
                </a:cubicBezTo>
                <a:cubicBezTo>
                  <a:pt x="279400" y="625475"/>
                  <a:pt x="279400" y="766762"/>
                  <a:pt x="263525" y="833437"/>
                </a:cubicBezTo>
                <a:cubicBezTo>
                  <a:pt x="247650" y="900112"/>
                  <a:pt x="139700" y="1062037"/>
                  <a:pt x="234950" y="947737"/>
                </a:cubicBezTo>
                <a:cubicBezTo>
                  <a:pt x="330200" y="833437"/>
                  <a:pt x="677863" y="258762"/>
                  <a:pt x="835025" y="147637"/>
                </a:cubicBezTo>
                <a:cubicBezTo>
                  <a:pt x="992188" y="36512"/>
                  <a:pt x="1087437" y="238124"/>
                  <a:pt x="1177925" y="280987"/>
                </a:cubicBezTo>
                <a:cubicBezTo>
                  <a:pt x="1268413" y="323850"/>
                  <a:pt x="1411287" y="407987"/>
                  <a:pt x="1377950" y="404812"/>
                </a:cubicBezTo>
                <a:cubicBezTo>
                  <a:pt x="1344613" y="401637"/>
                  <a:pt x="1098550" y="254000"/>
                  <a:pt x="977900" y="261937"/>
                </a:cubicBezTo>
                <a:cubicBezTo>
                  <a:pt x="857250" y="269874"/>
                  <a:pt x="738188" y="373062"/>
                  <a:pt x="654050" y="452437"/>
                </a:cubicBezTo>
                <a:cubicBezTo>
                  <a:pt x="569913" y="531812"/>
                  <a:pt x="520700" y="655637"/>
                  <a:pt x="473075" y="738187"/>
                </a:cubicBezTo>
                <a:cubicBezTo>
                  <a:pt x="425450" y="820737"/>
                  <a:pt x="365125" y="917574"/>
                  <a:pt x="368300" y="947737"/>
                </a:cubicBezTo>
                <a:cubicBezTo>
                  <a:pt x="371475" y="977900"/>
                  <a:pt x="493713" y="903287"/>
                  <a:pt x="492125" y="919162"/>
                </a:cubicBezTo>
                <a:cubicBezTo>
                  <a:pt x="490538" y="935037"/>
                  <a:pt x="425450" y="1082674"/>
                  <a:pt x="358775" y="1042987"/>
                </a:cubicBezTo>
                <a:cubicBezTo>
                  <a:pt x="292100" y="1003300"/>
                  <a:pt x="47625" y="862012"/>
                  <a:pt x="63500" y="709612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Скругленный прямоугольник 25">
            <a:hlinkClick r:id="rId9" action="ppaction://hlinksldjump"/>
          </p:cNvPr>
          <p:cNvSpPr/>
          <p:nvPr/>
        </p:nvSpPr>
        <p:spPr>
          <a:xfrm>
            <a:off x="215516" y="1203598"/>
            <a:ext cx="3132348" cy="3312368"/>
          </a:xfrm>
          <a:prstGeom prst="roundRect">
            <a:avLst/>
          </a:prstGeom>
          <a:solidFill>
            <a:schemeClr val="bg1"/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Клеточный центр</a:t>
            </a:r>
            <a:r>
              <a:rPr lang="ru-RU" dirty="0" smtClean="0">
                <a:solidFill>
                  <a:schemeClr val="tx1"/>
                </a:solidFill>
              </a:rPr>
              <a:t> еще называют  </a:t>
            </a:r>
            <a:r>
              <a:rPr lang="ru-RU" b="1" dirty="0" smtClean="0">
                <a:solidFill>
                  <a:schemeClr val="tx1"/>
                </a:solidFill>
              </a:rPr>
              <a:t>центросома. </a:t>
            </a:r>
            <a:r>
              <a:rPr lang="ru-RU" dirty="0" smtClean="0">
                <a:solidFill>
                  <a:schemeClr val="tx1"/>
                </a:solidFill>
              </a:rPr>
              <a:t>Это</a:t>
            </a:r>
            <a:r>
              <a:rPr lang="ru-RU" b="1" dirty="0" smtClean="0">
                <a:solidFill>
                  <a:schemeClr val="tx1"/>
                </a:solidFill>
              </a:rPr>
              <a:t> </a:t>
            </a:r>
            <a:r>
              <a:rPr lang="ru-RU" dirty="0" smtClean="0">
                <a:solidFill>
                  <a:schemeClr val="tx1"/>
                </a:solidFill>
              </a:rPr>
              <a:t>немембранный органоид ,  который состоит из двух центриолей и перицентриолярного материала. Играет важную роль при делении клетки. 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12293" name="Picture 5" descr="C:\Users\1\Desktop\кокурс плакат\картинки\img29.jpg"/>
          <p:cNvPicPr>
            <a:picLocks noChangeAspect="1" noChangeArrowheads="1"/>
          </p:cNvPicPr>
          <p:nvPr/>
        </p:nvPicPr>
        <p:blipFill>
          <a:blip r:embed="rId10" cstate="print"/>
          <a:srcRect l="35100" t="39801" r="21437" b="4130"/>
          <a:stretch>
            <a:fillRect/>
          </a:stretch>
        </p:blipFill>
        <p:spPr bwMode="auto">
          <a:xfrm>
            <a:off x="3563888" y="771550"/>
            <a:ext cx="5393078" cy="406845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chemeClr val="accent4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36" name="Picture 2" descr="C:\Users\Учитель\Desktop\плакат потешина\картинки\depositphotos_8738932-stock-illustration-black-and-whitevector-mouse-cursor.jp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2" y="4551970"/>
            <a:ext cx="263273" cy="26327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" name="Picture 2" descr="C:\Users\Учитель\Desktop\плакат потешина\картинки\depositphotos_8738932-stock-illustration-black-and-whitevector-mouse-cursor.jp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9892" y="4515966"/>
            <a:ext cx="263273" cy="26327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8" name="Picture 2" descr="C:\Users\Учитель\Desktop\плакат потешина\картинки\depositphotos_8738932-stock-illustration-black-and-whitevector-mouse-cursor.jp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9772" y="4119922"/>
            <a:ext cx="263273" cy="26327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2" name="Группа 31"/>
          <p:cNvGrpSpPr/>
          <p:nvPr/>
        </p:nvGrpSpPr>
        <p:grpSpPr>
          <a:xfrm>
            <a:off x="323020" y="375506"/>
            <a:ext cx="8677472" cy="4500500"/>
            <a:chOff x="143508" y="519522"/>
            <a:chExt cx="8677472" cy="4500500"/>
          </a:xfrm>
        </p:grpSpPr>
        <p:pic>
          <p:nvPicPr>
            <p:cNvPr id="1026" name="Picture 2" descr="C:\Users\1\Desktop\кокурс плакат\картинки\99719363_1.jpeg"/>
            <p:cNvPicPr>
              <a:picLocks noChangeAspect="1" noChangeArrowheads="1"/>
            </p:cNvPicPr>
            <p:nvPr/>
          </p:nvPicPr>
          <p:blipFill>
            <a:blip r:embed="rId12" cstate="print"/>
            <a:srcRect/>
            <a:stretch>
              <a:fillRect/>
            </a:stretch>
          </p:blipFill>
          <p:spPr bwMode="auto">
            <a:xfrm>
              <a:off x="3312368" y="519522"/>
              <a:ext cx="5508612" cy="4500500"/>
            </a:xfrm>
            <a:prstGeom prst="snip2DiagRect">
              <a:avLst/>
            </a:prstGeom>
            <a:solidFill>
              <a:srgbClr val="FFFFFF">
                <a:shade val="85000"/>
              </a:srgbClr>
            </a:solidFill>
            <a:ln w="88900" cap="sq">
              <a:solidFill>
                <a:srgbClr val="FFFFFF"/>
              </a:solidFill>
              <a:miter lim="800000"/>
            </a:ln>
            <a:effectLst>
              <a:glow rad="228600">
                <a:schemeClr val="accent5">
                  <a:satMod val="175000"/>
                  <a:alpha val="40000"/>
                </a:schemeClr>
              </a:glow>
              <a:outerShdw blurRad="88900" algn="tl" rotWithShape="0">
                <a:srgbClr val="000000">
                  <a:alpha val="45000"/>
                </a:srgbClr>
              </a:outerShdw>
            </a:effectLst>
            <a:scene3d>
              <a:camera prst="orthographicFront"/>
              <a:lightRig rig="twoPt" dir="t">
                <a:rot lat="0" lon="0" rev="7200000"/>
              </a:lightRig>
            </a:scene3d>
            <a:sp3d>
              <a:bevelT w="25400" h="19050"/>
              <a:contourClr>
                <a:srgbClr val="FFFFFF"/>
              </a:contourClr>
            </a:sp3d>
          </p:spPr>
        </p:pic>
        <p:sp>
          <p:nvSpPr>
            <p:cNvPr id="25" name="Скругленный прямоугольник 24"/>
            <p:cNvSpPr/>
            <p:nvPr/>
          </p:nvSpPr>
          <p:spPr>
            <a:xfrm>
              <a:off x="143508" y="1131590"/>
              <a:ext cx="3564396" cy="3816424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0099C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dirty="0" smtClean="0">
                  <a:solidFill>
                    <a:schemeClr val="tx1"/>
                  </a:solidFill>
                </a:rPr>
                <a:t>При делении клетки образуется веретено деления и  две центриоли расходятся к полюсам делящейся клетки. Нити веретена деления одним концом прикреплены к центромерам, укорачиваясь, они оттягивают хроматиды к противоположным полюсам клетки.</a:t>
              </a:r>
              <a:endParaRPr lang="ru-RU" dirty="0">
                <a:solidFill>
                  <a:schemeClr val="tx1"/>
                </a:solidFill>
              </a:endParaRPr>
            </a:p>
          </p:txBody>
        </p:sp>
      </p:grpSp>
      <p:pic>
        <p:nvPicPr>
          <p:cNvPr id="1027" name="Picture 3" descr="C:\Users\1\Desktop\кокурс плакат\картинки\img12_21.jpg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249255" y="406896"/>
            <a:ext cx="8513728" cy="442849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glow rad="228600">
              <a:schemeClr val="accent4">
                <a:satMod val="175000"/>
                <a:alpha val="40000"/>
              </a:schemeClr>
            </a:glow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  <p:transition advClick="0">
    <p:fad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29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293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0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7"/>
                  </p:tgtEl>
                </p:cond>
              </p:nextCondLst>
            </p:seq>
          </p:childTnLst>
        </p:cTn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я1" descr="C:\Users\1\Desktop\кокурс плакат\картинки\комп-екс-golgi-6306244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55976" y="699542"/>
            <a:ext cx="4510658" cy="4031989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sp>
        <p:nvSpPr>
          <p:cNvPr id="32" name="Выгнутая влево стрелка 31"/>
          <p:cNvSpPr/>
          <p:nvPr/>
        </p:nvSpPr>
        <p:spPr>
          <a:xfrm rot="17494239">
            <a:off x="2123455" y="2397504"/>
            <a:ext cx="708921" cy="3960440"/>
          </a:xfrm>
          <a:prstGeom prst="curvedRightArrow">
            <a:avLst/>
          </a:prstGeom>
          <a:solidFill>
            <a:schemeClr val="accent4"/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43" name="Прямоугольник 142"/>
          <p:cNvSpPr/>
          <p:nvPr/>
        </p:nvSpPr>
        <p:spPr>
          <a:xfrm>
            <a:off x="3563888" y="0"/>
            <a:ext cx="1913023" cy="490509"/>
          </a:xfrm>
          <a:prstGeom prst="rect">
            <a:avLst/>
          </a:prstGeom>
          <a:solidFill>
            <a:srgbClr val="1C2F5A"/>
          </a:solidFill>
          <a:ln>
            <a:noFill/>
          </a:ln>
          <a:effectLst>
            <a:outerShdw blurRad="127000" dist="38100" dir="5400000" sx="103000" sy="103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Строение клетки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146" name="Прямоугольник 145">
            <a:hlinkClick r:id="rId4" action="ppaction://hlinksldjump" tooltip="Устройство микроскопа и правила работы с ним"/>
          </p:cNvPr>
          <p:cNvSpPr/>
          <p:nvPr/>
        </p:nvSpPr>
        <p:spPr>
          <a:xfrm>
            <a:off x="1" y="0"/>
            <a:ext cx="1763687" cy="49050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  <a:effectLst>
            <a:outerShdw blurRad="127000" dist="38100" dir="5400000" sx="103000" sy="103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/>
                </a:solidFill>
                <a:hlinkClick r:id="rId5" action="ppaction://hlinksldjump"/>
              </a:rPr>
              <a:t>Великие открытия 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151" name="Прямоугольник 150">
            <a:hlinkClick r:id="rId6" action="ppaction://hlinksldjump" tooltip="Устройство микроскопа и правила работы с ним"/>
          </p:cNvPr>
          <p:cNvSpPr/>
          <p:nvPr/>
        </p:nvSpPr>
        <p:spPr>
          <a:xfrm>
            <a:off x="1763688" y="0"/>
            <a:ext cx="1836204" cy="49050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  <a:effectLst>
            <a:outerShdw blurRad="127000" dist="38100" dir="5400000" sx="103000" sy="103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 smtClean="0">
                <a:solidFill>
                  <a:schemeClr val="bg1"/>
                </a:solidFill>
                <a:hlinkClick r:id="rId6" action="ppaction://hlinksldjump"/>
              </a:rPr>
              <a:t>Микроскоп</a:t>
            </a:r>
            <a:endParaRPr lang="ru-RU" b="1" u="sng" dirty="0">
              <a:solidFill>
                <a:schemeClr val="bg1"/>
              </a:solidFill>
            </a:endParaRPr>
          </a:p>
        </p:txBody>
      </p:sp>
      <p:sp>
        <p:nvSpPr>
          <p:cNvPr id="17" name="Полилиния 16">
            <a:hlinkClick r:id="rId7" action="ppaction://hlinksldjump"/>
          </p:cNvPr>
          <p:cNvSpPr/>
          <p:nvPr/>
        </p:nvSpPr>
        <p:spPr>
          <a:xfrm>
            <a:off x="5868144" y="3363838"/>
            <a:ext cx="1509948" cy="810569"/>
          </a:xfrm>
          <a:custGeom>
            <a:avLst/>
            <a:gdLst>
              <a:gd name="connsiteX0" fmla="*/ 209884 w 1450474"/>
              <a:gd name="connsiteY0" fmla="*/ 312152 h 811463"/>
              <a:gd name="connsiteX1" fmla="*/ 93579 w 1450474"/>
              <a:gd name="connsiteY1" fmla="*/ 380331 h 811463"/>
              <a:gd name="connsiteX2" fmla="*/ 81547 w 1450474"/>
              <a:gd name="connsiteY2" fmla="*/ 380331 h 811463"/>
              <a:gd name="connsiteX3" fmla="*/ 45453 w 1450474"/>
              <a:gd name="connsiteY3" fmla="*/ 448510 h 811463"/>
              <a:gd name="connsiteX4" fmla="*/ 13368 w 1450474"/>
              <a:gd name="connsiteY4" fmla="*/ 568826 h 811463"/>
              <a:gd name="connsiteX5" fmla="*/ 1337 w 1450474"/>
              <a:gd name="connsiteY5" fmla="*/ 628984 h 811463"/>
              <a:gd name="connsiteX6" fmla="*/ 21389 w 1450474"/>
              <a:gd name="connsiteY6" fmla="*/ 689142 h 811463"/>
              <a:gd name="connsiteX7" fmla="*/ 97589 w 1450474"/>
              <a:gd name="connsiteY7" fmla="*/ 753310 h 811463"/>
              <a:gd name="connsiteX8" fmla="*/ 177800 w 1450474"/>
              <a:gd name="connsiteY8" fmla="*/ 781384 h 811463"/>
              <a:gd name="connsiteX9" fmla="*/ 386347 w 1450474"/>
              <a:gd name="connsiteY9" fmla="*/ 801436 h 811463"/>
              <a:gd name="connsiteX10" fmla="*/ 498642 w 1450474"/>
              <a:gd name="connsiteY10" fmla="*/ 805447 h 811463"/>
              <a:gd name="connsiteX11" fmla="*/ 655053 w 1450474"/>
              <a:gd name="connsiteY11" fmla="*/ 765342 h 811463"/>
              <a:gd name="connsiteX12" fmla="*/ 799432 w 1450474"/>
              <a:gd name="connsiteY12" fmla="*/ 717215 h 811463"/>
              <a:gd name="connsiteX13" fmla="*/ 1052095 w 1450474"/>
              <a:gd name="connsiteY13" fmla="*/ 641015 h 811463"/>
              <a:gd name="connsiteX14" fmla="*/ 1228558 w 1450474"/>
              <a:gd name="connsiteY14" fmla="*/ 520700 h 811463"/>
              <a:gd name="connsiteX15" fmla="*/ 1356895 w 1450474"/>
              <a:gd name="connsiteY15" fmla="*/ 440489 h 811463"/>
              <a:gd name="connsiteX16" fmla="*/ 1413042 w 1450474"/>
              <a:gd name="connsiteY16" fmla="*/ 364289 h 811463"/>
              <a:gd name="connsiteX17" fmla="*/ 1449137 w 1450474"/>
              <a:gd name="connsiteY17" fmla="*/ 231942 h 811463"/>
              <a:gd name="connsiteX18" fmla="*/ 1421063 w 1450474"/>
              <a:gd name="connsiteY18" fmla="*/ 127668 h 811463"/>
              <a:gd name="connsiteX19" fmla="*/ 1332832 w 1450474"/>
              <a:gd name="connsiteY19" fmla="*/ 63500 h 811463"/>
              <a:gd name="connsiteX20" fmla="*/ 1252621 w 1450474"/>
              <a:gd name="connsiteY20" fmla="*/ 35426 h 811463"/>
              <a:gd name="connsiteX21" fmla="*/ 1144337 w 1450474"/>
              <a:gd name="connsiteY21" fmla="*/ 11363 h 811463"/>
              <a:gd name="connsiteX22" fmla="*/ 1040063 w 1450474"/>
              <a:gd name="connsiteY22" fmla="*/ 11363 h 811463"/>
              <a:gd name="connsiteX23" fmla="*/ 979905 w 1450474"/>
              <a:gd name="connsiteY23" fmla="*/ 79542 h 811463"/>
              <a:gd name="connsiteX24" fmla="*/ 711200 w 1450474"/>
              <a:gd name="connsiteY24" fmla="*/ 163763 h 811463"/>
              <a:gd name="connsiteX25" fmla="*/ 695158 w 1450474"/>
              <a:gd name="connsiteY25" fmla="*/ 187826 h 811463"/>
              <a:gd name="connsiteX26" fmla="*/ 675105 w 1450474"/>
              <a:gd name="connsiteY26" fmla="*/ 207879 h 811463"/>
              <a:gd name="connsiteX27" fmla="*/ 570832 w 1450474"/>
              <a:gd name="connsiteY27" fmla="*/ 235952 h 811463"/>
              <a:gd name="connsiteX28" fmla="*/ 414421 w 1450474"/>
              <a:gd name="connsiteY28" fmla="*/ 272047 h 811463"/>
              <a:gd name="connsiteX29" fmla="*/ 266032 w 1450474"/>
              <a:gd name="connsiteY29" fmla="*/ 300121 h 811463"/>
              <a:gd name="connsiteX30" fmla="*/ 209884 w 1450474"/>
              <a:gd name="connsiteY30" fmla="*/ 312152 h 8114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1450474" h="811463">
                <a:moveTo>
                  <a:pt x="209884" y="312152"/>
                </a:moveTo>
                <a:cubicBezTo>
                  <a:pt x="162426" y="340560"/>
                  <a:pt x="114968" y="368968"/>
                  <a:pt x="93579" y="380331"/>
                </a:cubicBezTo>
                <a:cubicBezTo>
                  <a:pt x="72190" y="391694"/>
                  <a:pt x="89568" y="368968"/>
                  <a:pt x="81547" y="380331"/>
                </a:cubicBezTo>
                <a:cubicBezTo>
                  <a:pt x="73526" y="391694"/>
                  <a:pt x="56816" y="417094"/>
                  <a:pt x="45453" y="448510"/>
                </a:cubicBezTo>
                <a:cubicBezTo>
                  <a:pt x="34090" y="479926"/>
                  <a:pt x="20721" y="538747"/>
                  <a:pt x="13368" y="568826"/>
                </a:cubicBezTo>
                <a:cubicBezTo>
                  <a:pt x="6015" y="598905"/>
                  <a:pt x="0" y="608931"/>
                  <a:pt x="1337" y="628984"/>
                </a:cubicBezTo>
                <a:cubicBezTo>
                  <a:pt x="2674" y="649037"/>
                  <a:pt x="5347" y="668421"/>
                  <a:pt x="21389" y="689142"/>
                </a:cubicBezTo>
                <a:cubicBezTo>
                  <a:pt x="37431" y="709863"/>
                  <a:pt x="71521" y="737936"/>
                  <a:pt x="97589" y="753310"/>
                </a:cubicBezTo>
                <a:cubicBezTo>
                  <a:pt x="123657" y="768684"/>
                  <a:pt x="129674" y="773363"/>
                  <a:pt x="177800" y="781384"/>
                </a:cubicBezTo>
                <a:cubicBezTo>
                  <a:pt x="225926" y="789405"/>
                  <a:pt x="332873" y="797425"/>
                  <a:pt x="386347" y="801436"/>
                </a:cubicBezTo>
                <a:cubicBezTo>
                  <a:pt x="439821" y="805447"/>
                  <a:pt x="453858" y="811463"/>
                  <a:pt x="498642" y="805447"/>
                </a:cubicBezTo>
                <a:cubicBezTo>
                  <a:pt x="543426" y="799431"/>
                  <a:pt x="604921" y="780047"/>
                  <a:pt x="655053" y="765342"/>
                </a:cubicBezTo>
                <a:cubicBezTo>
                  <a:pt x="705185" y="750637"/>
                  <a:pt x="733258" y="737936"/>
                  <a:pt x="799432" y="717215"/>
                </a:cubicBezTo>
                <a:cubicBezTo>
                  <a:pt x="865606" y="696494"/>
                  <a:pt x="980574" y="673768"/>
                  <a:pt x="1052095" y="641015"/>
                </a:cubicBezTo>
                <a:cubicBezTo>
                  <a:pt x="1123616" y="608263"/>
                  <a:pt x="1177758" y="554121"/>
                  <a:pt x="1228558" y="520700"/>
                </a:cubicBezTo>
                <a:cubicBezTo>
                  <a:pt x="1279358" y="487279"/>
                  <a:pt x="1326148" y="466557"/>
                  <a:pt x="1356895" y="440489"/>
                </a:cubicBezTo>
                <a:cubicBezTo>
                  <a:pt x="1387642" y="414421"/>
                  <a:pt x="1397668" y="399047"/>
                  <a:pt x="1413042" y="364289"/>
                </a:cubicBezTo>
                <a:cubicBezTo>
                  <a:pt x="1428416" y="329531"/>
                  <a:pt x="1447800" y="271379"/>
                  <a:pt x="1449137" y="231942"/>
                </a:cubicBezTo>
                <a:cubicBezTo>
                  <a:pt x="1450474" y="192505"/>
                  <a:pt x="1440447" y="155742"/>
                  <a:pt x="1421063" y="127668"/>
                </a:cubicBezTo>
                <a:cubicBezTo>
                  <a:pt x="1401679" y="99594"/>
                  <a:pt x="1360906" y="78874"/>
                  <a:pt x="1332832" y="63500"/>
                </a:cubicBezTo>
                <a:cubicBezTo>
                  <a:pt x="1304758" y="48126"/>
                  <a:pt x="1284037" y="44116"/>
                  <a:pt x="1252621" y="35426"/>
                </a:cubicBezTo>
                <a:cubicBezTo>
                  <a:pt x="1221205" y="26736"/>
                  <a:pt x="1179763" y="15373"/>
                  <a:pt x="1144337" y="11363"/>
                </a:cubicBezTo>
                <a:cubicBezTo>
                  <a:pt x="1108911" y="7353"/>
                  <a:pt x="1067468" y="0"/>
                  <a:pt x="1040063" y="11363"/>
                </a:cubicBezTo>
                <a:cubicBezTo>
                  <a:pt x="1012658" y="22726"/>
                  <a:pt x="1034716" y="54142"/>
                  <a:pt x="979905" y="79542"/>
                </a:cubicBezTo>
                <a:cubicBezTo>
                  <a:pt x="925095" y="104942"/>
                  <a:pt x="758658" y="145716"/>
                  <a:pt x="711200" y="163763"/>
                </a:cubicBezTo>
                <a:cubicBezTo>
                  <a:pt x="663742" y="181810"/>
                  <a:pt x="701174" y="180473"/>
                  <a:pt x="695158" y="187826"/>
                </a:cubicBezTo>
                <a:cubicBezTo>
                  <a:pt x="689142" y="195179"/>
                  <a:pt x="695826" y="199858"/>
                  <a:pt x="675105" y="207879"/>
                </a:cubicBezTo>
                <a:cubicBezTo>
                  <a:pt x="654384" y="215900"/>
                  <a:pt x="614279" y="225257"/>
                  <a:pt x="570832" y="235952"/>
                </a:cubicBezTo>
                <a:cubicBezTo>
                  <a:pt x="527385" y="246647"/>
                  <a:pt x="465221" y="261352"/>
                  <a:pt x="414421" y="272047"/>
                </a:cubicBezTo>
                <a:cubicBezTo>
                  <a:pt x="363621" y="282742"/>
                  <a:pt x="266032" y="300121"/>
                  <a:pt x="266032" y="300121"/>
                </a:cubicBezTo>
                <a:lnTo>
                  <a:pt x="209884" y="312152"/>
                </a:lnTo>
                <a:close/>
              </a:path>
            </a:pathLst>
          </a:custGeom>
          <a:noFill/>
          <a:ln w="279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олилиния 17">
            <a:hlinkClick r:id="rId7" action="ppaction://hlinksldjump"/>
          </p:cNvPr>
          <p:cNvSpPr/>
          <p:nvPr/>
        </p:nvSpPr>
        <p:spPr>
          <a:xfrm>
            <a:off x="6012160" y="3363838"/>
            <a:ext cx="1306727" cy="699186"/>
          </a:xfrm>
          <a:custGeom>
            <a:avLst/>
            <a:gdLst>
              <a:gd name="connsiteX0" fmla="*/ 151370 w 1306727"/>
              <a:gd name="connsiteY0" fmla="*/ 336722 h 699186"/>
              <a:gd name="connsiteX1" fmla="*/ 64873 w 1306727"/>
              <a:gd name="connsiteY1" fmla="*/ 379971 h 699186"/>
              <a:gd name="connsiteX2" fmla="*/ 40159 w 1306727"/>
              <a:gd name="connsiteY2" fmla="*/ 429398 h 699186"/>
              <a:gd name="connsiteX3" fmla="*/ 3089 w 1306727"/>
              <a:gd name="connsiteY3" fmla="*/ 522073 h 699186"/>
              <a:gd name="connsiteX4" fmla="*/ 21624 w 1306727"/>
              <a:gd name="connsiteY4" fmla="*/ 590035 h 699186"/>
              <a:gd name="connsiteX5" fmla="*/ 64873 w 1306727"/>
              <a:gd name="connsiteY5" fmla="*/ 620927 h 699186"/>
              <a:gd name="connsiteX6" fmla="*/ 126657 w 1306727"/>
              <a:gd name="connsiteY6" fmla="*/ 688889 h 699186"/>
              <a:gd name="connsiteX7" fmla="*/ 244046 w 1306727"/>
              <a:gd name="connsiteY7" fmla="*/ 682711 h 699186"/>
              <a:gd name="connsiteX8" fmla="*/ 386149 w 1306727"/>
              <a:gd name="connsiteY8" fmla="*/ 695068 h 699186"/>
              <a:gd name="connsiteX9" fmla="*/ 460289 w 1306727"/>
              <a:gd name="connsiteY9" fmla="*/ 670354 h 699186"/>
              <a:gd name="connsiteX10" fmla="*/ 602392 w 1306727"/>
              <a:gd name="connsiteY10" fmla="*/ 639462 h 699186"/>
              <a:gd name="connsiteX11" fmla="*/ 763030 w 1306727"/>
              <a:gd name="connsiteY11" fmla="*/ 608571 h 699186"/>
              <a:gd name="connsiteX12" fmla="*/ 868062 w 1306727"/>
              <a:gd name="connsiteY12" fmla="*/ 559144 h 699186"/>
              <a:gd name="connsiteX13" fmla="*/ 954559 w 1306727"/>
              <a:gd name="connsiteY13" fmla="*/ 503538 h 699186"/>
              <a:gd name="connsiteX14" fmla="*/ 1028700 w 1306727"/>
              <a:gd name="connsiteY14" fmla="*/ 460289 h 699186"/>
              <a:gd name="connsiteX15" fmla="*/ 1146089 w 1306727"/>
              <a:gd name="connsiteY15" fmla="*/ 404684 h 699186"/>
              <a:gd name="connsiteX16" fmla="*/ 1195516 w 1306727"/>
              <a:gd name="connsiteY16" fmla="*/ 373792 h 699186"/>
              <a:gd name="connsiteX17" fmla="*/ 1244943 w 1306727"/>
              <a:gd name="connsiteY17" fmla="*/ 324365 h 699186"/>
              <a:gd name="connsiteX18" fmla="*/ 1294370 w 1306727"/>
              <a:gd name="connsiteY18" fmla="*/ 219333 h 699186"/>
              <a:gd name="connsiteX19" fmla="*/ 1294370 w 1306727"/>
              <a:gd name="connsiteY19" fmla="*/ 139014 h 699186"/>
              <a:gd name="connsiteX20" fmla="*/ 1220230 w 1306727"/>
              <a:gd name="connsiteY20" fmla="*/ 52516 h 699186"/>
              <a:gd name="connsiteX21" fmla="*/ 1176981 w 1306727"/>
              <a:gd name="connsiteY21" fmla="*/ 40160 h 699186"/>
              <a:gd name="connsiteX22" fmla="*/ 1090484 w 1306727"/>
              <a:gd name="connsiteY22" fmla="*/ 3089 h 699186"/>
              <a:gd name="connsiteX23" fmla="*/ 1047235 w 1306727"/>
              <a:gd name="connsiteY23" fmla="*/ 21625 h 699186"/>
              <a:gd name="connsiteX24" fmla="*/ 966916 w 1306727"/>
              <a:gd name="connsiteY24" fmla="*/ 64873 h 699186"/>
              <a:gd name="connsiteX25" fmla="*/ 898954 w 1306727"/>
              <a:gd name="connsiteY25" fmla="*/ 108122 h 699186"/>
              <a:gd name="connsiteX26" fmla="*/ 793922 w 1306727"/>
              <a:gd name="connsiteY26" fmla="*/ 132835 h 699186"/>
              <a:gd name="connsiteX27" fmla="*/ 682711 w 1306727"/>
              <a:gd name="connsiteY27" fmla="*/ 157549 h 699186"/>
              <a:gd name="connsiteX28" fmla="*/ 571500 w 1306727"/>
              <a:gd name="connsiteY28" fmla="*/ 231689 h 699186"/>
              <a:gd name="connsiteX29" fmla="*/ 404684 w 1306727"/>
              <a:gd name="connsiteY29" fmla="*/ 262581 h 699186"/>
              <a:gd name="connsiteX30" fmla="*/ 318186 w 1306727"/>
              <a:gd name="connsiteY30" fmla="*/ 287295 h 699186"/>
              <a:gd name="connsiteX31" fmla="*/ 206976 w 1306727"/>
              <a:gd name="connsiteY31" fmla="*/ 305830 h 699186"/>
              <a:gd name="connsiteX32" fmla="*/ 151370 w 1306727"/>
              <a:gd name="connsiteY32" fmla="*/ 336722 h 6991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1306727" h="699186">
                <a:moveTo>
                  <a:pt x="151370" y="336722"/>
                </a:moveTo>
                <a:cubicBezTo>
                  <a:pt x="127686" y="349079"/>
                  <a:pt x="83408" y="364525"/>
                  <a:pt x="64873" y="379971"/>
                </a:cubicBezTo>
                <a:cubicBezTo>
                  <a:pt x="46338" y="395417"/>
                  <a:pt x="50456" y="405714"/>
                  <a:pt x="40159" y="429398"/>
                </a:cubicBezTo>
                <a:cubicBezTo>
                  <a:pt x="29862" y="453082"/>
                  <a:pt x="6178" y="495300"/>
                  <a:pt x="3089" y="522073"/>
                </a:cubicBezTo>
                <a:cubicBezTo>
                  <a:pt x="0" y="548846"/>
                  <a:pt x="11327" y="573559"/>
                  <a:pt x="21624" y="590035"/>
                </a:cubicBezTo>
                <a:cubicBezTo>
                  <a:pt x="31921" y="606511"/>
                  <a:pt x="47368" y="604451"/>
                  <a:pt x="64873" y="620927"/>
                </a:cubicBezTo>
                <a:cubicBezTo>
                  <a:pt x="82378" y="637403"/>
                  <a:pt x="96795" y="678592"/>
                  <a:pt x="126657" y="688889"/>
                </a:cubicBezTo>
                <a:cubicBezTo>
                  <a:pt x="156519" y="699186"/>
                  <a:pt x="200797" y="681681"/>
                  <a:pt x="244046" y="682711"/>
                </a:cubicBezTo>
                <a:cubicBezTo>
                  <a:pt x="287295" y="683741"/>
                  <a:pt x="350109" y="697127"/>
                  <a:pt x="386149" y="695068"/>
                </a:cubicBezTo>
                <a:cubicBezTo>
                  <a:pt x="422189" y="693009"/>
                  <a:pt x="424249" y="679622"/>
                  <a:pt x="460289" y="670354"/>
                </a:cubicBezTo>
                <a:cubicBezTo>
                  <a:pt x="496329" y="661086"/>
                  <a:pt x="551935" y="649759"/>
                  <a:pt x="602392" y="639462"/>
                </a:cubicBezTo>
                <a:cubicBezTo>
                  <a:pt x="652849" y="629165"/>
                  <a:pt x="718752" y="621957"/>
                  <a:pt x="763030" y="608571"/>
                </a:cubicBezTo>
                <a:cubicBezTo>
                  <a:pt x="807308" y="595185"/>
                  <a:pt x="836141" y="576649"/>
                  <a:pt x="868062" y="559144"/>
                </a:cubicBezTo>
                <a:cubicBezTo>
                  <a:pt x="899983" y="541639"/>
                  <a:pt x="927786" y="520014"/>
                  <a:pt x="954559" y="503538"/>
                </a:cubicBezTo>
                <a:cubicBezTo>
                  <a:pt x="981332" y="487062"/>
                  <a:pt x="996778" y="476765"/>
                  <a:pt x="1028700" y="460289"/>
                </a:cubicBezTo>
                <a:cubicBezTo>
                  <a:pt x="1060622" y="443813"/>
                  <a:pt x="1118286" y="419100"/>
                  <a:pt x="1146089" y="404684"/>
                </a:cubicBezTo>
                <a:cubicBezTo>
                  <a:pt x="1173892" y="390268"/>
                  <a:pt x="1179040" y="387178"/>
                  <a:pt x="1195516" y="373792"/>
                </a:cubicBezTo>
                <a:cubicBezTo>
                  <a:pt x="1211992" y="360406"/>
                  <a:pt x="1228467" y="350108"/>
                  <a:pt x="1244943" y="324365"/>
                </a:cubicBezTo>
                <a:cubicBezTo>
                  <a:pt x="1261419" y="298622"/>
                  <a:pt x="1286132" y="250225"/>
                  <a:pt x="1294370" y="219333"/>
                </a:cubicBezTo>
                <a:cubicBezTo>
                  <a:pt x="1302608" y="188441"/>
                  <a:pt x="1306727" y="166817"/>
                  <a:pt x="1294370" y="139014"/>
                </a:cubicBezTo>
                <a:cubicBezTo>
                  <a:pt x="1282013" y="111211"/>
                  <a:pt x="1239795" y="68992"/>
                  <a:pt x="1220230" y="52516"/>
                </a:cubicBezTo>
                <a:cubicBezTo>
                  <a:pt x="1200665" y="36040"/>
                  <a:pt x="1198605" y="48398"/>
                  <a:pt x="1176981" y="40160"/>
                </a:cubicBezTo>
                <a:cubicBezTo>
                  <a:pt x="1155357" y="31922"/>
                  <a:pt x="1112108" y="6178"/>
                  <a:pt x="1090484" y="3089"/>
                </a:cubicBezTo>
                <a:cubicBezTo>
                  <a:pt x="1068860" y="0"/>
                  <a:pt x="1067830" y="11328"/>
                  <a:pt x="1047235" y="21625"/>
                </a:cubicBezTo>
                <a:cubicBezTo>
                  <a:pt x="1026640" y="31922"/>
                  <a:pt x="991630" y="50457"/>
                  <a:pt x="966916" y="64873"/>
                </a:cubicBezTo>
                <a:cubicBezTo>
                  <a:pt x="942203" y="79289"/>
                  <a:pt x="927786" y="96795"/>
                  <a:pt x="898954" y="108122"/>
                </a:cubicBezTo>
                <a:cubicBezTo>
                  <a:pt x="870122" y="119449"/>
                  <a:pt x="793922" y="132835"/>
                  <a:pt x="793922" y="132835"/>
                </a:cubicBezTo>
                <a:cubicBezTo>
                  <a:pt x="757882" y="141073"/>
                  <a:pt x="719781" y="141073"/>
                  <a:pt x="682711" y="157549"/>
                </a:cubicBezTo>
                <a:cubicBezTo>
                  <a:pt x="645641" y="174025"/>
                  <a:pt x="617838" y="214184"/>
                  <a:pt x="571500" y="231689"/>
                </a:cubicBezTo>
                <a:cubicBezTo>
                  <a:pt x="525162" y="249194"/>
                  <a:pt x="446903" y="253313"/>
                  <a:pt x="404684" y="262581"/>
                </a:cubicBezTo>
                <a:cubicBezTo>
                  <a:pt x="362465" y="271849"/>
                  <a:pt x="351137" y="280087"/>
                  <a:pt x="318186" y="287295"/>
                </a:cubicBezTo>
                <a:cubicBezTo>
                  <a:pt x="285235" y="294503"/>
                  <a:pt x="230660" y="297592"/>
                  <a:pt x="206976" y="305830"/>
                </a:cubicBezTo>
                <a:cubicBezTo>
                  <a:pt x="183292" y="314068"/>
                  <a:pt x="175054" y="324365"/>
                  <a:pt x="151370" y="336722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олилиния 18">
            <a:hlinkClick r:id="rId7" action="ppaction://hlinksldjump"/>
          </p:cNvPr>
          <p:cNvSpPr/>
          <p:nvPr/>
        </p:nvSpPr>
        <p:spPr>
          <a:xfrm>
            <a:off x="6048164" y="3507854"/>
            <a:ext cx="1088321" cy="444248"/>
          </a:xfrm>
          <a:custGeom>
            <a:avLst/>
            <a:gdLst>
              <a:gd name="connsiteX0" fmla="*/ 627105 w 1109019"/>
              <a:gd name="connsiteY0" fmla="*/ 51486 h 426307"/>
              <a:gd name="connsiteX1" fmla="*/ 645640 w 1109019"/>
              <a:gd name="connsiteY1" fmla="*/ 2059 h 426307"/>
              <a:gd name="connsiteX2" fmla="*/ 478824 w 1109019"/>
              <a:gd name="connsiteY2" fmla="*/ 39129 h 426307"/>
              <a:gd name="connsiteX3" fmla="*/ 361435 w 1109019"/>
              <a:gd name="connsiteY3" fmla="*/ 113270 h 426307"/>
              <a:gd name="connsiteX4" fmla="*/ 256402 w 1109019"/>
              <a:gd name="connsiteY4" fmla="*/ 137983 h 426307"/>
              <a:gd name="connsiteX5" fmla="*/ 114300 w 1109019"/>
              <a:gd name="connsiteY5" fmla="*/ 162697 h 426307"/>
              <a:gd name="connsiteX6" fmla="*/ 40159 w 1109019"/>
              <a:gd name="connsiteY6" fmla="*/ 199767 h 426307"/>
              <a:gd name="connsiteX7" fmla="*/ 3089 w 1109019"/>
              <a:gd name="connsiteY7" fmla="*/ 304800 h 426307"/>
              <a:gd name="connsiteX8" fmla="*/ 58694 w 1109019"/>
              <a:gd name="connsiteY8" fmla="*/ 354227 h 426307"/>
              <a:gd name="connsiteX9" fmla="*/ 151370 w 1109019"/>
              <a:gd name="connsiteY9" fmla="*/ 416010 h 426307"/>
              <a:gd name="connsiteX10" fmla="*/ 250224 w 1109019"/>
              <a:gd name="connsiteY10" fmla="*/ 416010 h 426307"/>
              <a:gd name="connsiteX11" fmla="*/ 305829 w 1109019"/>
              <a:gd name="connsiteY11" fmla="*/ 416010 h 426307"/>
              <a:gd name="connsiteX12" fmla="*/ 447932 w 1109019"/>
              <a:gd name="connsiteY12" fmla="*/ 397475 h 426307"/>
              <a:gd name="connsiteX13" fmla="*/ 664175 w 1109019"/>
              <a:gd name="connsiteY13" fmla="*/ 323335 h 426307"/>
              <a:gd name="connsiteX14" fmla="*/ 707424 w 1109019"/>
              <a:gd name="connsiteY14" fmla="*/ 317156 h 426307"/>
              <a:gd name="connsiteX15" fmla="*/ 861883 w 1109019"/>
              <a:gd name="connsiteY15" fmla="*/ 280086 h 426307"/>
              <a:gd name="connsiteX16" fmla="*/ 936024 w 1109019"/>
              <a:gd name="connsiteY16" fmla="*/ 212124 h 426307"/>
              <a:gd name="connsiteX17" fmla="*/ 973094 w 1109019"/>
              <a:gd name="connsiteY17" fmla="*/ 187410 h 426307"/>
              <a:gd name="connsiteX18" fmla="*/ 1016343 w 1109019"/>
              <a:gd name="connsiteY18" fmla="*/ 137983 h 426307"/>
              <a:gd name="connsiteX19" fmla="*/ 1065770 w 1109019"/>
              <a:gd name="connsiteY19" fmla="*/ 82378 h 426307"/>
              <a:gd name="connsiteX20" fmla="*/ 1109019 w 1109019"/>
              <a:gd name="connsiteY20" fmla="*/ 51486 h 4263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1109019" h="426307">
                <a:moveTo>
                  <a:pt x="627105" y="51486"/>
                </a:moveTo>
                <a:cubicBezTo>
                  <a:pt x="648729" y="27802"/>
                  <a:pt x="670353" y="4118"/>
                  <a:pt x="645640" y="2059"/>
                </a:cubicBezTo>
                <a:cubicBezTo>
                  <a:pt x="620927" y="0"/>
                  <a:pt x="526191" y="20594"/>
                  <a:pt x="478824" y="39129"/>
                </a:cubicBezTo>
                <a:cubicBezTo>
                  <a:pt x="431457" y="57664"/>
                  <a:pt x="398505" y="96794"/>
                  <a:pt x="361435" y="113270"/>
                </a:cubicBezTo>
                <a:cubicBezTo>
                  <a:pt x="324365" y="129746"/>
                  <a:pt x="297591" y="129745"/>
                  <a:pt x="256402" y="137983"/>
                </a:cubicBezTo>
                <a:cubicBezTo>
                  <a:pt x="215213" y="146221"/>
                  <a:pt x="150341" y="152400"/>
                  <a:pt x="114300" y="162697"/>
                </a:cubicBezTo>
                <a:cubicBezTo>
                  <a:pt x="78260" y="172994"/>
                  <a:pt x="58694" y="176083"/>
                  <a:pt x="40159" y="199767"/>
                </a:cubicBezTo>
                <a:cubicBezTo>
                  <a:pt x="21624" y="223451"/>
                  <a:pt x="0" y="279057"/>
                  <a:pt x="3089" y="304800"/>
                </a:cubicBezTo>
                <a:cubicBezTo>
                  <a:pt x="6178" y="330543"/>
                  <a:pt x="33981" y="335692"/>
                  <a:pt x="58694" y="354227"/>
                </a:cubicBezTo>
                <a:cubicBezTo>
                  <a:pt x="83407" y="372762"/>
                  <a:pt x="119448" y="405713"/>
                  <a:pt x="151370" y="416010"/>
                </a:cubicBezTo>
                <a:cubicBezTo>
                  <a:pt x="183292" y="426307"/>
                  <a:pt x="250224" y="416010"/>
                  <a:pt x="250224" y="416010"/>
                </a:cubicBezTo>
                <a:cubicBezTo>
                  <a:pt x="275967" y="416010"/>
                  <a:pt x="272878" y="419099"/>
                  <a:pt x="305829" y="416010"/>
                </a:cubicBezTo>
                <a:cubicBezTo>
                  <a:pt x="338780" y="412921"/>
                  <a:pt x="388208" y="412921"/>
                  <a:pt x="447932" y="397475"/>
                </a:cubicBezTo>
                <a:cubicBezTo>
                  <a:pt x="507656" y="382029"/>
                  <a:pt x="620926" y="336722"/>
                  <a:pt x="664175" y="323335"/>
                </a:cubicBezTo>
                <a:cubicBezTo>
                  <a:pt x="707424" y="309949"/>
                  <a:pt x="674473" y="324364"/>
                  <a:pt x="707424" y="317156"/>
                </a:cubicBezTo>
                <a:cubicBezTo>
                  <a:pt x="740375" y="309948"/>
                  <a:pt x="823783" y="297591"/>
                  <a:pt x="861883" y="280086"/>
                </a:cubicBezTo>
                <a:cubicBezTo>
                  <a:pt x="899983" y="262581"/>
                  <a:pt x="917489" y="227570"/>
                  <a:pt x="936024" y="212124"/>
                </a:cubicBezTo>
                <a:cubicBezTo>
                  <a:pt x="954559" y="196678"/>
                  <a:pt x="959708" y="199767"/>
                  <a:pt x="973094" y="187410"/>
                </a:cubicBezTo>
                <a:cubicBezTo>
                  <a:pt x="986480" y="175053"/>
                  <a:pt x="1016343" y="137983"/>
                  <a:pt x="1016343" y="137983"/>
                </a:cubicBezTo>
                <a:cubicBezTo>
                  <a:pt x="1031789" y="120478"/>
                  <a:pt x="1050324" y="96794"/>
                  <a:pt x="1065770" y="82378"/>
                </a:cubicBezTo>
                <a:cubicBezTo>
                  <a:pt x="1081216" y="67962"/>
                  <a:pt x="1109019" y="51486"/>
                  <a:pt x="1109019" y="51486"/>
                </a:cubicBezTo>
              </a:path>
            </a:pathLst>
          </a:custGeom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олилиния 19">
            <a:hlinkClick r:id="rId7" action="ppaction://hlinksldjump"/>
          </p:cNvPr>
          <p:cNvSpPr/>
          <p:nvPr/>
        </p:nvSpPr>
        <p:spPr>
          <a:xfrm>
            <a:off x="6192180" y="3507854"/>
            <a:ext cx="808338" cy="395416"/>
          </a:xfrm>
          <a:custGeom>
            <a:avLst/>
            <a:gdLst>
              <a:gd name="connsiteX0" fmla="*/ 299651 w 808338"/>
              <a:gd name="connsiteY0" fmla="*/ 198737 h 395416"/>
              <a:gd name="connsiteX1" fmla="*/ 188441 w 808338"/>
              <a:gd name="connsiteY1" fmla="*/ 204916 h 395416"/>
              <a:gd name="connsiteX2" fmla="*/ 3089 w 808338"/>
              <a:gd name="connsiteY2" fmla="*/ 340840 h 395416"/>
              <a:gd name="connsiteX3" fmla="*/ 169905 w 808338"/>
              <a:gd name="connsiteY3" fmla="*/ 390267 h 395416"/>
              <a:gd name="connsiteX4" fmla="*/ 324365 w 808338"/>
              <a:gd name="connsiteY4" fmla="*/ 371732 h 395416"/>
              <a:gd name="connsiteX5" fmla="*/ 478824 w 808338"/>
              <a:gd name="connsiteY5" fmla="*/ 328483 h 395416"/>
              <a:gd name="connsiteX6" fmla="*/ 633284 w 808338"/>
              <a:gd name="connsiteY6" fmla="*/ 248164 h 395416"/>
              <a:gd name="connsiteX7" fmla="*/ 719781 w 808338"/>
              <a:gd name="connsiteY7" fmla="*/ 155488 h 395416"/>
              <a:gd name="connsiteX8" fmla="*/ 800100 w 808338"/>
              <a:gd name="connsiteY8" fmla="*/ 87526 h 395416"/>
              <a:gd name="connsiteX9" fmla="*/ 670354 w 808338"/>
              <a:gd name="connsiteY9" fmla="*/ 13386 h 395416"/>
              <a:gd name="connsiteX10" fmla="*/ 590035 w 808338"/>
              <a:gd name="connsiteY10" fmla="*/ 13386 h 395416"/>
              <a:gd name="connsiteX11" fmla="*/ 454111 w 808338"/>
              <a:gd name="connsiteY11" fmla="*/ 93705 h 395416"/>
              <a:gd name="connsiteX12" fmla="*/ 305830 w 808338"/>
              <a:gd name="connsiteY12" fmla="*/ 136953 h 395416"/>
              <a:gd name="connsiteX13" fmla="*/ 299651 w 808338"/>
              <a:gd name="connsiteY13" fmla="*/ 198737 h 3954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808338" h="395416">
                <a:moveTo>
                  <a:pt x="299651" y="198737"/>
                </a:moveTo>
                <a:cubicBezTo>
                  <a:pt x="280086" y="210064"/>
                  <a:pt x="237868" y="181232"/>
                  <a:pt x="188441" y="204916"/>
                </a:cubicBezTo>
                <a:cubicBezTo>
                  <a:pt x="139014" y="228600"/>
                  <a:pt x="6178" y="309948"/>
                  <a:pt x="3089" y="340840"/>
                </a:cubicBezTo>
                <a:cubicBezTo>
                  <a:pt x="0" y="371732"/>
                  <a:pt x="116359" y="385118"/>
                  <a:pt x="169905" y="390267"/>
                </a:cubicBezTo>
                <a:cubicBezTo>
                  <a:pt x="223451" y="395416"/>
                  <a:pt x="272879" y="382029"/>
                  <a:pt x="324365" y="371732"/>
                </a:cubicBezTo>
                <a:cubicBezTo>
                  <a:pt x="375852" y="361435"/>
                  <a:pt x="427338" y="349078"/>
                  <a:pt x="478824" y="328483"/>
                </a:cubicBezTo>
                <a:cubicBezTo>
                  <a:pt x="530310" y="307888"/>
                  <a:pt x="593125" y="276996"/>
                  <a:pt x="633284" y="248164"/>
                </a:cubicBezTo>
                <a:cubicBezTo>
                  <a:pt x="673443" y="219332"/>
                  <a:pt x="691978" y="182261"/>
                  <a:pt x="719781" y="155488"/>
                </a:cubicBezTo>
                <a:cubicBezTo>
                  <a:pt x="747584" y="128715"/>
                  <a:pt x="808338" y="111210"/>
                  <a:pt x="800100" y="87526"/>
                </a:cubicBezTo>
                <a:cubicBezTo>
                  <a:pt x="791862" y="63842"/>
                  <a:pt x="705365" y="25743"/>
                  <a:pt x="670354" y="13386"/>
                </a:cubicBezTo>
                <a:cubicBezTo>
                  <a:pt x="635343" y="1029"/>
                  <a:pt x="626076" y="0"/>
                  <a:pt x="590035" y="13386"/>
                </a:cubicBezTo>
                <a:cubicBezTo>
                  <a:pt x="553995" y="26773"/>
                  <a:pt x="501478" y="73111"/>
                  <a:pt x="454111" y="93705"/>
                </a:cubicBezTo>
                <a:cubicBezTo>
                  <a:pt x="406744" y="114299"/>
                  <a:pt x="337752" y="123567"/>
                  <a:pt x="305830" y="136953"/>
                </a:cubicBezTo>
                <a:cubicBezTo>
                  <a:pt x="273908" y="150339"/>
                  <a:pt x="319216" y="187410"/>
                  <a:pt x="299651" y="198737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олилиния 20">
            <a:hlinkClick r:id="rId7" action="ppaction://hlinksldjump"/>
          </p:cNvPr>
          <p:cNvSpPr/>
          <p:nvPr/>
        </p:nvSpPr>
        <p:spPr>
          <a:xfrm>
            <a:off x="6336196" y="3543858"/>
            <a:ext cx="619898" cy="301711"/>
          </a:xfrm>
          <a:custGeom>
            <a:avLst/>
            <a:gdLst>
              <a:gd name="connsiteX0" fmla="*/ 246106 w 619898"/>
              <a:gd name="connsiteY0" fmla="*/ 143133 h 301711"/>
              <a:gd name="connsiteX1" fmla="*/ 66933 w 619898"/>
              <a:gd name="connsiteY1" fmla="*/ 155490 h 301711"/>
              <a:gd name="connsiteX2" fmla="*/ 5149 w 619898"/>
              <a:gd name="connsiteY2" fmla="*/ 223452 h 301711"/>
              <a:gd name="connsiteX3" fmla="*/ 97825 w 619898"/>
              <a:gd name="connsiteY3" fmla="*/ 285236 h 301711"/>
              <a:gd name="connsiteX4" fmla="*/ 258463 w 619898"/>
              <a:gd name="connsiteY4" fmla="*/ 297592 h 301711"/>
              <a:gd name="connsiteX5" fmla="*/ 400565 w 619898"/>
              <a:gd name="connsiteY5" fmla="*/ 260522 h 301711"/>
              <a:gd name="connsiteX6" fmla="*/ 511776 w 619898"/>
              <a:gd name="connsiteY6" fmla="*/ 186382 h 301711"/>
              <a:gd name="connsiteX7" fmla="*/ 585917 w 619898"/>
              <a:gd name="connsiteY7" fmla="*/ 106063 h 301711"/>
              <a:gd name="connsiteX8" fmla="*/ 610630 w 619898"/>
              <a:gd name="connsiteY8" fmla="*/ 25744 h 301711"/>
              <a:gd name="connsiteX9" fmla="*/ 530311 w 619898"/>
              <a:gd name="connsiteY9" fmla="*/ 1030 h 301711"/>
              <a:gd name="connsiteX10" fmla="*/ 449992 w 619898"/>
              <a:gd name="connsiteY10" fmla="*/ 19565 h 301711"/>
              <a:gd name="connsiteX11" fmla="*/ 332603 w 619898"/>
              <a:gd name="connsiteY11" fmla="*/ 68992 h 301711"/>
              <a:gd name="connsiteX12" fmla="*/ 270819 w 619898"/>
              <a:gd name="connsiteY12" fmla="*/ 75171 h 301711"/>
              <a:gd name="connsiteX13" fmla="*/ 178144 w 619898"/>
              <a:gd name="connsiteY13" fmla="*/ 118420 h 301711"/>
              <a:gd name="connsiteX14" fmla="*/ 122538 w 619898"/>
              <a:gd name="connsiteY14" fmla="*/ 155490 h 301711"/>
              <a:gd name="connsiteX15" fmla="*/ 171965 w 619898"/>
              <a:gd name="connsiteY15" fmla="*/ 155490 h 301711"/>
              <a:gd name="connsiteX16" fmla="*/ 215214 w 619898"/>
              <a:gd name="connsiteY16" fmla="*/ 186382 h 3017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9898" h="301711">
                <a:moveTo>
                  <a:pt x="246106" y="143133"/>
                </a:moveTo>
                <a:cubicBezTo>
                  <a:pt x="176599" y="142618"/>
                  <a:pt x="107093" y="142104"/>
                  <a:pt x="66933" y="155490"/>
                </a:cubicBezTo>
                <a:cubicBezTo>
                  <a:pt x="26774" y="168877"/>
                  <a:pt x="0" y="201828"/>
                  <a:pt x="5149" y="223452"/>
                </a:cubicBezTo>
                <a:cubicBezTo>
                  <a:pt x="10298" y="245076"/>
                  <a:pt x="55606" y="272879"/>
                  <a:pt x="97825" y="285236"/>
                </a:cubicBezTo>
                <a:cubicBezTo>
                  <a:pt x="140044" y="297593"/>
                  <a:pt x="208006" y="301711"/>
                  <a:pt x="258463" y="297592"/>
                </a:cubicBezTo>
                <a:cubicBezTo>
                  <a:pt x="308920" y="293473"/>
                  <a:pt x="358346" y="279057"/>
                  <a:pt x="400565" y="260522"/>
                </a:cubicBezTo>
                <a:cubicBezTo>
                  <a:pt x="442784" y="241987"/>
                  <a:pt x="480884" y="212125"/>
                  <a:pt x="511776" y="186382"/>
                </a:cubicBezTo>
                <a:cubicBezTo>
                  <a:pt x="542668" y="160639"/>
                  <a:pt x="569441" y="132836"/>
                  <a:pt x="585917" y="106063"/>
                </a:cubicBezTo>
                <a:cubicBezTo>
                  <a:pt x="602393" y="79290"/>
                  <a:pt x="619898" y="43249"/>
                  <a:pt x="610630" y="25744"/>
                </a:cubicBezTo>
                <a:cubicBezTo>
                  <a:pt x="601362" y="8239"/>
                  <a:pt x="557084" y="2060"/>
                  <a:pt x="530311" y="1030"/>
                </a:cubicBezTo>
                <a:cubicBezTo>
                  <a:pt x="503538" y="0"/>
                  <a:pt x="482943" y="8238"/>
                  <a:pt x="449992" y="19565"/>
                </a:cubicBezTo>
                <a:cubicBezTo>
                  <a:pt x="417041" y="30892"/>
                  <a:pt x="362465" y="59724"/>
                  <a:pt x="332603" y="68992"/>
                </a:cubicBezTo>
                <a:cubicBezTo>
                  <a:pt x="302741" y="78260"/>
                  <a:pt x="296562" y="66933"/>
                  <a:pt x="270819" y="75171"/>
                </a:cubicBezTo>
                <a:cubicBezTo>
                  <a:pt x="245076" y="83409"/>
                  <a:pt x="202857" y="105034"/>
                  <a:pt x="178144" y="118420"/>
                </a:cubicBezTo>
                <a:cubicBezTo>
                  <a:pt x="153431" y="131806"/>
                  <a:pt x="123568" y="149312"/>
                  <a:pt x="122538" y="155490"/>
                </a:cubicBezTo>
                <a:cubicBezTo>
                  <a:pt x="121508" y="161668"/>
                  <a:pt x="156519" y="150341"/>
                  <a:pt x="171965" y="155490"/>
                </a:cubicBezTo>
                <a:cubicBezTo>
                  <a:pt x="187411" y="160639"/>
                  <a:pt x="201312" y="173510"/>
                  <a:pt x="215214" y="186382"/>
                </a:cubicBezTo>
              </a:path>
            </a:pathLst>
          </a:custGeom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олилиния 21"/>
          <p:cNvSpPr/>
          <p:nvPr/>
        </p:nvSpPr>
        <p:spPr>
          <a:xfrm>
            <a:off x="6048164" y="3399842"/>
            <a:ext cx="1234646" cy="668294"/>
          </a:xfrm>
          <a:custGeom>
            <a:avLst/>
            <a:gdLst>
              <a:gd name="connsiteX0" fmla="*/ 560173 w 1234646"/>
              <a:gd name="connsiteY0" fmla="*/ 187410 h 668294"/>
              <a:gd name="connsiteX1" fmla="*/ 442784 w 1234646"/>
              <a:gd name="connsiteY1" fmla="*/ 255372 h 668294"/>
              <a:gd name="connsiteX2" fmla="*/ 325394 w 1234646"/>
              <a:gd name="connsiteY2" fmla="*/ 286264 h 668294"/>
              <a:gd name="connsiteX3" fmla="*/ 84438 w 1234646"/>
              <a:gd name="connsiteY3" fmla="*/ 360405 h 668294"/>
              <a:gd name="connsiteX4" fmla="*/ 22654 w 1234646"/>
              <a:gd name="connsiteY4" fmla="*/ 391296 h 668294"/>
              <a:gd name="connsiteX5" fmla="*/ 4119 w 1234646"/>
              <a:gd name="connsiteY5" fmla="*/ 514864 h 668294"/>
              <a:gd name="connsiteX6" fmla="*/ 47367 w 1234646"/>
              <a:gd name="connsiteY6" fmla="*/ 607540 h 668294"/>
              <a:gd name="connsiteX7" fmla="*/ 90616 w 1234646"/>
              <a:gd name="connsiteY7" fmla="*/ 644610 h 668294"/>
              <a:gd name="connsiteX8" fmla="*/ 189470 w 1234646"/>
              <a:gd name="connsiteY8" fmla="*/ 656967 h 668294"/>
              <a:gd name="connsiteX9" fmla="*/ 374821 w 1234646"/>
              <a:gd name="connsiteY9" fmla="*/ 656967 h 668294"/>
              <a:gd name="connsiteX10" fmla="*/ 566351 w 1234646"/>
              <a:gd name="connsiteY10" fmla="*/ 589005 h 668294"/>
              <a:gd name="connsiteX11" fmla="*/ 757881 w 1234646"/>
              <a:gd name="connsiteY11" fmla="*/ 527221 h 668294"/>
              <a:gd name="connsiteX12" fmla="*/ 980303 w 1234646"/>
              <a:gd name="connsiteY12" fmla="*/ 440723 h 668294"/>
              <a:gd name="connsiteX13" fmla="*/ 1085335 w 1234646"/>
              <a:gd name="connsiteY13" fmla="*/ 366583 h 668294"/>
              <a:gd name="connsiteX14" fmla="*/ 1196546 w 1234646"/>
              <a:gd name="connsiteY14" fmla="*/ 292442 h 668294"/>
              <a:gd name="connsiteX15" fmla="*/ 1233616 w 1234646"/>
              <a:gd name="connsiteY15" fmla="*/ 193588 h 668294"/>
              <a:gd name="connsiteX16" fmla="*/ 1202724 w 1234646"/>
              <a:gd name="connsiteY16" fmla="*/ 94734 h 668294"/>
              <a:gd name="connsiteX17" fmla="*/ 1128584 w 1234646"/>
              <a:gd name="connsiteY17" fmla="*/ 26772 h 668294"/>
              <a:gd name="connsiteX18" fmla="*/ 998838 w 1234646"/>
              <a:gd name="connsiteY18" fmla="*/ 2059 h 668294"/>
              <a:gd name="connsiteX19" fmla="*/ 850557 w 1234646"/>
              <a:gd name="connsiteY19" fmla="*/ 39129 h 668294"/>
              <a:gd name="connsiteX20" fmla="*/ 739346 w 1234646"/>
              <a:gd name="connsiteY20" fmla="*/ 125626 h 668294"/>
              <a:gd name="connsiteX21" fmla="*/ 640492 w 1234646"/>
              <a:gd name="connsiteY21" fmla="*/ 168875 h 668294"/>
              <a:gd name="connsiteX22" fmla="*/ 560173 w 1234646"/>
              <a:gd name="connsiteY22" fmla="*/ 187410 h 6682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1234646" h="668294">
                <a:moveTo>
                  <a:pt x="560173" y="187410"/>
                </a:moveTo>
                <a:cubicBezTo>
                  <a:pt x="527222" y="201826"/>
                  <a:pt x="481914" y="238896"/>
                  <a:pt x="442784" y="255372"/>
                </a:cubicBezTo>
                <a:cubicBezTo>
                  <a:pt x="403654" y="271848"/>
                  <a:pt x="385118" y="268759"/>
                  <a:pt x="325394" y="286264"/>
                </a:cubicBezTo>
                <a:cubicBezTo>
                  <a:pt x="265670" y="303769"/>
                  <a:pt x="134895" y="342900"/>
                  <a:pt x="84438" y="360405"/>
                </a:cubicBezTo>
                <a:cubicBezTo>
                  <a:pt x="33981" y="377910"/>
                  <a:pt x="36040" y="365553"/>
                  <a:pt x="22654" y="391296"/>
                </a:cubicBezTo>
                <a:cubicBezTo>
                  <a:pt x="9268" y="417039"/>
                  <a:pt x="0" y="478823"/>
                  <a:pt x="4119" y="514864"/>
                </a:cubicBezTo>
                <a:cubicBezTo>
                  <a:pt x="8238" y="550905"/>
                  <a:pt x="32951" y="585916"/>
                  <a:pt x="47367" y="607540"/>
                </a:cubicBezTo>
                <a:cubicBezTo>
                  <a:pt x="61783" y="629164"/>
                  <a:pt x="66932" y="636372"/>
                  <a:pt x="90616" y="644610"/>
                </a:cubicBezTo>
                <a:cubicBezTo>
                  <a:pt x="114300" y="652848"/>
                  <a:pt x="142103" y="654908"/>
                  <a:pt x="189470" y="656967"/>
                </a:cubicBezTo>
                <a:cubicBezTo>
                  <a:pt x="236837" y="659026"/>
                  <a:pt x="312008" y="668294"/>
                  <a:pt x="374821" y="656967"/>
                </a:cubicBezTo>
                <a:cubicBezTo>
                  <a:pt x="437634" y="645640"/>
                  <a:pt x="502508" y="610629"/>
                  <a:pt x="566351" y="589005"/>
                </a:cubicBezTo>
                <a:cubicBezTo>
                  <a:pt x="630194" y="567381"/>
                  <a:pt x="688889" y="551935"/>
                  <a:pt x="757881" y="527221"/>
                </a:cubicBezTo>
                <a:cubicBezTo>
                  <a:pt x="826873" y="502507"/>
                  <a:pt x="925727" y="467496"/>
                  <a:pt x="980303" y="440723"/>
                </a:cubicBezTo>
                <a:cubicBezTo>
                  <a:pt x="1034879" y="413950"/>
                  <a:pt x="1049295" y="391296"/>
                  <a:pt x="1085335" y="366583"/>
                </a:cubicBezTo>
                <a:cubicBezTo>
                  <a:pt x="1121375" y="341870"/>
                  <a:pt x="1171833" y="321274"/>
                  <a:pt x="1196546" y="292442"/>
                </a:cubicBezTo>
                <a:cubicBezTo>
                  <a:pt x="1221259" y="263610"/>
                  <a:pt x="1232586" y="226539"/>
                  <a:pt x="1233616" y="193588"/>
                </a:cubicBezTo>
                <a:cubicBezTo>
                  <a:pt x="1234646" y="160637"/>
                  <a:pt x="1220229" y="122537"/>
                  <a:pt x="1202724" y="94734"/>
                </a:cubicBezTo>
                <a:cubicBezTo>
                  <a:pt x="1185219" y="66931"/>
                  <a:pt x="1162565" y="42218"/>
                  <a:pt x="1128584" y="26772"/>
                </a:cubicBezTo>
                <a:cubicBezTo>
                  <a:pt x="1094603" y="11326"/>
                  <a:pt x="1045176" y="0"/>
                  <a:pt x="998838" y="2059"/>
                </a:cubicBezTo>
                <a:cubicBezTo>
                  <a:pt x="952500" y="4118"/>
                  <a:pt x="893806" y="18535"/>
                  <a:pt x="850557" y="39129"/>
                </a:cubicBezTo>
                <a:cubicBezTo>
                  <a:pt x="807308" y="59724"/>
                  <a:pt x="774357" y="104002"/>
                  <a:pt x="739346" y="125626"/>
                </a:cubicBezTo>
                <a:cubicBezTo>
                  <a:pt x="704335" y="147250"/>
                  <a:pt x="667265" y="155489"/>
                  <a:pt x="640492" y="168875"/>
                </a:cubicBezTo>
                <a:cubicBezTo>
                  <a:pt x="613719" y="182261"/>
                  <a:pt x="593124" y="172994"/>
                  <a:pt x="560173" y="187410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Полилиния 22">
            <a:hlinkClick r:id="rId7" action="ppaction://hlinksldjump"/>
          </p:cNvPr>
          <p:cNvSpPr/>
          <p:nvPr/>
        </p:nvSpPr>
        <p:spPr>
          <a:xfrm>
            <a:off x="6048164" y="3435846"/>
            <a:ext cx="1166683" cy="637402"/>
          </a:xfrm>
          <a:custGeom>
            <a:avLst/>
            <a:gdLst>
              <a:gd name="connsiteX0" fmla="*/ 80318 w 1166683"/>
              <a:gd name="connsiteY0" fmla="*/ 377911 h 637402"/>
              <a:gd name="connsiteX1" fmla="*/ 166816 w 1166683"/>
              <a:gd name="connsiteY1" fmla="*/ 427338 h 637402"/>
              <a:gd name="connsiteX2" fmla="*/ 105032 w 1166683"/>
              <a:gd name="connsiteY2" fmla="*/ 532370 h 637402"/>
              <a:gd name="connsiteX3" fmla="*/ 142102 w 1166683"/>
              <a:gd name="connsiteY3" fmla="*/ 575619 h 637402"/>
              <a:gd name="connsiteX4" fmla="*/ 259491 w 1166683"/>
              <a:gd name="connsiteY4" fmla="*/ 581797 h 637402"/>
              <a:gd name="connsiteX5" fmla="*/ 407772 w 1166683"/>
              <a:gd name="connsiteY5" fmla="*/ 569440 h 637402"/>
              <a:gd name="connsiteX6" fmla="*/ 518983 w 1166683"/>
              <a:gd name="connsiteY6" fmla="*/ 526192 h 637402"/>
              <a:gd name="connsiteX7" fmla="*/ 642551 w 1166683"/>
              <a:gd name="connsiteY7" fmla="*/ 513835 h 637402"/>
              <a:gd name="connsiteX8" fmla="*/ 803189 w 1166683"/>
              <a:gd name="connsiteY8" fmla="*/ 470586 h 637402"/>
              <a:gd name="connsiteX9" fmla="*/ 889686 w 1166683"/>
              <a:gd name="connsiteY9" fmla="*/ 439694 h 637402"/>
              <a:gd name="connsiteX10" fmla="*/ 951470 w 1166683"/>
              <a:gd name="connsiteY10" fmla="*/ 396446 h 637402"/>
              <a:gd name="connsiteX11" fmla="*/ 1050324 w 1166683"/>
              <a:gd name="connsiteY11" fmla="*/ 309949 h 637402"/>
              <a:gd name="connsiteX12" fmla="*/ 1068859 w 1166683"/>
              <a:gd name="connsiteY12" fmla="*/ 248165 h 637402"/>
              <a:gd name="connsiteX13" fmla="*/ 1093572 w 1166683"/>
              <a:gd name="connsiteY13" fmla="*/ 186381 h 637402"/>
              <a:gd name="connsiteX14" fmla="*/ 1075037 w 1166683"/>
              <a:gd name="connsiteY14" fmla="*/ 62813 h 637402"/>
              <a:gd name="connsiteX15" fmla="*/ 976183 w 1166683"/>
              <a:gd name="connsiteY15" fmla="*/ 68992 h 637402"/>
              <a:gd name="connsiteX16" fmla="*/ 889686 w 1166683"/>
              <a:gd name="connsiteY16" fmla="*/ 118419 h 637402"/>
              <a:gd name="connsiteX17" fmla="*/ 766118 w 1166683"/>
              <a:gd name="connsiteY17" fmla="*/ 155489 h 637402"/>
              <a:gd name="connsiteX18" fmla="*/ 562232 w 1166683"/>
              <a:gd name="connsiteY18" fmla="*/ 204916 h 637402"/>
              <a:gd name="connsiteX19" fmla="*/ 290383 w 1166683"/>
              <a:gd name="connsiteY19" fmla="*/ 279057 h 637402"/>
              <a:gd name="connsiteX20" fmla="*/ 216243 w 1166683"/>
              <a:gd name="connsiteY20" fmla="*/ 303770 h 637402"/>
              <a:gd name="connsiteX21" fmla="*/ 148281 w 1166683"/>
              <a:gd name="connsiteY21" fmla="*/ 371732 h 637402"/>
              <a:gd name="connsiteX22" fmla="*/ 129745 w 1166683"/>
              <a:gd name="connsiteY22" fmla="*/ 408803 h 637402"/>
              <a:gd name="connsiteX23" fmla="*/ 117389 w 1166683"/>
              <a:gd name="connsiteY23" fmla="*/ 458230 h 637402"/>
              <a:gd name="connsiteX24" fmla="*/ 160637 w 1166683"/>
              <a:gd name="connsiteY24" fmla="*/ 489121 h 637402"/>
              <a:gd name="connsiteX25" fmla="*/ 24713 w 1166683"/>
              <a:gd name="connsiteY25" fmla="*/ 495300 h 637402"/>
              <a:gd name="connsiteX26" fmla="*/ 12356 w 1166683"/>
              <a:gd name="connsiteY26" fmla="*/ 581797 h 637402"/>
              <a:gd name="connsiteX27" fmla="*/ 61783 w 1166683"/>
              <a:gd name="connsiteY27" fmla="*/ 618867 h 637402"/>
              <a:gd name="connsiteX28" fmla="*/ 166816 w 1166683"/>
              <a:gd name="connsiteY28" fmla="*/ 631224 h 637402"/>
              <a:gd name="connsiteX29" fmla="*/ 327454 w 1166683"/>
              <a:gd name="connsiteY29" fmla="*/ 631224 h 637402"/>
              <a:gd name="connsiteX30" fmla="*/ 593124 w 1166683"/>
              <a:gd name="connsiteY30" fmla="*/ 594154 h 637402"/>
              <a:gd name="connsiteX31" fmla="*/ 790832 w 1166683"/>
              <a:gd name="connsiteY31" fmla="*/ 526192 h 637402"/>
              <a:gd name="connsiteX32" fmla="*/ 963827 w 1166683"/>
              <a:gd name="connsiteY32" fmla="*/ 427338 h 637402"/>
              <a:gd name="connsiteX33" fmla="*/ 1031789 w 1166683"/>
              <a:gd name="connsiteY33" fmla="*/ 390267 h 637402"/>
              <a:gd name="connsiteX34" fmla="*/ 1087394 w 1166683"/>
              <a:gd name="connsiteY34" fmla="*/ 359376 h 637402"/>
              <a:gd name="connsiteX35" fmla="*/ 1155356 w 1166683"/>
              <a:gd name="connsiteY35" fmla="*/ 229630 h 637402"/>
              <a:gd name="connsiteX36" fmla="*/ 1155356 w 1166683"/>
              <a:gd name="connsiteY36" fmla="*/ 130776 h 637402"/>
              <a:gd name="connsiteX37" fmla="*/ 1118286 w 1166683"/>
              <a:gd name="connsiteY37" fmla="*/ 25743 h 637402"/>
              <a:gd name="connsiteX38" fmla="*/ 1007075 w 1166683"/>
              <a:gd name="connsiteY38" fmla="*/ 7208 h 637402"/>
              <a:gd name="connsiteX39" fmla="*/ 827902 w 1166683"/>
              <a:gd name="connsiteY39" fmla="*/ 68992 h 637402"/>
              <a:gd name="connsiteX40" fmla="*/ 735227 w 1166683"/>
              <a:gd name="connsiteY40" fmla="*/ 112240 h 637402"/>
              <a:gd name="connsiteX41" fmla="*/ 586945 w 1166683"/>
              <a:gd name="connsiteY41" fmla="*/ 186381 h 637402"/>
              <a:gd name="connsiteX42" fmla="*/ 457199 w 1166683"/>
              <a:gd name="connsiteY42" fmla="*/ 198738 h 637402"/>
              <a:gd name="connsiteX43" fmla="*/ 315097 w 1166683"/>
              <a:gd name="connsiteY43" fmla="*/ 241986 h 637402"/>
              <a:gd name="connsiteX44" fmla="*/ 154459 w 1166683"/>
              <a:gd name="connsiteY44" fmla="*/ 309949 h 637402"/>
              <a:gd name="connsiteX45" fmla="*/ 80318 w 1166683"/>
              <a:gd name="connsiteY45" fmla="*/ 377911 h 6374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1166683" h="637402">
                <a:moveTo>
                  <a:pt x="80318" y="377911"/>
                </a:moveTo>
                <a:cubicBezTo>
                  <a:pt x="82378" y="397476"/>
                  <a:pt x="162697" y="401595"/>
                  <a:pt x="166816" y="427338"/>
                </a:cubicBezTo>
                <a:cubicBezTo>
                  <a:pt x="170935" y="453081"/>
                  <a:pt x="109151" y="507657"/>
                  <a:pt x="105032" y="532370"/>
                </a:cubicBezTo>
                <a:cubicBezTo>
                  <a:pt x="100913" y="557083"/>
                  <a:pt x="116359" y="567381"/>
                  <a:pt x="142102" y="575619"/>
                </a:cubicBezTo>
                <a:cubicBezTo>
                  <a:pt x="167845" y="583857"/>
                  <a:pt x="215213" y="582827"/>
                  <a:pt x="259491" y="581797"/>
                </a:cubicBezTo>
                <a:cubicBezTo>
                  <a:pt x="303769" y="580767"/>
                  <a:pt x="364523" y="578707"/>
                  <a:pt x="407772" y="569440"/>
                </a:cubicBezTo>
                <a:cubicBezTo>
                  <a:pt x="451021" y="560173"/>
                  <a:pt x="479853" y="535460"/>
                  <a:pt x="518983" y="526192"/>
                </a:cubicBezTo>
                <a:cubicBezTo>
                  <a:pt x="558113" y="516924"/>
                  <a:pt x="595183" y="523103"/>
                  <a:pt x="642551" y="513835"/>
                </a:cubicBezTo>
                <a:cubicBezTo>
                  <a:pt x="689919" y="504567"/>
                  <a:pt x="762000" y="482943"/>
                  <a:pt x="803189" y="470586"/>
                </a:cubicBezTo>
                <a:cubicBezTo>
                  <a:pt x="844378" y="458229"/>
                  <a:pt x="864973" y="452051"/>
                  <a:pt x="889686" y="439694"/>
                </a:cubicBezTo>
                <a:cubicBezTo>
                  <a:pt x="914399" y="427337"/>
                  <a:pt x="924697" y="418070"/>
                  <a:pt x="951470" y="396446"/>
                </a:cubicBezTo>
                <a:cubicBezTo>
                  <a:pt x="978243" y="374822"/>
                  <a:pt x="1030759" y="334663"/>
                  <a:pt x="1050324" y="309949"/>
                </a:cubicBezTo>
                <a:cubicBezTo>
                  <a:pt x="1069889" y="285235"/>
                  <a:pt x="1061651" y="268760"/>
                  <a:pt x="1068859" y="248165"/>
                </a:cubicBezTo>
                <a:cubicBezTo>
                  <a:pt x="1076067" y="227570"/>
                  <a:pt x="1092542" y="217273"/>
                  <a:pt x="1093572" y="186381"/>
                </a:cubicBezTo>
                <a:cubicBezTo>
                  <a:pt x="1094602" y="155489"/>
                  <a:pt x="1094602" y="82378"/>
                  <a:pt x="1075037" y="62813"/>
                </a:cubicBezTo>
                <a:cubicBezTo>
                  <a:pt x="1055472" y="43248"/>
                  <a:pt x="1007075" y="59724"/>
                  <a:pt x="976183" y="68992"/>
                </a:cubicBezTo>
                <a:cubicBezTo>
                  <a:pt x="945291" y="78260"/>
                  <a:pt x="924697" y="104003"/>
                  <a:pt x="889686" y="118419"/>
                </a:cubicBezTo>
                <a:cubicBezTo>
                  <a:pt x="854675" y="132835"/>
                  <a:pt x="820694" y="141073"/>
                  <a:pt x="766118" y="155489"/>
                </a:cubicBezTo>
                <a:cubicBezTo>
                  <a:pt x="711542" y="169905"/>
                  <a:pt x="641521" y="184321"/>
                  <a:pt x="562232" y="204916"/>
                </a:cubicBezTo>
                <a:cubicBezTo>
                  <a:pt x="482943" y="225511"/>
                  <a:pt x="348048" y="262581"/>
                  <a:pt x="290383" y="279057"/>
                </a:cubicBezTo>
                <a:cubicBezTo>
                  <a:pt x="232718" y="295533"/>
                  <a:pt x="239927" y="288324"/>
                  <a:pt x="216243" y="303770"/>
                </a:cubicBezTo>
                <a:cubicBezTo>
                  <a:pt x="192559" y="319216"/>
                  <a:pt x="162697" y="354227"/>
                  <a:pt x="148281" y="371732"/>
                </a:cubicBezTo>
                <a:cubicBezTo>
                  <a:pt x="133865" y="389238"/>
                  <a:pt x="134894" y="394387"/>
                  <a:pt x="129745" y="408803"/>
                </a:cubicBezTo>
                <a:cubicBezTo>
                  <a:pt x="124596" y="423219"/>
                  <a:pt x="112240" y="444844"/>
                  <a:pt x="117389" y="458230"/>
                </a:cubicBezTo>
                <a:cubicBezTo>
                  <a:pt x="122538" y="471616"/>
                  <a:pt x="176083" y="482943"/>
                  <a:pt x="160637" y="489121"/>
                </a:cubicBezTo>
                <a:cubicBezTo>
                  <a:pt x="145191" y="495299"/>
                  <a:pt x="49426" y="479854"/>
                  <a:pt x="24713" y="495300"/>
                </a:cubicBezTo>
                <a:cubicBezTo>
                  <a:pt x="0" y="510746"/>
                  <a:pt x="6178" y="561203"/>
                  <a:pt x="12356" y="581797"/>
                </a:cubicBezTo>
                <a:cubicBezTo>
                  <a:pt x="18534" y="602391"/>
                  <a:pt x="36040" y="610629"/>
                  <a:pt x="61783" y="618867"/>
                </a:cubicBezTo>
                <a:cubicBezTo>
                  <a:pt x="87526" y="627105"/>
                  <a:pt x="122538" y="629165"/>
                  <a:pt x="166816" y="631224"/>
                </a:cubicBezTo>
                <a:cubicBezTo>
                  <a:pt x="211094" y="633283"/>
                  <a:pt x="256403" y="637402"/>
                  <a:pt x="327454" y="631224"/>
                </a:cubicBezTo>
                <a:cubicBezTo>
                  <a:pt x="398505" y="625046"/>
                  <a:pt x="515894" y="611659"/>
                  <a:pt x="593124" y="594154"/>
                </a:cubicBezTo>
                <a:cubicBezTo>
                  <a:pt x="670354" y="576649"/>
                  <a:pt x="729048" y="553995"/>
                  <a:pt x="790832" y="526192"/>
                </a:cubicBezTo>
                <a:cubicBezTo>
                  <a:pt x="852616" y="498389"/>
                  <a:pt x="923668" y="449992"/>
                  <a:pt x="963827" y="427338"/>
                </a:cubicBezTo>
                <a:cubicBezTo>
                  <a:pt x="1003986" y="404684"/>
                  <a:pt x="1031789" y="390267"/>
                  <a:pt x="1031789" y="390267"/>
                </a:cubicBezTo>
                <a:cubicBezTo>
                  <a:pt x="1052383" y="378940"/>
                  <a:pt x="1066800" y="386149"/>
                  <a:pt x="1087394" y="359376"/>
                </a:cubicBezTo>
                <a:cubicBezTo>
                  <a:pt x="1107989" y="332603"/>
                  <a:pt x="1144029" y="267730"/>
                  <a:pt x="1155356" y="229630"/>
                </a:cubicBezTo>
                <a:cubicBezTo>
                  <a:pt x="1166683" y="191530"/>
                  <a:pt x="1161534" y="164757"/>
                  <a:pt x="1155356" y="130776"/>
                </a:cubicBezTo>
                <a:cubicBezTo>
                  <a:pt x="1149178" y="96795"/>
                  <a:pt x="1142999" y="46338"/>
                  <a:pt x="1118286" y="25743"/>
                </a:cubicBezTo>
                <a:cubicBezTo>
                  <a:pt x="1093573" y="5148"/>
                  <a:pt x="1055472" y="0"/>
                  <a:pt x="1007075" y="7208"/>
                </a:cubicBezTo>
                <a:cubicBezTo>
                  <a:pt x="958678" y="14416"/>
                  <a:pt x="873210" y="51487"/>
                  <a:pt x="827902" y="68992"/>
                </a:cubicBezTo>
                <a:cubicBezTo>
                  <a:pt x="782594" y="86497"/>
                  <a:pt x="775386" y="92675"/>
                  <a:pt x="735227" y="112240"/>
                </a:cubicBezTo>
                <a:cubicBezTo>
                  <a:pt x="695068" y="131805"/>
                  <a:pt x="633283" y="171965"/>
                  <a:pt x="586945" y="186381"/>
                </a:cubicBezTo>
                <a:cubicBezTo>
                  <a:pt x="540607" y="200797"/>
                  <a:pt x="502507" y="189471"/>
                  <a:pt x="457199" y="198738"/>
                </a:cubicBezTo>
                <a:cubicBezTo>
                  <a:pt x="411891" y="208006"/>
                  <a:pt x="365554" y="223451"/>
                  <a:pt x="315097" y="241986"/>
                </a:cubicBezTo>
                <a:cubicBezTo>
                  <a:pt x="264640" y="260521"/>
                  <a:pt x="191529" y="291414"/>
                  <a:pt x="154459" y="309949"/>
                </a:cubicBezTo>
                <a:cubicBezTo>
                  <a:pt x="117389" y="328484"/>
                  <a:pt x="78258" y="358346"/>
                  <a:pt x="80318" y="377911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Прямоугольник 23">
            <a:hlinkClick r:id="rId8" action="ppaction://hlinksldjump" tooltip="Устройство микроскопа и правила работы с ним"/>
          </p:cNvPr>
          <p:cNvSpPr/>
          <p:nvPr/>
        </p:nvSpPr>
        <p:spPr>
          <a:xfrm>
            <a:off x="0" y="519522"/>
            <a:ext cx="1763688" cy="504056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  <a:effectLst>
            <a:outerShdw blurRad="127000" dist="38100" dir="5400000" sx="103000" sy="103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/>
                </a:solidFill>
                <a:hlinkClick r:id="rId8" action="ppaction://hlinksldjump"/>
              </a:rPr>
              <a:t>Начало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27" name="Полилиния 26">
            <a:hlinkClick r:id="rId7" action="ppaction://hlinksldjump"/>
          </p:cNvPr>
          <p:cNvSpPr/>
          <p:nvPr/>
        </p:nvSpPr>
        <p:spPr>
          <a:xfrm>
            <a:off x="3754438" y="2952750"/>
            <a:ext cx="1503362" cy="987425"/>
          </a:xfrm>
          <a:custGeom>
            <a:avLst/>
            <a:gdLst>
              <a:gd name="connsiteX0" fmla="*/ 350837 w 1503362"/>
              <a:gd name="connsiteY0" fmla="*/ 19050 h 987425"/>
              <a:gd name="connsiteX1" fmla="*/ 55562 w 1503362"/>
              <a:gd name="connsiteY1" fmla="*/ 114300 h 987425"/>
              <a:gd name="connsiteX2" fmla="*/ 17462 w 1503362"/>
              <a:gd name="connsiteY2" fmla="*/ 228600 h 987425"/>
              <a:gd name="connsiteX3" fmla="*/ 17462 w 1503362"/>
              <a:gd name="connsiteY3" fmla="*/ 304800 h 987425"/>
              <a:gd name="connsiteX4" fmla="*/ 112712 w 1503362"/>
              <a:gd name="connsiteY4" fmla="*/ 419100 h 987425"/>
              <a:gd name="connsiteX5" fmla="*/ 198437 w 1503362"/>
              <a:gd name="connsiteY5" fmla="*/ 561975 h 987425"/>
              <a:gd name="connsiteX6" fmla="*/ 427037 w 1503362"/>
              <a:gd name="connsiteY6" fmla="*/ 695325 h 987425"/>
              <a:gd name="connsiteX7" fmla="*/ 712787 w 1503362"/>
              <a:gd name="connsiteY7" fmla="*/ 809625 h 987425"/>
              <a:gd name="connsiteX8" fmla="*/ 1046162 w 1503362"/>
              <a:gd name="connsiteY8" fmla="*/ 952500 h 987425"/>
              <a:gd name="connsiteX9" fmla="*/ 1312862 w 1503362"/>
              <a:gd name="connsiteY9" fmla="*/ 962025 h 987425"/>
              <a:gd name="connsiteX10" fmla="*/ 1484312 w 1503362"/>
              <a:gd name="connsiteY10" fmla="*/ 800100 h 987425"/>
              <a:gd name="connsiteX11" fmla="*/ 1427162 w 1503362"/>
              <a:gd name="connsiteY11" fmla="*/ 581025 h 987425"/>
              <a:gd name="connsiteX12" fmla="*/ 1341437 w 1503362"/>
              <a:gd name="connsiteY12" fmla="*/ 533400 h 987425"/>
              <a:gd name="connsiteX13" fmla="*/ 1141412 w 1503362"/>
              <a:gd name="connsiteY13" fmla="*/ 447675 h 987425"/>
              <a:gd name="connsiteX14" fmla="*/ 1027112 w 1503362"/>
              <a:gd name="connsiteY14" fmla="*/ 390525 h 987425"/>
              <a:gd name="connsiteX15" fmla="*/ 846137 w 1503362"/>
              <a:gd name="connsiteY15" fmla="*/ 295275 h 987425"/>
              <a:gd name="connsiteX16" fmla="*/ 703262 w 1503362"/>
              <a:gd name="connsiteY16" fmla="*/ 152400 h 987425"/>
              <a:gd name="connsiteX17" fmla="*/ 608012 w 1503362"/>
              <a:gd name="connsiteY17" fmla="*/ 57150 h 987425"/>
              <a:gd name="connsiteX18" fmla="*/ 474662 w 1503362"/>
              <a:gd name="connsiteY18" fmla="*/ 47625 h 987425"/>
              <a:gd name="connsiteX19" fmla="*/ 379412 w 1503362"/>
              <a:gd name="connsiteY19" fmla="*/ 66675 h 987425"/>
              <a:gd name="connsiteX20" fmla="*/ 246062 w 1503362"/>
              <a:gd name="connsiteY20" fmla="*/ 95250 h 987425"/>
              <a:gd name="connsiteX21" fmla="*/ 131762 w 1503362"/>
              <a:gd name="connsiteY21" fmla="*/ 161925 h 987425"/>
              <a:gd name="connsiteX22" fmla="*/ 93662 w 1503362"/>
              <a:gd name="connsiteY22" fmla="*/ 266700 h 987425"/>
              <a:gd name="connsiteX23" fmla="*/ 150812 w 1503362"/>
              <a:gd name="connsiteY23" fmla="*/ 361950 h 987425"/>
              <a:gd name="connsiteX24" fmla="*/ 284162 w 1503362"/>
              <a:gd name="connsiteY24" fmla="*/ 542925 h 987425"/>
              <a:gd name="connsiteX25" fmla="*/ 512762 w 1503362"/>
              <a:gd name="connsiteY25" fmla="*/ 666750 h 987425"/>
              <a:gd name="connsiteX26" fmla="*/ 731837 w 1503362"/>
              <a:gd name="connsiteY26" fmla="*/ 742950 h 987425"/>
              <a:gd name="connsiteX27" fmla="*/ 855662 w 1503362"/>
              <a:gd name="connsiteY27" fmla="*/ 809625 h 987425"/>
              <a:gd name="connsiteX28" fmla="*/ 1027112 w 1503362"/>
              <a:gd name="connsiteY28" fmla="*/ 866775 h 987425"/>
              <a:gd name="connsiteX29" fmla="*/ 1255712 w 1503362"/>
              <a:gd name="connsiteY29" fmla="*/ 885825 h 987425"/>
              <a:gd name="connsiteX30" fmla="*/ 1379537 w 1503362"/>
              <a:gd name="connsiteY30" fmla="*/ 838200 h 987425"/>
              <a:gd name="connsiteX31" fmla="*/ 1455737 w 1503362"/>
              <a:gd name="connsiteY31" fmla="*/ 733425 h 987425"/>
              <a:gd name="connsiteX32" fmla="*/ 1427162 w 1503362"/>
              <a:gd name="connsiteY32" fmla="*/ 657225 h 987425"/>
              <a:gd name="connsiteX33" fmla="*/ 1312862 w 1503362"/>
              <a:gd name="connsiteY33" fmla="*/ 581025 h 987425"/>
              <a:gd name="connsiteX34" fmla="*/ 1141412 w 1503362"/>
              <a:gd name="connsiteY34" fmla="*/ 504825 h 987425"/>
              <a:gd name="connsiteX35" fmla="*/ 998537 w 1503362"/>
              <a:gd name="connsiteY35" fmla="*/ 419100 h 987425"/>
              <a:gd name="connsiteX36" fmla="*/ 798512 w 1503362"/>
              <a:gd name="connsiteY36" fmla="*/ 333375 h 987425"/>
              <a:gd name="connsiteX37" fmla="*/ 655637 w 1503362"/>
              <a:gd name="connsiteY37" fmla="*/ 190500 h 987425"/>
              <a:gd name="connsiteX38" fmla="*/ 569912 w 1503362"/>
              <a:gd name="connsiteY38" fmla="*/ 85725 h 987425"/>
              <a:gd name="connsiteX39" fmla="*/ 493712 w 1503362"/>
              <a:gd name="connsiteY39" fmla="*/ 95250 h 987425"/>
              <a:gd name="connsiteX40" fmla="*/ 398462 w 1503362"/>
              <a:gd name="connsiteY40" fmla="*/ 114300 h 987425"/>
              <a:gd name="connsiteX41" fmla="*/ 312737 w 1503362"/>
              <a:gd name="connsiteY41" fmla="*/ 133350 h 987425"/>
              <a:gd name="connsiteX42" fmla="*/ 150812 w 1503362"/>
              <a:gd name="connsiteY42" fmla="*/ 200025 h 987425"/>
              <a:gd name="connsiteX43" fmla="*/ 150812 w 1503362"/>
              <a:gd name="connsiteY43" fmla="*/ 295275 h 987425"/>
              <a:gd name="connsiteX44" fmla="*/ 207962 w 1503362"/>
              <a:gd name="connsiteY44" fmla="*/ 381000 h 987425"/>
              <a:gd name="connsiteX45" fmla="*/ 274637 w 1503362"/>
              <a:gd name="connsiteY45" fmla="*/ 457200 h 987425"/>
              <a:gd name="connsiteX46" fmla="*/ 379412 w 1503362"/>
              <a:gd name="connsiteY46" fmla="*/ 514350 h 987425"/>
              <a:gd name="connsiteX47" fmla="*/ 541337 w 1503362"/>
              <a:gd name="connsiteY47" fmla="*/ 619125 h 987425"/>
              <a:gd name="connsiteX48" fmla="*/ 703262 w 1503362"/>
              <a:gd name="connsiteY48" fmla="*/ 676275 h 987425"/>
              <a:gd name="connsiteX49" fmla="*/ 855662 w 1503362"/>
              <a:gd name="connsiteY49" fmla="*/ 752475 h 987425"/>
              <a:gd name="connsiteX50" fmla="*/ 1046162 w 1503362"/>
              <a:gd name="connsiteY50" fmla="*/ 828675 h 987425"/>
              <a:gd name="connsiteX51" fmla="*/ 1208087 w 1503362"/>
              <a:gd name="connsiteY51" fmla="*/ 828675 h 987425"/>
              <a:gd name="connsiteX52" fmla="*/ 1303337 w 1503362"/>
              <a:gd name="connsiteY52" fmla="*/ 857250 h 987425"/>
              <a:gd name="connsiteX53" fmla="*/ 1341437 w 1503362"/>
              <a:gd name="connsiteY53" fmla="*/ 781050 h 987425"/>
              <a:gd name="connsiteX54" fmla="*/ 1360487 w 1503362"/>
              <a:gd name="connsiteY54" fmla="*/ 695325 h 987425"/>
              <a:gd name="connsiteX55" fmla="*/ 1293812 w 1503362"/>
              <a:gd name="connsiteY55" fmla="*/ 628650 h 987425"/>
              <a:gd name="connsiteX56" fmla="*/ 1208087 w 1503362"/>
              <a:gd name="connsiteY56" fmla="*/ 571500 h 987425"/>
              <a:gd name="connsiteX57" fmla="*/ 1093787 w 1503362"/>
              <a:gd name="connsiteY57" fmla="*/ 523875 h 987425"/>
              <a:gd name="connsiteX58" fmla="*/ 960437 w 1503362"/>
              <a:gd name="connsiteY58" fmla="*/ 438150 h 987425"/>
              <a:gd name="connsiteX59" fmla="*/ 798512 w 1503362"/>
              <a:gd name="connsiteY59" fmla="*/ 390525 h 987425"/>
              <a:gd name="connsiteX60" fmla="*/ 703262 w 1503362"/>
              <a:gd name="connsiteY60" fmla="*/ 314325 h 987425"/>
              <a:gd name="connsiteX61" fmla="*/ 627062 w 1503362"/>
              <a:gd name="connsiteY61" fmla="*/ 257175 h 987425"/>
              <a:gd name="connsiteX62" fmla="*/ 550862 w 1503362"/>
              <a:gd name="connsiteY62" fmla="*/ 152400 h 987425"/>
              <a:gd name="connsiteX63" fmla="*/ 455612 w 1503362"/>
              <a:gd name="connsiteY63" fmla="*/ 142875 h 987425"/>
              <a:gd name="connsiteX64" fmla="*/ 322262 w 1503362"/>
              <a:gd name="connsiteY64" fmla="*/ 190500 h 987425"/>
              <a:gd name="connsiteX65" fmla="*/ 236537 w 1503362"/>
              <a:gd name="connsiteY65" fmla="*/ 228600 h 987425"/>
              <a:gd name="connsiteX66" fmla="*/ 236537 w 1503362"/>
              <a:gd name="connsiteY66" fmla="*/ 333375 h 987425"/>
              <a:gd name="connsiteX67" fmla="*/ 312737 w 1503362"/>
              <a:gd name="connsiteY67" fmla="*/ 371475 h 987425"/>
              <a:gd name="connsiteX68" fmla="*/ 379412 w 1503362"/>
              <a:gd name="connsiteY68" fmla="*/ 419100 h 987425"/>
              <a:gd name="connsiteX69" fmla="*/ 446087 w 1503362"/>
              <a:gd name="connsiteY69" fmla="*/ 504825 h 987425"/>
              <a:gd name="connsiteX70" fmla="*/ 579437 w 1503362"/>
              <a:gd name="connsiteY70" fmla="*/ 552450 h 987425"/>
              <a:gd name="connsiteX71" fmla="*/ 722312 w 1503362"/>
              <a:gd name="connsiteY71" fmla="*/ 619125 h 987425"/>
              <a:gd name="connsiteX72" fmla="*/ 865187 w 1503362"/>
              <a:gd name="connsiteY72" fmla="*/ 685800 h 987425"/>
              <a:gd name="connsiteX73" fmla="*/ 998537 w 1503362"/>
              <a:gd name="connsiteY73" fmla="*/ 752475 h 987425"/>
              <a:gd name="connsiteX74" fmla="*/ 1122362 w 1503362"/>
              <a:gd name="connsiteY74" fmla="*/ 790575 h 987425"/>
              <a:gd name="connsiteX75" fmla="*/ 1217612 w 1503362"/>
              <a:gd name="connsiteY75" fmla="*/ 771525 h 987425"/>
              <a:gd name="connsiteX76" fmla="*/ 1274762 w 1503362"/>
              <a:gd name="connsiteY76" fmla="*/ 685800 h 987425"/>
              <a:gd name="connsiteX77" fmla="*/ 1208087 w 1503362"/>
              <a:gd name="connsiteY77" fmla="*/ 628650 h 987425"/>
              <a:gd name="connsiteX78" fmla="*/ 1046162 w 1503362"/>
              <a:gd name="connsiteY78" fmla="*/ 533400 h 987425"/>
              <a:gd name="connsiteX79" fmla="*/ 903287 w 1503362"/>
              <a:gd name="connsiteY79" fmla="*/ 485775 h 987425"/>
              <a:gd name="connsiteX80" fmla="*/ 779462 w 1503362"/>
              <a:gd name="connsiteY80" fmla="*/ 428625 h 987425"/>
              <a:gd name="connsiteX81" fmla="*/ 646112 w 1503362"/>
              <a:gd name="connsiteY81" fmla="*/ 352425 h 987425"/>
              <a:gd name="connsiteX82" fmla="*/ 531812 w 1503362"/>
              <a:gd name="connsiteY82" fmla="*/ 238125 h 987425"/>
              <a:gd name="connsiteX83" fmla="*/ 388937 w 1503362"/>
              <a:gd name="connsiteY83" fmla="*/ 228600 h 987425"/>
              <a:gd name="connsiteX84" fmla="*/ 341312 w 1503362"/>
              <a:gd name="connsiteY84" fmla="*/ 276225 h 987425"/>
              <a:gd name="connsiteX85" fmla="*/ 388937 w 1503362"/>
              <a:gd name="connsiteY85" fmla="*/ 400050 h 987425"/>
              <a:gd name="connsiteX86" fmla="*/ 455612 w 1503362"/>
              <a:gd name="connsiteY86" fmla="*/ 485775 h 987425"/>
              <a:gd name="connsiteX87" fmla="*/ 541337 w 1503362"/>
              <a:gd name="connsiteY87" fmla="*/ 485775 h 987425"/>
              <a:gd name="connsiteX88" fmla="*/ 627062 w 1503362"/>
              <a:gd name="connsiteY88" fmla="*/ 552450 h 987425"/>
              <a:gd name="connsiteX89" fmla="*/ 788987 w 1503362"/>
              <a:gd name="connsiteY89" fmla="*/ 571500 h 987425"/>
              <a:gd name="connsiteX90" fmla="*/ 903287 w 1503362"/>
              <a:gd name="connsiteY90" fmla="*/ 647700 h 987425"/>
              <a:gd name="connsiteX91" fmla="*/ 1027112 w 1503362"/>
              <a:gd name="connsiteY91" fmla="*/ 714375 h 987425"/>
              <a:gd name="connsiteX92" fmla="*/ 1150937 w 1503362"/>
              <a:gd name="connsiteY92" fmla="*/ 714375 h 987425"/>
              <a:gd name="connsiteX93" fmla="*/ 1217612 w 1503362"/>
              <a:gd name="connsiteY93" fmla="*/ 723900 h 987425"/>
              <a:gd name="connsiteX94" fmla="*/ 1074737 w 1503362"/>
              <a:gd name="connsiteY94" fmla="*/ 600075 h 987425"/>
              <a:gd name="connsiteX95" fmla="*/ 941387 w 1503362"/>
              <a:gd name="connsiteY95" fmla="*/ 561975 h 987425"/>
              <a:gd name="connsiteX96" fmla="*/ 865187 w 1503362"/>
              <a:gd name="connsiteY96" fmla="*/ 523875 h 987425"/>
              <a:gd name="connsiteX97" fmla="*/ 760412 w 1503362"/>
              <a:gd name="connsiteY97" fmla="*/ 466725 h 987425"/>
              <a:gd name="connsiteX98" fmla="*/ 627062 w 1503362"/>
              <a:gd name="connsiteY98" fmla="*/ 390525 h 987425"/>
              <a:gd name="connsiteX99" fmla="*/ 493712 w 1503362"/>
              <a:gd name="connsiteY99" fmla="*/ 304800 h 987425"/>
              <a:gd name="connsiteX100" fmla="*/ 493712 w 1503362"/>
              <a:gd name="connsiteY100" fmla="*/ 400050 h 987425"/>
              <a:gd name="connsiteX101" fmla="*/ 579437 w 1503362"/>
              <a:gd name="connsiteY101" fmla="*/ 428625 h 987425"/>
              <a:gd name="connsiteX102" fmla="*/ 627062 w 1503362"/>
              <a:gd name="connsiteY102" fmla="*/ 476250 h 987425"/>
              <a:gd name="connsiteX103" fmla="*/ 703262 w 1503362"/>
              <a:gd name="connsiteY103" fmla="*/ 504825 h 987425"/>
              <a:gd name="connsiteX104" fmla="*/ 779462 w 1503362"/>
              <a:gd name="connsiteY104" fmla="*/ 552450 h 987425"/>
              <a:gd name="connsiteX105" fmla="*/ 865187 w 1503362"/>
              <a:gd name="connsiteY105" fmla="*/ 581025 h 987425"/>
              <a:gd name="connsiteX106" fmla="*/ 950912 w 1503362"/>
              <a:gd name="connsiteY106" fmla="*/ 628650 h 987425"/>
              <a:gd name="connsiteX107" fmla="*/ 1093787 w 1503362"/>
              <a:gd name="connsiteY107" fmla="*/ 657225 h 987425"/>
              <a:gd name="connsiteX108" fmla="*/ 1160462 w 1503362"/>
              <a:gd name="connsiteY108" fmla="*/ 657225 h 987425"/>
              <a:gd name="connsiteX109" fmla="*/ 1255712 w 1503362"/>
              <a:gd name="connsiteY109" fmla="*/ 685800 h 987425"/>
              <a:gd name="connsiteX110" fmla="*/ 1417637 w 1503362"/>
              <a:gd name="connsiteY110" fmla="*/ 714375 h 987425"/>
              <a:gd name="connsiteX111" fmla="*/ 1046162 w 1503362"/>
              <a:gd name="connsiteY111" fmla="*/ 809625 h 987425"/>
              <a:gd name="connsiteX112" fmla="*/ 922337 w 1503362"/>
              <a:gd name="connsiteY112" fmla="*/ 628650 h 987425"/>
              <a:gd name="connsiteX113" fmla="*/ 874712 w 1503362"/>
              <a:gd name="connsiteY113" fmla="*/ 428625 h 987425"/>
              <a:gd name="connsiteX114" fmla="*/ 493712 w 1503362"/>
              <a:gd name="connsiteY114" fmla="*/ 266700 h 987425"/>
              <a:gd name="connsiteX115" fmla="*/ 655637 w 1503362"/>
              <a:gd name="connsiteY115" fmla="*/ 542925 h 987425"/>
              <a:gd name="connsiteX116" fmla="*/ 855662 w 1503362"/>
              <a:gd name="connsiteY116" fmla="*/ 600075 h 987425"/>
              <a:gd name="connsiteX117" fmla="*/ 484187 w 1503362"/>
              <a:gd name="connsiteY117" fmla="*/ 228600 h 987425"/>
              <a:gd name="connsiteX118" fmla="*/ 246062 w 1503362"/>
              <a:gd name="connsiteY118" fmla="*/ 257175 h 987425"/>
              <a:gd name="connsiteX119" fmla="*/ 217487 w 1503362"/>
              <a:gd name="connsiteY119" fmla="*/ 428625 h 987425"/>
              <a:gd name="connsiteX120" fmla="*/ 560387 w 1503362"/>
              <a:gd name="connsiteY120" fmla="*/ 447675 h 987425"/>
              <a:gd name="connsiteX121" fmla="*/ 407987 w 1503362"/>
              <a:gd name="connsiteY121" fmla="*/ 304800 h 987425"/>
              <a:gd name="connsiteX122" fmla="*/ 550862 w 1503362"/>
              <a:gd name="connsiteY122" fmla="*/ 333375 h 987425"/>
              <a:gd name="connsiteX123" fmla="*/ 465137 w 1503362"/>
              <a:gd name="connsiteY123" fmla="*/ 47625 h 987425"/>
              <a:gd name="connsiteX124" fmla="*/ 265112 w 1503362"/>
              <a:gd name="connsiteY124" fmla="*/ 47625 h 987425"/>
              <a:gd name="connsiteX125" fmla="*/ 112712 w 1503362"/>
              <a:gd name="connsiteY125" fmla="*/ 85725 h 987425"/>
              <a:gd name="connsiteX126" fmla="*/ 103187 w 1503362"/>
              <a:gd name="connsiteY126" fmla="*/ 276225 h 987425"/>
              <a:gd name="connsiteX127" fmla="*/ 198437 w 1503362"/>
              <a:gd name="connsiteY127" fmla="*/ 476250 h 987425"/>
              <a:gd name="connsiteX128" fmla="*/ 560387 w 1503362"/>
              <a:gd name="connsiteY128" fmla="*/ 714375 h 987425"/>
              <a:gd name="connsiteX129" fmla="*/ 741362 w 1503362"/>
              <a:gd name="connsiteY129" fmla="*/ 733425 h 987425"/>
              <a:gd name="connsiteX130" fmla="*/ 1027112 w 1503362"/>
              <a:gd name="connsiteY130" fmla="*/ 828675 h 987425"/>
              <a:gd name="connsiteX131" fmla="*/ 1198562 w 1503362"/>
              <a:gd name="connsiteY131" fmla="*/ 885825 h 987425"/>
              <a:gd name="connsiteX132" fmla="*/ 1322387 w 1503362"/>
              <a:gd name="connsiteY132" fmla="*/ 838200 h 987425"/>
              <a:gd name="connsiteX133" fmla="*/ 1322387 w 1503362"/>
              <a:gd name="connsiteY133" fmla="*/ 685800 h 987425"/>
              <a:gd name="connsiteX134" fmla="*/ 1055687 w 1503362"/>
              <a:gd name="connsiteY134" fmla="*/ 609600 h 987425"/>
              <a:gd name="connsiteX135" fmla="*/ 808037 w 1503362"/>
              <a:gd name="connsiteY135" fmla="*/ 733425 h 987425"/>
              <a:gd name="connsiteX136" fmla="*/ 627062 w 1503362"/>
              <a:gd name="connsiteY136" fmla="*/ 771525 h 987425"/>
              <a:gd name="connsiteX137" fmla="*/ 493712 w 1503362"/>
              <a:gd name="connsiteY137" fmla="*/ 685800 h 987425"/>
              <a:gd name="connsiteX138" fmla="*/ 550862 w 1503362"/>
              <a:gd name="connsiteY138" fmla="*/ 495300 h 987425"/>
              <a:gd name="connsiteX139" fmla="*/ 655637 w 1503362"/>
              <a:gd name="connsiteY139" fmla="*/ 409575 h 987425"/>
              <a:gd name="connsiteX140" fmla="*/ 646112 w 1503362"/>
              <a:gd name="connsiteY140" fmla="*/ 209550 h 987425"/>
              <a:gd name="connsiteX141" fmla="*/ 398462 w 1503362"/>
              <a:gd name="connsiteY141" fmla="*/ 200025 h 987425"/>
              <a:gd name="connsiteX142" fmla="*/ 284162 w 1503362"/>
              <a:gd name="connsiteY142" fmla="*/ 371475 h 987425"/>
              <a:gd name="connsiteX143" fmla="*/ 588962 w 1503362"/>
              <a:gd name="connsiteY143" fmla="*/ 523875 h 987425"/>
              <a:gd name="connsiteX144" fmla="*/ 827087 w 1503362"/>
              <a:gd name="connsiteY144" fmla="*/ 428625 h 987425"/>
              <a:gd name="connsiteX145" fmla="*/ 998537 w 1503362"/>
              <a:gd name="connsiteY145" fmla="*/ 523875 h 987425"/>
              <a:gd name="connsiteX146" fmla="*/ 1017587 w 1503362"/>
              <a:gd name="connsiteY146" fmla="*/ 838200 h 987425"/>
              <a:gd name="connsiteX147" fmla="*/ 1265237 w 1503362"/>
              <a:gd name="connsiteY147" fmla="*/ 904875 h 987425"/>
              <a:gd name="connsiteX148" fmla="*/ 1360487 w 1503362"/>
              <a:gd name="connsiteY148" fmla="*/ 752475 h 987425"/>
              <a:gd name="connsiteX149" fmla="*/ 941387 w 1503362"/>
              <a:gd name="connsiteY149" fmla="*/ 523875 h 987425"/>
              <a:gd name="connsiteX150" fmla="*/ 484187 w 1503362"/>
              <a:gd name="connsiteY150" fmla="*/ 419100 h 987425"/>
              <a:gd name="connsiteX151" fmla="*/ 255587 w 1503362"/>
              <a:gd name="connsiteY151" fmla="*/ 419100 h 987425"/>
              <a:gd name="connsiteX152" fmla="*/ 112712 w 1503362"/>
              <a:gd name="connsiteY152" fmla="*/ 276225 h 987425"/>
              <a:gd name="connsiteX153" fmla="*/ 55562 w 1503362"/>
              <a:gd name="connsiteY153" fmla="*/ 142875 h 987425"/>
              <a:gd name="connsiteX154" fmla="*/ 246062 w 1503362"/>
              <a:gd name="connsiteY154" fmla="*/ 95250 h 987425"/>
              <a:gd name="connsiteX155" fmla="*/ 455612 w 1503362"/>
              <a:gd name="connsiteY155" fmla="*/ 66675 h 987425"/>
              <a:gd name="connsiteX156" fmla="*/ 503237 w 1503362"/>
              <a:gd name="connsiteY156" fmla="*/ 304800 h 987425"/>
              <a:gd name="connsiteX157" fmla="*/ 693737 w 1503362"/>
              <a:gd name="connsiteY157" fmla="*/ 409575 h 9874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</a:cxnLst>
            <a:rect l="l" t="t" r="r" b="b"/>
            <a:pathLst>
              <a:path w="1503362" h="987425">
                <a:moveTo>
                  <a:pt x="350837" y="19050"/>
                </a:moveTo>
                <a:cubicBezTo>
                  <a:pt x="230981" y="49212"/>
                  <a:pt x="111125" y="79375"/>
                  <a:pt x="55562" y="114300"/>
                </a:cubicBezTo>
                <a:cubicBezTo>
                  <a:pt x="0" y="149225"/>
                  <a:pt x="23812" y="196850"/>
                  <a:pt x="17462" y="228600"/>
                </a:cubicBezTo>
                <a:cubicBezTo>
                  <a:pt x="11112" y="260350"/>
                  <a:pt x="1587" y="273050"/>
                  <a:pt x="17462" y="304800"/>
                </a:cubicBezTo>
                <a:cubicBezTo>
                  <a:pt x="33337" y="336550"/>
                  <a:pt x="82550" y="376238"/>
                  <a:pt x="112712" y="419100"/>
                </a:cubicBezTo>
                <a:cubicBezTo>
                  <a:pt x="142874" y="461962"/>
                  <a:pt x="146050" y="515938"/>
                  <a:pt x="198437" y="561975"/>
                </a:cubicBezTo>
                <a:cubicBezTo>
                  <a:pt x="250824" y="608012"/>
                  <a:pt x="341312" y="654050"/>
                  <a:pt x="427037" y="695325"/>
                </a:cubicBezTo>
                <a:cubicBezTo>
                  <a:pt x="512762" y="736600"/>
                  <a:pt x="609600" y="766763"/>
                  <a:pt x="712787" y="809625"/>
                </a:cubicBezTo>
                <a:cubicBezTo>
                  <a:pt x="815974" y="852487"/>
                  <a:pt x="946149" y="927100"/>
                  <a:pt x="1046162" y="952500"/>
                </a:cubicBezTo>
                <a:cubicBezTo>
                  <a:pt x="1146175" y="977900"/>
                  <a:pt x="1239837" y="987425"/>
                  <a:pt x="1312862" y="962025"/>
                </a:cubicBezTo>
                <a:cubicBezTo>
                  <a:pt x="1385887" y="936625"/>
                  <a:pt x="1465262" y="863600"/>
                  <a:pt x="1484312" y="800100"/>
                </a:cubicBezTo>
                <a:cubicBezTo>
                  <a:pt x="1503362" y="736600"/>
                  <a:pt x="1450974" y="625475"/>
                  <a:pt x="1427162" y="581025"/>
                </a:cubicBezTo>
                <a:cubicBezTo>
                  <a:pt x="1403350" y="536575"/>
                  <a:pt x="1389062" y="555625"/>
                  <a:pt x="1341437" y="533400"/>
                </a:cubicBezTo>
                <a:cubicBezTo>
                  <a:pt x="1293812" y="511175"/>
                  <a:pt x="1193799" y="471487"/>
                  <a:pt x="1141412" y="447675"/>
                </a:cubicBezTo>
                <a:cubicBezTo>
                  <a:pt x="1089025" y="423863"/>
                  <a:pt x="1076324" y="415925"/>
                  <a:pt x="1027112" y="390525"/>
                </a:cubicBezTo>
                <a:cubicBezTo>
                  <a:pt x="977900" y="365125"/>
                  <a:pt x="900112" y="334963"/>
                  <a:pt x="846137" y="295275"/>
                </a:cubicBezTo>
                <a:cubicBezTo>
                  <a:pt x="792162" y="255588"/>
                  <a:pt x="703262" y="152400"/>
                  <a:pt x="703262" y="152400"/>
                </a:cubicBezTo>
                <a:cubicBezTo>
                  <a:pt x="663575" y="112713"/>
                  <a:pt x="646112" y="74612"/>
                  <a:pt x="608012" y="57150"/>
                </a:cubicBezTo>
                <a:cubicBezTo>
                  <a:pt x="569912" y="39688"/>
                  <a:pt x="512762" y="46037"/>
                  <a:pt x="474662" y="47625"/>
                </a:cubicBezTo>
                <a:cubicBezTo>
                  <a:pt x="436562" y="49213"/>
                  <a:pt x="379412" y="66675"/>
                  <a:pt x="379412" y="66675"/>
                </a:cubicBezTo>
                <a:cubicBezTo>
                  <a:pt x="341312" y="74612"/>
                  <a:pt x="287337" y="79375"/>
                  <a:pt x="246062" y="95250"/>
                </a:cubicBezTo>
                <a:cubicBezTo>
                  <a:pt x="204787" y="111125"/>
                  <a:pt x="157162" y="133350"/>
                  <a:pt x="131762" y="161925"/>
                </a:cubicBezTo>
                <a:cubicBezTo>
                  <a:pt x="106362" y="190500"/>
                  <a:pt x="90487" y="233363"/>
                  <a:pt x="93662" y="266700"/>
                </a:cubicBezTo>
                <a:cubicBezTo>
                  <a:pt x="96837" y="300037"/>
                  <a:pt x="119062" y="315913"/>
                  <a:pt x="150812" y="361950"/>
                </a:cubicBezTo>
                <a:cubicBezTo>
                  <a:pt x="182562" y="407987"/>
                  <a:pt x="223837" y="492125"/>
                  <a:pt x="284162" y="542925"/>
                </a:cubicBezTo>
                <a:cubicBezTo>
                  <a:pt x="344487" y="593725"/>
                  <a:pt x="438150" y="633413"/>
                  <a:pt x="512762" y="666750"/>
                </a:cubicBezTo>
                <a:cubicBezTo>
                  <a:pt x="587375" y="700088"/>
                  <a:pt x="674687" y="719138"/>
                  <a:pt x="731837" y="742950"/>
                </a:cubicBezTo>
                <a:cubicBezTo>
                  <a:pt x="788987" y="766762"/>
                  <a:pt x="806450" y="788988"/>
                  <a:pt x="855662" y="809625"/>
                </a:cubicBezTo>
                <a:cubicBezTo>
                  <a:pt x="904874" y="830262"/>
                  <a:pt x="960437" y="854075"/>
                  <a:pt x="1027112" y="866775"/>
                </a:cubicBezTo>
                <a:cubicBezTo>
                  <a:pt x="1093787" y="879475"/>
                  <a:pt x="1196975" y="890588"/>
                  <a:pt x="1255712" y="885825"/>
                </a:cubicBezTo>
                <a:cubicBezTo>
                  <a:pt x="1314450" y="881063"/>
                  <a:pt x="1346200" y="863600"/>
                  <a:pt x="1379537" y="838200"/>
                </a:cubicBezTo>
                <a:cubicBezTo>
                  <a:pt x="1412874" y="812800"/>
                  <a:pt x="1447799" y="763588"/>
                  <a:pt x="1455737" y="733425"/>
                </a:cubicBezTo>
                <a:cubicBezTo>
                  <a:pt x="1463675" y="703262"/>
                  <a:pt x="1450975" y="682625"/>
                  <a:pt x="1427162" y="657225"/>
                </a:cubicBezTo>
                <a:cubicBezTo>
                  <a:pt x="1403350" y="631825"/>
                  <a:pt x="1360487" y="606425"/>
                  <a:pt x="1312862" y="581025"/>
                </a:cubicBezTo>
                <a:cubicBezTo>
                  <a:pt x="1265237" y="555625"/>
                  <a:pt x="1193800" y="531813"/>
                  <a:pt x="1141412" y="504825"/>
                </a:cubicBezTo>
                <a:cubicBezTo>
                  <a:pt x="1089025" y="477838"/>
                  <a:pt x="1055687" y="447675"/>
                  <a:pt x="998537" y="419100"/>
                </a:cubicBezTo>
                <a:cubicBezTo>
                  <a:pt x="941387" y="390525"/>
                  <a:pt x="855662" y="371475"/>
                  <a:pt x="798512" y="333375"/>
                </a:cubicBezTo>
                <a:cubicBezTo>
                  <a:pt x="741362" y="295275"/>
                  <a:pt x="693737" y="231775"/>
                  <a:pt x="655637" y="190500"/>
                </a:cubicBezTo>
                <a:cubicBezTo>
                  <a:pt x="617537" y="149225"/>
                  <a:pt x="596900" y="101600"/>
                  <a:pt x="569912" y="85725"/>
                </a:cubicBezTo>
                <a:cubicBezTo>
                  <a:pt x="542925" y="69850"/>
                  <a:pt x="522287" y="90488"/>
                  <a:pt x="493712" y="95250"/>
                </a:cubicBezTo>
                <a:cubicBezTo>
                  <a:pt x="465137" y="100012"/>
                  <a:pt x="428624" y="107950"/>
                  <a:pt x="398462" y="114300"/>
                </a:cubicBezTo>
                <a:cubicBezTo>
                  <a:pt x="368300" y="120650"/>
                  <a:pt x="354012" y="119063"/>
                  <a:pt x="312737" y="133350"/>
                </a:cubicBezTo>
                <a:cubicBezTo>
                  <a:pt x="271462" y="147638"/>
                  <a:pt x="177799" y="173038"/>
                  <a:pt x="150812" y="200025"/>
                </a:cubicBezTo>
                <a:cubicBezTo>
                  <a:pt x="123825" y="227012"/>
                  <a:pt x="141287" y="265113"/>
                  <a:pt x="150812" y="295275"/>
                </a:cubicBezTo>
                <a:cubicBezTo>
                  <a:pt x="160337" y="325437"/>
                  <a:pt x="187324" y="354012"/>
                  <a:pt x="207962" y="381000"/>
                </a:cubicBezTo>
                <a:cubicBezTo>
                  <a:pt x="228600" y="407988"/>
                  <a:pt x="246062" y="434975"/>
                  <a:pt x="274637" y="457200"/>
                </a:cubicBezTo>
                <a:cubicBezTo>
                  <a:pt x="303212" y="479425"/>
                  <a:pt x="334962" y="487362"/>
                  <a:pt x="379412" y="514350"/>
                </a:cubicBezTo>
                <a:cubicBezTo>
                  <a:pt x="423862" y="541338"/>
                  <a:pt x="487362" y="592138"/>
                  <a:pt x="541337" y="619125"/>
                </a:cubicBezTo>
                <a:cubicBezTo>
                  <a:pt x="595312" y="646112"/>
                  <a:pt x="650875" y="654050"/>
                  <a:pt x="703262" y="676275"/>
                </a:cubicBezTo>
                <a:cubicBezTo>
                  <a:pt x="755649" y="698500"/>
                  <a:pt x="798512" y="727075"/>
                  <a:pt x="855662" y="752475"/>
                </a:cubicBezTo>
                <a:cubicBezTo>
                  <a:pt x="912812" y="777875"/>
                  <a:pt x="987425" y="815975"/>
                  <a:pt x="1046162" y="828675"/>
                </a:cubicBezTo>
                <a:cubicBezTo>
                  <a:pt x="1104900" y="841375"/>
                  <a:pt x="1165225" y="823913"/>
                  <a:pt x="1208087" y="828675"/>
                </a:cubicBezTo>
                <a:cubicBezTo>
                  <a:pt x="1250950" y="833438"/>
                  <a:pt x="1281112" y="865188"/>
                  <a:pt x="1303337" y="857250"/>
                </a:cubicBezTo>
                <a:cubicBezTo>
                  <a:pt x="1325562" y="849313"/>
                  <a:pt x="1331912" y="808037"/>
                  <a:pt x="1341437" y="781050"/>
                </a:cubicBezTo>
                <a:cubicBezTo>
                  <a:pt x="1350962" y="754063"/>
                  <a:pt x="1368424" y="720725"/>
                  <a:pt x="1360487" y="695325"/>
                </a:cubicBezTo>
                <a:cubicBezTo>
                  <a:pt x="1352550" y="669925"/>
                  <a:pt x="1319212" y="649288"/>
                  <a:pt x="1293812" y="628650"/>
                </a:cubicBezTo>
                <a:cubicBezTo>
                  <a:pt x="1268412" y="608012"/>
                  <a:pt x="1241424" y="588962"/>
                  <a:pt x="1208087" y="571500"/>
                </a:cubicBezTo>
                <a:cubicBezTo>
                  <a:pt x="1174750" y="554038"/>
                  <a:pt x="1135062" y="546100"/>
                  <a:pt x="1093787" y="523875"/>
                </a:cubicBezTo>
                <a:cubicBezTo>
                  <a:pt x="1052512" y="501650"/>
                  <a:pt x="1009649" y="460375"/>
                  <a:pt x="960437" y="438150"/>
                </a:cubicBezTo>
                <a:cubicBezTo>
                  <a:pt x="911225" y="415925"/>
                  <a:pt x="841374" y="411162"/>
                  <a:pt x="798512" y="390525"/>
                </a:cubicBezTo>
                <a:cubicBezTo>
                  <a:pt x="755650" y="369888"/>
                  <a:pt x="731837" y="336550"/>
                  <a:pt x="703262" y="314325"/>
                </a:cubicBezTo>
                <a:cubicBezTo>
                  <a:pt x="674687" y="292100"/>
                  <a:pt x="652462" y="284163"/>
                  <a:pt x="627062" y="257175"/>
                </a:cubicBezTo>
                <a:cubicBezTo>
                  <a:pt x="601662" y="230188"/>
                  <a:pt x="579437" y="171450"/>
                  <a:pt x="550862" y="152400"/>
                </a:cubicBezTo>
                <a:cubicBezTo>
                  <a:pt x="522287" y="133350"/>
                  <a:pt x="493712" y="136525"/>
                  <a:pt x="455612" y="142875"/>
                </a:cubicBezTo>
                <a:cubicBezTo>
                  <a:pt x="417512" y="149225"/>
                  <a:pt x="358774" y="176213"/>
                  <a:pt x="322262" y="190500"/>
                </a:cubicBezTo>
                <a:cubicBezTo>
                  <a:pt x="285750" y="204787"/>
                  <a:pt x="250824" y="204788"/>
                  <a:pt x="236537" y="228600"/>
                </a:cubicBezTo>
                <a:cubicBezTo>
                  <a:pt x="222250" y="252412"/>
                  <a:pt x="223837" y="309563"/>
                  <a:pt x="236537" y="333375"/>
                </a:cubicBezTo>
                <a:cubicBezTo>
                  <a:pt x="249237" y="357188"/>
                  <a:pt x="288925" y="357188"/>
                  <a:pt x="312737" y="371475"/>
                </a:cubicBezTo>
                <a:cubicBezTo>
                  <a:pt x="336549" y="385762"/>
                  <a:pt x="357187" y="396875"/>
                  <a:pt x="379412" y="419100"/>
                </a:cubicBezTo>
                <a:cubicBezTo>
                  <a:pt x="401637" y="441325"/>
                  <a:pt x="412750" y="482600"/>
                  <a:pt x="446087" y="504825"/>
                </a:cubicBezTo>
                <a:cubicBezTo>
                  <a:pt x="479424" y="527050"/>
                  <a:pt x="533400" y="533400"/>
                  <a:pt x="579437" y="552450"/>
                </a:cubicBezTo>
                <a:cubicBezTo>
                  <a:pt x="625474" y="571500"/>
                  <a:pt x="722312" y="619125"/>
                  <a:pt x="722312" y="619125"/>
                </a:cubicBezTo>
                <a:lnTo>
                  <a:pt x="865187" y="685800"/>
                </a:lnTo>
                <a:cubicBezTo>
                  <a:pt x="911224" y="708025"/>
                  <a:pt x="955675" y="735013"/>
                  <a:pt x="998537" y="752475"/>
                </a:cubicBezTo>
                <a:cubicBezTo>
                  <a:pt x="1041399" y="769937"/>
                  <a:pt x="1085850" y="787400"/>
                  <a:pt x="1122362" y="790575"/>
                </a:cubicBezTo>
                <a:cubicBezTo>
                  <a:pt x="1158874" y="793750"/>
                  <a:pt x="1192212" y="788988"/>
                  <a:pt x="1217612" y="771525"/>
                </a:cubicBezTo>
                <a:cubicBezTo>
                  <a:pt x="1243012" y="754062"/>
                  <a:pt x="1276350" y="709613"/>
                  <a:pt x="1274762" y="685800"/>
                </a:cubicBezTo>
                <a:cubicBezTo>
                  <a:pt x="1273174" y="661987"/>
                  <a:pt x="1246187" y="654050"/>
                  <a:pt x="1208087" y="628650"/>
                </a:cubicBezTo>
                <a:cubicBezTo>
                  <a:pt x="1169987" y="603250"/>
                  <a:pt x="1096962" y="557212"/>
                  <a:pt x="1046162" y="533400"/>
                </a:cubicBezTo>
                <a:cubicBezTo>
                  <a:pt x="995362" y="509588"/>
                  <a:pt x="947737" y="503237"/>
                  <a:pt x="903287" y="485775"/>
                </a:cubicBezTo>
                <a:cubicBezTo>
                  <a:pt x="858837" y="468313"/>
                  <a:pt x="822324" y="450850"/>
                  <a:pt x="779462" y="428625"/>
                </a:cubicBezTo>
                <a:cubicBezTo>
                  <a:pt x="736600" y="406400"/>
                  <a:pt x="687387" y="384175"/>
                  <a:pt x="646112" y="352425"/>
                </a:cubicBezTo>
                <a:cubicBezTo>
                  <a:pt x="604837" y="320675"/>
                  <a:pt x="574674" y="258762"/>
                  <a:pt x="531812" y="238125"/>
                </a:cubicBezTo>
                <a:cubicBezTo>
                  <a:pt x="488950" y="217488"/>
                  <a:pt x="420687" y="222250"/>
                  <a:pt x="388937" y="228600"/>
                </a:cubicBezTo>
                <a:cubicBezTo>
                  <a:pt x="357187" y="234950"/>
                  <a:pt x="341312" y="247650"/>
                  <a:pt x="341312" y="276225"/>
                </a:cubicBezTo>
                <a:cubicBezTo>
                  <a:pt x="341312" y="304800"/>
                  <a:pt x="369887" y="365125"/>
                  <a:pt x="388937" y="400050"/>
                </a:cubicBezTo>
                <a:cubicBezTo>
                  <a:pt x="407987" y="434975"/>
                  <a:pt x="430212" y="471488"/>
                  <a:pt x="455612" y="485775"/>
                </a:cubicBezTo>
                <a:cubicBezTo>
                  <a:pt x="481012" y="500062"/>
                  <a:pt x="512762" y="474663"/>
                  <a:pt x="541337" y="485775"/>
                </a:cubicBezTo>
                <a:cubicBezTo>
                  <a:pt x="569912" y="496887"/>
                  <a:pt x="585787" y="538163"/>
                  <a:pt x="627062" y="552450"/>
                </a:cubicBezTo>
                <a:cubicBezTo>
                  <a:pt x="668337" y="566738"/>
                  <a:pt x="742950" y="555625"/>
                  <a:pt x="788987" y="571500"/>
                </a:cubicBezTo>
                <a:cubicBezTo>
                  <a:pt x="835025" y="587375"/>
                  <a:pt x="863600" y="623888"/>
                  <a:pt x="903287" y="647700"/>
                </a:cubicBezTo>
                <a:cubicBezTo>
                  <a:pt x="942975" y="671513"/>
                  <a:pt x="985837" y="703263"/>
                  <a:pt x="1027112" y="714375"/>
                </a:cubicBezTo>
                <a:cubicBezTo>
                  <a:pt x="1068387" y="725487"/>
                  <a:pt x="1119187" y="712787"/>
                  <a:pt x="1150937" y="714375"/>
                </a:cubicBezTo>
                <a:cubicBezTo>
                  <a:pt x="1182687" y="715963"/>
                  <a:pt x="1230312" y="742950"/>
                  <a:pt x="1217612" y="723900"/>
                </a:cubicBezTo>
                <a:cubicBezTo>
                  <a:pt x="1204912" y="704850"/>
                  <a:pt x="1120775" y="627063"/>
                  <a:pt x="1074737" y="600075"/>
                </a:cubicBezTo>
                <a:cubicBezTo>
                  <a:pt x="1028699" y="573087"/>
                  <a:pt x="976312" y="574675"/>
                  <a:pt x="941387" y="561975"/>
                </a:cubicBezTo>
                <a:cubicBezTo>
                  <a:pt x="906462" y="549275"/>
                  <a:pt x="895349" y="539750"/>
                  <a:pt x="865187" y="523875"/>
                </a:cubicBezTo>
                <a:cubicBezTo>
                  <a:pt x="835025" y="508000"/>
                  <a:pt x="800099" y="488950"/>
                  <a:pt x="760412" y="466725"/>
                </a:cubicBezTo>
                <a:cubicBezTo>
                  <a:pt x="720725" y="444500"/>
                  <a:pt x="671512" y="417513"/>
                  <a:pt x="627062" y="390525"/>
                </a:cubicBezTo>
                <a:cubicBezTo>
                  <a:pt x="582612" y="363537"/>
                  <a:pt x="515937" y="303213"/>
                  <a:pt x="493712" y="304800"/>
                </a:cubicBezTo>
                <a:cubicBezTo>
                  <a:pt x="471487" y="306387"/>
                  <a:pt x="479425" y="379413"/>
                  <a:pt x="493712" y="400050"/>
                </a:cubicBezTo>
                <a:cubicBezTo>
                  <a:pt x="507999" y="420687"/>
                  <a:pt x="557212" y="415925"/>
                  <a:pt x="579437" y="428625"/>
                </a:cubicBezTo>
                <a:cubicBezTo>
                  <a:pt x="601662" y="441325"/>
                  <a:pt x="606425" y="463550"/>
                  <a:pt x="627062" y="476250"/>
                </a:cubicBezTo>
                <a:cubicBezTo>
                  <a:pt x="647699" y="488950"/>
                  <a:pt x="677862" y="492125"/>
                  <a:pt x="703262" y="504825"/>
                </a:cubicBezTo>
                <a:cubicBezTo>
                  <a:pt x="728662" y="517525"/>
                  <a:pt x="752475" y="539750"/>
                  <a:pt x="779462" y="552450"/>
                </a:cubicBezTo>
                <a:cubicBezTo>
                  <a:pt x="806449" y="565150"/>
                  <a:pt x="836612" y="568325"/>
                  <a:pt x="865187" y="581025"/>
                </a:cubicBezTo>
                <a:cubicBezTo>
                  <a:pt x="893762" y="593725"/>
                  <a:pt x="912812" y="615950"/>
                  <a:pt x="950912" y="628650"/>
                </a:cubicBezTo>
                <a:cubicBezTo>
                  <a:pt x="989012" y="641350"/>
                  <a:pt x="1058862" y="652463"/>
                  <a:pt x="1093787" y="657225"/>
                </a:cubicBezTo>
                <a:cubicBezTo>
                  <a:pt x="1128712" y="661988"/>
                  <a:pt x="1133475" y="652463"/>
                  <a:pt x="1160462" y="657225"/>
                </a:cubicBezTo>
                <a:cubicBezTo>
                  <a:pt x="1187449" y="661987"/>
                  <a:pt x="1212850" y="676275"/>
                  <a:pt x="1255712" y="685800"/>
                </a:cubicBezTo>
                <a:cubicBezTo>
                  <a:pt x="1298574" y="695325"/>
                  <a:pt x="1452562" y="693737"/>
                  <a:pt x="1417637" y="714375"/>
                </a:cubicBezTo>
                <a:cubicBezTo>
                  <a:pt x="1382712" y="735013"/>
                  <a:pt x="1128712" y="823912"/>
                  <a:pt x="1046162" y="809625"/>
                </a:cubicBezTo>
                <a:cubicBezTo>
                  <a:pt x="963612" y="795338"/>
                  <a:pt x="950912" y="692150"/>
                  <a:pt x="922337" y="628650"/>
                </a:cubicBezTo>
                <a:cubicBezTo>
                  <a:pt x="893762" y="565150"/>
                  <a:pt x="946149" y="488950"/>
                  <a:pt x="874712" y="428625"/>
                </a:cubicBezTo>
                <a:cubicBezTo>
                  <a:pt x="803275" y="368300"/>
                  <a:pt x="530224" y="247650"/>
                  <a:pt x="493712" y="266700"/>
                </a:cubicBezTo>
                <a:cubicBezTo>
                  <a:pt x="457200" y="285750"/>
                  <a:pt x="595312" y="487362"/>
                  <a:pt x="655637" y="542925"/>
                </a:cubicBezTo>
                <a:cubicBezTo>
                  <a:pt x="715962" y="598488"/>
                  <a:pt x="884237" y="652462"/>
                  <a:pt x="855662" y="600075"/>
                </a:cubicBezTo>
                <a:cubicBezTo>
                  <a:pt x="827087" y="547688"/>
                  <a:pt x="585787" y="285750"/>
                  <a:pt x="484187" y="228600"/>
                </a:cubicBezTo>
                <a:cubicBezTo>
                  <a:pt x="382587" y="171450"/>
                  <a:pt x="290512" y="223838"/>
                  <a:pt x="246062" y="257175"/>
                </a:cubicBezTo>
                <a:cubicBezTo>
                  <a:pt x="201612" y="290512"/>
                  <a:pt x="165100" y="396875"/>
                  <a:pt x="217487" y="428625"/>
                </a:cubicBezTo>
                <a:cubicBezTo>
                  <a:pt x="269874" y="460375"/>
                  <a:pt x="528637" y="468312"/>
                  <a:pt x="560387" y="447675"/>
                </a:cubicBezTo>
                <a:cubicBezTo>
                  <a:pt x="592137" y="427038"/>
                  <a:pt x="409574" y="323850"/>
                  <a:pt x="407987" y="304800"/>
                </a:cubicBezTo>
                <a:cubicBezTo>
                  <a:pt x="406400" y="285750"/>
                  <a:pt x="541337" y="376237"/>
                  <a:pt x="550862" y="333375"/>
                </a:cubicBezTo>
                <a:cubicBezTo>
                  <a:pt x="560387" y="290513"/>
                  <a:pt x="512762" y="95250"/>
                  <a:pt x="465137" y="47625"/>
                </a:cubicBezTo>
                <a:cubicBezTo>
                  <a:pt x="417512" y="0"/>
                  <a:pt x="323849" y="41275"/>
                  <a:pt x="265112" y="47625"/>
                </a:cubicBezTo>
                <a:cubicBezTo>
                  <a:pt x="206375" y="53975"/>
                  <a:pt x="139699" y="47625"/>
                  <a:pt x="112712" y="85725"/>
                </a:cubicBezTo>
                <a:cubicBezTo>
                  <a:pt x="85725" y="123825"/>
                  <a:pt x="88900" y="211138"/>
                  <a:pt x="103187" y="276225"/>
                </a:cubicBezTo>
                <a:cubicBezTo>
                  <a:pt x="117474" y="341312"/>
                  <a:pt x="122237" y="403225"/>
                  <a:pt x="198437" y="476250"/>
                </a:cubicBezTo>
                <a:cubicBezTo>
                  <a:pt x="274637" y="549275"/>
                  <a:pt x="469899" y="671512"/>
                  <a:pt x="560387" y="714375"/>
                </a:cubicBezTo>
                <a:cubicBezTo>
                  <a:pt x="650875" y="757238"/>
                  <a:pt x="663575" y="714375"/>
                  <a:pt x="741362" y="733425"/>
                </a:cubicBezTo>
                <a:cubicBezTo>
                  <a:pt x="819149" y="752475"/>
                  <a:pt x="1027112" y="828675"/>
                  <a:pt x="1027112" y="828675"/>
                </a:cubicBezTo>
                <a:cubicBezTo>
                  <a:pt x="1103312" y="854075"/>
                  <a:pt x="1149350" y="884238"/>
                  <a:pt x="1198562" y="885825"/>
                </a:cubicBezTo>
                <a:cubicBezTo>
                  <a:pt x="1247774" y="887412"/>
                  <a:pt x="1301750" y="871538"/>
                  <a:pt x="1322387" y="838200"/>
                </a:cubicBezTo>
                <a:cubicBezTo>
                  <a:pt x="1343025" y="804863"/>
                  <a:pt x="1366837" y="723900"/>
                  <a:pt x="1322387" y="685800"/>
                </a:cubicBezTo>
                <a:cubicBezTo>
                  <a:pt x="1277937" y="647700"/>
                  <a:pt x="1141412" y="601663"/>
                  <a:pt x="1055687" y="609600"/>
                </a:cubicBezTo>
                <a:cubicBezTo>
                  <a:pt x="969962" y="617537"/>
                  <a:pt x="879474" y="706438"/>
                  <a:pt x="808037" y="733425"/>
                </a:cubicBezTo>
                <a:cubicBezTo>
                  <a:pt x="736600" y="760412"/>
                  <a:pt x="679449" y="779462"/>
                  <a:pt x="627062" y="771525"/>
                </a:cubicBezTo>
                <a:cubicBezTo>
                  <a:pt x="574675" y="763588"/>
                  <a:pt x="506412" y="731837"/>
                  <a:pt x="493712" y="685800"/>
                </a:cubicBezTo>
                <a:cubicBezTo>
                  <a:pt x="481012" y="639763"/>
                  <a:pt x="523874" y="541338"/>
                  <a:pt x="550862" y="495300"/>
                </a:cubicBezTo>
                <a:cubicBezTo>
                  <a:pt x="577850" y="449262"/>
                  <a:pt x="639762" y="457200"/>
                  <a:pt x="655637" y="409575"/>
                </a:cubicBezTo>
                <a:cubicBezTo>
                  <a:pt x="671512" y="361950"/>
                  <a:pt x="688974" y="244475"/>
                  <a:pt x="646112" y="209550"/>
                </a:cubicBezTo>
                <a:cubicBezTo>
                  <a:pt x="603250" y="174625"/>
                  <a:pt x="458787" y="173038"/>
                  <a:pt x="398462" y="200025"/>
                </a:cubicBezTo>
                <a:cubicBezTo>
                  <a:pt x="338137" y="227012"/>
                  <a:pt x="252412" y="317500"/>
                  <a:pt x="284162" y="371475"/>
                </a:cubicBezTo>
                <a:cubicBezTo>
                  <a:pt x="315912" y="425450"/>
                  <a:pt x="498475" y="514350"/>
                  <a:pt x="588962" y="523875"/>
                </a:cubicBezTo>
                <a:cubicBezTo>
                  <a:pt x="679450" y="533400"/>
                  <a:pt x="758825" y="428625"/>
                  <a:pt x="827087" y="428625"/>
                </a:cubicBezTo>
                <a:cubicBezTo>
                  <a:pt x="895349" y="428625"/>
                  <a:pt x="966787" y="455613"/>
                  <a:pt x="998537" y="523875"/>
                </a:cubicBezTo>
                <a:cubicBezTo>
                  <a:pt x="1030287" y="592138"/>
                  <a:pt x="973137" y="774700"/>
                  <a:pt x="1017587" y="838200"/>
                </a:cubicBezTo>
                <a:cubicBezTo>
                  <a:pt x="1062037" y="901700"/>
                  <a:pt x="1208087" y="919163"/>
                  <a:pt x="1265237" y="904875"/>
                </a:cubicBezTo>
                <a:cubicBezTo>
                  <a:pt x="1322387" y="890588"/>
                  <a:pt x="1414462" y="815975"/>
                  <a:pt x="1360487" y="752475"/>
                </a:cubicBezTo>
                <a:cubicBezTo>
                  <a:pt x="1306512" y="688975"/>
                  <a:pt x="1087437" y="579437"/>
                  <a:pt x="941387" y="523875"/>
                </a:cubicBezTo>
                <a:cubicBezTo>
                  <a:pt x="795337" y="468313"/>
                  <a:pt x="598487" y="436562"/>
                  <a:pt x="484187" y="419100"/>
                </a:cubicBezTo>
                <a:cubicBezTo>
                  <a:pt x="369887" y="401638"/>
                  <a:pt x="317499" y="442912"/>
                  <a:pt x="255587" y="419100"/>
                </a:cubicBezTo>
                <a:cubicBezTo>
                  <a:pt x="193675" y="395288"/>
                  <a:pt x="146050" y="322263"/>
                  <a:pt x="112712" y="276225"/>
                </a:cubicBezTo>
                <a:cubicBezTo>
                  <a:pt x="79375" y="230188"/>
                  <a:pt x="33337" y="173037"/>
                  <a:pt x="55562" y="142875"/>
                </a:cubicBezTo>
                <a:cubicBezTo>
                  <a:pt x="77787" y="112713"/>
                  <a:pt x="179387" y="107950"/>
                  <a:pt x="246062" y="95250"/>
                </a:cubicBezTo>
                <a:cubicBezTo>
                  <a:pt x="312737" y="82550"/>
                  <a:pt x="412750" y="31750"/>
                  <a:pt x="455612" y="66675"/>
                </a:cubicBezTo>
                <a:cubicBezTo>
                  <a:pt x="498474" y="101600"/>
                  <a:pt x="463550" y="247650"/>
                  <a:pt x="503237" y="304800"/>
                </a:cubicBezTo>
                <a:cubicBezTo>
                  <a:pt x="542925" y="361950"/>
                  <a:pt x="618331" y="385762"/>
                  <a:pt x="693737" y="409575"/>
                </a:cubicBezTo>
              </a:path>
            </a:pathLst>
          </a:custGeom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Полилиния 27"/>
          <p:cNvSpPr/>
          <p:nvPr/>
        </p:nvSpPr>
        <p:spPr>
          <a:xfrm>
            <a:off x="6007100" y="1309688"/>
            <a:ext cx="1350963" cy="452437"/>
          </a:xfrm>
          <a:custGeom>
            <a:avLst/>
            <a:gdLst>
              <a:gd name="connsiteX0" fmla="*/ 60325 w 1350963"/>
              <a:gd name="connsiteY0" fmla="*/ 223837 h 452437"/>
              <a:gd name="connsiteX1" fmla="*/ 231775 w 1350963"/>
              <a:gd name="connsiteY1" fmla="*/ 138112 h 452437"/>
              <a:gd name="connsiteX2" fmla="*/ 317500 w 1350963"/>
              <a:gd name="connsiteY2" fmla="*/ 119062 h 452437"/>
              <a:gd name="connsiteX3" fmla="*/ 460375 w 1350963"/>
              <a:gd name="connsiteY3" fmla="*/ 80962 h 452437"/>
              <a:gd name="connsiteX4" fmla="*/ 688975 w 1350963"/>
              <a:gd name="connsiteY4" fmla="*/ 42862 h 452437"/>
              <a:gd name="connsiteX5" fmla="*/ 841375 w 1350963"/>
              <a:gd name="connsiteY5" fmla="*/ 4762 h 452437"/>
              <a:gd name="connsiteX6" fmla="*/ 1050925 w 1350963"/>
              <a:gd name="connsiteY6" fmla="*/ 14287 h 452437"/>
              <a:gd name="connsiteX7" fmla="*/ 1222375 w 1350963"/>
              <a:gd name="connsiteY7" fmla="*/ 42862 h 452437"/>
              <a:gd name="connsiteX8" fmla="*/ 1336675 w 1350963"/>
              <a:gd name="connsiteY8" fmla="*/ 80962 h 452437"/>
              <a:gd name="connsiteX9" fmla="*/ 1308100 w 1350963"/>
              <a:gd name="connsiteY9" fmla="*/ 233362 h 452437"/>
              <a:gd name="connsiteX10" fmla="*/ 1174750 w 1350963"/>
              <a:gd name="connsiteY10" fmla="*/ 261937 h 452437"/>
              <a:gd name="connsiteX11" fmla="*/ 1031875 w 1350963"/>
              <a:gd name="connsiteY11" fmla="*/ 280987 h 452437"/>
              <a:gd name="connsiteX12" fmla="*/ 879475 w 1350963"/>
              <a:gd name="connsiteY12" fmla="*/ 300037 h 452437"/>
              <a:gd name="connsiteX13" fmla="*/ 688975 w 1350963"/>
              <a:gd name="connsiteY13" fmla="*/ 338137 h 452437"/>
              <a:gd name="connsiteX14" fmla="*/ 479425 w 1350963"/>
              <a:gd name="connsiteY14" fmla="*/ 376237 h 452437"/>
              <a:gd name="connsiteX15" fmla="*/ 384175 w 1350963"/>
              <a:gd name="connsiteY15" fmla="*/ 433387 h 452437"/>
              <a:gd name="connsiteX16" fmla="*/ 117475 w 1350963"/>
              <a:gd name="connsiteY16" fmla="*/ 442912 h 452437"/>
              <a:gd name="connsiteX17" fmla="*/ 50800 w 1350963"/>
              <a:gd name="connsiteY17" fmla="*/ 433387 h 452437"/>
              <a:gd name="connsiteX18" fmla="*/ 3175 w 1350963"/>
              <a:gd name="connsiteY18" fmla="*/ 328612 h 452437"/>
              <a:gd name="connsiteX19" fmla="*/ 60325 w 1350963"/>
              <a:gd name="connsiteY19" fmla="*/ 223837 h 4524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1350963" h="452437">
                <a:moveTo>
                  <a:pt x="60325" y="223837"/>
                </a:moveTo>
                <a:cubicBezTo>
                  <a:pt x="98425" y="192087"/>
                  <a:pt x="188913" y="155574"/>
                  <a:pt x="231775" y="138112"/>
                </a:cubicBezTo>
                <a:cubicBezTo>
                  <a:pt x="274637" y="120650"/>
                  <a:pt x="279400" y="128587"/>
                  <a:pt x="317500" y="119062"/>
                </a:cubicBezTo>
                <a:cubicBezTo>
                  <a:pt x="355600" y="109537"/>
                  <a:pt x="398463" y="93662"/>
                  <a:pt x="460375" y="80962"/>
                </a:cubicBezTo>
                <a:cubicBezTo>
                  <a:pt x="522288" y="68262"/>
                  <a:pt x="625475" y="55562"/>
                  <a:pt x="688975" y="42862"/>
                </a:cubicBezTo>
                <a:cubicBezTo>
                  <a:pt x="752475" y="30162"/>
                  <a:pt x="781050" y="9525"/>
                  <a:pt x="841375" y="4762"/>
                </a:cubicBezTo>
                <a:cubicBezTo>
                  <a:pt x="901700" y="0"/>
                  <a:pt x="987425" y="7937"/>
                  <a:pt x="1050925" y="14287"/>
                </a:cubicBezTo>
                <a:cubicBezTo>
                  <a:pt x="1114425" y="20637"/>
                  <a:pt x="1174750" y="31750"/>
                  <a:pt x="1222375" y="42862"/>
                </a:cubicBezTo>
                <a:cubicBezTo>
                  <a:pt x="1270000" y="53974"/>
                  <a:pt x="1322388" y="49212"/>
                  <a:pt x="1336675" y="80962"/>
                </a:cubicBezTo>
                <a:cubicBezTo>
                  <a:pt x="1350963" y="112712"/>
                  <a:pt x="1335088" y="203200"/>
                  <a:pt x="1308100" y="233362"/>
                </a:cubicBezTo>
                <a:cubicBezTo>
                  <a:pt x="1281113" y="263525"/>
                  <a:pt x="1220787" y="254000"/>
                  <a:pt x="1174750" y="261937"/>
                </a:cubicBezTo>
                <a:cubicBezTo>
                  <a:pt x="1128713" y="269874"/>
                  <a:pt x="1031875" y="280987"/>
                  <a:pt x="1031875" y="280987"/>
                </a:cubicBezTo>
                <a:cubicBezTo>
                  <a:pt x="982662" y="287337"/>
                  <a:pt x="936625" y="290512"/>
                  <a:pt x="879475" y="300037"/>
                </a:cubicBezTo>
                <a:cubicBezTo>
                  <a:pt x="822325" y="309562"/>
                  <a:pt x="688975" y="338137"/>
                  <a:pt x="688975" y="338137"/>
                </a:cubicBezTo>
                <a:cubicBezTo>
                  <a:pt x="622300" y="350837"/>
                  <a:pt x="530225" y="360362"/>
                  <a:pt x="479425" y="376237"/>
                </a:cubicBezTo>
                <a:cubicBezTo>
                  <a:pt x="428625" y="392112"/>
                  <a:pt x="444500" y="422275"/>
                  <a:pt x="384175" y="433387"/>
                </a:cubicBezTo>
                <a:cubicBezTo>
                  <a:pt x="323850" y="444499"/>
                  <a:pt x="173037" y="442912"/>
                  <a:pt x="117475" y="442912"/>
                </a:cubicBezTo>
                <a:cubicBezTo>
                  <a:pt x="61913" y="442912"/>
                  <a:pt x="69850" y="452437"/>
                  <a:pt x="50800" y="433387"/>
                </a:cubicBezTo>
                <a:cubicBezTo>
                  <a:pt x="31750" y="414337"/>
                  <a:pt x="6350" y="357187"/>
                  <a:pt x="3175" y="328612"/>
                </a:cubicBezTo>
                <a:cubicBezTo>
                  <a:pt x="0" y="300037"/>
                  <a:pt x="22225" y="255587"/>
                  <a:pt x="60325" y="223837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Полилиния 28">
            <a:hlinkClick r:id="rId7" action="ppaction://hlinksldjump"/>
          </p:cNvPr>
          <p:cNvSpPr/>
          <p:nvPr/>
        </p:nvSpPr>
        <p:spPr>
          <a:xfrm>
            <a:off x="5894388" y="1301750"/>
            <a:ext cx="1501775" cy="457200"/>
          </a:xfrm>
          <a:custGeom>
            <a:avLst/>
            <a:gdLst>
              <a:gd name="connsiteX0" fmla="*/ 173037 w 1501775"/>
              <a:gd name="connsiteY0" fmla="*/ 260350 h 457200"/>
              <a:gd name="connsiteX1" fmla="*/ 392112 w 1501775"/>
              <a:gd name="connsiteY1" fmla="*/ 165100 h 457200"/>
              <a:gd name="connsiteX2" fmla="*/ 611187 w 1501775"/>
              <a:gd name="connsiteY2" fmla="*/ 127000 h 457200"/>
              <a:gd name="connsiteX3" fmla="*/ 839787 w 1501775"/>
              <a:gd name="connsiteY3" fmla="*/ 107950 h 457200"/>
              <a:gd name="connsiteX4" fmla="*/ 1058862 w 1501775"/>
              <a:gd name="connsiteY4" fmla="*/ 50800 h 457200"/>
              <a:gd name="connsiteX5" fmla="*/ 1230312 w 1501775"/>
              <a:gd name="connsiteY5" fmla="*/ 50800 h 457200"/>
              <a:gd name="connsiteX6" fmla="*/ 1363662 w 1501775"/>
              <a:gd name="connsiteY6" fmla="*/ 79375 h 457200"/>
              <a:gd name="connsiteX7" fmla="*/ 1163637 w 1501775"/>
              <a:gd name="connsiteY7" fmla="*/ 250825 h 457200"/>
              <a:gd name="connsiteX8" fmla="*/ 1325562 w 1501775"/>
              <a:gd name="connsiteY8" fmla="*/ 222250 h 457200"/>
              <a:gd name="connsiteX9" fmla="*/ 1011237 w 1501775"/>
              <a:gd name="connsiteY9" fmla="*/ 117475 h 457200"/>
              <a:gd name="connsiteX10" fmla="*/ 1068387 w 1501775"/>
              <a:gd name="connsiteY10" fmla="*/ 260350 h 457200"/>
              <a:gd name="connsiteX11" fmla="*/ 877887 w 1501775"/>
              <a:gd name="connsiteY11" fmla="*/ 298450 h 457200"/>
              <a:gd name="connsiteX12" fmla="*/ 687387 w 1501775"/>
              <a:gd name="connsiteY12" fmla="*/ 317500 h 457200"/>
              <a:gd name="connsiteX13" fmla="*/ 515937 w 1501775"/>
              <a:gd name="connsiteY13" fmla="*/ 317500 h 457200"/>
              <a:gd name="connsiteX14" fmla="*/ 354012 w 1501775"/>
              <a:gd name="connsiteY14" fmla="*/ 374650 h 457200"/>
              <a:gd name="connsiteX15" fmla="*/ 239712 w 1501775"/>
              <a:gd name="connsiteY15" fmla="*/ 307975 h 457200"/>
              <a:gd name="connsiteX16" fmla="*/ 506412 w 1501775"/>
              <a:gd name="connsiteY16" fmla="*/ 231775 h 457200"/>
              <a:gd name="connsiteX17" fmla="*/ 735012 w 1501775"/>
              <a:gd name="connsiteY17" fmla="*/ 203200 h 457200"/>
              <a:gd name="connsiteX18" fmla="*/ 992187 w 1501775"/>
              <a:gd name="connsiteY18" fmla="*/ 136525 h 457200"/>
              <a:gd name="connsiteX19" fmla="*/ 1268412 w 1501775"/>
              <a:gd name="connsiteY19" fmla="*/ 79375 h 457200"/>
              <a:gd name="connsiteX20" fmla="*/ 1306512 w 1501775"/>
              <a:gd name="connsiteY20" fmla="*/ 165100 h 457200"/>
              <a:gd name="connsiteX21" fmla="*/ 1020762 w 1501775"/>
              <a:gd name="connsiteY21" fmla="*/ 41275 h 457200"/>
              <a:gd name="connsiteX22" fmla="*/ 1135062 w 1501775"/>
              <a:gd name="connsiteY22" fmla="*/ 279400 h 457200"/>
              <a:gd name="connsiteX23" fmla="*/ 744537 w 1501775"/>
              <a:gd name="connsiteY23" fmla="*/ 98425 h 457200"/>
              <a:gd name="connsiteX24" fmla="*/ 735012 w 1501775"/>
              <a:gd name="connsiteY24" fmla="*/ 269875 h 457200"/>
              <a:gd name="connsiteX25" fmla="*/ 354012 w 1501775"/>
              <a:gd name="connsiteY25" fmla="*/ 107950 h 457200"/>
              <a:gd name="connsiteX26" fmla="*/ 534987 w 1501775"/>
              <a:gd name="connsiteY26" fmla="*/ 441325 h 457200"/>
              <a:gd name="connsiteX27" fmla="*/ 239712 w 1501775"/>
              <a:gd name="connsiteY27" fmla="*/ 203200 h 457200"/>
              <a:gd name="connsiteX28" fmla="*/ 192087 w 1501775"/>
              <a:gd name="connsiteY28" fmla="*/ 317500 h 457200"/>
              <a:gd name="connsiteX29" fmla="*/ 1392237 w 1501775"/>
              <a:gd name="connsiteY29" fmla="*/ 127000 h 457200"/>
              <a:gd name="connsiteX30" fmla="*/ 849312 w 1501775"/>
              <a:gd name="connsiteY30" fmla="*/ 222250 h 457200"/>
              <a:gd name="connsiteX31" fmla="*/ 363537 w 1501775"/>
              <a:gd name="connsiteY31" fmla="*/ 422275 h 457200"/>
              <a:gd name="connsiteX32" fmla="*/ 725487 w 1501775"/>
              <a:gd name="connsiteY32" fmla="*/ 60325 h 457200"/>
              <a:gd name="connsiteX33" fmla="*/ 963612 w 1501775"/>
              <a:gd name="connsiteY33" fmla="*/ 88900 h 457200"/>
              <a:gd name="connsiteX34" fmla="*/ 1316037 w 1501775"/>
              <a:gd name="connsiteY34" fmla="*/ 269875 h 457200"/>
              <a:gd name="connsiteX35" fmla="*/ 1439862 w 1501775"/>
              <a:gd name="connsiteY35" fmla="*/ 107950 h 457200"/>
              <a:gd name="connsiteX36" fmla="*/ 1401762 w 1501775"/>
              <a:gd name="connsiteY36" fmla="*/ 60325 h 457200"/>
              <a:gd name="connsiteX37" fmla="*/ 1220787 w 1501775"/>
              <a:gd name="connsiteY37" fmla="*/ 31750 h 457200"/>
              <a:gd name="connsiteX38" fmla="*/ 754062 w 1501775"/>
              <a:gd name="connsiteY38" fmla="*/ 12700 h 457200"/>
              <a:gd name="connsiteX39" fmla="*/ 468312 w 1501775"/>
              <a:gd name="connsiteY39" fmla="*/ 107950 h 457200"/>
              <a:gd name="connsiteX40" fmla="*/ 173037 w 1501775"/>
              <a:gd name="connsiteY40" fmla="*/ 260350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1501775" h="457200">
                <a:moveTo>
                  <a:pt x="173037" y="260350"/>
                </a:moveTo>
                <a:cubicBezTo>
                  <a:pt x="160337" y="269875"/>
                  <a:pt x="319087" y="187325"/>
                  <a:pt x="392112" y="165100"/>
                </a:cubicBezTo>
                <a:cubicBezTo>
                  <a:pt x="465137" y="142875"/>
                  <a:pt x="536575" y="136525"/>
                  <a:pt x="611187" y="127000"/>
                </a:cubicBezTo>
                <a:cubicBezTo>
                  <a:pt x="685799" y="117475"/>
                  <a:pt x="765175" y="120650"/>
                  <a:pt x="839787" y="107950"/>
                </a:cubicBezTo>
                <a:cubicBezTo>
                  <a:pt x="914399" y="95250"/>
                  <a:pt x="993775" y="60325"/>
                  <a:pt x="1058862" y="50800"/>
                </a:cubicBezTo>
                <a:cubicBezTo>
                  <a:pt x="1123949" y="41275"/>
                  <a:pt x="1179512" y="46038"/>
                  <a:pt x="1230312" y="50800"/>
                </a:cubicBezTo>
                <a:cubicBezTo>
                  <a:pt x="1281112" y="55562"/>
                  <a:pt x="1374774" y="46038"/>
                  <a:pt x="1363662" y="79375"/>
                </a:cubicBezTo>
                <a:cubicBezTo>
                  <a:pt x="1352550" y="112712"/>
                  <a:pt x="1169987" y="227013"/>
                  <a:pt x="1163637" y="250825"/>
                </a:cubicBezTo>
                <a:cubicBezTo>
                  <a:pt x="1157287" y="274637"/>
                  <a:pt x="1350962" y="244475"/>
                  <a:pt x="1325562" y="222250"/>
                </a:cubicBezTo>
                <a:cubicBezTo>
                  <a:pt x="1300162" y="200025"/>
                  <a:pt x="1054099" y="111125"/>
                  <a:pt x="1011237" y="117475"/>
                </a:cubicBezTo>
                <a:cubicBezTo>
                  <a:pt x="968375" y="123825"/>
                  <a:pt x="1090612" y="230188"/>
                  <a:pt x="1068387" y="260350"/>
                </a:cubicBezTo>
                <a:cubicBezTo>
                  <a:pt x="1046162" y="290512"/>
                  <a:pt x="941387" y="288925"/>
                  <a:pt x="877887" y="298450"/>
                </a:cubicBezTo>
                <a:cubicBezTo>
                  <a:pt x="814387" y="307975"/>
                  <a:pt x="747712" y="314325"/>
                  <a:pt x="687387" y="317500"/>
                </a:cubicBezTo>
                <a:cubicBezTo>
                  <a:pt x="627062" y="320675"/>
                  <a:pt x="571499" y="307975"/>
                  <a:pt x="515937" y="317500"/>
                </a:cubicBezTo>
                <a:cubicBezTo>
                  <a:pt x="460375" y="327025"/>
                  <a:pt x="400049" y="376237"/>
                  <a:pt x="354012" y="374650"/>
                </a:cubicBezTo>
                <a:cubicBezTo>
                  <a:pt x="307975" y="373063"/>
                  <a:pt x="214312" y="331788"/>
                  <a:pt x="239712" y="307975"/>
                </a:cubicBezTo>
                <a:cubicBezTo>
                  <a:pt x="265112" y="284163"/>
                  <a:pt x="423862" y="249237"/>
                  <a:pt x="506412" y="231775"/>
                </a:cubicBezTo>
                <a:cubicBezTo>
                  <a:pt x="588962" y="214313"/>
                  <a:pt x="654050" y="219075"/>
                  <a:pt x="735012" y="203200"/>
                </a:cubicBezTo>
                <a:cubicBezTo>
                  <a:pt x="815975" y="187325"/>
                  <a:pt x="903287" y="157162"/>
                  <a:pt x="992187" y="136525"/>
                </a:cubicBezTo>
                <a:cubicBezTo>
                  <a:pt x="1081087" y="115888"/>
                  <a:pt x="1216025" y="74613"/>
                  <a:pt x="1268412" y="79375"/>
                </a:cubicBezTo>
                <a:cubicBezTo>
                  <a:pt x="1320799" y="84137"/>
                  <a:pt x="1347787" y="171450"/>
                  <a:pt x="1306512" y="165100"/>
                </a:cubicBezTo>
                <a:cubicBezTo>
                  <a:pt x="1265237" y="158750"/>
                  <a:pt x="1049337" y="22225"/>
                  <a:pt x="1020762" y="41275"/>
                </a:cubicBezTo>
                <a:cubicBezTo>
                  <a:pt x="992187" y="60325"/>
                  <a:pt x="1181100" y="269875"/>
                  <a:pt x="1135062" y="279400"/>
                </a:cubicBezTo>
                <a:cubicBezTo>
                  <a:pt x="1089025" y="288925"/>
                  <a:pt x="811212" y="100012"/>
                  <a:pt x="744537" y="98425"/>
                </a:cubicBezTo>
                <a:cubicBezTo>
                  <a:pt x="677862" y="96838"/>
                  <a:pt x="800099" y="268288"/>
                  <a:pt x="735012" y="269875"/>
                </a:cubicBezTo>
                <a:cubicBezTo>
                  <a:pt x="669925" y="271462"/>
                  <a:pt x="387350" y="79375"/>
                  <a:pt x="354012" y="107950"/>
                </a:cubicBezTo>
                <a:cubicBezTo>
                  <a:pt x="320675" y="136525"/>
                  <a:pt x="554037" y="425450"/>
                  <a:pt x="534987" y="441325"/>
                </a:cubicBezTo>
                <a:cubicBezTo>
                  <a:pt x="515937" y="457200"/>
                  <a:pt x="296862" y="223837"/>
                  <a:pt x="239712" y="203200"/>
                </a:cubicBezTo>
                <a:cubicBezTo>
                  <a:pt x="182562" y="182563"/>
                  <a:pt x="0" y="330200"/>
                  <a:pt x="192087" y="317500"/>
                </a:cubicBezTo>
                <a:cubicBezTo>
                  <a:pt x="384174" y="304800"/>
                  <a:pt x="1282700" y="142875"/>
                  <a:pt x="1392237" y="127000"/>
                </a:cubicBezTo>
                <a:cubicBezTo>
                  <a:pt x="1501775" y="111125"/>
                  <a:pt x="1020762" y="173037"/>
                  <a:pt x="849312" y="222250"/>
                </a:cubicBezTo>
                <a:cubicBezTo>
                  <a:pt x="677862" y="271463"/>
                  <a:pt x="384175" y="449263"/>
                  <a:pt x="363537" y="422275"/>
                </a:cubicBezTo>
                <a:cubicBezTo>
                  <a:pt x="342899" y="395287"/>
                  <a:pt x="625475" y="115888"/>
                  <a:pt x="725487" y="60325"/>
                </a:cubicBezTo>
                <a:cubicBezTo>
                  <a:pt x="825500" y="4763"/>
                  <a:pt x="865187" y="53975"/>
                  <a:pt x="963612" y="88900"/>
                </a:cubicBezTo>
                <a:cubicBezTo>
                  <a:pt x="1062037" y="123825"/>
                  <a:pt x="1236662" y="266700"/>
                  <a:pt x="1316037" y="269875"/>
                </a:cubicBezTo>
                <a:cubicBezTo>
                  <a:pt x="1395412" y="273050"/>
                  <a:pt x="1425575" y="142875"/>
                  <a:pt x="1439862" y="107950"/>
                </a:cubicBezTo>
                <a:cubicBezTo>
                  <a:pt x="1454150" y="73025"/>
                  <a:pt x="1438275" y="73025"/>
                  <a:pt x="1401762" y="60325"/>
                </a:cubicBezTo>
                <a:cubicBezTo>
                  <a:pt x="1365250" y="47625"/>
                  <a:pt x="1328737" y="39688"/>
                  <a:pt x="1220787" y="31750"/>
                </a:cubicBezTo>
                <a:cubicBezTo>
                  <a:pt x="1112837" y="23813"/>
                  <a:pt x="879475" y="0"/>
                  <a:pt x="754062" y="12700"/>
                </a:cubicBezTo>
                <a:cubicBezTo>
                  <a:pt x="628650" y="25400"/>
                  <a:pt x="571499" y="63500"/>
                  <a:pt x="468312" y="107950"/>
                </a:cubicBezTo>
                <a:cubicBezTo>
                  <a:pt x="365125" y="152400"/>
                  <a:pt x="185737" y="250825"/>
                  <a:pt x="173037" y="260350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Полилиния 29">
            <a:hlinkClick r:id="rId7" action="ppaction://hlinksldjump"/>
          </p:cNvPr>
          <p:cNvSpPr/>
          <p:nvPr/>
        </p:nvSpPr>
        <p:spPr>
          <a:xfrm>
            <a:off x="7161213" y="1743075"/>
            <a:ext cx="917574" cy="1001713"/>
          </a:xfrm>
          <a:custGeom>
            <a:avLst/>
            <a:gdLst>
              <a:gd name="connsiteX0" fmla="*/ 58737 w 917574"/>
              <a:gd name="connsiteY0" fmla="*/ 114300 h 1001713"/>
              <a:gd name="connsiteX1" fmla="*/ 39687 w 917574"/>
              <a:gd name="connsiteY1" fmla="*/ 171450 h 1001713"/>
              <a:gd name="connsiteX2" fmla="*/ 125412 w 917574"/>
              <a:gd name="connsiteY2" fmla="*/ 333375 h 1001713"/>
              <a:gd name="connsiteX3" fmla="*/ 211137 w 917574"/>
              <a:gd name="connsiteY3" fmla="*/ 457200 h 1001713"/>
              <a:gd name="connsiteX4" fmla="*/ 325437 w 917574"/>
              <a:gd name="connsiteY4" fmla="*/ 723900 h 1001713"/>
              <a:gd name="connsiteX5" fmla="*/ 477837 w 917574"/>
              <a:gd name="connsiteY5" fmla="*/ 962025 h 1001713"/>
              <a:gd name="connsiteX6" fmla="*/ 687387 w 917574"/>
              <a:gd name="connsiteY6" fmla="*/ 962025 h 1001713"/>
              <a:gd name="connsiteX7" fmla="*/ 858837 w 917574"/>
              <a:gd name="connsiteY7" fmla="*/ 923925 h 1001713"/>
              <a:gd name="connsiteX8" fmla="*/ 915987 w 917574"/>
              <a:gd name="connsiteY8" fmla="*/ 800100 h 1001713"/>
              <a:gd name="connsiteX9" fmla="*/ 868362 w 917574"/>
              <a:gd name="connsiteY9" fmla="*/ 552450 h 1001713"/>
              <a:gd name="connsiteX10" fmla="*/ 630237 w 917574"/>
              <a:gd name="connsiteY10" fmla="*/ 180975 h 1001713"/>
              <a:gd name="connsiteX11" fmla="*/ 363537 w 917574"/>
              <a:gd name="connsiteY11" fmla="*/ 28575 h 1001713"/>
              <a:gd name="connsiteX12" fmla="*/ 182562 w 917574"/>
              <a:gd name="connsiteY12" fmla="*/ 19050 h 1001713"/>
              <a:gd name="connsiteX13" fmla="*/ 125412 w 917574"/>
              <a:gd name="connsiteY13" fmla="*/ 142875 h 1001713"/>
              <a:gd name="connsiteX14" fmla="*/ 249237 w 917574"/>
              <a:gd name="connsiteY14" fmla="*/ 419100 h 1001713"/>
              <a:gd name="connsiteX15" fmla="*/ 420687 w 917574"/>
              <a:gd name="connsiteY15" fmla="*/ 704850 h 1001713"/>
              <a:gd name="connsiteX16" fmla="*/ 525462 w 917574"/>
              <a:gd name="connsiteY16" fmla="*/ 876300 h 1001713"/>
              <a:gd name="connsiteX17" fmla="*/ 715962 w 917574"/>
              <a:gd name="connsiteY17" fmla="*/ 933450 h 1001713"/>
              <a:gd name="connsiteX18" fmla="*/ 849312 w 917574"/>
              <a:gd name="connsiteY18" fmla="*/ 847725 h 1001713"/>
              <a:gd name="connsiteX19" fmla="*/ 782637 w 917574"/>
              <a:gd name="connsiteY19" fmla="*/ 571500 h 1001713"/>
              <a:gd name="connsiteX20" fmla="*/ 668337 w 917574"/>
              <a:gd name="connsiteY20" fmla="*/ 276225 h 1001713"/>
              <a:gd name="connsiteX21" fmla="*/ 496887 w 917574"/>
              <a:gd name="connsiteY21" fmla="*/ 152400 h 1001713"/>
              <a:gd name="connsiteX22" fmla="*/ 334962 w 917574"/>
              <a:gd name="connsiteY22" fmla="*/ 47625 h 1001713"/>
              <a:gd name="connsiteX23" fmla="*/ 220662 w 917574"/>
              <a:gd name="connsiteY23" fmla="*/ 171450 h 1001713"/>
              <a:gd name="connsiteX24" fmla="*/ 363537 w 917574"/>
              <a:gd name="connsiteY24" fmla="*/ 419100 h 1001713"/>
              <a:gd name="connsiteX25" fmla="*/ 506412 w 917574"/>
              <a:gd name="connsiteY25" fmla="*/ 714375 h 1001713"/>
              <a:gd name="connsiteX26" fmla="*/ 620712 w 917574"/>
              <a:gd name="connsiteY26" fmla="*/ 828675 h 1001713"/>
              <a:gd name="connsiteX27" fmla="*/ 735012 w 917574"/>
              <a:gd name="connsiteY27" fmla="*/ 838200 h 1001713"/>
              <a:gd name="connsiteX28" fmla="*/ 744537 w 917574"/>
              <a:gd name="connsiteY28" fmla="*/ 647700 h 1001713"/>
              <a:gd name="connsiteX29" fmla="*/ 649287 w 917574"/>
              <a:gd name="connsiteY29" fmla="*/ 342900 h 1001713"/>
              <a:gd name="connsiteX30" fmla="*/ 420687 w 917574"/>
              <a:gd name="connsiteY30" fmla="*/ 114300 h 1001713"/>
              <a:gd name="connsiteX31" fmla="*/ 296862 w 917574"/>
              <a:gd name="connsiteY31" fmla="*/ 123825 h 1001713"/>
              <a:gd name="connsiteX32" fmla="*/ 477837 w 917574"/>
              <a:gd name="connsiteY32" fmla="*/ 371475 h 1001713"/>
              <a:gd name="connsiteX33" fmla="*/ 563562 w 917574"/>
              <a:gd name="connsiteY33" fmla="*/ 647700 h 1001713"/>
              <a:gd name="connsiteX34" fmla="*/ 706437 w 917574"/>
              <a:gd name="connsiteY34" fmla="*/ 781050 h 1001713"/>
              <a:gd name="connsiteX35" fmla="*/ 687387 w 917574"/>
              <a:gd name="connsiteY35" fmla="*/ 476250 h 1001713"/>
              <a:gd name="connsiteX36" fmla="*/ 534987 w 917574"/>
              <a:gd name="connsiteY36" fmla="*/ 276225 h 1001713"/>
              <a:gd name="connsiteX37" fmla="*/ 392112 w 917574"/>
              <a:gd name="connsiteY37" fmla="*/ 161925 h 1001713"/>
              <a:gd name="connsiteX38" fmla="*/ 58737 w 917574"/>
              <a:gd name="connsiteY38" fmla="*/ 114300 h 10017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917574" h="1001713">
                <a:moveTo>
                  <a:pt x="58737" y="114300"/>
                </a:moveTo>
                <a:cubicBezTo>
                  <a:pt x="0" y="115887"/>
                  <a:pt x="28575" y="134938"/>
                  <a:pt x="39687" y="171450"/>
                </a:cubicBezTo>
                <a:cubicBezTo>
                  <a:pt x="50799" y="207962"/>
                  <a:pt x="96837" y="285750"/>
                  <a:pt x="125412" y="333375"/>
                </a:cubicBezTo>
                <a:cubicBezTo>
                  <a:pt x="153987" y="381000"/>
                  <a:pt x="177799" y="392112"/>
                  <a:pt x="211137" y="457200"/>
                </a:cubicBezTo>
                <a:cubicBezTo>
                  <a:pt x="244475" y="522288"/>
                  <a:pt x="280987" y="639763"/>
                  <a:pt x="325437" y="723900"/>
                </a:cubicBezTo>
                <a:cubicBezTo>
                  <a:pt x="369887" y="808038"/>
                  <a:pt x="417512" y="922337"/>
                  <a:pt x="477837" y="962025"/>
                </a:cubicBezTo>
                <a:cubicBezTo>
                  <a:pt x="538162" y="1001713"/>
                  <a:pt x="623887" y="968375"/>
                  <a:pt x="687387" y="962025"/>
                </a:cubicBezTo>
                <a:cubicBezTo>
                  <a:pt x="750887" y="955675"/>
                  <a:pt x="820737" y="950912"/>
                  <a:pt x="858837" y="923925"/>
                </a:cubicBezTo>
                <a:cubicBezTo>
                  <a:pt x="896937" y="896938"/>
                  <a:pt x="914400" y="862012"/>
                  <a:pt x="915987" y="800100"/>
                </a:cubicBezTo>
                <a:cubicBezTo>
                  <a:pt x="917574" y="738188"/>
                  <a:pt x="915987" y="655637"/>
                  <a:pt x="868362" y="552450"/>
                </a:cubicBezTo>
                <a:cubicBezTo>
                  <a:pt x="820737" y="449263"/>
                  <a:pt x="714375" y="268288"/>
                  <a:pt x="630237" y="180975"/>
                </a:cubicBezTo>
                <a:cubicBezTo>
                  <a:pt x="546099" y="93662"/>
                  <a:pt x="438150" y="55563"/>
                  <a:pt x="363537" y="28575"/>
                </a:cubicBezTo>
                <a:cubicBezTo>
                  <a:pt x="288925" y="1588"/>
                  <a:pt x="222250" y="0"/>
                  <a:pt x="182562" y="19050"/>
                </a:cubicBezTo>
                <a:cubicBezTo>
                  <a:pt x="142874" y="38100"/>
                  <a:pt x="114300" y="76200"/>
                  <a:pt x="125412" y="142875"/>
                </a:cubicBezTo>
                <a:cubicBezTo>
                  <a:pt x="136525" y="209550"/>
                  <a:pt x="200025" y="325438"/>
                  <a:pt x="249237" y="419100"/>
                </a:cubicBezTo>
                <a:cubicBezTo>
                  <a:pt x="298449" y="512762"/>
                  <a:pt x="374650" y="628650"/>
                  <a:pt x="420687" y="704850"/>
                </a:cubicBezTo>
                <a:cubicBezTo>
                  <a:pt x="466725" y="781050"/>
                  <a:pt x="476250" y="838200"/>
                  <a:pt x="525462" y="876300"/>
                </a:cubicBezTo>
                <a:cubicBezTo>
                  <a:pt x="574675" y="914400"/>
                  <a:pt x="661987" y="938213"/>
                  <a:pt x="715962" y="933450"/>
                </a:cubicBezTo>
                <a:cubicBezTo>
                  <a:pt x="769937" y="928687"/>
                  <a:pt x="838200" y="908050"/>
                  <a:pt x="849312" y="847725"/>
                </a:cubicBezTo>
                <a:cubicBezTo>
                  <a:pt x="860424" y="787400"/>
                  <a:pt x="812800" y="666750"/>
                  <a:pt x="782637" y="571500"/>
                </a:cubicBezTo>
                <a:cubicBezTo>
                  <a:pt x="752474" y="476250"/>
                  <a:pt x="715962" y="346075"/>
                  <a:pt x="668337" y="276225"/>
                </a:cubicBezTo>
                <a:cubicBezTo>
                  <a:pt x="620712" y="206375"/>
                  <a:pt x="552449" y="190500"/>
                  <a:pt x="496887" y="152400"/>
                </a:cubicBezTo>
                <a:cubicBezTo>
                  <a:pt x="441325" y="114300"/>
                  <a:pt x="380999" y="44450"/>
                  <a:pt x="334962" y="47625"/>
                </a:cubicBezTo>
                <a:cubicBezTo>
                  <a:pt x="288925" y="50800"/>
                  <a:pt x="215900" y="109538"/>
                  <a:pt x="220662" y="171450"/>
                </a:cubicBezTo>
                <a:cubicBezTo>
                  <a:pt x="225425" y="233363"/>
                  <a:pt x="315912" y="328613"/>
                  <a:pt x="363537" y="419100"/>
                </a:cubicBezTo>
                <a:cubicBezTo>
                  <a:pt x="411162" y="509587"/>
                  <a:pt x="463550" y="646113"/>
                  <a:pt x="506412" y="714375"/>
                </a:cubicBezTo>
                <a:cubicBezTo>
                  <a:pt x="549274" y="782637"/>
                  <a:pt x="582612" y="808038"/>
                  <a:pt x="620712" y="828675"/>
                </a:cubicBezTo>
                <a:cubicBezTo>
                  <a:pt x="658812" y="849312"/>
                  <a:pt x="714375" y="868362"/>
                  <a:pt x="735012" y="838200"/>
                </a:cubicBezTo>
                <a:cubicBezTo>
                  <a:pt x="755649" y="808038"/>
                  <a:pt x="758824" y="730250"/>
                  <a:pt x="744537" y="647700"/>
                </a:cubicBezTo>
                <a:cubicBezTo>
                  <a:pt x="730250" y="565150"/>
                  <a:pt x="703262" y="431800"/>
                  <a:pt x="649287" y="342900"/>
                </a:cubicBezTo>
                <a:cubicBezTo>
                  <a:pt x="595312" y="254000"/>
                  <a:pt x="479424" y="150812"/>
                  <a:pt x="420687" y="114300"/>
                </a:cubicBezTo>
                <a:cubicBezTo>
                  <a:pt x="361950" y="77788"/>
                  <a:pt x="287337" y="80963"/>
                  <a:pt x="296862" y="123825"/>
                </a:cubicBezTo>
                <a:cubicBezTo>
                  <a:pt x="306387" y="166687"/>
                  <a:pt x="433387" y="284163"/>
                  <a:pt x="477837" y="371475"/>
                </a:cubicBezTo>
                <a:cubicBezTo>
                  <a:pt x="522287" y="458787"/>
                  <a:pt x="525462" y="579438"/>
                  <a:pt x="563562" y="647700"/>
                </a:cubicBezTo>
                <a:cubicBezTo>
                  <a:pt x="601662" y="715963"/>
                  <a:pt x="685800" y="809625"/>
                  <a:pt x="706437" y="781050"/>
                </a:cubicBezTo>
                <a:cubicBezTo>
                  <a:pt x="727074" y="752475"/>
                  <a:pt x="715962" y="560387"/>
                  <a:pt x="687387" y="476250"/>
                </a:cubicBezTo>
                <a:cubicBezTo>
                  <a:pt x="658812" y="392113"/>
                  <a:pt x="584199" y="328612"/>
                  <a:pt x="534987" y="276225"/>
                </a:cubicBezTo>
                <a:cubicBezTo>
                  <a:pt x="485775" y="223838"/>
                  <a:pt x="465137" y="188913"/>
                  <a:pt x="392112" y="161925"/>
                </a:cubicBezTo>
                <a:cubicBezTo>
                  <a:pt x="319087" y="134938"/>
                  <a:pt x="117474" y="112713"/>
                  <a:pt x="58737" y="114300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Полилиния 30">
            <a:hlinkClick r:id="rId7" action="ppaction://hlinksldjump"/>
          </p:cNvPr>
          <p:cNvSpPr/>
          <p:nvPr/>
        </p:nvSpPr>
        <p:spPr>
          <a:xfrm>
            <a:off x="7135813" y="1671638"/>
            <a:ext cx="1003300" cy="1150937"/>
          </a:xfrm>
          <a:custGeom>
            <a:avLst/>
            <a:gdLst>
              <a:gd name="connsiteX0" fmla="*/ 160337 w 1003300"/>
              <a:gd name="connsiteY0" fmla="*/ 157162 h 1150937"/>
              <a:gd name="connsiteX1" fmla="*/ 788987 w 1003300"/>
              <a:gd name="connsiteY1" fmla="*/ 995362 h 1150937"/>
              <a:gd name="connsiteX2" fmla="*/ 265112 w 1003300"/>
              <a:gd name="connsiteY2" fmla="*/ 90487 h 1150937"/>
              <a:gd name="connsiteX3" fmla="*/ 855662 w 1003300"/>
              <a:gd name="connsiteY3" fmla="*/ 947737 h 1150937"/>
              <a:gd name="connsiteX4" fmla="*/ 446087 w 1003300"/>
              <a:gd name="connsiteY4" fmla="*/ 166687 h 1150937"/>
              <a:gd name="connsiteX5" fmla="*/ 903287 w 1003300"/>
              <a:gd name="connsiteY5" fmla="*/ 766762 h 1150937"/>
              <a:gd name="connsiteX6" fmla="*/ 407987 w 1003300"/>
              <a:gd name="connsiteY6" fmla="*/ 938212 h 1150937"/>
              <a:gd name="connsiteX7" fmla="*/ 569912 w 1003300"/>
              <a:gd name="connsiteY7" fmla="*/ 271462 h 1150937"/>
              <a:gd name="connsiteX8" fmla="*/ 103187 w 1003300"/>
              <a:gd name="connsiteY8" fmla="*/ 280987 h 1150937"/>
              <a:gd name="connsiteX9" fmla="*/ 360362 w 1003300"/>
              <a:gd name="connsiteY9" fmla="*/ 566737 h 1150937"/>
              <a:gd name="connsiteX10" fmla="*/ 617537 w 1003300"/>
              <a:gd name="connsiteY10" fmla="*/ 1004887 h 1150937"/>
              <a:gd name="connsiteX11" fmla="*/ 731837 w 1003300"/>
              <a:gd name="connsiteY11" fmla="*/ 1004887 h 1150937"/>
              <a:gd name="connsiteX12" fmla="*/ 236537 w 1003300"/>
              <a:gd name="connsiteY12" fmla="*/ 128587 h 1150937"/>
              <a:gd name="connsiteX13" fmla="*/ 103187 w 1003300"/>
              <a:gd name="connsiteY13" fmla="*/ 233362 h 1150937"/>
              <a:gd name="connsiteX14" fmla="*/ 407987 w 1003300"/>
              <a:gd name="connsiteY14" fmla="*/ 804862 h 1150937"/>
              <a:gd name="connsiteX15" fmla="*/ 350837 w 1003300"/>
              <a:gd name="connsiteY15" fmla="*/ 747712 h 1150937"/>
              <a:gd name="connsiteX16" fmla="*/ 817562 w 1003300"/>
              <a:gd name="connsiteY16" fmla="*/ 595312 h 1150937"/>
              <a:gd name="connsiteX17" fmla="*/ 417512 w 1003300"/>
              <a:gd name="connsiteY17" fmla="*/ 909637 h 1150937"/>
              <a:gd name="connsiteX18" fmla="*/ 903287 w 1003300"/>
              <a:gd name="connsiteY18" fmla="*/ 766762 h 1150937"/>
              <a:gd name="connsiteX19" fmla="*/ 484187 w 1003300"/>
              <a:gd name="connsiteY19" fmla="*/ 1042987 h 1150937"/>
              <a:gd name="connsiteX20" fmla="*/ 922337 w 1003300"/>
              <a:gd name="connsiteY20" fmla="*/ 947737 h 1150937"/>
              <a:gd name="connsiteX21" fmla="*/ 293687 w 1003300"/>
              <a:gd name="connsiteY21" fmla="*/ 614362 h 1150937"/>
              <a:gd name="connsiteX22" fmla="*/ 750887 w 1003300"/>
              <a:gd name="connsiteY22" fmla="*/ 452437 h 1150937"/>
              <a:gd name="connsiteX23" fmla="*/ 236537 w 1003300"/>
              <a:gd name="connsiteY23" fmla="*/ 442912 h 1150937"/>
              <a:gd name="connsiteX24" fmla="*/ 579437 w 1003300"/>
              <a:gd name="connsiteY24" fmla="*/ 214312 h 1150937"/>
              <a:gd name="connsiteX25" fmla="*/ 169862 w 1003300"/>
              <a:gd name="connsiteY25" fmla="*/ 309562 h 1150937"/>
              <a:gd name="connsiteX26" fmla="*/ 36512 w 1003300"/>
              <a:gd name="connsiteY26" fmla="*/ 233362 h 1150937"/>
              <a:gd name="connsiteX27" fmla="*/ 388937 w 1003300"/>
              <a:gd name="connsiteY27" fmla="*/ 90487 h 1150937"/>
              <a:gd name="connsiteX28" fmla="*/ 779462 w 1003300"/>
              <a:gd name="connsiteY28" fmla="*/ 576262 h 1150937"/>
              <a:gd name="connsiteX29" fmla="*/ 931862 w 1003300"/>
              <a:gd name="connsiteY29" fmla="*/ 947737 h 1150937"/>
              <a:gd name="connsiteX30" fmla="*/ 350837 w 1003300"/>
              <a:gd name="connsiteY30" fmla="*/ 119062 h 1150937"/>
              <a:gd name="connsiteX31" fmla="*/ 503237 w 1003300"/>
              <a:gd name="connsiteY31" fmla="*/ 900112 h 1150937"/>
              <a:gd name="connsiteX32" fmla="*/ 331787 w 1003300"/>
              <a:gd name="connsiteY32" fmla="*/ 500062 h 11509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1003300" h="1150937">
                <a:moveTo>
                  <a:pt x="160337" y="157162"/>
                </a:moveTo>
                <a:cubicBezTo>
                  <a:pt x="465931" y="581818"/>
                  <a:pt x="771525" y="1006474"/>
                  <a:pt x="788987" y="995362"/>
                </a:cubicBezTo>
                <a:cubicBezTo>
                  <a:pt x="806449" y="984250"/>
                  <a:pt x="254000" y="98425"/>
                  <a:pt x="265112" y="90487"/>
                </a:cubicBezTo>
                <a:cubicBezTo>
                  <a:pt x="276225" y="82550"/>
                  <a:pt x="825500" y="935037"/>
                  <a:pt x="855662" y="947737"/>
                </a:cubicBezTo>
                <a:cubicBezTo>
                  <a:pt x="885825" y="960437"/>
                  <a:pt x="438149" y="196850"/>
                  <a:pt x="446087" y="166687"/>
                </a:cubicBezTo>
                <a:cubicBezTo>
                  <a:pt x="454025" y="136524"/>
                  <a:pt x="909637" y="638175"/>
                  <a:pt x="903287" y="766762"/>
                </a:cubicBezTo>
                <a:cubicBezTo>
                  <a:pt x="896937" y="895349"/>
                  <a:pt x="463549" y="1020762"/>
                  <a:pt x="407987" y="938212"/>
                </a:cubicBezTo>
                <a:cubicBezTo>
                  <a:pt x="352425" y="855662"/>
                  <a:pt x="620712" y="380999"/>
                  <a:pt x="569912" y="271462"/>
                </a:cubicBezTo>
                <a:cubicBezTo>
                  <a:pt x="519112" y="161925"/>
                  <a:pt x="138112" y="231775"/>
                  <a:pt x="103187" y="280987"/>
                </a:cubicBezTo>
                <a:cubicBezTo>
                  <a:pt x="68262" y="330200"/>
                  <a:pt x="274637" y="446087"/>
                  <a:pt x="360362" y="566737"/>
                </a:cubicBezTo>
                <a:cubicBezTo>
                  <a:pt x="446087" y="687387"/>
                  <a:pt x="555625" y="931862"/>
                  <a:pt x="617537" y="1004887"/>
                </a:cubicBezTo>
                <a:cubicBezTo>
                  <a:pt x="679450" y="1077912"/>
                  <a:pt x="795337" y="1150937"/>
                  <a:pt x="731837" y="1004887"/>
                </a:cubicBezTo>
                <a:cubicBezTo>
                  <a:pt x="668337" y="858837"/>
                  <a:pt x="341312" y="257174"/>
                  <a:pt x="236537" y="128587"/>
                </a:cubicBezTo>
                <a:cubicBezTo>
                  <a:pt x="131762" y="0"/>
                  <a:pt x="74612" y="120650"/>
                  <a:pt x="103187" y="233362"/>
                </a:cubicBezTo>
                <a:cubicBezTo>
                  <a:pt x="131762" y="346074"/>
                  <a:pt x="366712" y="719137"/>
                  <a:pt x="407987" y="804862"/>
                </a:cubicBezTo>
                <a:cubicBezTo>
                  <a:pt x="449262" y="890587"/>
                  <a:pt x="282574" y="782637"/>
                  <a:pt x="350837" y="747712"/>
                </a:cubicBezTo>
                <a:cubicBezTo>
                  <a:pt x="419100" y="712787"/>
                  <a:pt x="806450" y="568325"/>
                  <a:pt x="817562" y="595312"/>
                </a:cubicBezTo>
                <a:cubicBezTo>
                  <a:pt x="828674" y="622299"/>
                  <a:pt x="403225" y="881062"/>
                  <a:pt x="417512" y="909637"/>
                </a:cubicBezTo>
                <a:cubicBezTo>
                  <a:pt x="431799" y="938212"/>
                  <a:pt x="892175" y="744537"/>
                  <a:pt x="903287" y="766762"/>
                </a:cubicBezTo>
                <a:cubicBezTo>
                  <a:pt x="914399" y="788987"/>
                  <a:pt x="481012" y="1012824"/>
                  <a:pt x="484187" y="1042987"/>
                </a:cubicBezTo>
                <a:cubicBezTo>
                  <a:pt x="487362" y="1073150"/>
                  <a:pt x="954087" y="1019174"/>
                  <a:pt x="922337" y="947737"/>
                </a:cubicBezTo>
                <a:cubicBezTo>
                  <a:pt x="890587" y="876300"/>
                  <a:pt x="322262" y="696912"/>
                  <a:pt x="293687" y="614362"/>
                </a:cubicBezTo>
                <a:cubicBezTo>
                  <a:pt x="265112" y="531812"/>
                  <a:pt x="760412" y="481012"/>
                  <a:pt x="750887" y="452437"/>
                </a:cubicBezTo>
                <a:cubicBezTo>
                  <a:pt x="741362" y="423862"/>
                  <a:pt x="265112" y="482600"/>
                  <a:pt x="236537" y="442912"/>
                </a:cubicBezTo>
                <a:cubicBezTo>
                  <a:pt x="207962" y="403225"/>
                  <a:pt x="590549" y="236537"/>
                  <a:pt x="579437" y="214312"/>
                </a:cubicBezTo>
                <a:cubicBezTo>
                  <a:pt x="568325" y="192087"/>
                  <a:pt x="260349" y="306387"/>
                  <a:pt x="169862" y="309562"/>
                </a:cubicBezTo>
                <a:cubicBezTo>
                  <a:pt x="79375" y="312737"/>
                  <a:pt x="0" y="269874"/>
                  <a:pt x="36512" y="233362"/>
                </a:cubicBezTo>
                <a:cubicBezTo>
                  <a:pt x="73024" y="196850"/>
                  <a:pt x="265112" y="33337"/>
                  <a:pt x="388937" y="90487"/>
                </a:cubicBezTo>
                <a:cubicBezTo>
                  <a:pt x="512762" y="147637"/>
                  <a:pt x="688975" y="433387"/>
                  <a:pt x="779462" y="576262"/>
                </a:cubicBezTo>
                <a:cubicBezTo>
                  <a:pt x="869949" y="719137"/>
                  <a:pt x="1003300" y="1023937"/>
                  <a:pt x="931862" y="947737"/>
                </a:cubicBezTo>
                <a:cubicBezTo>
                  <a:pt x="860425" y="871537"/>
                  <a:pt x="422275" y="127000"/>
                  <a:pt x="350837" y="119062"/>
                </a:cubicBezTo>
                <a:cubicBezTo>
                  <a:pt x="279400" y="111125"/>
                  <a:pt x="506412" y="836612"/>
                  <a:pt x="503237" y="900112"/>
                </a:cubicBezTo>
                <a:cubicBezTo>
                  <a:pt x="500062" y="963612"/>
                  <a:pt x="415924" y="731837"/>
                  <a:pt x="331787" y="500062"/>
                </a:cubicBezTo>
              </a:path>
            </a:pathLst>
          </a:custGeom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Полилиния 33"/>
          <p:cNvSpPr/>
          <p:nvPr/>
        </p:nvSpPr>
        <p:spPr>
          <a:xfrm>
            <a:off x="4870450" y="1681163"/>
            <a:ext cx="1450975" cy="1106487"/>
          </a:xfrm>
          <a:custGeom>
            <a:avLst/>
            <a:gdLst>
              <a:gd name="connsiteX0" fmla="*/ 63500 w 1450975"/>
              <a:gd name="connsiteY0" fmla="*/ 709612 h 1106487"/>
              <a:gd name="connsiteX1" fmla="*/ 454025 w 1450975"/>
              <a:gd name="connsiteY1" fmla="*/ 128587 h 1106487"/>
              <a:gd name="connsiteX2" fmla="*/ 244475 w 1450975"/>
              <a:gd name="connsiteY2" fmla="*/ 328612 h 1106487"/>
              <a:gd name="connsiteX3" fmla="*/ 158750 w 1450975"/>
              <a:gd name="connsiteY3" fmla="*/ 452437 h 1106487"/>
              <a:gd name="connsiteX4" fmla="*/ 6350 w 1450975"/>
              <a:gd name="connsiteY4" fmla="*/ 757237 h 1106487"/>
              <a:gd name="connsiteX5" fmla="*/ 120650 w 1450975"/>
              <a:gd name="connsiteY5" fmla="*/ 976312 h 1106487"/>
              <a:gd name="connsiteX6" fmla="*/ 234950 w 1450975"/>
              <a:gd name="connsiteY6" fmla="*/ 1090612 h 1106487"/>
              <a:gd name="connsiteX7" fmla="*/ 273050 w 1450975"/>
              <a:gd name="connsiteY7" fmla="*/ 881062 h 1106487"/>
              <a:gd name="connsiteX8" fmla="*/ 434975 w 1450975"/>
              <a:gd name="connsiteY8" fmla="*/ 528637 h 1106487"/>
              <a:gd name="connsiteX9" fmla="*/ 692150 w 1450975"/>
              <a:gd name="connsiteY9" fmla="*/ 347662 h 1106487"/>
              <a:gd name="connsiteX10" fmla="*/ 1082675 w 1450975"/>
              <a:gd name="connsiteY10" fmla="*/ 204787 h 1106487"/>
              <a:gd name="connsiteX11" fmla="*/ 1330325 w 1450975"/>
              <a:gd name="connsiteY11" fmla="*/ 290512 h 1106487"/>
              <a:gd name="connsiteX12" fmla="*/ 1444625 w 1450975"/>
              <a:gd name="connsiteY12" fmla="*/ 442912 h 1106487"/>
              <a:gd name="connsiteX13" fmla="*/ 1368425 w 1450975"/>
              <a:gd name="connsiteY13" fmla="*/ 195262 h 1106487"/>
              <a:gd name="connsiteX14" fmla="*/ 1111250 w 1450975"/>
              <a:gd name="connsiteY14" fmla="*/ 42862 h 1106487"/>
              <a:gd name="connsiteX15" fmla="*/ 768350 w 1450975"/>
              <a:gd name="connsiteY15" fmla="*/ 4762 h 1106487"/>
              <a:gd name="connsiteX16" fmla="*/ 558800 w 1450975"/>
              <a:gd name="connsiteY16" fmla="*/ 71437 h 1106487"/>
              <a:gd name="connsiteX17" fmla="*/ 415925 w 1450975"/>
              <a:gd name="connsiteY17" fmla="*/ 280987 h 1106487"/>
              <a:gd name="connsiteX18" fmla="*/ 215900 w 1450975"/>
              <a:gd name="connsiteY18" fmla="*/ 547687 h 1106487"/>
              <a:gd name="connsiteX19" fmla="*/ 168275 w 1450975"/>
              <a:gd name="connsiteY19" fmla="*/ 690562 h 1106487"/>
              <a:gd name="connsiteX20" fmla="*/ 168275 w 1450975"/>
              <a:gd name="connsiteY20" fmla="*/ 881062 h 1106487"/>
              <a:gd name="connsiteX21" fmla="*/ 282575 w 1450975"/>
              <a:gd name="connsiteY21" fmla="*/ 585787 h 1106487"/>
              <a:gd name="connsiteX22" fmla="*/ 530225 w 1450975"/>
              <a:gd name="connsiteY22" fmla="*/ 242887 h 1106487"/>
              <a:gd name="connsiteX23" fmla="*/ 625475 w 1450975"/>
              <a:gd name="connsiteY23" fmla="*/ 109537 h 1106487"/>
              <a:gd name="connsiteX24" fmla="*/ 882650 w 1450975"/>
              <a:gd name="connsiteY24" fmla="*/ 71437 h 1106487"/>
              <a:gd name="connsiteX25" fmla="*/ 1177925 w 1450975"/>
              <a:gd name="connsiteY25" fmla="*/ 109537 h 1106487"/>
              <a:gd name="connsiteX26" fmla="*/ 1330325 w 1450975"/>
              <a:gd name="connsiteY26" fmla="*/ 242887 h 1106487"/>
              <a:gd name="connsiteX27" fmla="*/ 901700 w 1450975"/>
              <a:gd name="connsiteY27" fmla="*/ 100012 h 1106487"/>
              <a:gd name="connsiteX28" fmla="*/ 720725 w 1450975"/>
              <a:gd name="connsiteY28" fmla="*/ 147637 h 1106487"/>
              <a:gd name="connsiteX29" fmla="*/ 568325 w 1450975"/>
              <a:gd name="connsiteY29" fmla="*/ 366712 h 1106487"/>
              <a:gd name="connsiteX30" fmla="*/ 330200 w 1450975"/>
              <a:gd name="connsiteY30" fmla="*/ 547687 h 1106487"/>
              <a:gd name="connsiteX31" fmla="*/ 263525 w 1450975"/>
              <a:gd name="connsiteY31" fmla="*/ 833437 h 1106487"/>
              <a:gd name="connsiteX32" fmla="*/ 234950 w 1450975"/>
              <a:gd name="connsiteY32" fmla="*/ 947737 h 1106487"/>
              <a:gd name="connsiteX33" fmla="*/ 835025 w 1450975"/>
              <a:gd name="connsiteY33" fmla="*/ 147637 h 1106487"/>
              <a:gd name="connsiteX34" fmla="*/ 1177925 w 1450975"/>
              <a:gd name="connsiteY34" fmla="*/ 280987 h 1106487"/>
              <a:gd name="connsiteX35" fmla="*/ 1377950 w 1450975"/>
              <a:gd name="connsiteY35" fmla="*/ 404812 h 1106487"/>
              <a:gd name="connsiteX36" fmla="*/ 977900 w 1450975"/>
              <a:gd name="connsiteY36" fmla="*/ 261937 h 1106487"/>
              <a:gd name="connsiteX37" fmla="*/ 654050 w 1450975"/>
              <a:gd name="connsiteY37" fmla="*/ 452437 h 1106487"/>
              <a:gd name="connsiteX38" fmla="*/ 473075 w 1450975"/>
              <a:gd name="connsiteY38" fmla="*/ 738187 h 1106487"/>
              <a:gd name="connsiteX39" fmla="*/ 368300 w 1450975"/>
              <a:gd name="connsiteY39" fmla="*/ 947737 h 1106487"/>
              <a:gd name="connsiteX40" fmla="*/ 492125 w 1450975"/>
              <a:gd name="connsiteY40" fmla="*/ 919162 h 1106487"/>
              <a:gd name="connsiteX41" fmla="*/ 358775 w 1450975"/>
              <a:gd name="connsiteY41" fmla="*/ 1042987 h 1106487"/>
              <a:gd name="connsiteX42" fmla="*/ 63500 w 1450975"/>
              <a:gd name="connsiteY42" fmla="*/ 709612 h 11064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</a:cxnLst>
            <a:rect l="l" t="t" r="r" b="b"/>
            <a:pathLst>
              <a:path w="1450975" h="1106487">
                <a:moveTo>
                  <a:pt x="63500" y="709612"/>
                </a:moveTo>
                <a:cubicBezTo>
                  <a:pt x="79375" y="557212"/>
                  <a:pt x="423863" y="192087"/>
                  <a:pt x="454025" y="128587"/>
                </a:cubicBezTo>
                <a:cubicBezTo>
                  <a:pt x="484187" y="65087"/>
                  <a:pt x="293687" y="274637"/>
                  <a:pt x="244475" y="328612"/>
                </a:cubicBezTo>
                <a:cubicBezTo>
                  <a:pt x="195263" y="382587"/>
                  <a:pt x="198438" y="380999"/>
                  <a:pt x="158750" y="452437"/>
                </a:cubicBezTo>
                <a:cubicBezTo>
                  <a:pt x="119062" y="523875"/>
                  <a:pt x="12700" y="669925"/>
                  <a:pt x="6350" y="757237"/>
                </a:cubicBezTo>
                <a:cubicBezTo>
                  <a:pt x="0" y="844550"/>
                  <a:pt x="82550" y="920750"/>
                  <a:pt x="120650" y="976312"/>
                </a:cubicBezTo>
                <a:cubicBezTo>
                  <a:pt x="158750" y="1031874"/>
                  <a:pt x="209550" y="1106487"/>
                  <a:pt x="234950" y="1090612"/>
                </a:cubicBezTo>
                <a:cubicBezTo>
                  <a:pt x="260350" y="1074737"/>
                  <a:pt x="239713" y="974724"/>
                  <a:pt x="273050" y="881062"/>
                </a:cubicBezTo>
                <a:cubicBezTo>
                  <a:pt x="306387" y="787400"/>
                  <a:pt x="365125" y="617537"/>
                  <a:pt x="434975" y="528637"/>
                </a:cubicBezTo>
                <a:cubicBezTo>
                  <a:pt x="504825" y="439737"/>
                  <a:pt x="584200" y="401637"/>
                  <a:pt x="692150" y="347662"/>
                </a:cubicBezTo>
                <a:cubicBezTo>
                  <a:pt x="800100" y="293687"/>
                  <a:pt x="976313" y="214312"/>
                  <a:pt x="1082675" y="204787"/>
                </a:cubicBezTo>
                <a:cubicBezTo>
                  <a:pt x="1189037" y="195262"/>
                  <a:pt x="1270000" y="250824"/>
                  <a:pt x="1330325" y="290512"/>
                </a:cubicBezTo>
                <a:cubicBezTo>
                  <a:pt x="1390650" y="330200"/>
                  <a:pt x="1438275" y="458787"/>
                  <a:pt x="1444625" y="442912"/>
                </a:cubicBezTo>
                <a:cubicBezTo>
                  <a:pt x="1450975" y="427037"/>
                  <a:pt x="1423987" y="261937"/>
                  <a:pt x="1368425" y="195262"/>
                </a:cubicBezTo>
                <a:cubicBezTo>
                  <a:pt x="1312863" y="128587"/>
                  <a:pt x="1211262" y="74612"/>
                  <a:pt x="1111250" y="42862"/>
                </a:cubicBezTo>
                <a:cubicBezTo>
                  <a:pt x="1011238" y="11112"/>
                  <a:pt x="860425" y="0"/>
                  <a:pt x="768350" y="4762"/>
                </a:cubicBezTo>
                <a:cubicBezTo>
                  <a:pt x="676275" y="9524"/>
                  <a:pt x="617537" y="25400"/>
                  <a:pt x="558800" y="71437"/>
                </a:cubicBezTo>
                <a:cubicBezTo>
                  <a:pt x="500063" y="117474"/>
                  <a:pt x="473075" y="201612"/>
                  <a:pt x="415925" y="280987"/>
                </a:cubicBezTo>
                <a:cubicBezTo>
                  <a:pt x="358775" y="360362"/>
                  <a:pt x="257175" y="479425"/>
                  <a:pt x="215900" y="547687"/>
                </a:cubicBezTo>
                <a:cubicBezTo>
                  <a:pt x="174625" y="615950"/>
                  <a:pt x="176212" y="635000"/>
                  <a:pt x="168275" y="690562"/>
                </a:cubicBezTo>
                <a:cubicBezTo>
                  <a:pt x="160338" y="746124"/>
                  <a:pt x="149225" y="898524"/>
                  <a:pt x="168275" y="881062"/>
                </a:cubicBezTo>
                <a:cubicBezTo>
                  <a:pt x="187325" y="863600"/>
                  <a:pt x="222250" y="692149"/>
                  <a:pt x="282575" y="585787"/>
                </a:cubicBezTo>
                <a:cubicBezTo>
                  <a:pt x="342900" y="479425"/>
                  <a:pt x="473075" y="322262"/>
                  <a:pt x="530225" y="242887"/>
                </a:cubicBezTo>
                <a:cubicBezTo>
                  <a:pt x="587375" y="163512"/>
                  <a:pt x="566738" y="138112"/>
                  <a:pt x="625475" y="109537"/>
                </a:cubicBezTo>
                <a:cubicBezTo>
                  <a:pt x="684212" y="80962"/>
                  <a:pt x="790575" y="71437"/>
                  <a:pt x="882650" y="71437"/>
                </a:cubicBezTo>
                <a:cubicBezTo>
                  <a:pt x="974725" y="71437"/>
                  <a:pt x="1103313" y="80962"/>
                  <a:pt x="1177925" y="109537"/>
                </a:cubicBezTo>
                <a:cubicBezTo>
                  <a:pt x="1252537" y="138112"/>
                  <a:pt x="1376362" y="244474"/>
                  <a:pt x="1330325" y="242887"/>
                </a:cubicBezTo>
                <a:cubicBezTo>
                  <a:pt x="1284288" y="241300"/>
                  <a:pt x="1003300" y="115887"/>
                  <a:pt x="901700" y="100012"/>
                </a:cubicBezTo>
                <a:cubicBezTo>
                  <a:pt x="800100" y="84137"/>
                  <a:pt x="776287" y="103187"/>
                  <a:pt x="720725" y="147637"/>
                </a:cubicBezTo>
                <a:cubicBezTo>
                  <a:pt x="665163" y="192087"/>
                  <a:pt x="633412" y="300037"/>
                  <a:pt x="568325" y="366712"/>
                </a:cubicBezTo>
                <a:cubicBezTo>
                  <a:pt x="503238" y="433387"/>
                  <a:pt x="381000" y="469900"/>
                  <a:pt x="330200" y="547687"/>
                </a:cubicBezTo>
                <a:cubicBezTo>
                  <a:pt x="279400" y="625475"/>
                  <a:pt x="279400" y="766762"/>
                  <a:pt x="263525" y="833437"/>
                </a:cubicBezTo>
                <a:cubicBezTo>
                  <a:pt x="247650" y="900112"/>
                  <a:pt x="139700" y="1062037"/>
                  <a:pt x="234950" y="947737"/>
                </a:cubicBezTo>
                <a:cubicBezTo>
                  <a:pt x="330200" y="833437"/>
                  <a:pt x="677863" y="258762"/>
                  <a:pt x="835025" y="147637"/>
                </a:cubicBezTo>
                <a:cubicBezTo>
                  <a:pt x="992188" y="36512"/>
                  <a:pt x="1087437" y="238124"/>
                  <a:pt x="1177925" y="280987"/>
                </a:cubicBezTo>
                <a:cubicBezTo>
                  <a:pt x="1268413" y="323850"/>
                  <a:pt x="1411287" y="407987"/>
                  <a:pt x="1377950" y="404812"/>
                </a:cubicBezTo>
                <a:cubicBezTo>
                  <a:pt x="1344613" y="401637"/>
                  <a:pt x="1098550" y="254000"/>
                  <a:pt x="977900" y="261937"/>
                </a:cubicBezTo>
                <a:cubicBezTo>
                  <a:pt x="857250" y="269874"/>
                  <a:pt x="738188" y="373062"/>
                  <a:pt x="654050" y="452437"/>
                </a:cubicBezTo>
                <a:cubicBezTo>
                  <a:pt x="569913" y="531812"/>
                  <a:pt x="520700" y="655637"/>
                  <a:pt x="473075" y="738187"/>
                </a:cubicBezTo>
                <a:cubicBezTo>
                  <a:pt x="425450" y="820737"/>
                  <a:pt x="365125" y="917574"/>
                  <a:pt x="368300" y="947737"/>
                </a:cubicBezTo>
                <a:cubicBezTo>
                  <a:pt x="371475" y="977900"/>
                  <a:pt x="493713" y="903287"/>
                  <a:pt x="492125" y="919162"/>
                </a:cubicBezTo>
                <a:cubicBezTo>
                  <a:pt x="490538" y="935037"/>
                  <a:pt x="425450" y="1082674"/>
                  <a:pt x="358775" y="1042987"/>
                </a:cubicBezTo>
                <a:cubicBezTo>
                  <a:pt x="292100" y="1003300"/>
                  <a:pt x="47625" y="862012"/>
                  <a:pt x="63500" y="709612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Блок-схема: альтернативный процесс 25">
            <a:hlinkClick r:id="rId9" action="ppaction://hlinksldjump"/>
          </p:cNvPr>
          <p:cNvSpPr/>
          <p:nvPr/>
        </p:nvSpPr>
        <p:spPr>
          <a:xfrm>
            <a:off x="287524" y="1275606"/>
            <a:ext cx="3456384" cy="3384376"/>
          </a:xfrm>
          <a:prstGeom prst="flowChartAlternateProcess">
            <a:avLst/>
          </a:prstGeom>
          <a:solidFill>
            <a:schemeClr val="bg1"/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Аппарат (комплекс) </a:t>
            </a:r>
            <a:r>
              <a:rPr lang="ru-RU" b="1" dirty="0" err="1" smtClean="0">
                <a:solidFill>
                  <a:schemeClr val="tx1"/>
                </a:solidFill>
              </a:rPr>
              <a:t>Го́льджи</a:t>
            </a:r>
            <a:r>
              <a:rPr lang="ru-RU" dirty="0" smtClean="0">
                <a:solidFill>
                  <a:schemeClr val="tx1"/>
                </a:solidFill>
              </a:rPr>
              <a:t> — мембранный органоид  клетки, сортирует и распределяет образовавшиеся внутри клетки молекулы или выводит их за её пределы. Аппарат </a:t>
            </a:r>
            <a:r>
              <a:rPr lang="ru-RU" dirty="0" err="1" smtClean="0">
                <a:solidFill>
                  <a:schemeClr val="tx1"/>
                </a:solidFill>
              </a:rPr>
              <a:t>Гольджи</a:t>
            </a:r>
            <a:r>
              <a:rPr lang="ru-RU" dirty="0" smtClean="0">
                <a:solidFill>
                  <a:schemeClr val="tx1"/>
                </a:solidFill>
              </a:rPr>
              <a:t> назван в честь итальянского учёного Камилло </a:t>
            </a:r>
            <a:r>
              <a:rPr lang="ru-RU" dirty="0" err="1" smtClean="0">
                <a:solidFill>
                  <a:schemeClr val="tx1"/>
                </a:solidFill>
              </a:rPr>
              <a:t>Гольджи</a:t>
            </a:r>
            <a:r>
              <a:rPr lang="ru-RU" dirty="0" smtClean="0">
                <a:solidFill>
                  <a:schemeClr val="tx1"/>
                </a:solidFill>
              </a:rPr>
              <a:t>, впервые обнаружившего его в 1898 году.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5" name="Прямоугольник 24">
            <a:hlinkClick r:id="rId10" action="ppaction://hlinksldjump" tooltip="Процессы жизнедеятельности в растительной клетке"/>
          </p:cNvPr>
          <p:cNvSpPr/>
          <p:nvPr/>
        </p:nvSpPr>
        <p:spPr>
          <a:xfrm>
            <a:off x="5400092" y="-1"/>
            <a:ext cx="2196244" cy="49050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  <a:effectLst>
            <a:outerShdw blurRad="127000" dist="38100" dir="5400000" sx="103000" sy="103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 smtClean="0">
                <a:solidFill>
                  <a:schemeClr val="bg1"/>
                </a:solidFill>
                <a:hlinkClick r:id="rId10" action="ppaction://hlinksldjump"/>
              </a:rPr>
              <a:t>Список заданий</a:t>
            </a:r>
            <a:endParaRPr lang="ru-RU" b="1" u="sng" dirty="0">
              <a:solidFill>
                <a:schemeClr val="bg1"/>
              </a:solidFill>
            </a:endParaRPr>
          </a:p>
        </p:txBody>
      </p:sp>
      <p:pic>
        <p:nvPicPr>
          <p:cNvPr id="33" name="Picture 2" descr="C:\Users\Учитель\Desktop\плакат потешина\картинки\depositphotos_8738932-stock-illustration-black-and-whitevector-mouse-cursor.jp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4227934"/>
            <a:ext cx="263273" cy="26327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" name="Picture 2" descr="C:\Users\Учитель\Desktop\плакат потешина\картинки\depositphotos_8738932-stock-illustration-black-and-whitevector-mouse-cursor.jp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4299942"/>
            <a:ext cx="263273" cy="26327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9" name="я2" descr="C:\Users\1\Desktop\кокурс плакат\картинки\1920_180307-golgi-apparatus-banner.jp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251520" y="627534"/>
            <a:ext cx="8604956" cy="4302478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</p:spTree>
  </p:cSld>
  <p:clrMapOvr>
    <a:masterClrMapping/>
  </p:clrMapOvr>
  <p:transition advClick="0">
    <p:fad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2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18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92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19"/>
                  </p:tgtEl>
                </p:cond>
              </p:nextCondLst>
            </p:seq>
          </p:childTnLst>
        </p:cTn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Прямоугольник 24">
            <a:hlinkClick r:id="rId3" action="ppaction://hlinksldjump" tooltip="Процессы жизнедеятельности в растительной клетке"/>
          </p:cNvPr>
          <p:cNvSpPr/>
          <p:nvPr/>
        </p:nvSpPr>
        <p:spPr>
          <a:xfrm>
            <a:off x="5400092" y="-1"/>
            <a:ext cx="2196244" cy="49050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  <a:effectLst>
            <a:outerShdw blurRad="127000" dist="38100" dir="5400000" sx="103000" sy="103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 smtClean="0">
                <a:solidFill>
                  <a:schemeClr val="bg1"/>
                </a:solidFill>
                <a:hlinkClick r:id="rId3" action="ppaction://hlinksldjump"/>
              </a:rPr>
              <a:t>Список заданий</a:t>
            </a:r>
            <a:endParaRPr lang="ru-RU" b="1" u="sng" dirty="0">
              <a:solidFill>
                <a:schemeClr val="bg1"/>
              </a:solidFill>
            </a:endParaRPr>
          </a:p>
        </p:txBody>
      </p:sp>
      <p:sp>
        <p:nvSpPr>
          <p:cNvPr id="143" name="Прямоугольник 142"/>
          <p:cNvSpPr/>
          <p:nvPr/>
        </p:nvSpPr>
        <p:spPr>
          <a:xfrm>
            <a:off x="3527884" y="0"/>
            <a:ext cx="1913023" cy="490509"/>
          </a:xfrm>
          <a:prstGeom prst="rect">
            <a:avLst/>
          </a:prstGeom>
          <a:solidFill>
            <a:srgbClr val="1C2F5A"/>
          </a:solidFill>
          <a:ln>
            <a:noFill/>
          </a:ln>
          <a:effectLst>
            <a:outerShdw blurRad="127000" dist="38100" dir="5400000" sx="103000" sy="103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Строение клетки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146" name="Прямоугольник 145">
            <a:hlinkClick r:id="rId4" action="ppaction://hlinksldjump" tooltip="Устройство микроскопа и правила работы с ним"/>
          </p:cNvPr>
          <p:cNvSpPr/>
          <p:nvPr/>
        </p:nvSpPr>
        <p:spPr>
          <a:xfrm>
            <a:off x="1" y="0"/>
            <a:ext cx="1763687" cy="49050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  <a:effectLst>
            <a:outerShdw blurRad="127000" dist="38100" dir="5400000" sx="103000" sy="103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/>
                </a:solidFill>
                <a:hlinkClick r:id="rId5" action="ppaction://hlinksldjump"/>
              </a:rPr>
              <a:t>Великие открытия 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151" name="Прямоугольник 150">
            <a:hlinkClick r:id="rId6" action="ppaction://hlinksldjump" tooltip="Устройство микроскопа и правила работы с ним"/>
          </p:cNvPr>
          <p:cNvSpPr/>
          <p:nvPr/>
        </p:nvSpPr>
        <p:spPr>
          <a:xfrm>
            <a:off x="1763688" y="0"/>
            <a:ext cx="1764196" cy="49050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  <a:effectLst>
            <a:outerShdw blurRad="127000" dist="38100" dir="5400000" sx="103000" sy="103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 smtClean="0">
                <a:solidFill>
                  <a:schemeClr val="bg1"/>
                </a:solidFill>
                <a:hlinkClick r:id="rId6" action="ppaction://hlinksldjump"/>
              </a:rPr>
              <a:t>Микроскоп</a:t>
            </a:r>
            <a:endParaRPr lang="ru-RU" b="1" u="sng" dirty="0">
              <a:solidFill>
                <a:schemeClr val="bg1"/>
              </a:solidFill>
            </a:endParaRPr>
          </a:p>
        </p:txBody>
      </p:sp>
      <p:sp>
        <p:nvSpPr>
          <p:cNvPr id="17" name="Полилиния 16">
            <a:hlinkClick r:id="rId7" action="ppaction://hlinksldjump"/>
          </p:cNvPr>
          <p:cNvSpPr/>
          <p:nvPr/>
        </p:nvSpPr>
        <p:spPr>
          <a:xfrm>
            <a:off x="5868144" y="3363838"/>
            <a:ext cx="1509948" cy="810569"/>
          </a:xfrm>
          <a:custGeom>
            <a:avLst/>
            <a:gdLst>
              <a:gd name="connsiteX0" fmla="*/ 209884 w 1450474"/>
              <a:gd name="connsiteY0" fmla="*/ 312152 h 811463"/>
              <a:gd name="connsiteX1" fmla="*/ 93579 w 1450474"/>
              <a:gd name="connsiteY1" fmla="*/ 380331 h 811463"/>
              <a:gd name="connsiteX2" fmla="*/ 81547 w 1450474"/>
              <a:gd name="connsiteY2" fmla="*/ 380331 h 811463"/>
              <a:gd name="connsiteX3" fmla="*/ 45453 w 1450474"/>
              <a:gd name="connsiteY3" fmla="*/ 448510 h 811463"/>
              <a:gd name="connsiteX4" fmla="*/ 13368 w 1450474"/>
              <a:gd name="connsiteY4" fmla="*/ 568826 h 811463"/>
              <a:gd name="connsiteX5" fmla="*/ 1337 w 1450474"/>
              <a:gd name="connsiteY5" fmla="*/ 628984 h 811463"/>
              <a:gd name="connsiteX6" fmla="*/ 21389 w 1450474"/>
              <a:gd name="connsiteY6" fmla="*/ 689142 h 811463"/>
              <a:gd name="connsiteX7" fmla="*/ 97589 w 1450474"/>
              <a:gd name="connsiteY7" fmla="*/ 753310 h 811463"/>
              <a:gd name="connsiteX8" fmla="*/ 177800 w 1450474"/>
              <a:gd name="connsiteY8" fmla="*/ 781384 h 811463"/>
              <a:gd name="connsiteX9" fmla="*/ 386347 w 1450474"/>
              <a:gd name="connsiteY9" fmla="*/ 801436 h 811463"/>
              <a:gd name="connsiteX10" fmla="*/ 498642 w 1450474"/>
              <a:gd name="connsiteY10" fmla="*/ 805447 h 811463"/>
              <a:gd name="connsiteX11" fmla="*/ 655053 w 1450474"/>
              <a:gd name="connsiteY11" fmla="*/ 765342 h 811463"/>
              <a:gd name="connsiteX12" fmla="*/ 799432 w 1450474"/>
              <a:gd name="connsiteY12" fmla="*/ 717215 h 811463"/>
              <a:gd name="connsiteX13" fmla="*/ 1052095 w 1450474"/>
              <a:gd name="connsiteY13" fmla="*/ 641015 h 811463"/>
              <a:gd name="connsiteX14" fmla="*/ 1228558 w 1450474"/>
              <a:gd name="connsiteY14" fmla="*/ 520700 h 811463"/>
              <a:gd name="connsiteX15" fmla="*/ 1356895 w 1450474"/>
              <a:gd name="connsiteY15" fmla="*/ 440489 h 811463"/>
              <a:gd name="connsiteX16" fmla="*/ 1413042 w 1450474"/>
              <a:gd name="connsiteY16" fmla="*/ 364289 h 811463"/>
              <a:gd name="connsiteX17" fmla="*/ 1449137 w 1450474"/>
              <a:gd name="connsiteY17" fmla="*/ 231942 h 811463"/>
              <a:gd name="connsiteX18" fmla="*/ 1421063 w 1450474"/>
              <a:gd name="connsiteY18" fmla="*/ 127668 h 811463"/>
              <a:gd name="connsiteX19" fmla="*/ 1332832 w 1450474"/>
              <a:gd name="connsiteY19" fmla="*/ 63500 h 811463"/>
              <a:gd name="connsiteX20" fmla="*/ 1252621 w 1450474"/>
              <a:gd name="connsiteY20" fmla="*/ 35426 h 811463"/>
              <a:gd name="connsiteX21" fmla="*/ 1144337 w 1450474"/>
              <a:gd name="connsiteY21" fmla="*/ 11363 h 811463"/>
              <a:gd name="connsiteX22" fmla="*/ 1040063 w 1450474"/>
              <a:gd name="connsiteY22" fmla="*/ 11363 h 811463"/>
              <a:gd name="connsiteX23" fmla="*/ 979905 w 1450474"/>
              <a:gd name="connsiteY23" fmla="*/ 79542 h 811463"/>
              <a:gd name="connsiteX24" fmla="*/ 711200 w 1450474"/>
              <a:gd name="connsiteY24" fmla="*/ 163763 h 811463"/>
              <a:gd name="connsiteX25" fmla="*/ 695158 w 1450474"/>
              <a:gd name="connsiteY25" fmla="*/ 187826 h 811463"/>
              <a:gd name="connsiteX26" fmla="*/ 675105 w 1450474"/>
              <a:gd name="connsiteY26" fmla="*/ 207879 h 811463"/>
              <a:gd name="connsiteX27" fmla="*/ 570832 w 1450474"/>
              <a:gd name="connsiteY27" fmla="*/ 235952 h 811463"/>
              <a:gd name="connsiteX28" fmla="*/ 414421 w 1450474"/>
              <a:gd name="connsiteY28" fmla="*/ 272047 h 811463"/>
              <a:gd name="connsiteX29" fmla="*/ 266032 w 1450474"/>
              <a:gd name="connsiteY29" fmla="*/ 300121 h 811463"/>
              <a:gd name="connsiteX30" fmla="*/ 209884 w 1450474"/>
              <a:gd name="connsiteY30" fmla="*/ 312152 h 8114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1450474" h="811463">
                <a:moveTo>
                  <a:pt x="209884" y="312152"/>
                </a:moveTo>
                <a:cubicBezTo>
                  <a:pt x="162426" y="340560"/>
                  <a:pt x="114968" y="368968"/>
                  <a:pt x="93579" y="380331"/>
                </a:cubicBezTo>
                <a:cubicBezTo>
                  <a:pt x="72190" y="391694"/>
                  <a:pt x="89568" y="368968"/>
                  <a:pt x="81547" y="380331"/>
                </a:cubicBezTo>
                <a:cubicBezTo>
                  <a:pt x="73526" y="391694"/>
                  <a:pt x="56816" y="417094"/>
                  <a:pt x="45453" y="448510"/>
                </a:cubicBezTo>
                <a:cubicBezTo>
                  <a:pt x="34090" y="479926"/>
                  <a:pt x="20721" y="538747"/>
                  <a:pt x="13368" y="568826"/>
                </a:cubicBezTo>
                <a:cubicBezTo>
                  <a:pt x="6015" y="598905"/>
                  <a:pt x="0" y="608931"/>
                  <a:pt x="1337" y="628984"/>
                </a:cubicBezTo>
                <a:cubicBezTo>
                  <a:pt x="2674" y="649037"/>
                  <a:pt x="5347" y="668421"/>
                  <a:pt x="21389" y="689142"/>
                </a:cubicBezTo>
                <a:cubicBezTo>
                  <a:pt x="37431" y="709863"/>
                  <a:pt x="71521" y="737936"/>
                  <a:pt x="97589" y="753310"/>
                </a:cubicBezTo>
                <a:cubicBezTo>
                  <a:pt x="123657" y="768684"/>
                  <a:pt x="129674" y="773363"/>
                  <a:pt x="177800" y="781384"/>
                </a:cubicBezTo>
                <a:cubicBezTo>
                  <a:pt x="225926" y="789405"/>
                  <a:pt x="332873" y="797425"/>
                  <a:pt x="386347" y="801436"/>
                </a:cubicBezTo>
                <a:cubicBezTo>
                  <a:pt x="439821" y="805447"/>
                  <a:pt x="453858" y="811463"/>
                  <a:pt x="498642" y="805447"/>
                </a:cubicBezTo>
                <a:cubicBezTo>
                  <a:pt x="543426" y="799431"/>
                  <a:pt x="604921" y="780047"/>
                  <a:pt x="655053" y="765342"/>
                </a:cubicBezTo>
                <a:cubicBezTo>
                  <a:pt x="705185" y="750637"/>
                  <a:pt x="733258" y="737936"/>
                  <a:pt x="799432" y="717215"/>
                </a:cubicBezTo>
                <a:cubicBezTo>
                  <a:pt x="865606" y="696494"/>
                  <a:pt x="980574" y="673768"/>
                  <a:pt x="1052095" y="641015"/>
                </a:cubicBezTo>
                <a:cubicBezTo>
                  <a:pt x="1123616" y="608263"/>
                  <a:pt x="1177758" y="554121"/>
                  <a:pt x="1228558" y="520700"/>
                </a:cubicBezTo>
                <a:cubicBezTo>
                  <a:pt x="1279358" y="487279"/>
                  <a:pt x="1326148" y="466557"/>
                  <a:pt x="1356895" y="440489"/>
                </a:cubicBezTo>
                <a:cubicBezTo>
                  <a:pt x="1387642" y="414421"/>
                  <a:pt x="1397668" y="399047"/>
                  <a:pt x="1413042" y="364289"/>
                </a:cubicBezTo>
                <a:cubicBezTo>
                  <a:pt x="1428416" y="329531"/>
                  <a:pt x="1447800" y="271379"/>
                  <a:pt x="1449137" y="231942"/>
                </a:cubicBezTo>
                <a:cubicBezTo>
                  <a:pt x="1450474" y="192505"/>
                  <a:pt x="1440447" y="155742"/>
                  <a:pt x="1421063" y="127668"/>
                </a:cubicBezTo>
                <a:cubicBezTo>
                  <a:pt x="1401679" y="99594"/>
                  <a:pt x="1360906" y="78874"/>
                  <a:pt x="1332832" y="63500"/>
                </a:cubicBezTo>
                <a:cubicBezTo>
                  <a:pt x="1304758" y="48126"/>
                  <a:pt x="1284037" y="44116"/>
                  <a:pt x="1252621" y="35426"/>
                </a:cubicBezTo>
                <a:cubicBezTo>
                  <a:pt x="1221205" y="26736"/>
                  <a:pt x="1179763" y="15373"/>
                  <a:pt x="1144337" y="11363"/>
                </a:cubicBezTo>
                <a:cubicBezTo>
                  <a:pt x="1108911" y="7353"/>
                  <a:pt x="1067468" y="0"/>
                  <a:pt x="1040063" y="11363"/>
                </a:cubicBezTo>
                <a:cubicBezTo>
                  <a:pt x="1012658" y="22726"/>
                  <a:pt x="1034716" y="54142"/>
                  <a:pt x="979905" y="79542"/>
                </a:cubicBezTo>
                <a:cubicBezTo>
                  <a:pt x="925095" y="104942"/>
                  <a:pt x="758658" y="145716"/>
                  <a:pt x="711200" y="163763"/>
                </a:cubicBezTo>
                <a:cubicBezTo>
                  <a:pt x="663742" y="181810"/>
                  <a:pt x="701174" y="180473"/>
                  <a:pt x="695158" y="187826"/>
                </a:cubicBezTo>
                <a:cubicBezTo>
                  <a:pt x="689142" y="195179"/>
                  <a:pt x="695826" y="199858"/>
                  <a:pt x="675105" y="207879"/>
                </a:cubicBezTo>
                <a:cubicBezTo>
                  <a:pt x="654384" y="215900"/>
                  <a:pt x="614279" y="225257"/>
                  <a:pt x="570832" y="235952"/>
                </a:cubicBezTo>
                <a:cubicBezTo>
                  <a:pt x="527385" y="246647"/>
                  <a:pt x="465221" y="261352"/>
                  <a:pt x="414421" y="272047"/>
                </a:cubicBezTo>
                <a:cubicBezTo>
                  <a:pt x="363621" y="282742"/>
                  <a:pt x="266032" y="300121"/>
                  <a:pt x="266032" y="300121"/>
                </a:cubicBezTo>
                <a:lnTo>
                  <a:pt x="209884" y="312152"/>
                </a:lnTo>
                <a:close/>
              </a:path>
            </a:pathLst>
          </a:custGeom>
          <a:noFill/>
          <a:ln w="279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олилиния 17">
            <a:hlinkClick r:id="rId7" action="ppaction://hlinksldjump"/>
          </p:cNvPr>
          <p:cNvSpPr/>
          <p:nvPr/>
        </p:nvSpPr>
        <p:spPr>
          <a:xfrm>
            <a:off x="6012160" y="3363838"/>
            <a:ext cx="1306727" cy="699186"/>
          </a:xfrm>
          <a:custGeom>
            <a:avLst/>
            <a:gdLst>
              <a:gd name="connsiteX0" fmla="*/ 151370 w 1306727"/>
              <a:gd name="connsiteY0" fmla="*/ 336722 h 699186"/>
              <a:gd name="connsiteX1" fmla="*/ 64873 w 1306727"/>
              <a:gd name="connsiteY1" fmla="*/ 379971 h 699186"/>
              <a:gd name="connsiteX2" fmla="*/ 40159 w 1306727"/>
              <a:gd name="connsiteY2" fmla="*/ 429398 h 699186"/>
              <a:gd name="connsiteX3" fmla="*/ 3089 w 1306727"/>
              <a:gd name="connsiteY3" fmla="*/ 522073 h 699186"/>
              <a:gd name="connsiteX4" fmla="*/ 21624 w 1306727"/>
              <a:gd name="connsiteY4" fmla="*/ 590035 h 699186"/>
              <a:gd name="connsiteX5" fmla="*/ 64873 w 1306727"/>
              <a:gd name="connsiteY5" fmla="*/ 620927 h 699186"/>
              <a:gd name="connsiteX6" fmla="*/ 126657 w 1306727"/>
              <a:gd name="connsiteY6" fmla="*/ 688889 h 699186"/>
              <a:gd name="connsiteX7" fmla="*/ 244046 w 1306727"/>
              <a:gd name="connsiteY7" fmla="*/ 682711 h 699186"/>
              <a:gd name="connsiteX8" fmla="*/ 386149 w 1306727"/>
              <a:gd name="connsiteY8" fmla="*/ 695068 h 699186"/>
              <a:gd name="connsiteX9" fmla="*/ 460289 w 1306727"/>
              <a:gd name="connsiteY9" fmla="*/ 670354 h 699186"/>
              <a:gd name="connsiteX10" fmla="*/ 602392 w 1306727"/>
              <a:gd name="connsiteY10" fmla="*/ 639462 h 699186"/>
              <a:gd name="connsiteX11" fmla="*/ 763030 w 1306727"/>
              <a:gd name="connsiteY11" fmla="*/ 608571 h 699186"/>
              <a:gd name="connsiteX12" fmla="*/ 868062 w 1306727"/>
              <a:gd name="connsiteY12" fmla="*/ 559144 h 699186"/>
              <a:gd name="connsiteX13" fmla="*/ 954559 w 1306727"/>
              <a:gd name="connsiteY13" fmla="*/ 503538 h 699186"/>
              <a:gd name="connsiteX14" fmla="*/ 1028700 w 1306727"/>
              <a:gd name="connsiteY14" fmla="*/ 460289 h 699186"/>
              <a:gd name="connsiteX15" fmla="*/ 1146089 w 1306727"/>
              <a:gd name="connsiteY15" fmla="*/ 404684 h 699186"/>
              <a:gd name="connsiteX16" fmla="*/ 1195516 w 1306727"/>
              <a:gd name="connsiteY16" fmla="*/ 373792 h 699186"/>
              <a:gd name="connsiteX17" fmla="*/ 1244943 w 1306727"/>
              <a:gd name="connsiteY17" fmla="*/ 324365 h 699186"/>
              <a:gd name="connsiteX18" fmla="*/ 1294370 w 1306727"/>
              <a:gd name="connsiteY18" fmla="*/ 219333 h 699186"/>
              <a:gd name="connsiteX19" fmla="*/ 1294370 w 1306727"/>
              <a:gd name="connsiteY19" fmla="*/ 139014 h 699186"/>
              <a:gd name="connsiteX20" fmla="*/ 1220230 w 1306727"/>
              <a:gd name="connsiteY20" fmla="*/ 52516 h 699186"/>
              <a:gd name="connsiteX21" fmla="*/ 1176981 w 1306727"/>
              <a:gd name="connsiteY21" fmla="*/ 40160 h 699186"/>
              <a:gd name="connsiteX22" fmla="*/ 1090484 w 1306727"/>
              <a:gd name="connsiteY22" fmla="*/ 3089 h 699186"/>
              <a:gd name="connsiteX23" fmla="*/ 1047235 w 1306727"/>
              <a:gd name="connsiteY23" fmla="*/ 21625 h 699186"/>
              <a:gd name="connsiteX24" fmla="*/ 966916 w 1306727"/>
              <a:gd name="connsiteY24" fmla="*/ 64873 h 699186"/>
              <a:gd name="connsiteX25" fmla="*/ 898954 w 1306727"/>
              <a:gd name="connsiteY25" fmla="*/ 108122 h 699186"/>
              <a:gd name="connsiteX26" fmla="*/ 793922 w 1306727"/>
              <a:gd name="connsiteY26" fmla="*/ 132835 h 699186"/>
              <a:gd name="connsiteX27" fmla="*/ 682711 w 1306727"/>
              <a:gd name="connsiteY27" fmla="*/ 157549 h 699186"/>
              <a:gd name="connsiteX28" fmla="*/ 571500 w 1306727"/>
              <a:gd name="connsiteY28" fmla="*/ 231689 h 699186"/>
              <a:gd name="connsiteX29" fmla="*/ 404684 w 1306727"/>
              <a:gd name="connsiteY29" fmla="*/ 262581 h 699186"/>
              <a:gd name="connsiteX30" fmla="*/ 318186 w 1306727"/>
              <a:gd name="connsiteY30" fmla="*/ 287295 h 699186"/>
              <a:gd name="connsiteX31" fmla="*/ 206976 w 1306727"/>
              <a:gd name="connsiteY31" fmla="*/ 305830 h 699186"/>
              <a:gd name="connsiteX32" fmla="*/ 151370 w 1306727"/>
              <a:gd name="connsiteY32" fmla="*/ 336722 h 6991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1306727" h="699186">
                <a:moveTo>
                  <a:pt x="151370" y="336722"/>
                </a:moveTo>
                <a:cubicBezTo>
                  <a:pt x="127686" y="349079"/>
                  <a:pt x="83408" y="364525"/>
                  <a:pt x="64873" y="379971"/>
                </a:cubicBezTo>
                <a:cubicBezTo>
                  <a:pt x="46338" y="395417"/>
                  <a:pt x="50456" y="405714"/>
                  <a:pt x="40159" y="429398"/>
                </a:cubicBezTo>
                <a:cubicBezTo>
                  <a:pt x="29862" y="453082"/>
                  <a:pt x="6178" y="495300"/>
                  <a:pt x="3089" y="522073"/>
                </a:cubicBezTo>
                <a:cubicBezTo>
                  <a:pt x="0" y="548846"/>
                  <a:pt x="11327" y="573559"/>
                  <a:pt x="21624" y="590035"/>
                </a:cubicBezTo>
                <a:cubicBezTo>
                  <a:pt x="31921" y="606511"/>
                  <a:pt x="47368" y="604451"/>
                  <a:pt x="64873" y="620927"/>
                </a:cubicBezTo>
                <a:cubicBezTo>
                  <a:pt x="82378" y="637403"/>
                  <a:pt x="96795" y="678592"/>
                  <a:pt x="126657" y="688889"/>
                </a:cubicBezTo>
                <a:cubicBezTo>
                  <a:pt x="156519" y="699186"/>
                  <a:pt x="200797" y="681681"/>
                  <a:pt x="244046" y="682711"/>
                </a:cubicBezTo>
                <a:cubicBezTo>
                  <a:pt x="287295" y="683741"/>
                  <a:pt x="350109" y="697127"/>
                  <a:pt x="386149" y="695068"/>
                </a:cubicBezTo>
                <a:cubicBezTo>
                  <a:pt x="422189" y="693009"/>
                  <a:pt x="424249" y="679622"/>
                  <a:pt x="460289" y="670354"/>
                </a:cubicBezTo>
                <a:cubicBezTo>
                  <a:pt x="496329" y="661086"/>
                  <a:pt x="551935" y="649759"/>
                  <a:pt x="602392" y="639462"/>
                </a:cubicBezTo>
                <a:cubicBezTo>
                  <a:pt x="652849" y="629165"/>
                  <a:pt x="718752" y="621957"/>
                  <a:pt x="763030" y="608571"/>
                </a:cubicBezTo>
                <a:cubicBezTo>
                  <a:pt x="807308" y="595185"/>
                  <a:pt x="836141" y="576649"/>
                  <a:pt x="868062" y="559144"/>
                </a:cubicBezTo>
                <a:cubicBezTo>
                  <a:pt x="899983" y="541639"/>
                  <a:pt x="927786" y="520014"/>
                  <a:pt x="954559" y="503538"/>
                </a:cubicBezTo>
                <a:cubicBezTo>
                  <a:pt x="981332" y="487062"/>
                  <a:pt x="996778" y="476765"/>
                  <a:pt x="1028700" y="460289"/>
                </a:cubicBezTo>
                <a:cubicBezTo>
                  <a:pt x="1060622" y="443813"/>
                  <a:pt x="1118286" y="419100"/>
                  <a:pt x="1146089" y="404684"/>
                </a:cubicBezTo>
                <a:cubicBezTo>
                  <a:pt x="1173892" y="390268"/>
                  <a:pt x="1179040" y="387178"/>
                  <a:pt x="1195516" y="373792"/>
                </a:cubicBezTo>
                <a:cubicBezTo>
                  <a:pt x="1211992" y="360406"/>
                  <a:pt x="1228467" y="350108"/>
                  <a:pt x="1244943" y="324365"/>
                </a:cubicBezTo>
                <a:cubicBezTo>
                  <a:pt x="1261419" y="298622"/>
                  <a:pt x="1286132" y="250225"/>
                  <a:pt x="1294370" y="219333"/>
                </a:cubicBezTo>
                <a:cubicBezTo>
                  <a:pt x="1302608" y="188441"/>
                  <a:pt x="1306727" y="166817"/>
                  <a:pt x="1294370" y="139014"/>
                </a:cubicBezTo>
                <a:cubicBezTo>
                  <a:pt x="1282013" y="111211"/>
                  <a:pt x="1239795" y="68992"/>
                  <a:pt x="1220230" y="52516"/>
                </a:cubicBezTo>
                <a:cubicBezTo>
                  <a:pt x="1200665" y="36040"/>
                  <a:pt x="1198605" y="48398"/>
                  <a:pt x="1176981" y="40160"/>
                </a:cubicBezTo>
                <a:cubicBezTo>
                  <a:pt x="1155357" y="31922"/>
                  <a:pt x="1112108" y="6178"/>
                  <a:pt x="1090484" y="3089"/>
                </a:cubicBezTo>
                <a:cubicBezTo>
                  <a:pt x="1068860" y="0"/>
                  <a:pt x="1067830" y="11328"/>
                  <a:pt x="1047235" y="21625"/>
                </a:cubicBezTo>
                <a:cubicBezTo>
                  <a:pt x="1026640" y="31922"/>
                  <a:pt x="991630" y="50457"/>
                  <a:pt x="966916" y="64873"/>
                </a:cubicBezTo>
                <a:cubicBezTo>
                  <a:pt x="942203" y="79289"/>
                  <a:pt x="927786" y="96795"/>
                  <a:pt x="898954" y="108122"/>
                </a:cubicBezTo>
                <a:cubicBezTo>
                  <a:pt x="870122" y="119449"/>
                  <a:pt x="793922" y="132835"/>
                  <a:pt x="793922" y="132835"/>
                </a:cubicBezTo>
                <a:cubicBezTo>
                  <a:pt x="757882" y="141073"/>
                  <a:pt x="719781" y="141073"/>
                  <a:pt x="682711" y="157549"/>
                </a:cubicBezTo>
                <a:cubicBezTo>
                  <a:pt x="645641" y="174025"/>
                  <a:pt x="617838" y="214184"/>
                  <a:pt x="571500" y="231689"/>
                </a:cubicBezTo>
                <a:cubicBezTo>
                  <a:pt x="525162" y="249194"/>
                  <a:pt x="446903" y="253313"/>
                  <a:pt x="404684" y="262581"/>
                </a:cubicBezTo>
                <a:cubicBezTo>
                  <a:pt x="362465" y="271849"/>
                  <a:pt x="351137" y="280087"/>
                  <a:pt x="318186" y="287295"/>
                </a:cubicBezTo>
                <a:cubicBezTo>
                  <a:pt x="285235" y="294503"/>
                  <a:pt x="230660" y="297592"/>
                  <a:pt x="206976" y="305830"/>
                </a:cubicBezTo>
                <a:cubicBezTo>
                  <a:pt x="183292" y="314068"/>
                  <a:pt x="175054" y="324365"/>
                  <a:pt x="151370" y="336722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олилиния 18">
            <a:hlinkClick r:id="rId7" action="ppaction://hlinksldjump"/>
          </p:cNvPr>
          <p:cNvSpPr/>
          <p:nvPr/>
        </p:nvSpPr>
        <p:spPr>
          <a:xfrm>
            <a:off x="6048164" y="3507854"/>
            <a:ext cx="1088321" cy="444248"/>
          </a:xfrm>
          <a:custGeom>
            <a:avLst/>
            <a:gdLst>
              <a:gd name="connsiteX0" fmla="*/ 627105 w 1109019"/>
              <a:gd name="connsiteY0" fmla="*/ 51486 h 426307"/>
              <a:gd name="connsiteX1" fmla="*/ 645640 w 1109019"/>
              <a:gd name="connsiteY1" fmla="*/ 2059 h 426307"/>
              <a:gd name="connsiteX2" fmla="*/ 478824 w 1109019"/>
              <a:gd name="connsiteY2" fmla="*/ 39129 h 426307"/>
              <a:gd name="connsiteX3" fmla="*/ 361435 w 1109019"/>
              <a:gd name="connsiteY3" fmla="*/ 113270 h 426307"/>
              <a:gd name="connsiteX4" fmla="*/ 256402 w 1109019"/>
              <a:gd name="connsiteY4" fmla="*/ 137983 h 426307"/>
              <a:gd name="connsiteX5" fmla="*/ 114300 w 1109019"/>
              <a:gd name="connsiteY5" fmla="*/ 162697 h 426307"/>
              <a:gd name="connsiteX6" fmla="*/ 40159 w 1109019"/>
              <a:gd name="connsiteY6" fmla="*/ 199767 h 426307"/>
              <a:gd name="connsiteX7" fmla="*/ 3089 w 1109019"/>
              <a:gd name="connsiteY7" fmla="*/ 304800 h 426307"/>
              <a:gd name="connsiteX8" fmla="*/ 58694 w 1109019"/>
              <a:gd name="connsiteY8" fmla="*/ 354227 h 426307"/>
              <a:gd name="connsiteX9" fmla="*/ 151370 w 1109019"/>
              <a:gd name="connsiteY9" fmla="*/ 416010 h 426307"/>
              <a:gd name="connsiteX10" fmla="*/ 250224 w 1109019"/>
              <a:gd name="connsiteY10" fmla="*/ 416010 h 426307"/>
              <a:gd name="connsiteX11" fmla="*/ 305829 w 1109019"/>
              <a:gd name="connsiteY11" fmla="*/ 416010 h 426307"/>
              <a:gd name="connsiteX12" fmla="*/ 447932 w 1109019"/>
              <a:gd name="connsiteY12" fmla="*/ 397475 h 426307"/>
              <a:gd name="connsiteX13" fmla="*/ 664175 w 1109019"/>
              <a:gd name="connsiteY13" fmla="*/ 323335 h 426307"/>
              <a:gd name="connsiteX14" fmla="*/ 707424 w 1109019"/>
              <a:gd name="connsiteY14" fmla="*/ 317156 h 426307"/>
              <a:gd name="connsiteX15" fmla="*/ 861883 w 1109019"/>
              <a:gd name="connsiteY15" fmla="*/ 280086 h 426307"/>
              <a:gd name="connsiteX16" fmla="*/ 936024 w 1109019"/>
              <a:gd name="connsiteY16" fmla="*/ 212124 h 426307"/>
              <a:gd name="connsiteX17" fmla="*/ 973094 w 1109019"/>
              <a:gd name="connsiteY17" fmla="*/ 187410 h 426307"/>
              <a:gd name="connsiteX18" fmla="*/ 1016343 w 1109019"/>
              <a:gd name="connsiteY18" fmla="*/ 137983 h 426307"/>
              <a:gd name="connsiteX19" fmla="*/ 1065770 w 1109019"/>
              <a:gd name="connsiteY19" fmla="*/ 82378 h 426307"/>
              <a:gd name="connsiteX20" fmla="*/ 1109019 w 1109019"/>
              <a:gd name="connsiteY20" fmla="*/ 51486 h 4263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1109019" h="426307">
                <a:moveTo>
                  <a:pt x="627105" y="51486"/>
                </a:moveTo>
                <a:cubicBezTo>
                  <a:pt x="648729" y="27802"/>
                  <a:pt x="670353" y="4118"/>
                  <a:pt x="645640" y="2059"/>
                </a:cubicBezTo>
                <a:cubicBezTo>
                  <a:pt x="620927" y="0"/>
                  <a:pt x="526191" y="20594"/>
                  <a:pt x="478824" y="39129"/>
                </a:cubicBezTo>
                <a:cubicBezTo>
                  <a:pt x="431457" y="57664"/>
                  <a:pt x="398505" y="96794"/>
                  <a:pt x="361435" y="113270"/>
                </a:cubicBezTo>
                <a:cubicBezTo>
                  <a:pt x="324365" y="129746"/>
                  <a:pt x="297591" y="129745"/>
                  <a:pt x="256402" y="137983"/>
                </a:cubicBezTo>
                <a:cubicBezTo>
                  <a:pt x="215213" y="146221"/>
                  <a:pt x="150341" y="152400"/>
                  <a:pt x="114300" y="162697"/>
                </a:cubicBezTo>
                <a:cubicBezTo>
                  <a:pt x="78260" y="172994"/>
                  <a:pt x="58694" y="176083"/>
                  <a:pt x="40159" y="199767"/>
                </a:cubicBezTo>
                <a:cubicBezTo>
                  <a:pt x="21624" y="223451"/>
                  <a:pt x="0" y="279057"/>
                  <a:pt x="3089" y="304800"/>
                </a:cubicBezTo>
                <a:cubicBezTo>
                  <a:pt x="6178" y="330543"/>
                  <a:pt x="33981" y="335692"/>
                  <a:pt x="58694" y="354227"/>
                </a:cubicBezTo>
                <a:cubicBezTo>
                  <a:pt x="83407" y="372762"/>
                  <a:pt x="119448" y="405713"/>
                  <a:pt x="151370" y="416010"/>
                </a:cubicBezTo>
                <a:cubicBezTo>
                  <a:pt x="183292" y="426307"/>
                  <a:pt x="250224" y="416010"/>
                  <a:pt x="250224" y="416010"/>
                </a:cubicBezTo>
                <a:cubicBezTo>
                  <a:pt x="275967" y="416010"/>
                  <a:pt x="272878" y="419099"/>
                  <a:pt x="305829" y="416010"/>
                </a:cubicBezTo>
                <a:cubicBezTo>
                  <a:pt x="338780" y="412921"/>
                  <a:pt x="388208" y="412921"/>
                  <a:pt x="447932" y="397475"/>
                </a:cubicBezTo>
                <a:cubicBezTo>
                  <a:pt x="507656" y="382029"/>
                  <a:pt x="620926" y="336722"/>
                  <a:pt x="664175" y="323335"/>
                </a:cubicBezTo>
                <a:cubicBezTo>
                  <a:pt x="707424" y="309949"/>
                  <a:pt x="674473" y="324364"/>
                  <a:pt x="707424" y="317156"/>
                </a:cubicBezTo>
                <a:cubicBezTo>
                  <a:pt x="740375" y="309948"/>
                  <a:pt x="823783" y="297591"/>
                  <a:pt x="861883" y="280086"/>
                </a:cubicBezTo>
                <a:cubicBezTo>
                  <a:pt x="899983" y="262581"/>
                  <a:pt x="917489" y="227570"/>
                  <a:pt x="936024" y="212124"/>
                </a:cubicBezTo>
                <a:cubicBezTo>
                  <a:pt x="954559" y="196678"/>
                  <a:pt x="959708" y="199767"/>
                  <a:pt x="973094" y="187410"/>
                </a:cubicBezTo>
                <a:cubicBezTo>
                  <a:pt x="986480" y="175053"/>
                  <a:pt x="1016343" y="137983"/>
                  <a:pt x="1016343" y="137983"/>
                </a:cubicBezTo>
                <a:cubicBezTo>
                  <a:pt x="1031789" y="120478"/>
                  <a:pt x="1050324" y="96794"/>
                  <a:pt x="1065770" y="82378"/>
                </a:cubicBezTo>
                <a:cubicBezTo>
                  <a:pt x="1081216" y="67962"/>
                  <a:pt x="1109019" y="51486"/>
                  <a:pt x="1109019" y="51486"/>
                </a:cubicBezTo>
              </a:path>
            </a:pathLst>
          </a:custGeom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олилиния 19">
            <a:hlinkClick r:id="rId7" action="ppaction://hlinksldjump"/>
          </p:cNvPr>
          <p:cNvSpPr/>
          <p:nvPr/>
        </p:nvSpPr>
        <p:spPr>
          <a:xfrm>
            <a:off x="6192180" y="3507854"/>
            <a:ext cx="808338" cy="395416"/>
          </a:xfrm>
          <a:custGeom>
            <a:avLst/>
            <a:gdLst>
              <a:gd name="connsiteX0" fmla="*/ 299651 w 808338"/>
              <a:gd name="connsiteY0" fmla="*/ 198737 h 395416"/>
              <a:gd name="connsiteX1" fmla="*/ 188441 w 808338"/>
              <a:gd name="connsiteY1" fmla="*/ 204916 h 395416"/>
              <a:gd name="connsiteX2" fmla="*/ 3089 w 808338"/>
              <a:gd name="connsiteY2" fmla="*/ 340840 h 395416"/>
              <a:gd name="connsiteX3" fmla="*/ 169905 w 808338"/>
              <a:gd name="connsiteY3" fmla="*/ 390267 h 395416"/>
              <a:gd name="connsiteX4" fmla="*/ 324365 w 808338"/>
              <a:gd name="connsiteY4" fmla="*/ 371732 h 395416"/>
              <a:gd name="connsiteX5" fmla="*/ 478824 w 808338"/>
              <a:gd name="connsiteY5" fmla="*/ 328483 h 395416"/>
              <a:gd name="connsiteX6" fmla="*/ 633284 w 808338"/>
              <a:gd name="connsiteY6" fmla="*/ 248164 h 395416"/>
              <a:gd name="connsiteX7" fmla="*/ 719781 w 808338"/>
              <a:gd name="connsiteY7" fmla="*/ 155488 h 395416"/>
              <a:gd name="connsiteX8" fmla="*/ 800100 w 808338"/>
              <a:gd name="connsiteY8" fmla="*/ 87526 h 395416"/>
              <a:gd name="connsiteX9" fmla="*/ 670354 w 808338"/>
              <a:gd name="connsiteY9" fmla="*/ 13386 h 395416"/>
              <a:gd name="connsiteX10" fmla="*/ 590035 w 808338"/>
              <a:gd name="connsiteY10" fmla="*/ 13386 h 395416"/>
              <a:gd name="connsiteX11" fmla="*/ 454111 w 808338"/>
              <a:gd name="connsiteY11" fmla="*/ 93705 h 395416"/>
              <a:gd name="connsiteX12" fmla="*/ 305830 w 808338"/>
              <a:gd name="connsiteY12" fmla="*/ 136953 h 395416"/>
              <a:gd name="connsiteX13" fmla="*/ 299651 w 808338"/>
              <a:gd name="connsiteY13" fmla="*/ 198737 h 3954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808338" h="395416">
                <a:moveTo>
                  <a:pt x="299651" y="198737"/>
                </a:moveTo>
                <a:cubicBezTo>
                  <a:pt x="280086" y="210064"/>
                  <a:pt x="237868" y="181232"/>
                  <a:pt x="188441" y="204916"/>
                </a:cubicBezTo>
                <a:cubicBezTo>
                  <a:pt x="139014" y="228600"/>
                  <a:pt x="6178" y="309948"/>
                  <a:pt x="3089" y="340840"/>
                </a:cubicBezTo>
                <a:cubicBezTo>
                  <a:pt x="0" y="371732"/>
                  <a:pt x="116359" y="385118"/>
                  <a:pt x="169905" y="390267"/>
                </a:cubicBezTo>
                <a:cubicBezTo>
                  <a:pt x="223451" y="395416"/>
                  <a:pt x="272879" y="382029"/>
                  <a:pt x="324365" y="371732"/>
                </a:cubicBezTo>
                <a:cubicBezTo>
                  <a:pt x="375852" y="361435"/>
                  <a:pt x="427338" y="349078"/>
                  <a:pt x="478824" y="328483"/>
                </a:cubicBezTo>
                <a:cubicBezTo>
                  <a:pt x="530310" y="307888"/>
                  <a:pt x="593125" y="276996"/>
                  <a:pt x="633284" y="248164"/>
                </a:cubicBezTo>
                <a:cubicBezTo>
                  <a:pt x="673443" y="219332"/>
                  <a:pt x="691978" y="182261"/>
                  <a:pt x="719781" y="155488"/>
                </a:cubicBezTo>
                <a:cubicBezTo>
                  <a:pt x="747584" y="128715"/>
                  <a:pt x="808338" y="111210"/>
                  <a:pt x="800100" y="87526"/>
                </a:cubicBezTo>
                <a:cubicBezTo>
                  <a:pt x="791862" y="63842"/>
                  <a:pt x="705365" y="25743"/>
                  <a:pt x="670354" y="13386"/>
                </a:cubicBezTo>
                <a:cubicBezTo>
                  <a:pt x="635343" y="1029"/>
                  <a:pt x="626076" y="0"/>
                  <a:pt x="590035" y="13386"/>
                </a:cubicBezTo>
                <a:cubicBezTo>
                  <a:pt x="553995" y="26773"/>
                  <a:pt x="501478" y="73111"/>
                  <a:pt x="454111" y="93705"/>
                </a:cubicBezTo>
                <a:cubicBezTo>
                  <a:pt x="406744" y="114299"/>
                  <a:pt x="337752" y="123567"/>
                  <a:pt x="305830" y="136953"/>
                </a:cubicBezTo>
                <a:cubicBezTo>
                  <a:pt x="273908" y="150339"/>
                  <a:pt x="319216" y="187410"/>
                  <a:pt x="299651" y="198737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олилиния 20">
            <a:hlinkClick r:id="rId7" action="ppaction://hlinksldjump"/>
          </p:cNvPr>
          <p:cNvSpPr/>
          <p:nvPr/>
        </p:nvSpPr>
        <p:spPr>
          <a:xfrm>
            <a:off x="6336196" y="3543858"/>
            <a:ext cx="619898" cy="301711"/>
          </a:xfrm>
          <a:custGeom>
            <a:avLst/>
            <a:gdLst>
              <a:gd name="connsiteX0" fmla="*/ 246106 w 619898"/>
              <a:gd name="connsiteY0" fmla="*/ 143133 h 301711"/>
              <a:gd name="connsiteX1" fmla="*/ 66933 w 619898"/>
              <a:gd name="connsiteY1" fmla="*/ 155490 h 301711"/>
              <a:gd name="connsiteX2" fmla="*/ 5149 w 619898"/>
              <a:gd name="connsiteY2" fmla="*/ 223452 h 301711"/>
              <a:gd name="connsiteX3" fmla="*/ 97825 w 619898"/>
              <a:gd name="connsiteY3" fmla="*/ 285236 h 301711"/>
              <a:gd name="connsiteX4" fmla="*/ 258463 w 619898"/>
              <a:gd name="connsiteY4" fmla="*/ 297592 h 301711"/>
              <a:gd name="connsiteX5" fmla="*/ 400565 w 619898"/>
              <a:gd name="connsiteY5" fmla="*/ 260522 h 301711"/>
              <a:gd name="connsiteX6" fmla="*/ 511776 w 619898"/>
              <a:gd name="connsiteY6" fmla="*/ 186382 h 301711"/>
              <a:gd name="connsiteX7" fmla="*/ 585917 w 619898"/>
              <a:gd name="connsiteY7" fmla="*/ 106063 h 301711"/>
              <a:gd name="connsiteX8" fmla="*/ 610630 w 619898"/>
              <a:gd name="connsiteY8" fmla="*/ 25744 h 301711"/>
              <a:gd name="connsiteX9" fmla="*/ 530311 w 619898"/>
              <a:gd name="connsiteY9" fmla="*/ 1030 h 301711"/>
              <a:gd name="connsiteX10" fmla="*/ 449992 w 619898"/>
              <a:gd name="connsiteY10" fmla="*/ 19565 h 301711"/>
              <a:gd name="connsiteX11" fmla="*/ 332603 w 619898"/>
              <a:gd name="connsiteY11" fmla="*/ 68992 h 301711"/>
              <a:gd name="connsiteX12" fmla="*/ 270819 w 619898"/>
              <a:gd name="connsiteY12" fmla="*/ 75171 h 301711"/>
              <a:gd name="connsiteX13" fmla="*/ 178144 w 619898"/>
              <a:gd name="connsiteY13" fmla="*/ 118420 h 301711"/>
              <a:gd name="connsiteX14" fmla="*/ 122538 w 619898"/>
              <a:gd name="connsiteY14" fmla="*/ 155490 h 301711"/>
              <a:gd name="connsiteX15" fmla="*/ 171965 w 619898"/>
              <a:gd name="connsiteY15" fmla="*/ 155490 h 301711"/>
              <a:gd name="connsiteX16" fmla="*/ 215214 w 619898"/>
              <a:gd name="connsiteY16" fmla="*/ 186382 h 3017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9898" h="301711">
                <a:moveTo>
                  <a:pt x="246106" y="143133"/>
                </a:moveTo>
                <a:cubicBezTo>
                  <a:pt x="176599" y="142618"/>
                  <a:pt x="107093" y="142104"/>
                  <a:pt x="66933" y="155490"/>
                </a:cubicBezTo>
                <a:cubicBezTo>
                  <a:pt x="26774" y="168877"/>
                  <a:pt x="0" y="201828"/>
                  <a:pt x="5149" y="223452"/>
                </a:cubicBezTo>
                <a:cubicBezTo>
                  <a:pt x="10298" y="245076"/>
                  <a:pt x="55606" y="272879"/>
                  <a:pt x="97825" y="285236"/>
                </a:cubicBezTo>
                <a:cubicBezTo>
                  <a:pt x="140044" y="297593"/>
                  <a:pt x="208006" y="301711"/>
                  <a:pt x="258463" y="297592"/>
                </a:cubicBezTo>
                <a:cubicBezTo>
                  <a:pt x="308920" y="293473"/>
                  <a:pt x="358346" y="279057"/>
                  <a:pt x="400565" y="260522"/>
                </a:cubicBezTo>
                <a:cubicBezTo>
                  <a:pt x="442784" y="241987"/>
                  <a:pt x="480884" y="212125"/>
                  <a:pt x="511776" y="186382"/>
                </a:cubicBezTo>
                <a:cubicBezTo>
                  <a:pt x="542668" y="160639"/>
                  <a:pt x="569441" y="132836"/>
                  <a:pt x="585917" y="106063"/>
                </a:cubicBezTo>
                <a:cubicBezTo>
                  <a:pt x="602393" y="79290"/>
                  <a:pt x="619898" y="43249"/>
                  <a:pt x="610630" y="25744"/>
                </a:cubicBezTo>
                <a:cubicBezTo>
                  <a:pt x="601362" y="8239"/>
                  <a:pt x="557084" y="2060"/>
                  <a:pt x="530311" y="1030"/>
                </a:cubicBezTo>
                <a:cubicBezTo>
                  <a:pt x="503538" y="0"/>
                  <a:pt x="482943" y="8238"/>
                  <a:pt x="449992" y="19565"/>
                </a:cubicBezTo>
                <a:cubicBezTo>
                  <a:pt x="417041" y="30892"/>
                  <a:pt x="362465" y="59724"/>
                  <a:pt x="332603" y="68992"/>
                </a:cubicBezTo>
                <a:cubicBezTo>
                  <a:pt x="302741" y="78260"/>
                  <a:pt x="296562" y="66933"/>
                  <a:pt x="270819" y="75171"/>
                </a:cubicBezTo>
                <a:cubicBezTo>
                  <a:pt x="245076" y="83409"/>
                  <a:pt x="202857" y="105034"/>
                  <a:pt x="178144" y="118420"/>
                </a:cubicBezTo>
                <a:cubicBezTo>
                  <a:pt x="153431" y="131806"/>
                  <a:pt x="123568" y="149312"/>
                  <a:pt x="122538" y="155490"/>
                </a:cubicBezTo>
                <a:cubicBezTo>
                  <a:pt x="121508" y="161668"/>
                  <a:pt x="156519" y="150341"/>
                  <a:pt x="171965" y="155490"/>
                </a:cubicBezTo>
                <a:cubicBezTo>
                  <a:pt x="187411" y="160639"/>
                  <a:pt x="201312" y="173510"/>
                  <a:pt x="215214" y="186382"/>
                </a:cubicBezTo>
              </a:path>
            </a:pathLst>
          </a:custGeom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олилиния 21"/>
          <p:cNvSpPr/>
          <p:nvPr/>
        </p:nvSpPr>
        <p:spPr>
          <a:xfrm>
            <a:off x="6048164" y="3399842"/>
            <a:ext cx="1234646" cy="668294"/>
          </a:xfrm>
          <a:custGeom>
            <a:avLst/>
            <a:gdLst>
              <a:gd name="connsiteX0" fmla="*/ 560173 w 1234646"/>
              <a:gd name="connsiteY0" fmla="*/ 187410 h 668294"/>
              <a:gd name="connsiteX1" fmla="*/ 442784 w 1234646"/>
              <a:gd name="connsiteY1" fmla="*/ 255372 h 668294"/>
              <a:gd name="connsiteX2" fmla="*/ 325394 w 1234646"/>
              <a:gd name="connsiteY2" fmla="*/ 286264 h 668294"/>
              <a:gd name="connsiteX3" fmla="*/ 84438 w 1234646"/>
              <a:gd name="connsiteY3" fmla="*/ 360405 h 668294"/>
              <a:gd name="connsiteX4" fmla="*/ 22654 w 1234646"/>
              <a:gd name="connsiteY4" fmla="*/ 391296 h 668294"/>
              <a:gd name="connsiteX5" fmla="*/ 4119 w 1234646"/>
              <a:gd name="connsiteY5" fmla="*/ 514864 h 668294"/>
              <a:gd name="connsiteX6" fmla="*/ 47367 w 1234646"/>
              <a:gd name="connsiteY6" fmla="*/ 607540 h 668294"/>
              <a:gd name="connsiteX7" fmla="*/ 90616 w 1234646"/>
              <a:gd name="connsiteY7" fmla="*/ 644610 h 668294"/>
              <a:gd name="connsiteX8" fmla="*/ 189470 w 1234646"/>
              <a:gd name="connsiteY8" fmla="*/ 656967 h 668294"/>
              <a:gd name="connsiteX9" fmla="*/ 374821 w 1234646"/>
              <a:gd name="connsiteY9" fmla="*/ 656967 h 668294"/>
              <a:gd name="connsiteX10" fmla="*/ 566351 w 1234646"/>
              <a:gd name="connsiteY10" fmla="*/ 589005 h 668294"/>
              <a:gd name="connsiteX11" fmla="*/ 757881 w 1234646"/>
              <a:gd name="connsiteY11" fmla="*/ 527221 h 668294"/>
              <a:gd name="connsiteX12" fmla="*/ 980303 w 1234646"/>
              <a:gd name="connsiteY12" fmla="*/ 440723 h 668294"/>
              <a:gd name="connsiteX13" fmla="*/ 1085335 w 1234646"/>
              <a:gd name="connsiteY13" fmla="*/ 366583 h 668294"/>
              <a:gd name="connsiteX14" fmla="*/ 1196546 w 1234646"/>
              <a:gd name="connsiteY14" fmla="*/ 292442 h 668294"/>
              <a:gd name="connsiteX15" fmla="*/ 1233616 w 1234646"/>
              <a:gd name="connsiteY15" fmla="*/ 193588 h 668294"/>
              <a:gd name="connsiteX16" fmla="*/ 1202724 w 1234646"/>
              <a:gd name="connsiteY16" fmla="*/ 94734 h 668294"/>
              <a:gd name="connsiteX17" fmla="*/ 1128584 w 1234646"/>
              <a:gd name="connsiteY17" fmla="*/ 26772 h 668294"/>
              <a:gd name="connsiteX18" fmla="*/ 998838 w 1234646"/>
              <a:gd name="connsiteY18" fmla="*/ 2059 h 668294"/>
              <a:gd name="connsiteX19" fmla="*/ 850557 w 1234646"/>
              <a:gd name="connsiteY19" fmla="*/ 39129 h 668294"/>
              <a:gd name="connsiteX20" fmla="*/ 739346 w 1234646"/>
              <a:gd name="connsiteY20" fmla="*/ 125626 h 668294"/>
              <a:gd name="connsiteX21" fmla="*/ 640492 w 1234646"/>
              <a:gd name="connsiteY21" fmla="*/ 168875 h 668294"/>
              <a:gd name="connsiteX22" fmla="*/ 560173 w 1234646"/>
              <a:gd name="connsiteY22" fmla="*/ 187410 h 6682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1234646" h="668294">
                <a:moveTo>
                  <a:pt x="560173" y="187410"/>
                </a:moveTo>
                <a:cubicBezTo>
                  <a:pt x="527222" y="201826"/>
                  <a:pt x="481914" y="238896"/>
                  <a:pt x="442784" y="255372"/>
                </a:cubicBezTo>
                <a:cubicBezTo>
                  <a:pt x="403654" y="271848"/>
                  <a:pt x="385118" y="268759"/>
                  <a:pt x="325394" y="286264"/>
                </a:cubicBezTo>
                <a:cubicBezTo>
                  <a:pt x="265670" y="303769"/>
                  <a:pt x="134895" y="342900"/>
                  <a:pt x="84438" y="360405"/>
                </a:cubicBezTo>
                <a:cubicBezTo>
                  <a:pt x="33981" y="377910"/>
                  <a:pt x="36040" y="365553"/>
                  <a:pt x="22654" y="391296"/>
                </a:cubicBezTo>
                <a:cubicBezTo>
                  <a:pt x="9268" y="417039"/>
                  <a:pt x="0" y="478823"/>
                  <a:pt x="4119" y="514864"/>
                </a:cubicBezTo>
                <a:cubicBezTo>
                  <a:pt x="8238" y="550905"/>
                  <a:pt x="32951" y="585916"/>
                  <a:pt x="47367" y="607540"/>
                </a:cubicBezTo>
                <a:cubicBezTo>
                  <a:pt x="61783" y="629164"/>
                  <a:pt x="66932" y="636372"/>
                  <a:pt x="90616" y="644610"/>
                </a:cubicBezTo>
                <a:cubicBezTo>
                  <a:pt x="114300" y="652848"/>
                  <a:pt x="142103" y="654908"/>
                  <a:pt x="189470" y="656967"/>
                </a:cubicBezTo>
                <a:cubicBezTo>
                  <a:pt x="236837" y="659026"/>
                  <a:pt x="312008" y="668294"/>
                  <a:pt x="374821" y="656967"/>
                </a:cubicBezTo>
                <a:cubicBezTo>
                  <a:pt x="437634" y="645640"/>
                  <a:pt x="502508" y="610629"/>
                  <a:pt x="566351" y="589005"/>
                </a:cubicBezTo>
                <a:cubicBezTo>
                  <a:pt x="630194" y="567381"/>
                  <a:pt x="688889" y="551935"/>
                  <a:pt x="757881" y="527221"/>
                </a:cubicBezTo>
                <a:cubicBezTo>
                  <a:pt x="826873" y="502507"/>
                  <a:pt x="925727" y="467496"/>
                  <a:pt x="980303" y="440723"/>
                </a:cubicBezTo>
                <a:cubicBezTo>
                  <a:pt x="1034879" y="413950"/>
                  <a:pt x="1049295" y="391296"/>
                  <a:pt x="1085335" y="366583"/>
                </a:cubicBezTo>
                <a:cubicBezTo>
                  <a:pt x="1121375" y="341870"/>
                  <a:pt x="1171833" y="321274"/>
                  <a:pt x="1196546" y="292442"/>
                </a:cubicBezTo>
                <a:cubicBezTo>
                  <a:pt x="1221259" y="263610"/>
                  <a:pt x="1232586" y="226539"/>
                  <a:pt x="1233616" y="193588"/>
                </a:cubicBezTo>
                <a:cubicBezTo>
                  <a:pt x="1234646" y="160637"/>
                  <a:pt x="1220229" y="122537"/>
                  <a:pt x="1202724" y="94734"/>
                </a:cubicBezTo>
                <a:cubicBezTo>
                  <a:pt x="1185219" y="66931"/>
                  <a:pt x="1162565" y="42218"/>
                  <a:pt x="1128584" y="26772"/>
                </a:cubicBezTo>
                <a:cubicBezTo>
                  <a:pt x="1094603" y="11326"/>
                  <a:pt x="1045176" y="0"/>
                  <a:pt x="998838" y="2059"/>
                </a:cubicBezTo>
                <a:cubicBezTo>
                  <a:pt x="952500" y="4118"/>
                  <a:pt x="893806" y="18535"/>
                  <a:pt x="850557" y="39129"/>
                </a:cubicBezTo>
                <a:cubicBezTo>
                  <a:pt x="807308" y="59724"/>
                  <a:pt x="774357" y="104002"/>
                  <a:pt x="739346" y="125626"/>
                </a:cubicBezTo>
                <a:cubicBezTo>
                  <a:pt x="704335" y="147250"/>
                  <a:pt x="667265" y="155489"/>
                  <a:pt x="640492" y="168875"/>
                </a:cubicBezTo>
                <a:cubicBezTo>
                  <a:pt x="613719" y="182261"/>
                  <a:pt x="593124" y="172994"/>
                  <a:pt x="560173" y="187410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Полилиния 22">
            <a:hlinkClick r:id="rId7" action="ppaction://hlinksldjump"/>
          </p:cNvPr>
          <p:cNvSpPr/>
          <p:nvPr/>
        </p:nvSpPr>
        <p:spPr>
          <a:xfrm>
            <a:off x="6048164" y="3435846"/>
            <a:ext cx="1166683" cy="637402"/>
          </a:xfrm>
          <a:custGeom>
            <a:avLst/>
            <a:gdLst>
              <a:gd name="connsiteX0" fmla="*/ 80318 w 1166683"/>
              <a:gd name="connsiteY0" fmla="*/ 377911 h 637402"/>
              <a:gd name="connsiteX1" fmla="*/ 166816 w 1166683"/>
              <a:gd name="connsiteY1" fmla="*/ 427338 h 637402"/>
              <a:gd name="connsiteX2" fmla="*/ 105032 w 1166683"/>
              <a:gd name="connsiteY2" fmla="*/ 532370 h 637402"/>
              <a:gd name="connsiteX3" fmla="*/ 142102 w 1166683"/>
              <a:gd name="connsiteY3" fmla="*/ 575619 h 637402"/>
              <a:gd name="connsiteX4" fmla="*/ 259491 w 1166683"/>
              <a:gd name="connsiteY4" fmla="*/ 581797 h 637402"/>
              <a:gd name="connsiteX5" fmla="*/ 407772 w 1166683"/>
              <a:gd name="connsiteY5" fmla="*/ 569440 h 637402"/>
              <a:gd name="connsiteX6" fmla="*/ 518983 w 1166683"/>
              <a:gd name="connsiteY6" fmla="*/ 526192 h 637402"/>
              <a:gd name="connsiteX7" fmla="*/ 642551 w 1166683"/>
              <a:gd name="connsiteY7" fmla="*/ 513835 h 637402"/>
              <a:gd name="connsiteX8" fmla="*/ 803189 w 1166683"/>
              <a:gd name="connsiteY8" fmla="*/ 470586 h 637402"/>
              <a:gd name="connsiteX9" fmla="*/ 889686 w 1166683"/>
              <a:gd name="connsiteY9" fmla="*/ 439694 h 637402"/>
              <a:gd name="connsiteX10" fmla="*/ 951470 w 1166683"/>
              <a:gd name="connsiteY10" fmla="*/ 396446 h 637402"/>
              <a:gd name="connsiteX11" fmla="*/ 1050324 w 1166683"/>
              <a:gd name="connsiteY11" fmla="*/ 309949 h 637402"/>
              <a:gd name="connsiteX12" fmla="*/ 1068859 w 1166683"/>
              <a:gd name="connsiteY12" fmla="*/ 248165 h 637402"/>
              <a:gd name="connsiteX13" fmla="*/ 1093572 w 1166683"/>
              <a:gd name="connsiteY13" fmla="*/ 186381 h 637402"/>
              <a:gd name="connsiteX14" fmla="*/ 1075037 w 1166683"/>
              <a:gd name="connsiteY14" fmla="*/ 62813 h 637402"/>
              <a:gd name="connsiteX15" fmla="*/ 976183 w 1166683"/>
              <a:gd name="connsiteY15" fmla="*/ 68992 h 637402"/>
              <a:gd name="connsiteX16" fmla="*/ 889686 w 1166683"/>
              <a:gd name="connsiteY16" fmla="*/ 118419 h 637402"/>
              <a:gd name="connsiteX17" fmla="*/ 766118 w 1166683"/>
              <a:gd name="connsiteY17" fmla="*/ 155489 h 637402"/>
              <a:gd name="connsiteX18" fmla="*/ 562232 w 1166683"/>
              <a:gd name="connsiteY18" fmla="*/ 204916 h 637402"/>
              <a:gd name="connsiteX19" fmla="*/ 290383 w 1166683"/>
              <a:gd name="connsiteY19" fmla="*/ 279057 h 637402"/>
              <a:gd name="connsiteX20" fmla="*/ 216243 w 1166683"/>
              <a:gd name="connsiteY20" fmla="*/ 303770 h 637402"/>
              <a:gd name="connsiteX21" fmla="*/ 148281 w 1166683"/>
              <a:gd name="connsiteY21" fmla="*/ 371732 h 637402"/>
              <a:gd name="connsiteX22" fmla="*/ 129745 w 1166683"/>
              <a:gd name="connsiteY22" fmla="*/ 408803 h 637402"/>
              <a:gd name="connsiteX23" fmla="*/ 117389 w 1166683"/>
              <a:gd name="connsiteY23" fmla="*/ 458230 h 637402"/>
              <a:gd name="connsiteX24" fmla="*/ 160637 w 1166683"/>
              <a:gd name="connsiteY24" fmla="*/ 489121 h 637402"/>
              <a:gd name="connsiteX25" fmla="*/ 24713 w 1166683"/>
              <a:gd name="connsiteY25" fmla="*/ 495300 h 637402"/>
              <a:gd name="connsiteX26" fmla="*/ 12356 w 1166683"/>
              <a:gd name="connsiteY26" fmla="*/ 581797 h 637402"/>
              <a:gd name="connsiteX27" fmla="*/ 61783 w 1166683"/>
              <a:gd name="connsiteY27" fmla="*/ 618867 h 637402"/>
              <a:gd name="connsiteX28" fmla="*/ 166816 w 1166683"/>
              <a:gd name="connsiteY28" fmla="*/ 631224 h 637402"/>
              <a:gd name="connsiteX29" fmla="*/ 327454 w 1166683"/>
              <a:gd name="connsiteY29" fmla="*/ 631224 h 637402"/>
              <a:gd name="connsiteX30" fmla="*/ 593124 w 1166683"/>
              <a:gd name="connsiteY30" fmla="*/ 594154 h 637402"/>
              <a:gd name="connsiteX31" fmla="*/ 790832 w 1166683"/>
              <a:gd name="connsiteY31" fmla="*/ 526192 h 637402"/>
              <a:gd name="connsiteX32" fmla="*/ 963827 w 1166683"/>
              <a:gd name="connsiteY32" fmla="*/ 427338 h 637402"/>
              <a:gd name="connsiteX33" fmla="*/ 1031789 w 1166683"/>
              <a:gd name="connsiteY33" fmla="*/ 390267 h 637402"/>
              <a:gd name="connsiteX34" fmla="*/ 1087394 w 1166683"/>
              <a:gd name="connsiteY34" fmla="*/ 359376 h 637402"/>
              <a:gd name="connsiteX35" fmla="*/ 1155356 w 1166683"/>
              <a:gd name="connsiteY35" fmla="*/ 229630 h 637402"/>
              <a:gd name="connsiteX36" fmla="*/ 1155356 w 1166683"/>
              <a:gd name="connsiteY36" fmla="*/ 130776 h 637402"/>
              <a:gd name="connsiteX37" fmla="*/ 1118286 w 1166683"/>
              <a:gd name="connsiteY37" fmla="*/ 25743 h 637402"/>
              <a:gd name="connsiteX38" fmla="*/ 1007075 w 1166683"/>
              <a:gd name="connsiteY38" fmla="*/ 7208 h 637402"/>
              <a:gd name="connsiteX39" fmla="*/ 827902 w 1166683"/>
              <a:gd name="connsiteY39" fmla="*/ 68992 h 637402"/>
              <a:gd name="connsiteX40" fmla="*/ 735227 w 1166683"/>
              <a:gd name="connsiteY40" fmla="*/ 112240 h 637402"/>
              <a:gd name="connsiteX41" fmla="*/ 586945 w 1166683"/>
              <a:gd name="connsiteY41" fmla="*/ 186381 h 637402"/>
              <a:gd name="connsiteX42" fmla="*/ 457199 w 1166683"/>
              <a:gd name="connsiteY42" fmla="*/ 198738 h 637402"/>
              <a:gd name="connsiteX43" fmla="*/ 315097 w 1166683"/>
              <a:gd name="connsiteY43" fmla="*/ 241986 h 637402"/>
              <a:gd name="connsiteX44" fmla="*/ 154459 w 1166683"/>
              <a:gd name="connsiteY44" fmla="*/ 309949 h 637402"/>
              <a:gd name="connsiteX45" fmla="*/ 80318 w 1166683"/>
              <a:gd name="connsiteY45" fmla="*/ 377911 h 6374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1166683" h="637402">
                <a:moveTo>
                  <a:pt x="80318" y="377911"/>
                </a:moveTo>
                <a:cubicBezTo>
                  <a:pt x="82378" y="397476"/>
                  <a:pt x="162697" y="401595"/>
                  <a:pt x="166816" y="427338"/>
                </a:cubicBezTo>
                <a:cubicBezTo>
                  <a:pt x="170935" y="453081"/>
                  <a:pt x="109151" y="507657"/>
                  <a:pt x="105032" y="532370"/>
                </a:cubicBezTo>
                <a:cubicBezTo>
                  <a:pt x="100913" y="557083"/>
                  <a:pt x="116359" y="567381"/>
                  <a:pt x="142102" y="575619"/>
                </a:cubicBezTo>
                <a:cubicBezTo>
                  <a:pt x="167845" y="583857"/>
                  <a:pt x="215213" y="582827"/>
                  <a:pt x="259491" y="581797"/>
                </a:cubicBezTo>
                <a:cubicBezTo>
                  <a:pt x="303769" y="580767"/>
                  <a:pt x="364523" y="578707"/>
                  <a:pt x="407772" y="569440"/>
                </a:cubicBezTo>
                <a:cubicBezTo>
                  <a:pt x="451021" y="560173"/>
                  <a:pt x="479853" y="535460"/>
                  <a:pt x="518983" y="526192"/>
                </a:cubicBezTo>
                <a:cubicBezTo>
                  <a:pt x="558113" y="516924"/>
                  <a:pt x="595183" y="523103"/>
                  <a:pt x="642551" y="513835"/>
                </a:cubicBezTo>
                <a:cubicBezTo>
                  <a:pt x="689919" y="504567"/>
                  <a:pt x="762000" y="482943"/>
                  <a:pt x="803189" y="470586"/>
                </a:cubicBezTo>
                <a:cubicBezTo>
                  <a:pt x="844378" y="458229"/>
                  <a:pt x="864973" y="452051"/>
                  <a:pt x="889686" y="439694"/>
                </a:cubicBezTo>
                <a:cubicBezTo>
                  <a:pt x="914399" y="427337"/>
                  <a:pt x="924697" y="418070"/>
                  <a:pt x="951470" y="396446"/>
                </a:cubicBezTo>
                <a:cubicBezTo>
                  <a:pt x="978243" y="374822"/>
                  <a:pt x="1030759" y="334663"/>
                  <a:pt x="1050324" y="309949"/>
                </a:cubicBezTo>
                <a:cubicBezTo>
                  <a:pt x="1069889" y="285235"/>
                  <a:pt x="1061651" y="268760"/>
                  <a:pt x="1068859" y="248165"/>
                </a:cubicBezTo>
                <a:cubicBezTo>
                  <a:pt x="1076067" y="227570"/>
                  <a:pt x="1092542" y="217273"/>
                  <a:pt x="1093572" y="186381"/>
                </a:cubicBezTo>
                <a:cubicBezTo>
                  <a:pt x="1094602" y="155489"/>
                  <a:pt x="1094602" y="82378"/>
                  <a:pt x="1075037" y="62813"/>
                </a:cubicBezTo>
                <a:cubicBezTo>
                  <a:pt x="1055472" y="43248"/>
                  <a:pt x="1007075" y="59724"/>
                  <a:pt x="976183" y="68992"/>
                </a:cubicBezTo>
                <a:cubicBezTo>
                  <a:pt x="945291" y="78260"/>
                  <a:pt x="924697" y="104003"/>
                  <a:pt x="889686" y="118419"/>
                </a:cubicBezTo>
                <a:cubicBezTo>
                  <a:pt x="854675" y="132835"/>
                  <a:pt x="820694" y="141073"/>
                  <a:pt x="766118" y="155489"/>
                </a:cubicBezTo>
                <a:cubicBezTo>
                  <a:pt x="711542" y="169905"/>
                  <a:pt x="641521" y="184321"/>
                  <a:pt x="562232" y="204916"/>
                </a:cubicBezTo>
                <a:cubicBezTo>
                  <a:pt x="482943" y="225511"/>
                  <a:pt x="348048" y="262581"/>
                  <a:pt x="290383" y="279057"/>
                </a:cubicBezTo>
                <a:cubicBezTo>
                  <a:pt x="232718" y="295533"/>
                  <a:pt x="239927" y="288324"/>
                  <a:pt x="216243" y="303770"/>
                </a:cubicBezTo>
                <a:cubicBezTo>
                  <a:pt x="192559" y="319216"/>
                  <a:pt x="162697" y="354227"/>
                  <a:pt x="148281" y="371732"/>
                </a:cubicBezTo>
                <a:cubicBezTo>
                  <a:pt x="133865" y="389238"/>
                  <a:pt x="134894" y="394387"/>
                  <a:pt x="129745" y="408803"/>
                </a:cubicBezTo>
                <a:cubicBezTo>
                  <a:pt x="124596" y="423219"/>
                  <a:pt x="112240" y="444844"/>
                  <a:pt x="117389" y="458230"/>
                </a:cubicBezTo>
                <a:cubicBezTo>
                  <a:pt x="122538" y="471616"/>
                  <a:pt x="176083" y="482943"/>
                  <a:pt x="160637" y="489121"/>
                </a:cubicBezTo>
                <a:cubicBezTo>
                  <a:pt x="145191" y="495299"/>
                  <a:pt x="49426" y="479854"/>
                  <a:pt x="24713" y="495300"/>
                </a:cubicBezTo>
                <a:cubicBezTo>
                  <a:pt x="0" y="510746"/>
                  <a:pt x="6178" y="561203"/>
                  <a:pt x="12356" y="581797"/>
                </a:cubicBezTo>
                <a:cubicBezTo>
                  <a:pt x="18534" y="602391"/>
                  <a:pt x="36040" y="610629"/>
                  <a:pt x="61783" y="618867"/>
                </a:cubicBezTo>
                <a:cubicBezTo>
                  <a:pt x="87526" y="627105"/>
                  <a:pt x="122538" y="629165"/>
                  <a:pt x="166816" y="631224"/>
                </a:cubicBezTo>
                <a:cubicBezTo>
                  <a:pt x="211094" y="633283"/>
                  <a:pt x="256403" y="637402"/>
                  <a:pt x="327454" y="631224"/>
                </a:cubicBezTo>
                <a:cubicBezTo>
                  <a:pt x="398505" y="625046"/>
                  <a:pt x="515894" y="611659"/>
                  <a:pt x="593124" y="594154"/>
                </a:cubicBezTo>
                <a:cubicBezTo>
                  <a:pt x="670354" y="576649"/>
                  <a:pt x="729048" y="553995"/>
                  <a:pt x="790832" y="526192"/>
                </a:cubicBezTo>
                <a:cubicBezTo>
                  <a:pt x="852616" y="498389"/>
                  <a:pt x="923668" y="449992"/>
                  <a:pt x="963827" y="427338"/>
                </a:cubicBezTo>
                <a:cubicBezTo>
                  <a:pt x="1003986" y="404684"/>
                  <a:pt x="1031789" y="390267"/>
                  <a:pt x="1031789" y="390267"/>
                </a:cubicBezTo>
                <a:cubicBezTo>
                  <a:pt x="1052383" y="378940"/>
                  <a:pt x="1066800" y="386149"/>
                  <a:pt x="1087394" y="359376"/>
                </a:cubicBezTo>
                <a:cubicBezTo>
                  <a:pt x="1107989" y="332603"/>
                  <a:pt x="1144029" y="267730"/>
                  <a:pt x="1155356" y="229630"/>
                </a:cubicBezTo>
                <a:cubicBezTo>
                  <a:pt x="1166683" y="191530"/>
                  <a:pt x="1161534" y="164757"/>
                  <a:pt x="1155356" y="130776"/>
                </a:cubicBezTo>
                <a:cubicBezTo>
                  <a:pt x="1149178" y="96795"/>
                  <a:pt x="1142999" y="46338"/>
                  <a:pt x="1118286" y="25743"/>
                </a:cubicBezTo>
                <a:cubicBezTo>
                  <a:pt x="1093573" y="5148"/>
                  <a:pt x="1055472" y="0"/>
                  <a:pt x="1007075" y="7208"/>
                </a:cubicBezTo>
                <a:cubicBezTo>
                  <a:pt x="958678" y="14416"/>
                  <a:pt x="873210" y="51487"/>
                  <a:pt x="827902" y="68992"/>
                </a:cubicBezTo>
                <a:cubicBezTo>
                  <a:pt x="782594" y="86497"/>
                  <a:pt x="775386" y="92675"/>
                  <a:pt x="735227" y="112240"/>
                </a:cubicBezTo>
                <a:cubicBezTo>
                  <a:pt x="695068" y="131805"/>
                  <a:pt x="633283" y="171965"/>
                  <a:pt x="586945" y="186381"/>
                </a:cubicBezTo>
                <a:cubicBezTo>
                  <a:pt x="540607" y="200797"/>
                  <a:pt x="502507" y="189471"/>
                  <a:pt x="457199" y="198738"/>
                </a:cubicBezTo>
                <a:cubicBezTo>
                  <a:pt x="411891" y="208006"/>
                  <a:pt x="365554" y="223451"/>
                  <a:pt x="315097" y="241986"/>
                </a:cubicBezTo>
                <a:cubicBezTo>
                  <a:pt x="264640" y="260521"/>
                  <a:pt x="191529" y="291414"/>
                  <a:pt x="154459" y="309949"/>
                </a:cubicBezTo>
                <a:cubicBezTo>
                  <a:pt x="117389" y="328484"/>
                  <a:pt x="78258" y="358346"/>
                  <a:pt x="80318" y="377911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Прямоугольник 23">
            <a:hlinkClick r:id="rId8" action="ppaction://hlinksldjump" tooltip="Устройство микроскопа и правила работы с ним"/>
          </p:cNvPr>
          <p:cNvSpPr/>
          <p:nvPr/>
        </p:nvSpPr>
        <p:spPr>
          <a:xfrm>
            <a:off x="0" y="519522"/>
            <a:ext cx="1763688" cy="504056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  <a:effectLst>
            <a:outerShdw blurRad="127000" dist="38100" dir="5400000" sx="103000" sy="103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/>
                </a:solidFill>
                <a:hlinkClick r:id="rId8" action="ppaction://hlinksldjump"/>
              </a:rPr>
              <a:t>Начало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27" name="Полилиния 26">
            <a:hlinkClick r:id="rId7" action="ppaction://hlinksldjump"/>
          </p:cNvPr>
          <p:cNvSpPr/>
          <p:nvPr/>
        </p:nvSpPr>
        <p:spPr>
          <a:xfrm>
            <a:off x="3754438" y="2952750"/>
            <a:ext cx="1503362" cy="987425"/>
          </a:xfrm>
          <a:custGeom>
            <a:avLst/>
            <a:gdLst>
              <a:gd name="connsiteX0" fmla="*/ 350837 w 1503362"/>
              <a:gd name="connsiteY0" fmla="*/ 19050 h 987425"/>
              <a:gd name="connsiteX1" fmla="*/ 55562 w 1503362"/>
              <a:gd name="connsiteY1" fmla="*/ 114300 h 987425"/>
              <a:gd name="connsiteX2" fmla="*/ 17462 w 1503362"/>
              <a:gd name="connsiteY2" fmla="*/ 228600 h 987425"/>
              <a:gd name="connsiteX3" fmla="*/ 17462 w 1503362"/>
              <a:gd name="connsiteY3" fmla="*/ 304800 h 987425"/>
              <a:gd name="connsiteX4" fmla="*/ 112712 w 1503362"/>
              <a:gd name="connsiteY4" fmla="*/ 419100 h 987425"/>
              <a:gd name="connsiteX5" fmla="*/ 198437 w 1503362"/>
              <a:gd name="connsiteY5" fmla="*/ 561975 h 987425"/>
              <a:gd name="connsiteX6" fmla="*/ 427037 w 1503362"/>
              <a:gd name="connsiteY6" fmla="*/ 695325 h 987425"/>
              <a:gd name="connsiteX7" fmla="*/ 712787 w 1503362"/>
              <a:gd name="connsiteY7" fmla="*/ 809625 h 987425"/>
              <a:gd name="connsiteX8" fmla="*/ 1046162 w 1503362"/>
              <a:gd name="connsiteY8" fmla="*/ 952500 h 987425"/>
              <a:gd name="connsiteX9" fmla="*/ 1312862 w 1503362"/>
              <a:gd name="connsiteY9" fmla="*/ 962025 h 987425"/>
              <a:gd name="connsiteX10" fmla="*/ 1484312 w 1503362"/>
              <a:gd name="connsiteY10" fmla="*/ 800100 h 987425"/>
              <a:gd name="connsiteX11" fmla="*/ 1427162 w 1503362"/>
              <a:gd name="connsiteY11" fmla="*/ 581025 h 987425"/>
              <a:gd name="connsiteX12" fmla="*/ 1341437 w 1503362"/>
              <a:gd name="connsiteY12" fmla="*/ 533400 h 987425"/>
              <a:gd name="connsiteX13" fmla="*/ 1141412 w 1503362"/>
              <a:gd name="connsiteY13" fmla="*/ 447675 h 987425"/>
              <a:gd name="connsiteX14" fmla="*/ 1027112 w 1503362"/>
              <a:gd name="connsiteY14" fmla="*/ 390525 h 987425"/>
              <a:gd name="connsiteX15" fmla="*/ 846137 w 1503362"/>
              <a:gd name="connsiteY15" fmla="*/ 295275 h 987425"/>
              <a:gd name="connsiteX16" fmla="*/ 703262 w 1503362"/>
              <a:gd name="connsiteY16" fmla="*/ 152400 h 987425"/>
              <a:gd name="connsiteX17" fmla="*/ 608012 w 1503362"/>
              <a:gd name="connsiteY17" fmla="*/ 57150 h 987425"/>
              <a:gd name="connsiteX18" fmla="*/ 474662 w 1503362"/>
              <a:gd name="connsiteY18" fmla="*/ 47625 h 987425"/>
              <a:gd name="connsiteX19" fmla="*/ 379412 w 1503362"/>
              <a:gd name="connsiteY19" fmla="*/ 66675 h 987425"/>
              <a:gd name="connsiteX20" fmla="*/ 246062 w 1503362"/>
              <a:gd name="connsiteY20" fmla="*/ 95250 h 987425"/>
              <a:gd name="connsiteX21" fmla="*/ 131762 w 1503362"/>
              <a:gd name="connsiteY21" fmla="*/ 161925 h 987425"/>
              <a:gd name="connsiteX22" fmla="*/ 93662 w 1503362"/>
              <a:gd name="connsiteY22" fmla="*/ 266700 h 987425"/>
              <a:gd name="connsiteX23" fmla="*/ 150812 w 1503362"/>
              <a:gd name="connsiteY23" fmla="*/ 361950 h 987425"/>
              <a:gd name="connsiteX24" fmla="*/ 284162 w 1503362"/>
              <a:gd name="connsiteY24" fmla="*/ 542925 h 987425"/>
              <a:gd name="connsiteX25" fmla="*/ 512762 w 1503362"/>
              <a:gd name="connsiteY25" fmla="*/ 666750 h 987425"/>
              <a:gd name="connsiteX26" fmla="*/ 731837 w 1503362"/>
              <a:gd name="connsiteY26" fmla="*/ 742950 h 987425"/>
              <a:gd name="connsiteX27" fmla="*/ 855662 w 1503362"/>
              <a:gd name="connsiteY27" fmla="*/ 809625 h 987425"/>
              <a:gd name="connsiteX28" fmla="*/ 1027112 w 1503362"/>
              <a:gd name="connsiteY28" fmla="*/ 866775 h 987425"/>
              <a:gd name="connsiteX29" fmla="*/ 1255712 w 1503362"/>
              <a:gd name="connsiteY29" fmla="*/ 885825 h 987425"/>
              <a:gd name="connsiteX30" fmla="*/ 1379537 w 1503362"/>
              <a:gd name="connsiteY30" fmla="*/ 838200 h 987425"/>
              <a:gd name="connsiteX31" fmla="*/ 1455737 w 1503362"/>
              <a:gd name="connsiteY31" fmla="*/ 733425 h 987425"/>
              <a:gd name="connsiteX32" fmla="*/ 1427162 w 1503362"/>
              <a:gd name="connsiteY32" fmla="*/ 657225 h 987425"/>
              <a:gd name="connsiteX33" fmla="*/ 1312862 w 1503362"/>
              <a:gd name="connsiteY33" fmla="*/ 581025 h 987425"/>
              <a:gd name="connsiteX34" fmla="*/ 1141412 w 1503362"/>
              <a:gd name="connsiteY34" fmla="*/ 504825 h 987425"/>
              <a:gd name="connsiteX35" fmla="*/ 998537 w 1503362"/>
              <a:gd name="connsiteY35" fmla="*/ 419100 h 987425"/>
              <a:gd name="connsiteX36" fmla="*/ 798512 w 1503362"/>
              <a:gd name="connsiteY36" fmla="*/ 333375 h 987425"/>
              <a:gd name="connsiteX37" fmla="*/ 655637 w 1503362"/>
              <a:gd name="connsiteY37" fmla="*/ 190500 h 987425"/>
              <a:gd name="connsiteX38" fmla="*/ 569912 w 1503362"/>
              <a:gd name="connsiteY38" fmla="*/ 85725 h 987425"/>
              <a:gd name="connsiteX39" fmla="*/ 493712 w 1503362"/>
              <a:gd name="connsiteY39" fmla="*/ 95250 h 987425"/>
              <a:gd name="connsiteX40" fmla="*/ 398462 w 1503362"/>
              <a:gd name="connsiteY40" fmla="*/ 114300 h 987425"/>
              <a:gd name="connsiteX41" fmla="*/ 312737 w 1503362"/>
              <a:gd name="connsiteY41" fmla="*/ 133350 h 987425"/>
              <a:gd name="connsiteX42" fmla="*/ 150812 w 1503362"/>
              <a:gd name="connsiteY42" fmla="*/ 200025 h 987425"/>
              <a:gd name="connsiteX43" fmla="*/ 150812 w 1503362"/>
              <a:gd name="connsiteY43" fmla="*/ 295275 h 987425"/>
              <a:gd name="connsiteX44" fmla="*/ 207962 w 1503362"/>
              <a:gd name="connsiteY44" fmla="*/ 381000 h 987425"/>
              <a:gd name="connsiteX45" fmla="*/ 274637 w 1503362"/>
              <a:gd name="connsiteY45" fmla="*/ 457200 h 987425"/>
              <a:gd name="connsiteX46" fmla="*/ 379412 w 1503362"/>
              <a:gd name="connsiteY46" fmla="*/ 514350 h 987425"/>
              <a:gd name="connsiteX47" fmla="*/ 541337 w 1503362"/>
              <a:gd name="connsiteY47" fmla="*/ 619125 h 987425"/>
              <a:gd name="connsiteX48" fmla="*/ 703262 w 1503362"/>
              <a:gd name="connsiteY48" fmla="*/ 676275 h 987425"/>
              <a:gd name="connsiteX49" fmla="*/ 855662 w 1503362"/>
              <a:gd name="connsiteY49" fmla="*/ 752475 h 987425"/>
              <a:gd name="connsiteX50" fmla="*/ 1046162 w 1503362"/>
              <a:gd name="connsiteY50" fmla="*/ 828675 h 987425"/>
              <a:gd name="connsiteX51" fmla="*/ 1208087 w 1503362"/>
              <a:gd name="connsiteY51" fmla="*/ 828675 h 987425"/>
              <a:gd name="connsiteX52" fmla="*/ 1303337 w 1503362"/>
              <a:gd name="connsiteY52" fmla="*/ 857250 h 987425"/>
              <a:gd name="connsiteX53" fmla="*/ 1341437 w 1503362"/>
              <a:gd name="connsiteY53" fmla="*/ 781050 h 987425"/>
              <a:gd name="connsiteX54" fmla="*/ 1360487 w 1503362"/>
              <a:gd name="connsiteY54" fmla="*/ 695325 h 987425"/>
              <a:gd name="connsiteX55" fmla="*/ 1293812 w 1503362"/>
              <a:gd name="connsiteY55" fmla="*/ 628650 h 987425"/>
              <a:gd name="connsiteX56" fmla="*/ 1208087 w 1503362"/>
              <a:gd name="connsiteY56" fmla="*/ 571500 h 987425"/>
              <a:gd name="connsiteX57" fmla="*/ 1093787 w 1503362"/>
              <a:gd name="connsiteY57" fmla="*/ 523875 h 987425"/>
              <a:gd name="connsiteX58" fmla="*/ 960437 w 1503362"/>
              <a:gd name="connsiteY58" fmla="*/ 438150 h 987425"/>
              <a:gd name="connsiteX59" fmla="*/ 798512 w 1503362"/>
              <a:gd name="connsiteY59" fmla="*/ 390525 h 987425"/>
              <a:gd name="connsiteX60" fmla="*/ 703262 w 1503362"/>
              <a:gd name="connsiteY60" fmla="*/ 314325 h 987425"/>
              <a:gd name="connsiteX61" fmla="*/ 627062 w 1503362"/>
              <a:gd name="connsiteY61" fmla="*/ 257175 h 987425"/>
              <a:gd name="connsiteX62" fmla="*/ 550862 w 1503362"/>
              <a:gd name="connsiteY62" fmla="*/ 152400 h 987425"/>
              <a:gd name="connsiteX63" fmla="*/ 455612 w 1503362"/>
              <a:gd name="connsiteY63" fmla="*/ 142875 h 987425"/>
              <a:gd name="connsiteX64" fmla="*/ 322262 w 1503362"/>
              <a:gd name="connsiteY64" fmla="*/ 190500 h 987425"/>
              <a:gd name="connsiteX65" fmla="*/ 236537 w 1503362"/>
              <a:gd name="connsiteY65" fmla="*/ 228600 h 987425"/>
              <a:gd name="connsiteX66" fmla="*/ 236537 w 1503362"/>
              <a:gd name="connsiteY66" fmla="*/ 333375 h 987425"/>
              <a:gd name="connsiteX67" fmla="*/ 312737 w 1503362"/>
              <a:gd name="connsiteY67" fmla="*/ 371475 h 987425"/>
              <a:gd name="connsiteX68" fmla="*/ 379412 w 1503362"/>
              <a:gd name="connsiteY68" fmla="*/ 419100 h 987425"/>
              <a:gd name="connsiteX69" fmla="*/ 446087 w 1503362"/>
              <a:gd name="connsiteY69" fmla="*/ 504825 h 987425"/>
              <a:gd name="connsiteX70" fmla="*/ 579437 w 1503362"/>
              <a:gd name="connsiteY70" fmla="*/ 552450 h 987425"/>
              <a:gd name="connsiteX71" fmla="*/ 722312 w 1503362"/>
              <a:gd name="connsiteY71" fmla="*/ 619125 h 987425"/>
              <a:gd name="connsiteX72" fmla="*/ 865187 w 1503362"/>
              <a:gd name="connsiteY72" fmla="*/ 685800 h 987425"/>
              <a:gd name="connsiteX73" fmla="*/ 998537 w 1503362"/>
              <a:gd name="connsiteY73" fmla="*/ 752475 h 987425"/>
              <a:gd name="connsiteX74" fmla="*/ 1122362 w 1503362"/>
              <a:gd name="connsiteY74" fmla="*/ 790575 h 987425"/>
              <a:gd name="connsiteX75" fmla="*/ 1217612 w 1503362"/>
              <a:gd name="connsiteY75" fmla="*/ 771525 h 987425"/>
              <a:gd name="connsiteX76" fmla="*/ 1274762 w 1503362"/>
              <a:gd name="connsiteY76" fmla="*/ 685800 h 987425"/>
              <a:gd name="connsiteX77" fmla="*/ 1208087 w 1503362"/>
              <a:gd name="connsiteY77" fmla="*/ 628650 h 987425"/>
              <a:gd name="connsiteX78" fmla="*/ 1046162 w 1503362"/>
              <a:gd name="connsiteY78" fmla="*/ 533400 h 987425"/>
              <a:gd name="connsiteX79" fmla="*/ 903287 w 1503362"/>
              <a:gd name="connsiteY79" fmla="*/ 485775 h 987425"/>
              <a:gd name="connsiteX80" fmla="*/ 779462 w 1503362"/>
              <a:gd name="connsiteY80" fmla="*/ 428625 h 987425"/>
              <a:gd name="connsiteX81" fmla="*/ 646112 w 1503362"/>
              <a:gd name="connsiteY81" fmla="*/ 352425 h 987425"/>
              <a:gd name="connsiteX82" fmla="*/ 531812 w 1503362"/>
              <a:gd name="connsiteY82" fmla="*/ 238125 h 987425"/>
              <a:gd name="connsiteX83" fmla="*/ 388937 w 1503362"/>
              <a:gd name="connsiteY83" fmla="*/ 228600 h 987425"/>
              <a:gd name="connsiteX84" fmla="*/ 341312 w 1503362"/>
              <a:gd name="connsiteY84" fmla="*/ 276225 h 987425"/>
              <a:gd name="connsiteX85" fmla="*/ 388937 w 1503362"/>
              <a:gd name="connsiteY85" fmla="*/ 400050 h 987425"/>
              <a:gd name="connsiteX86" fmla="*/ 455612 w 1503362"/>
              <a:gd name="connsiteY86" fmla="*/ 485775 h 987425"/>
              <a:gd name="connsiteX87" fmla="*/ 541337 w 1503362"/>
              <a:gd name="connsiteY87" fmla="*/ 485775 h 987425"/>
              <a:gd name="connsiteX88" fmla="*/ 627062 w 1503362"/>
              <a:gd name="connsiteY88" fmla="*/ 552450 h 987425"/>
              <a:gd name="connsiteX89" fmla="*/ 788987 w 1503362"/>
              <a:gd name="connsiteY89" fmla="*/ 571500 h 987425"/>
              <a:gd name="connsiteX90" fmla="*/ 903287 w 1503362"/>
              <a:gd name="connsiteY90" fmla="*/ 647700 h 987425"/>
              <a:gd name="connsiteX91" fmla="*/ 1027112 w 1503362"/>
              <a:gd name="connsiteY91" fmla="*/ 714375 h 987425"/>
              <a:gd name="connsiteX92" fmla="*/ 1150937 w 1503362"/>
              <a:gd name="connsiteY92" fmla="*/ 714375 h 987425"/>
              <a:gd name="connsiteX93" fmla="*/ 1217612 w 1503362"/>
              <a:gd name="connsiteY93" fmla="*/ 723900 h 987425"/>
              <a:gd name="connsiteX94" fmla="*/ 1074737 w 1503362"/>
              <a:gd name="connsiteY94" fmla="*/ 600075 h 987425"/>
              <a:gd name="connsiteX95" fmla="*/ 941387 w 1503362"/>
              <a:gd name="connsiteY95" fmla="*/ 561975 h 987425"/>
              <a:gd name="connsiteX96" fmla="*/ 865187 w 1503362"/>
              <a:gd name="connsiteY96" fmla="*/ 523875 h 987425"/>
              <a:gd name="connsiteX97" fmla="*/ 760412 w 1503362"/>
              <a:gd name="connsiteY97" fmla="*/ 466725 h 987425"/>
              <a:gd name="connsiteX98" fmla="*/ 627062 w 1503362"/>
              <a:gd name="connsiteY98" fmla="*/ 390525 h 987425"/>
              <a:gd name="connsiteX99" fmla="*/ 493712 w 1503362"/>
              <a:gd name="connsiteY99" fmla="*/ 304800 h 987425"/>
              <a:gd name="connsiteX100" fmla="*/ 493712 w 1503362"/>
              <a:gd name="connsiteY100" fmla="*/ 400050 h 987425"/>
              <a:gd name="connsiteX101" fmla="*/ 579437 w 1503362"/>
              <a:gd name="connsiteY101" fmla="*/ 428625 h 987425"/>
              <a:gd name="connsiteX102" fmla="*/ 627062 w 1503362"/>
              <a:gd name="connsiteY102" fmla="*/ 476250 h 987425"/>
              <a:gd name="connsiteX103" fmla="*/ 703262 w 1503362"/>
              <a:gd name="connsiteY103" fmla="*/ 504825 h 987425"/>
              <a:gd name="connsiteX104" fmla="*/ 779462 w 1503362"/>
              <a:gd name="connsiteY104" fmla="*/ 552450 h 987425"/>
              <a:gd name="connsiteX105" fmla="*/ 865187 w 1503362"/>
              <a:gd name="connsiteY105" fmla="*/ 581025 h 987425"/>
              <a:gd name="connsiteX106" fmla="*/ 950912 w 1503362"/>
              <a:gd name="connsiteY106" fmla="*/ 628650 h 987425"/>
              <a:gd name="connsiteX107" fmla="*/ 1093787 w 1503362"/>
              <a:gd name="connsiteY107" fmla="*/ 657225 h 987425"/>
              <a:gd name="connsiteX108" fmla="*/ 1160462 w 1503362"/>
              <a:gd name="connsiteY108" fmla="*/ 657225 h 987425"/>
              <a:gd name="connsiteX109" fmla="*/ 1255712 w 1503362"/>
              <a:gd name="connsiteY109" fmla="*/ 685800 h 987425"/>
              <a:gd name="connsiteX110" fmla="*/ 1417637 w 1503362"/>
              <a:gd name="connsiteY110" fmla="*/ 714375 h 987425"/>
              <a:gd name="connsiteX111" fmla="*/ 1046162 w 1503362"/>
              <a:gd name="connsiteY111" fmla="*/ 809625 h 987425"/>
              <a:gd name="connsiteX112" fmla="*/ 922337 w 1503362"/>
              <a:gd name="connsiteY112" fmla="*/ 628650 h 987425"/>
              <a:gd name="connsiteX113" fmla="*/ 874712 w 1503362"/>
              <a:gd name="connsiteY113" fmla="*/ 428625 h 987425"/>
              <a:gd name="connsiteX114" fmla="*/ 493712 w 1503362"/>
              <a:gd name="connsiteY114" fmla="*/ 266700 h 987425"/>
              <a:gd name="connsiteX115" fmla="*/ 655637 w 1503362"/>
              <a:gd name="connsiteY115" fmla="*/ 542925 h 987425"/>
              <a:gd name="connsiteX116" fmla="*/ 855662 w 1503362"/>
              <a:gd name="connsiteY116" fmla="*/ 600075 h 987425"/>
              <a:gd name="connsiteX117" fmla="*/ 484187 w 1503362"/>
              <a:gd name="connsiteY117" fmla="*/ 228600 h 987425"/>
              <a:gd name="connsiteX118" fmla="*/ 246062 w 1503362"/>
              <a:gd name="connsiteY118" fmla="*/ 257175 h 987425"/>
              <a:gd name="connsiteX119" fmla="*/ 217487 w 1503362"/>
              <a:gd name="connsiteY119" fmla="*/ 428625 h 987425"/>
              <a:gd name="connsiteX120" fmla="*/ 560387 w 1503362"/>
              <a:gd name="connsiteY120" fmla="*/ 447675 h 987425"/>
              <a:gd name="connsiteX121" fmla="*/ 407987 w 1503362"/>
              <a:gd name="connsiteY121" fmla="*/ 304800 h 987425"/>
              <a:gd name="connsiteX122" fmla="*/ 550862 w 1503362"/>
              <a:gd name="connsiteY122" fmla="*/ 333375 h 987425"/>
              <a:gd name="connsiteX123" fmla="*/ 465137 w 1503362"/>
              <a:gd name="connsiteY123" fmla="*/ 47625 h 987425"/>
              <a:gd name="connsiteX124" fmla="*/ 265112 w 1503362"/>
              <a:gd name="connsiteY124" fmla="*/ 47625 h 987425"/>
              <a:gd name="connsiteX125" fmla="*/ 112712 w 1503362"/>
              <a:gd name="connsiteY125" fmla="*/ 85725 h 987425"/>
              <a:gd name="connsiteX126" fmla="*/ 103187 w 1503362"/>
              <a:gd name="connsiteY126" fmla="*/ 276225 h 987425"/>
              <a:gd name="connsiteX127" fmla="*/ 198437 w 1503362"/>
              <a:gd name="connsiteY127" fmla="*/ 476250 h 987425"/>
              <a:gd name="connsiteX128" fmla="*/ 560387 w 1503362"/>
              <a:gd name="connsiteY128" fmla="*/ 714375 h 987425"/>
              <a:gd name="connsiteX129" fmla="*/ 741362 w 1503362"/>
              <a:gd name="connsiteY129" fmla="*/ 733425 h 987425"/>
              <a:gd name="connsiteX130" fmla="*/ 1027112 w 1503362"/>
              <a:gd name="connsiteY130" fmla="*/ 828675 h 987425"/>
              <a:gd name="connsiteX131" fmla="*/ 1198562 w 1503362"/>
              <a:gd name="connsiteY131" fmla="*/ 885825 h 987425"/>
              <a:gd name="connsiteX132" fmla="*/ 1322387 w 1503362"/>
              <a:gd name="connsiteY132" fmla="*/ 838200 h 987425"/>
              <a:gd name="connsiteX133" fmla="*/ 1322387 w 1503362"/>
              <a:gd name="connsiteY133" fmla="*/ 685800 h 987425"/>
              <a:gd name="connsiteX134" fmla="*/ 1055687 w 1503362"/>
              <a:gd name="connsiteY134" fmla="*/ 609600 h 987425"/>
              <a:gd name="connsiteX135" fmla="*/ 808037 w 1503362"/>
              <a:gd name="connsiteY135" fmla="*/ 733425 h 987425"/>
              <a:gd name="connsiteX136" fmla="*/ 627062 w 1503362"/>
              <a:gd name="connsiteY136" fmla="*/ 771525 h 987425"/>
              <a:gd name="connsiteX137" fmla="*/ 493712 w 1503362"/>
              <a:gd name="connsiteY137" fmla="*/ 685800 h 987425"/>
              <a:gd name="connsiteX138" fmla="*/ 550862 w 1503362"/>
              <a:gd name="connsiteY138" fmla="*/ 495300 h 987425"/>
              <a:gd name="connsiteX139" fmla="*/ 655637 w 1503362"/>
              <a:gd name="connsiteY139" fmla="*/ 409575 h 987425"/>
              <a:gd name="connsiteX140" fmla="*/ 646112 w 1503362"/>
              <a:gd name="connsiteY140" fmla="*/ 209550 h 987425"/>
              <a:gd name="connsiteX141" fmla="*/ 398462 w 1503362"/>
              <a:gd name="connsiteY141" fmla="*/ 200025 h 987425"/>
              <a:gd name="connsiteX142" fmla="*/ 284162 w 1503362"/>
              <a:gd name="connsiteY142" fmla="*/ 371475 h 987425"/>
              <a:gd name="connsiteX143" fmla="*/ 588962 w 1503362"/>
              <a:gd name="connsiteY143" fmla="*/ 523875 h 987425"/>
              <a:gd name="connsiteX144" fmla="*/ 827087 w 1503362"/>
              <a:gd name="connsiteY144" fmla="*/ 428625 h 987425"/>
              <a:gd name="connsiteX145" fmla="*/ 998537 w 1503362"/>
              <a:gd name="connsiteY145" fmla="*/ 523875 h 987425"/>
              <a:gd name="connsiteX146" fmla="*/ 1017587 w 1503362"/>
              <a:gd name="connsiteY146" fmla="*/ 838200 h 987425"/>
              <a:gd name="connsiteX147" fmla="*/ 1265237 w 1503362"/>
              <a:gd name="connsiteY147" fmla="*/ 904875 h 987425"/>
              <a:gd name="connsiteX148" fmla="*/ 1360487 w 1503362"/>
              <a:gd name="connsiteY148" fmla="*/ 752475 h 987425"/>
              <a:gd name="connsiteX149" fmla="*/ 941387 w 1503362"/>
              <a:gd name="connsiteY149" fmla="*/ 523875 h 987425"/>
              <a:gd name="connsiteX150" fmla="*/ 484187 w 1503362"/>
              <a:gd name="connsiteY150" fmla="*/ 419100 h 987425"/>
              <a:gd name="connsiteX151" fmla="*/ 255587 w 1503362"/>
              <a:gd name="connsiteY151" fmla="*/ 419100 h 987425"/>
              <a:gd name="connsiteX152" fmla="*/ 112712 w 1503362"/>
              <a:gd name="connsiteY152" fmla="*/ 276225 h 987425"/>
              <a:gd name="connsiteX153" fmla="*/ 55562 w 1503362"/>
              <a:gd name="connsiteY153" fmla="*/ 142875 h 987425"/>
              <a:gd name="connsiteX154" fmla="*/ 246062 w 1503362"/>
              <a:gd name="connsiteY154" fmla="*/ 95250 h 987425"/>
              <a:gd name="connsiteX155" fmla="*/ 455612 w 1503362"/>
              <a:gd name="connsiteY155" fmla="*/ 66675 h 987425"/>
              <a:gd name="connsiteX156" fmla="*/ 503237 w 1503362"/>
              <a:gd name="connsiteY156" fmla="*/ 304800 h 987425"/>
              <a:gd name="connsiteX157" fmla="*/ 693737 w 1503362"/>
              <a:gd name="connsiteY157" fmla="*/ 409575 h 9874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</a:cxnLst>
            <a:rect l="l" t="t" r="r" b="b"/>
            <a:pathLst>
              <a:path w="1503362" h="987425">
                <a:moveTo>
                  <a:pt x="350837" y="19050"/>
                </a:moveTo>
                <a:cubicBezTo>
                  <a:pt x="230981" y="49212"/>
                  <a:pt x="111125" y="79375"/>
                  <a:pt x="55562" y="114300"/>
                </a:cubicBezTo>
                <a:cubicBezTo>
                  <a:pt x="0" y="149225"/>
                  <a:pt x="23812" y="196850"/>
                  <a:pt x="17462" y="228600"/>
                </a:cubicBezTo>
                <a:cubicBezTo>
                  <a:pt x="11112" y="260350"/>
                  <a:pt x="1587" y="273050"/>
                  <a:pt x="17462" y="304800"/>
                </a:cubicBezTo>
                <a:cubicBezTo>
                  <a:pt x="33337" y="336550"/>
                  <a:pt x="82550" y="376238"/>
                  <a:pt x="112712" y="419100"/>
                </a:cubicBezTo>
                <a:cubicBezTo>
                  <a:pt x="142874" y="461962"/>
                  <a:pt x="146050" y="515938"/>
                  <a:pt x="198437" y="561975"/>
                </a:cubicBezTo>
                <a:cubicBezTo>
                  <a:pt x="250824" y="608012"/>
                  <a:pt x="341312" y="654050"/>
                  <a:pt x="427037" y="695325"/>
                </a:cubicBezTo>
                <a:cubicBezTo>
                  <a:pt x="512762" y="736600"/>
                  <a:pt x="609600" y="766763"/>
                  <a:pt x="712787" y="809625"/>
                </a:cubicBezTo>
                <a:cubicBezTo>
                  <a:pt x="815974" y="852487"/>
                  <a:pt x="946149" y="927100"/>
                  <a:pt x="1046162" y="952500"/>
                </a:cubicBezTo>
                <a:cubicBezTo>
                  <a:pt x="1146175" y="977900"/>
                  <a:pt x="1239837" y="987425"/>
                  <a:pt x="1312862" y="962025"/>
                </a:cubicBezTo>
                <a:cubicBezTo>
                  <a:pt x="1385887" y="936625"/>
                  <a:pt x="1465262" y="863600"/>
                  <a:pt x="1484312" y="800100"/>
                </a:cubicBezTo>
                <a:cubicBezTo>
                  <a:pt x="1503362" y="736600"/>
                  <a:pt x="1450974" y="625475"/>
                  <a:pt x="1427162" y="581025"/>
                </a:cubicBezTo>
                <a:cubicBezTo>
                  <a:pt x="1403350" y="536575"/>
                  <a:pt x="1389062" y="555625"/>
                  <a:pt x="1341437" y="533400"/>
                </a:cubicBezTo>
                <a:cubicBezTo>
                  <a:pt x="1293812" y="511175"/>
                  <a:pt x="1193799" y="471487"/>
                  <a:pt x="1141412" y="447675"/>
                </a:cubicBezTo>
                <a:cubicBezTo>
                  <a:pt x="1089025" y="423863"/>
                  <a:pt x="1076324" y="415925"/>
                  <a:pt x="1027112" y="390525"/>
                </a:cubicBezTo>
                <a:cubicBezTo>
                  <a:pt x="977900" y="365125"/>
                  <a:pt x="900112" y="334963"/>
                  <a:pt x="846137" y="295275"/>
                </a:cubicBezTo>
                <a:cubicBezTo>
                  <a:pt x="792162" y="255588"/>
                  <a:pt x="703262" y="152400"/>
                  <a:pt x="703262" y="152400"/>
                </a:cubicBezTo>
                <a:cubicBezTo>
                  <a:pt x="663575" y="112713"/>
                  <a:pt x="646112" y="74612"/>
                  <a:pt x="608012" y="57150"/>
                </a:cubicBezTo>
                <a:cubicBezTo>
                  <a:pt x="569912" y="39688"/>
                  <a:pt x="512762" y="46037"/>
                  <a:pt x="474662" y="47625"/>
                </a:cubicBezTo>
                <a:cubicBezTo>
                  <a:pt x="436562" y="49213"/>
                  <a:pt x="379412" y="66675"/>
                  <a:pt x="379412" y="66675"/>
                </a:cubicBezTo>
                <a:cubicBezTo>
                  <a:pt x="341312" y="74612"/>
                  <a:pt x="287337" y="79375"/>
                  <a:pt x="246062" y="95250"/>
                </a:cubicBezTo>
                <a:cubicBezTo>
                  <a:pt x="204787" y="111125"/>
                  <a:pt x="157162" y="133350"/>
                  <a:pt x="131762" y="161925"/>
                </a:cubicBezTo>
                <a:cubicBezTo>
                  <a:pt x="106362" y="190500"/>
                  <a:pt x="90487" y="233363"/>
                  <a:pt x="93662" y="266700"/>
                </a:cubicBezTo>
                <a:cubicBezTo>
                  <a:pt x="96837" y="300037"/>
                  <a:pt x="119062" y="315913"/>
                  <a:pt x="150812" y="361950"/>
                </a:cubicBezTo>
                <a:cubicBezTo>
                  <a:pt x="182562" y="407987"/>
                  <a:pt x="223837" y="492125"/>
                  <a:pt x="284162" y="542925"/>
                </a:cubicBezTo>
                <a:cubicBezTo>
                  <a:pt x="344487" y="593725"/>
                  <a:pt x="438150" y="633413"/>
                  <a:pt x="512762" y="666750"/>
                </a:cubicBezTo>
                <a:cubicBezTo>
                  <a:pt x="587375" y="700088"/>
                  <a:pt x="674687" y="719138"/>
                  <a:pt x="731837" y="742950"/>
                </a:cubicBezTo>
                <a:cubicBezTo>
                  <a:pt x="788987" y="766762"/>
                  <a:pt x="806450" y="788988"/>
                  <a:pt x="855662" y="809625"/>
                </a:cubicBezTo>
                <a:cubicBezTo>
                  <a:pt x="904874" y="830262"/>
                  <a:pt x="960437" y="854075"/>
                  <a:pt x="1027112" y="866775"/>
                </a:cubicBezTo>
                <a:cubicBezTo>
                  <a:pt x="1093787" y="879475"/>
                  <a:pt x="1196975" y="890588"/>
                  <a:pt x="1255712" y="885825"/>
                </a:cubicBezTo>
                <a:cubicBezTo>
                  <a:pt x="1314450" y="881063"/>
                  <a:pt x="1346200" y="863600"/>
                  <a:pt x="1379537" y="838200"/>
                </a:cubicBezTo>
                <a:cubicBezTo>
                  <a:pt x="1412874" y="812800"/>
                  <a:pt x="1447799" y="763588"/>
                  <a:pt x="1455737" y="733425"/>
                </a:cubicBezTo>
                <a:cubicBezTo>
                  <a:pt x="1463675" y="703262"/>
                  <a:pt x="1450975" y="682625"/>
                  <a:pt x="1427162" y="657225"/>
                </a:cubicBezTo>
                <a:cubicBezTo>
                  <a:pt x="1403350" y="631825"/>
                  <a:pt x="1360487" y="606425"/>
                  <a:pt x="1312862" y="581025"/>
                </a:cubicBezTo>
                <a:cubicBezTo>
                  <a:pt x="1265237" y="555625"/>
                  <a:pt x="1193800" y="531813"/>
                  <a:pt x="1141412" y="504825"/>
                </a:cubicBezTo>
                <a:cubicBezTo>
                  <a:pt x="1089025" y="477838"/>
                  <a:pt x="1055687" y="447675"/>
                  <a:pt x="998537" y="419100"/>
                </a:cubicBezTo>
                <a:cubicBezTo>
                  <a:pt x="941387" y="390525"/>
                  <a:pt x="855662" y="371475"/>
                  <a:pt x="798512" y="333375"/>
                </a:cubicBezTo>
                <a:cubicBezTo>
                  <a:pt x="741362" y="295275"/>
                  <a:pt x="693737" y="231775"/>
                  <a:pt x="655637" y="190500"/>
                </a:cubicBezTo>
                <a:cubicBezTo>
                  <a:pt x="617537" y="149225"/>
                  <a:pt x="596900" y="101600"/>
                  <a:pt x="569912" y="85725"/>
                </a:cubicBezTo>
                <a:cubicBezTo>
                  <a:pt x="542925" y="69850"/>
                  <a:pt x="522287" y="90488"/>
                  <a:pt x="493712" y="95250"/>
                </a:cubicBezTo>
                <a:cubicBezTo>
                  <a:pt x="465137" y="100012"/>
                  <a:pt x="428624" y="107950"/>
                  <a:pt x="398462" y="114300"/>
                </a:cubicBezTo>
                <a:cubicBezTo>
                  <a:pt x="368300" y="120650"/>
                  <a:pt x="354012" y="119063"/>
                  <a:pt x="312737" y="133350"/>
                </a:cubicBezTo>
                <a:cubicBezTo>
                  <a:pt x="271462" y="147638"/>
                  <a:pt x="177799" y="173038"/>
                  <a:pt x="150812" y="200025"/>
                </a:cubicBezTo>
                <a:cubicBezTo>
                  <a:pt x="123825" y="227012"/>
                  <a:pt x="141287" y="265113"/>
                  <a:pt x="150812" y="295275"/>
                </a:cubicBezTo>
                <a:cubicBezTo>
                  <a:pt x="160337" y="325437"/>
                  <a:pt x="187324" y="354012"/>
                  <a:pt x="207962" y="381000"/>
                </a:cubicBezTo>
                <a:cubicBezTo>
                  <a:pt x="228600" y="407988"/>
                  <a:pt x="246062" y="434975"/>
                  <a:pt x="274637" y="457200"/>
                </a:cubicBezTo>
                <a:cubicBezTo>
                  <a:pt x="303212" y="479425"/>
                  <a:pt x="334962" y="487362"/>
                  <a:pt x="379412" y="514350"/>
                </a:cubicBezTo>
                <a:cubicBezTo>
                  <a:pt x="423862" y="541338"/>
                  <a:pt x="487362" y="592138"/>
                  <a:pt x="541337" y="619125"/>
                </a:cubicBezTo>
                <a:cubicBezTo>
                  <a:pt x="595312" y="646112"/>
                  <a:pt x="650875" y="654050"/>
                  <a:pt x="703262" y="676275"/>
                </a:cubicBezTo>
                <a:cubicBezTo>
                  <a:pt x="755649" y="698500"/>
                  <a:pt x="798512" y="727075"/>
                  <a:pt x="855662" y="752475"/>
                </a:cubicBezTo>
                <a:cubicBezTo>
                  <a:pt x="912812" y="777875"/>
                  <a:pt x="987425" y="815975"/>
                  <a:pt x="1046162" y="828675"/>
                </a:cubicBezTo>
                <a:cubicBezTo>
                  <a:pt x="1104900" y="841375"/>
                  <a:pt x="1165225" y="823913"/>
                  <a:pt x="1208087" y="828675"/>
                </a:cubicBezTo>
                <a:cubicBezTo>
                  <a:pt x="1250950" y="833438"/>
                  <a:pt x="1281112" y="865188"/>
                  <a:pt x="1303337" y="857250"/>
                </a:cubicBezTo>
                <a:cubicBezTo>
                  <a:pt x="1325562" y="849313"/>
                  <a:pt x="1331912" y="808037"/>
                  <a:pt x="1341437" y="781050"/>
                </a:cubicBezTo>
                <a:cubicBezTo>
                  <a:pt x="1350962" y="754063"/>
                  <a:pt x="1368424" y="720725"/>
                  <a:pt x="1360487" y="695325"/>
                </a:cubicBezTo>
                <a:cubicBezTo>
                  <a:pt x="1352550" y="669925"/>
                  <a:pt x="1319212" y="649288"/>
                  <a:pt x="1293812" y="628650"/>
                </a:cubicBezTo>
                <a:cubicBezTo>
                  <a:pt x="1268412" y="608012"/>
                  <a:pt x="1241424" y="588962"/>
                  <a:pt x="1208087" y="571500"/>
                </a:cubicBezTo>
                <a:cubicBezTo>
                  <a:pt x="1174750" y="554038"/>
                  <a:pt x="1135062" y="546100"/>
                  <a:pt x="1093787" y="523875"/>
                </a:cubicBezTo>
                <a:cubicBezTo>
                  <a:pt x="1052512" y="501650"/>
                  <a:pt x="1009649" y="460375"/>
                  <a:pt x="960437" y="438150"/>
                </a:cubicBezTo>
                <a:cubicBezTo>
                  <a:pt x="911225" y="415925"/>
                  <a:pt x="841374" y="411162"/>
                  <a:pt x="798512" y="390525"/>
                </a:cubicBezTo>
                <a:cubicBezTo>
                  <a:pt x="755650" y="369888"/>
                  <a:pt x="731837" y="336550"/>
                  <a:pt x="703262" y="314325"/>
                </a:cubicBezTo>
                <a:cubicBezTo>
                  <a:pt x="674687" y="292100"/>
                  <a:pt x="652462" y="284163"/>
                  <a:pt x="627062" y="257175"/>
                </a:cubicBezTo>
                <a:cubicBezTo>
                  <a:pt x="601662" y="230188"/>
                  <a:pt x="579437" y="171450"/>
                  <a:pt x="550862" y="152400"/>
                </a:cubicBezTo>
                <a:cubicBezTo>
                  <a:pt x="522287" y="133350"/>
                  <a:pt x="493712" y="136525"/>
                  <a:pt x="455612" y="142875"/>
                </a:cubicBezTo>
                <a:cubicBezTo>
                  <a:pt x="417512" y="149225"/>
                  <a:pt x="358774" y="176213"/>
                  <a:pt x="322262" y="190500"/>
                </a:cubicBezTo>
                <a:cubicBezTo>
                  <a:pt x="285750" y="204787"/>
                  <a:pt x="250824" y="204788"/>
                  <a:pt x="236537" y="228600"/>
                </a:cubicBezTo>
                <a:cubicBezTo>
                  <a:pt x="222250" y="252412"/>
                  <a:pt x="223837" y="309563"/>
                  <a:pt x="236537" y="333375"/>
                </a:cubicBezTo>
                <a:cubicBezTo>
                  <a:pt x="249237" y="357188"/>
                  <a:pt x="288925" y="357188"/>
                  <a:pt x="312737" y="371475"/>
                </a:cubicBezTo>
                <a:cubicBezTo>
                  <a:pt x="336549" y="385762"/>
                  <a:pt x="357187" y="396875"/>
                  <a:pt x="379412" y="419100"/>
                </a:cubicBezTo>
                <a:cubicBezTo>
                  <a:pt x="401637" y="441325"/>
                  <a:pt x="412750" y="482600"/>
                  <a:pt x="446087" y="504825"/>
                </a:cubicBezTo>
                <a:cubicBezTo>
                  <a:pt x="479424" y="527050"/>
                  <a:pt x="533400" y="533400"/>
                  <a:pt x="579437" y="552450"/>
                </a:cubicBezTo>
                <a:cubicBezTo>
                  <a:pt x="625474" y="571500"/>
                  <a:pt x="722312" y="619125"/>
                  <a:pt x="722312" y="619125"/>
                </a:cubicBezTo>
                <a:lnTo>
                  <a:pt x="865187" y="685800"/>
                </a:lnTo>
                <a:cubicBezTo>
                  <a:pt x="911224" y="708025"/>
                  <a:pt x="955675" y="735013"/>
                  <a:pt x="998537" y="752475"/>
                </a:cubicBezTo>
                <a:cubicBezTo>
                  <a:pt x="1041399" y="769937"/>
                  <a:pt x="1085850" y="787400"/>
                  <a:pt x="1122362" y="790575"/>
                </a:cubicBezTo>
                <a:cubicBezTo>
                  <a:pt x="1158874" y="793750"/>
                  <a:pt x="1192212" y="788988"/>
                  <a:pt x="1217612" y="771525"/>
                </a:cubicBezTo>
                <a:cubicBezTo>
                  <a:pt x="1243012" y="754062"/>
                  <a:pt x="1276350" y="709613"/>
                  <a:pt x="1274762" y="685800"/>
                </a:cubicBezTo>
                <a:cubicBezTo>
                  <a:pt x="1273174" y="661987"/>
                  <a:pt x="1246187" y="654050"/>
                  <a:pt x="1208087" y="628650"/>
                </a:cubicBezTo>
                <a:cubicBezTo>
                  <a:pt x="1169987" y="603250"/>
                  <a:pt x="1096962" y="557212"/>
                  <a:pt x="1046162" y="533400"/>
                </a:cubicBezTo>
                <a:cubicBezTo>
                  <a:pt x="995362" y="509588"/>
                  <a:pt x="947737" y="503237"/>
                  <a:pt x="903287" y="485775"/>
                </a:cubicBezTo>
                <a:cubicBezTo>
                  <a:pt x="858837" y="468313"/>
                  <a:pt x="822324" y="450850"/>
                  <a:pt x="779462" y="428625"/>
                </a:cubicBezTo>
                <a:cubicBezTo>
                  <a:pt x="736600" y="406400"/>
                  <a:pt x="687387" y="384175"/>
                  <a:pt x="646112" y="352425"/>
                </a:cubicBezTo>
                <a:cubicBezTo>
                  <a:pt x="604837" y="320675"/>
                  <a:pt x="574674" y="258762"/>
                  <a:pt x="531812" y="238125"/>
                </a:cubicBezTo>
                <a:cubicBezTo>
                  <a:pt x="488950" y="217488"/>
                  <a:pt x="420687" y="222250"/>
                  <a:pt x="388937" y="228600"/>
                </a:cubicBezTo>
                <a:cubicBezTo>
                  <a:pt x="357187" y="234950"/>
                  <a:pt x="341312" y="247650"/>
                  <a:pt x="341312" y="276225"/>
                </a:cubicBezTo>
                <a:cubicBezTo>
                  <a:pt x="341312" y="304800"/>
                  <a:pt x="369887" y="365125"/>
                  <a:pt x="388937" y="400050"/>
                </a:cubicBezTo>
                <a:cubicBezTo>
                  <a:pt x="407987" y="434975"/>
                  <a:pt x="430212" y="471488"/>
                  <a:pt x="455612" y="485775"/>
                </a:cubicBezTo>
                <a:cubicBezTo>
                  <a:pt x="481012" y="500062"/>
                  <a:pt x="512762" y="474663"/>
                  <a:pt x="541337" y="485775"/>
                </a:cubicBezTo>
                <a:cubicBezTo>
                  <a:pt x="569912" y="496887"/>
                  <a:pt x="585787" y="538163"/>
                  <a:pt x="627062" y="552450"/>
                </a:cubicBezTo>
                <a:cubicBezTo>
                  <a:pt x="668337" y="566738"/>
                  <a:pt x="742950" y="555625"/>
                  <a:pt x="788987" y="571500"/>
                </a:cubicBezTo>
                <a:cubicBezTo>
                  <a:pt x="835025" y="587375"/>
                  <a:pt x="863600" y="623888"/>
                  <a:pt x="903287" y="647700"/>
                </a:cubicBezTo>
                <a:cubicBezTo>
                  <a:pt x="942975" y="671513"/>
                  <a:pt x="985837" y="703263"/>
                  <a:pt x="1027112" y="714375"/>
                </a:cubicBezTo>
                <a:cubicBezTo>
                  <a:pt x="1068387" y="725487"/>
                  <a:pt x="1119187" y="712787"/>
                  <a:pt x="1150937" y="714375"/>
                </a:cubicBezTo>
                <a:cubicBezTo>
                  <a:pt x="1182687" y="715963"/>
                  <a:pt x="1230312" y="742950"/>
                  <a:pt x="1217612" y="723900"/>
                </a:cubicBezTo>
                <a:cubicBezTo>
                  <a:pt x="1204912" y="704850"/>
                  <a:pt x="1120775" y="627063"/>
                  <a:pt x="1074737" y="600075"/>
                </a:cubicBezTo>
                <a:cubicBezTo>
                  <a:pt x="1028699" y="573087"/>
                  <a:pt x="976312" y="574675"/>
                  <a:pt x="941387" y="561975"/>
                </a:cubicBezTo>
                <a:cubicBezTo>
                  <a:pt x="906462" y="549275"/>
                  <a:pt x="895349" y="539750"/>
                  <a:pt x="865187" y="523875"/>
                </a:cubicBezTo>
                <a:cubicBezTo>
                  <a:pt x="835025" y="508000"/>
                  <a:pt x="800099" y="488950"/>
                  <a:pt x="760412" y="466725"/>
                </a:cubicBezTo>
                <a:cubicBezTo>
                  <a:pt x="720725" y="444500"/>
                  <a:pt x="671512" y="417513"/>
                  <a:pt x="627062" y="390525"/>
                </a:cubicBezTo>
                <a:cubicBezTo>
                  <a:pt x="582612" y="363537"/>
                  <a:pt x="515937" y="303213"/>
                  <a:pt x="493712" y="304800"/>
                </a:cubicBezTo>
                <a:cubicBezTo>
                  <a:pt x="471487" y="306387"/>
                  <a:pt x="479425" y="379413"/>
                  <a:pt x="493712" y="400050"/>
                </a:cubicBezTo>
                <a:cubicBezTo>
                  <a:pt x="507999" y="420687"/>
                  <a:pt x="557212" y="415925"/>
                  <a:pt x="579437" y="428625"/>
                </a:cubicBezTo>
                <a:cubicBezTo>
                  <a:pt x="601662" y="441325"/>
                  <a:pt x="606425" y="463550"/>
                  <a:pt x="627062" y="476250"/>
                </a:cubicBezTo>
                <a:cubicBezTo>
                  <a:pt x="647699" y="488950"/>
                  <a:pt x="677862" y="492125"/>
                  <a:pt x="703262" y="504825"/>
                </a:cubicBezTo>
                <a:cubicBezTo>
                  <a:pt x="728662" y="517525"/>
                  <a:pt x="752475" y="539750"/>
                  <a:pt x="779462" y="552450"/>
                </a:cubicBezTo>
                <a:cubicBezTo>
                  <a:pt x="806449" y="565150"/>
                  <a:pt x="836612" y="568325"/>
                  <a:pt x="865187" y="581025"/>
                </a:cubicBezTo>
                <a:cubicBezTo>
                  <a:pt x="893762" y="593725"/>
                  <a:pt x="912812" y="615950"/>
                  <a:pt x="950912" y="628650"/>
                </a:cubicBezTo>
                <a:cubicBezTo>
                  <a:pt x="989012" y="641350"/>
                  <a:pt x="1058862" y="652463"/>
                  <a:pt x="1093787" y="657225"/>
                </a:cubicBezTo>
                <a:cubicBezTo>
                  <a:pt x="1128712" y="661988"/>
                  <a:pt x="1133475" y="652463"/>
                  <a:pt x="1160462" y="657225"/>
                </a:cubicBezTo>
                <a:cubicBezTo>
                  <a:pt x="1187449" y="661987"/>
                  <a:pt x="1212850" y="676275"/>
                  <a:pt x="1255712" y="685800"/>
                </a:cubicBezTo>
                <a:cubicBezTo>
                  <a:pt x="1298574" y="695325"/>
                  <a:pt x="1452562" y="693737"/>
                  <a:pt x="1417637" y="714375"/>
                </a:cubicBezTo>
                <a:cubicBezTo>
                  <a:pt x="1382712" y="735013"/>
                  <a:pt x="1128712" y="823912"/>
                  <a:pt x="1046162" y="809625"/>
                </a:cubicBezTo>
                <a:cubicBezTo>
                  <a:pt x="963612" y="795338"/>
                  <a:pt x="950912" y="692150"/>
                  <a:pt x="922337" y="628650"/>
                </a:cubicBezTo>
                <a:cubicBezTo>
                  <a:pt x="893762" y="565150"/>
                  <a:pt x="946149" y="488950"/>
                  <a:pt x="874712" y="428625"/>
                </a:cubicBezTo>
                <a:cubicBezTo>
                  <a:pt x="803275" y="368300"/>
                  <a:pt x="530224" y="247650"/>
                  <a:pt x="493712" y="266700"/>
                </a:cubicBezTo>
                <a:cubicBezTo>
                  <a:pt x="457200" y="285750"/>
                  <a:pt x="595312" y="487362"/>
                  <a:pt x="655637" y="542925"/>
                </a:cubicBezTo>
                <a:cubicBezTo>
                  <a:pt x="715962" y="598488"/>
                  <a:pt x="884237" y="652462"/>
                  <a:pt x="855662" y="600075"/>
                </a:cubicBezTo>
                <a:cubicBezTo>
                  <a:pt x="827087" y="547688"/>
                  <a:pt x="585787" y="285750"/>
                  <a:pt x="484187" y="228600"/>
                </a:cubicBezTo>
                <a:cubicBezTo>
                  <a:pt x="382587" y="171450"/>
                  <a:pt x="290512" y="223838"/>
                  <a:pt x="246062" y="257175"/>
                </a:cubicBezTo>
                <a:cubicBezTo>
                  <a:pt x="201612" y="290512"/>
                  <a:pt x="165100" y="396875"/>
                  <a:pt x="217487" y="428625"/>
                </a:cubicBezTo>
                <a:cubicBezTo>
                  <a:pt x="269874" y="460375"/>
                  <a:pt x="528637" y="468312"/>
                  <a:pt x="560387" y="447675"/>
                </a:cubicBezTo>
                <a:cubicBezTo>
                  <a:pt x="592137" y="427038"/>
                  <a:pt x="409574" y="323850"/>
                  <a:pt x="407987" y="304800"/>
                </a:cubicBezTo>
                <a:cubicBezTo>
                  <a:pt x="406400" y="285750"/>
                  <a:pt x="541337" y="376237"/>
                  <a:pt x="550862" y="333375"/>
                </a:cubicBezTo>
                <a:cubicBezTo>
                  <a:pt x="560387" y="290513"/>
                  <a:pt x="512762" y="95250"/>
                  <a:pt x="465137" y="47625"/>
                </a:cubicBezTo>
                <a:cubicBezTo>
                  <a:pt x="417512" y="0"/>
                  <a:pt x="323849" y="41275"/>
                  <a:pt x="265112" y="47625"/>
                </a:cubicBezTo>
                <a:cubicBezTo>
                  <a:pt x="206375" y="53975"/>
                  <a:pt x="139699" y="47625"/>
                  <a:pt x="112712" y="85725"/>
                </a:cubicBezTo>
                <a:cubicBezTo>
                  <a:pt x="85725" y="123825"/>
                  <a:pt x="88900" y="211138"/>
                  <a:pt x="103187" y="276225"/>
                </a:cubicBezTo>
                <a:cubicBezTo>
                  <a:pt x="117474" y="341312"/>
                  <a:pt x="122237" y="403225"/>
                  <a:pt x="198437" y="476250"/>
                </a:cubicBezTo>
                <a:cubicBezTo>
                  <a:pt x="274637" y="549275"/>
                  <a:pt x="469899" y="671512"/>
                  <a:pt x="560387" y="714375"/>
                </a:cubicBezTo>
                <a:cubicBezTo>
                  <a:pt x="650875" y="757238"/>
                  <a:pt x="663575" y="714375"/>
                  <a:pt x="741362" y="733425"/>
                </a:cubicBezTo>
                <a:cubicBezTo>
                  <a:pt x="819149" y="752475"/>
                  <a:pt x="1027112" y="828675"/>
                  <a:pt x="1027112" y="828675"/>
                </a:cubicBezTo>
                <a:cubicBezTo>
                  <a:pt x="1103312" y="854075"/>
                  <a:pt x="1149350" y="884238"/>
                  <a:pt x="1198562" y="885825"/>
                </a:cubicBezTo>
                <a:cubicBezTo>
                  <a:pt x="1247774" y="887412"/>
                  <a:pt x="1301750" y="871538"/>
                  <a:pt x="1322387" y="838200"/>
                </a:cubicBezTo>
                <a:cubicBezTo>
                  <a:pt x="1343025" y="804863"/>
                  <a:pt x="1366837" y="723900"/>
                  <a:pt x="1322387" y="685800"/>
                </a:cubicBezTo>
                <a:cubicBezTo>
                  <a:pt x="1277937" y="647700"/>
                  <a:pt x="1141412" y="601663"/>
                  <a:pt x="1055687" y="609600"/>
                </a:cubicBezTo>
                <a:cubicBezTo>
                  <a:pt x="969962" y="617537"/>
                  <a:pt x="879474" y="706438"/>
                  <a:pt x="808037" y="733425"/>
                </a:cubicBezTo>
                <a:cubicBezTo>
                  <a:pt x="736600" y="760412"/>
                  <a:pt x="679449" y="779462"/>
                  <a:pt x="627062" y="771525"/>
                </a:cubicBezTo>
                <a:cubicBezTo>
                  <a:pt x="574675" y="763588"/>
                  <a:pt x="506412" y="731837"/>
                  <a:pt x="493712" y="685800"/>
                </a:cubicBezTo>
                <a:cubicBezTo>
                  <a:pt x="481012" y="639763"/>
                  <a:pt x="523874" y="541338"/>
                  <a:pt x="550862" y="495300"/>
                </a:cubicBezTo>
                <a:cubicBezTo>
                  <a:pt x="577850" y="449262"/>
                  <a:pt x="639762" y="457200"/>
                  <a:pt x="655637" y="409575"/>
                </a:cubicBezTo>
                <a:cubicBezTo>
                  <a:pt x="671512" y="361950"/>
                  <a:pt x="688974" y="244475"/>
                  <a:pt x="646112" y="209550"/>
                </a:cubicBezTo>
                <a:cubicBezTo>
                  <a:pt x="603250" y="174625"/>
                  <a:pt x="458787" y="173038"/>
                  <a:pt x="398462" y="200025"/>
                </a:cubicBezTo>
                <a:cubicBezTo>
                  <a:pt x="338137" y="227012"/>
                  <a:pt x="252412" y="317500"/>
                  <a:pt x="284162" y="371475"/>
                </a:cubicBezTo>
                <a:cubicBezTo>
                  <a:pt x="315912" y="425450"/>
                  <a:pt x="498475" y="514350"/>
                  <a:pt x="588962" y="523875"/>
                </a:cubicBezTo>
                <a:cubicBezTo>
                  <a:pt x="679450" y="533400"/>
                  <a:pt x="758825" y="428625"/>
                  <a:pt x="827087" y="428625"/>
                </a:cubicBezTo>
                <a:cubicBezTo>
                  <a:pt x="895349" y="428625"/>
                  <a:pt x="966787" y="455613"/>
                  <a:pt x="998537" y="523875"/>
                </a:cubicBezTo>
                <a:cubicBezTo>
                  <a:pt x="1030287" y="592138"/>
                  <a:pt x="973137" y="774700"/>
                  <a:pt x="1017587" y="838200"/>
                </a:cubicBezTo>
                <a:cubicBezTo>
                  <a:pt x="1062037" y="901700"/>
                  <a:pt x="1208087" y="919163"/>
                  <a:pt x="1265237" y="904875"/>
                </a:cubicBezTo>
                <a:cubicBezTo>
                  <a:pt x="1322387" y="890588"/>
                  <a:pt x="1414462" y="815975"/>
                  <a:pt x="1360487" y="752475"/>
                </a:cubicBezTo>
                <a:cubicBezTo>
                  <a:pt x="1306512" y="688975"/>
                  <a:pt x="1087437" y="579437"/>
                  <a:pt x="941387" y="523875"/>
                </a:cubicBezTo>
                <a:cubicBezTo>
                  <a:pt x="795337" y="468313"/>
                  <a:pt x="598487" y="436562"/>
                  <a:pt x="484187" y="419100"/>
                </a:cubicBezTo>
                <a:cubicBezTo>
                  <a:pt x="369887" y="401638"/>
                  <a:pt x="317499" y="442912"/>
                  <a:pt x="255587" y="419100"/>
                </a:cubicBezTo>
                <a:cubicBezTo>
                  <a:pt x="193675" y="395288"/>
                  <a:pt x="146050" y="322263"/>
                  <a:pt x="112712" y="276225"/>
                </a:cubicBezTo>
                <a:cubicBezTo>
                  <a:pt x="79375" y="230188"/>
                  <a:pt x="33337" y="173037"/>
                  <a:pt x="55562" y="142875"/>
                </a:cubicBezTo>
                <a:cubicBezTo>
                  <a:pt x="77787" y="112713"/>
                  <a:pt x="179387" y="107950"/>
                  <a:pt x="246062" y="95250"/>
                </a:cubicBezTo>
                <a:cubicBezTo>
                  <a:pt x="312737" y="82550"/>
                  <a:pt x="412750" y="31750"/>
                  <a:pt x="455612" y="66675"/>
                </a:cubicBezTo>
                <a:cubicBezTo>
                  <a:pt x="498474" y="101600"/>
                  <a:pt x="463550" y="247650"/>
                  <a:pt x="503237" y="304800"/>
                </a:cubicBezTo>
                <a:cubicBezTo>
                  <a:pt x="542925" y="361950"/>
                  <a:pt x="618331" y="385762"/>
                  <a:pt x="693737" y="409575"/>
                </a:cubicBezTo>
              </a:path>
            </a:pathLst>
          </a:custGeom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Полилиния 27"/>
          <p:cNvSpPr/>
          <p:nvPr/>
        </p:nvSpPr>
        <p:spPr>
          <a:xfrm>
            <a:off x="6007100" y="1309688"/>
            <a:ext cx="1350963" cy="452437"/>
          </a:xfrm>
          <a:custGeom>
            <a:avLst/>
            <a:gdLst>
              <a:gd name="connsiteX0" fmla="*/ 60325 w 1350963"/>
              <a:gd name="connsiteY0" fmla="*/ 223837 h 452437"/>
              <a:gd name="connsiteX1" fmla="*/ 231775 w 1350963"/>
              <a:gd name="connsiteY1" fmla="*/ 138112 h 452437"/>
              <a:gd name="connsiteX2" fmla="*/ 317500 w 1350963"/>
              <a:gd name="connsiteY2" fmla="*/ 119062 h 452437"/>
              <a:gd name="connsiteX3" fmla="*/ 460375 w 1350963"/>
              <a:gd name="connsiteY3" fmla="*/ 80962 h 452437"/>
              <a:gd name="connsiteX4" fmla="*/ 688975 w 1350963"/>
              <a:gd name="connsiteY4" fmla="*/ 42862 h 452437"/>
              <a:gd name="connsiteX5" fmla="*/ 841375 w 1350963"/>
              <a:gd name="connsiteY5" fmla="*/ 4762 h 452437"/>
              <a:gd name="connsiteX6" fmla="*/ 1050925 w 1350963"/>
              <a:gd name="connsiteY6" fmla="*/ 14287 h 452437"/>
              <a:gd name="connsiteX7" fmla="*/ 1222375 w 1350963"/>
              <a:gd name="connsiteY7" fmla="*/ 42862 h 452437"/>
              <a:gd name="connsiteX8" fmla="*/ 1336675 w 1350963"/>
              <a:gd name="connsiteY8" fmla="*/ 80962 h 452437"/>
              <a:gd name="connsiteX9" fmla="*/ 1308100 w 1350963"/>
              <a:gd name="connsiteY9" fmla="*/ 233362 h 452437"/>
              <a:gd name="connsiteX10" fmla="*/ 1174750 w 1350963"/>
              <a:gd name="connsiteY10" fmla="*/ 261937 h 452437"/>
              <a:gd name="connsiteX11" fmla="*/ 1031875 w 1350963"/>
              <a:gd name="connsiteY11" fmla="*/ 280987 h 452437"/>
              <a:gd name="connsiteX12" fmla="*/ 879475 w 1350963"/>
              <a:gd name="connsiteY12" fmla="*/ 300037 h 452437"/>
              <a:gd name="connsiteX13" fmla="*/ 688975 w 1350963"/>
              <a:gd name="connsiteY13" fmla="*/ 338137 h 452437"/>
              <a:gd name="connsiteX14" fmla="*/ 479425 w 1350963"/>
              <a:gd name="connsiteY14" fmla="*/ 376237 h 452437"/>
              <a:gd name="connsiteX15" fmla="*/ 384175 w 1350963"/>
              <a:gd name="connsiteY15" fmla="*/ 433387 h 452437"/>
              <a:gd name="connsiteX16" fmla="*/ 117475 w 1350963"/>
              <a:gd name="connsiteY16" fmla="*/ 442912 h 452437"/>
              <a:gd name="connsiteX17" fmla="*/ 50800 w 1350963"/>
              <a:gd name="connsiteY17" fmla="*/ 433387 h 452437"/>
              <a:gd name="connsiteX18" fmla="*/ 3175 w 1350963"/>
              <a:gd name="connsiteY18" fmla="*/ 328612 h 452437"/>
              <a:gd name="connsiteX19" fmla="*/ 60325 w 1350963"/>
              <a:gd name="connsiteY19" fmla="*/ 223837 h 4524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1350963" h="452437">
                <a:moveTo>
                  <a:pt x="60325" y="223837"/>
                </a:moveTo>
                <a:cubicBezTo>
                  <a:pt x="98425" y="192087"/>
                  <a:pt x="188913" y="155574"/>
                  <a:pt x="231775" y="138112"/>
                </a:cubicBezTo>
                <a:cubicBezTo>
                  <a:pt x="274637" y="120650"/>
                  <a:pt x="279400" y="128587"/>
                  <a:pt x="317500" y="119062"/>
                </a:cubicBezTo>
                <a:cubicBezTo>
                  <a:pt x="355600" y="109537"/>
                  <a:pt x="398463" y="93662"/>
                  <a:pt x="460375" y="80962"/>
                </a:cubicBezTo>
                <a:cubicBezTo>
                  <a:pt x="522288" y="68262"/>
                  <a:pt x="625475" y="55562"/>
                  <a:pt x="688975" y="42862"/>
                </a:cubicBezTo>
                <a:cubicBezTo>
                  <a:pt x="752475" y="30162"/>
                  <a:pt x="781050" y="9525"/>
                  <a:pt x="841375" y="4762"/>
                </a:cubicBezTo>
                <a:cubicBezTo>
                  <a:pt x="901700" y="0"/>
                  <a:pt x="987425" y="7937"/>
                  <a:pt x="1050925" y="14287"/>
                </a:cubicBezTo>
                <a:cubicBezTo>
                  <a:pt x="1114425" y="20637"/>
                  <a:pt x="1174750" y="31750"/>
                  <a:pt x="1222375" y="42862"/>
                </a:cubicBezTo>
                <a:cubicBezTo>
                  <a:pt x="1270000" y="53974"/>
                  <a:pt x="1322388" y="49212"/>
                  <a:pt x="1336675" y="80962"/>
                </a:cubicBezTo>
                <a:cubicBezTo>
                  <a:pt x="1350963" y="112712"/>
                  <a:pt x="1335088" y="203200"/>
                  <a:pt x="1308100" y="233362"/>
                </a:cubicBezTo>
                <a:cubicBezTo>
                  <a:pt x="1281113" y="263525"/>
                  <a:pt x="1220787" y="254000"/>
                  <a:pt x="1174750" y="261937"/>
                </a:cubicBezTo>
                <a:cubicBezTo>
                  <a:pt x="1128713" y="269874"/>
                  <a:pt x="1031875" y="280987"/>
                  <a:pt x="1031875" y="280987"/>
                </a:cubicBezTo>
                <a:cubicBezTo>
                  <a:pt x="982662" y="287337"/>
                  <a:pt x="936625" y="290512"/>
                  <a:pt x="879475" y="300037"/>
                </a:cubicBezTo>
                <a:cubicBezTo>
                  <a:pt x="822325" y="309562"/>
                  <a:pt x="688975" y="338137"/>
                  <a:pt x="688975" y="338137"/>
                </a:cubicBezTo>
                <a:cubicBezTo>
                  <a:pt x="622300" y="350837"/>
                  <a:pt x="530225" y="360362"/>
                  <a:pt x="479425" y="376237"/>
                </a:cubicBezTo>
                <a:cubicBezTo>
                  <a:pt x="428625" y="392112"/>
                  <a:pt x="444500" y="422275"/>
                  <a:pt x="384175" y="433387"/>
                </a:cubicBezTo>
                <a:cubicBezTo>
                  <a:pt x="323850" y="444499"/>
                  <a:pt x="173037" y="442912"/>
                  <a:pt x="117475" y="442912"/>
                </a:cubicBezTo>
                <a:cubicBezTo>
                  <a:pt x="61913" y="442912"/>
                  <a:pt x="69850" y="452437"/>
                  <a:pt x="50800" y="433387"/>
                </a:cubicBezTo>
                <a:cubicBezTo>
                  <a:pt x="31750" y="414337"/>
                  <a:pt x="6350" y="357187"/>
                  <a:pt x="3175" y="328612"/>
                </a:cubicBezTo>
                <a:cubicBezTo>
                  <a:pt x="0" y="300037"/>
                  <a:pt x="22225" y="255587"/>
                  <a:pt x="60325" y="223837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Полилиния 28">
            <a:hlinkClick r:id="rId7" action="ppaction://hlinksldjump"/>
          </p:cNvPr>
          <p:cNvSpPr/>
          <p:nvPr/>
        </p:nvSpPr>
        <p:spPr>
          <a:xfrm>
            <a:off x="5894388" y="1301750"/>
            <a:ext cx="1501775" cy="457200"/>
          </a:xfrm>
          <a:custGeom>
            <a:avLst/>
            <a:gdLst>
              <a:gd name="connsiteX0" fmla="*/ 173037 w 1501775"/>
              <a:gd name="connsiteY0" fmla="*/ 260350 h 457200"/>
              <a:gd name="connsiteX1" fmla="*/ 392112 w 1501775"/>
              <a:gd name="connsiteY1" fmla="*/ 165100 h 457200"/>
              <a:gd name="connsiteX2" fmla="*/ 611187 w 1501775"/>
              <a:gd name="connsiteY2" fmla="*/ 127000 h 457200"/>
              <a:gd name="connsiteX3" fmla="*/ 839787 w 1501775"/>
              <a:gd name="connsiteY3" fmla="*/ 107950 h 457200"/>
              <a:gd name="connsiteX4" fmla="*/ 1058862 w 1501775"/>
              <a:gd name="connsiteY4" fmla="*/ 50800 h 457200"/>
              <a:gd name="connsiteX5" fmla="*/ 1230312 w 1501775"/>
              <a:gd name="connsiteY5" fmla="*/ 50800 h 457200"/>
              <a:gd name="connsiteX6" fmla="*/ 1363662 w 1501775"/>
              <a:gd name="connsiteY6" fmla="*/ 79375 h 457200"/>
              <a:gd name="connsiteX7" fmla="*/ 1163637 w 1501775"/>
              <a:gd name="connsiteY7" fmla="*/ 250825 h 457200"/>
              <a:gd name="connsiteX8" fmla="*/ 1325562 w 1501775"/>
              <a:gd name="connsiteY8" fmla="*/ 222250 h 457200"/>
              <a:gd name="connsiteX9" fmla="*/ 1011237 w 1501775"/>
              <a:gd name="connsiteY9" fmla="*/ 117475 h 457200"/>
              <a:gd name="connsiteX10" fmla="*/ 1068387 w 1501775"/>
              <a:gd name="connsiteY10" fmla="*/ 260350 h 457200"/>
              <a:gd name="connsiteX11" fmla="*/ 877887 w 1501775"/>
              <a:gd name="connsiteY11" fmla="*/ 298450 h 457200"/>
              <a:gd name="connsiteX12" fmla="*/ 687387 w 1501775"/>
              <a:gd name="connsiteY12" fmla="*/ 317500 h 457200"/>
              <a:gd name="connsiteX13" fmla="*/ 515937 w 1501775"/>
              <a:gd name="connsiteY13" fmla="*/ 317500 h 457200"/>
              <a:gd name="connsiteX14" fmla="*/ 354012 w 1501775"/>
              <a:gd name="connsiteY14" fmla="*/ 374650 h 457200"/>
              <a:gd name="connsiteX15" fmla="*/ 239712 w 1501775"/>
              <a:gd name="connsiteY15" fmla="*/ 307975 h 457200"/>
              <a:gd name="connsiteX16" fmla="*/ 506412 w 1501775"/>
              <a:gd name="connsiteY16" fmla="*/ 231775 h 457200"/>
              <a:gd name="connsiteX17" fmla="*/ 735012 w 1501775"/>
              <a:gd name="connsiteY17" fmla="*/ 203200 h 457200"/>
              <a:gd name="connsiteX18" fmla="*/ 992187 w 1501775"/>
              <a:gd name="connsiteY18" fmla="*/ 136525 h 457200"/>
              <a:gd name="connsiteX19" fmla="*/ 1268412 w 1501775"/>
              <a:gd name="connsiteY19" fmla="*/ 79375 h 457200"/>
              <a:gd name="connsiteX20" fmla="*/ 1306512 w 1501775"/>
              <a:gd name="connsiteY20" fmla="*/ 165100 h 457200"/>
              <a:gd name="connsiteX21" fmla="*/ 1020762 w 1501775"/>
              <a:gd name="connsiteY21" fmla="*/ 41275 h 457200"/>
              <a:gd name="connsiteX22" fmla="*/ 1135062 w 1501775"/>
              <a:gd name="connsiteY22" fmla="*/ 279400 h 457200"/>
              <a:gd name="connsiteX23" fmla="*/ 744537 w 1501775"/>
              <a:gd name="connsiteY23" fmla="*/ 98425 h 457200"/>
              <a:gd name="connsiteX24" fmla="*/ 735012 w 1501775"/>
              <a:gd name="connsiteY24" fmla="*/ 269875 h 457200"/>
              <a:gd name="connsiteX25" fmla="*/ 354012 w 1501775"/>
              <a:gd name="connsiteY25" fmla="*/ 107950 h 457200"/>
              <a:gd name="connsiteX26" fmla="*/ 534987 w 1501775"/>
              <a:gd name="connsiteY26" fmla="*/ 441325 h 457200"/>
              <a:gd name="connsiteX27" fmla="*/ 239712 w 1501775"/>
              <a:gd name="connsiteY27" fmla="*/ 203200 h 457200"/>
              <a:gd name="connsiteX28" fmla="*/ 192087 w 1501775"/>
              <a:gd name="connsiteY28" fmla="*/ 317500 h 457200"/>
              <a:gd name="connsiteX29" fmla="*/ 1392237 w 1501775"/>
              <a:gd name="connsiteY29" fmla="*/ 127000 h 457200"/>
              <a:gd name="connsiteX30" fmla="*/ 849312 w 1501775"/>
              <a:gd name="connsiteY30" fmla="*/ 222250 h 457200"/>
              <a:gd name="connsiteX31" fmla="*/ 363537 w 1501775"/>
              <a:gd name="connsiteY31" fmla="*/ 422275 h 457200"/>
              <a:gd name="connsiteX32" fmla="*/ 725487 w 1501775"/>
              <a:gd name="connsiteY32" fmla="*/ 60325 h 457200"/>
              <a:gd name="connsiteX33" fmla="*/ 963612 w 1501775"/>
              <a:gd name="connsiteY33" fmla="*/ 88900 h 457200"/>
              <a:gd name="connsiteX34" fmla="*/ 1316037 w 1501775"/>
              <a:gd name="connsiteY34" fmla="*/ 269875 h 457200"/>
              <a:gd name="connsiteX35" fmla="*/ 1439862 w 1501775"/>
              <a:gd name="connsiteY35" fmla="*/ 107950 h 457200"/>
              <a:gd name="connsiteX36" fmla="*/ 1401762 w 1501775"/>
              <a:gd name="connsiteY36" fmla="*/ 60325 h 457200"/>
              <a:gd name="connsiteX37" fmla="*/ 1220787 w 1501775"/>
              <a:gd name="connsiteY37" fmla="*/ 31750 h 457200"/>
              <a:gd name="connsiteX38" fmla="*/ 754062 w 1501775"/>
              <a:gd name="connsiteY38" fmla="*/ 12700 h 457200"/>
              <a:gd name="connsiteX39" fmla="*/ 468312 w 1501775"/>
              <a:gd name="connsiteY39" fmla="*/ 107950 h 457200"/>
              <a:gd name="connsiteX40" fmla="*/ 173037 w 1501775"/>
              <a:gd name="connsiteY40" fmla="*/ 260350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1501775" h="457200">
                <a:moveTo>
                  <a:pt x="173037" y="260350"/>
                </a:moveTo>
                <a:cubicBezTo>
                  <a:pt x="160337" y="269875"/>
                  <a:pt x="319087" y="187325"/>
                  <a:pt x="392112" y="165100"/>
                </a:cubicBezTo>
                <a:cubicBezTo>
                  <a:pt x="465137" y="142875"/>
                  <a:pt x="536575" y="136525"/>
                  <a:pt x="611187" y="127000"/>
                </a:cubicBezTo>
                <a:cubicBezTo>
                  <a:pt x="685799" y="117475"/>
                  <a:pt x="765175" y="120650"/>
                  <a:pt x="839787" y="107950"/>
                </a:cubicBezTo>
                <a:cubicBezTo>
                  <a:pt x="914399" y="95250"/>
                  <a:pt x="993775" y="60325"/>
                  <a:pt x="1058862" y="50800"/>
                </a:cubicBezTo>
                <a:cubicBezTo>
                  <a:pt x="1123949" y="41275"/>
                  <a:pt x="1179512" y="46038"/>
                  <a:pt x="1230312" y="50800"/>
                </a:cubicBezTo>
                <a:cubicBezTo>
                  <a:pt x="1281112" y="55562"/>
                  <a:pt x="1374774" y="46038"/>
                  <a:pt x="1363662" y="79375"/>
                </a:cubicBezTo>
                <a:cubicBezTo>
                  <a:pt x="1352550" y="112712"/>
                  <a:pt x="1169987" y="227013"/>
                  <a:pt x="1163637" y="250825"/>
                </a:cubicBezTo>
                <a:cubicBezTo>
                  <a:pt x="1157287" y="274637"/>
                  <a:pt x="1350962" y="244475"/>
                  <a:pt x="1325562" y="222250"/>
                </a:cubicBezTo>
                <a:cubicBezTo>
                  <a:pt x="1300162" y="200025"/>
                  <a:pt x="1054099" y="111125"/>
                  <a:pt x="1011237" y="117475"/>
                </a:cubicBezTo>
                <a:cubicBezTo>
                  <a:pt x="968375" y="123825"/>
                  <a:pt x="1090612" y="230188"/>
                  <a:pt x="1068387" y="260350"/>
                </a:cubicBezTo>
                <a:cubicBezTo>
                  <a:pt x="1046162" y="290512"/>
                  <a:pt x="941387" y="288925"/>
                  <a:pt x="877887" y="298450"/>
                </a:cubicBezTo>
                <a:cubicBezTo>
                  <a:pt x="814387" y="307975"/>
                  <a:pt x="747712" y="314325"/>
                  <a:pt x="687387" y="317500"/>
                </a:cubicBezTo>
                <a:cubicBezTo>
                  <a:pt x="627062" y="320675"/>
                  <a:pt x="571499" y="307975"/>
                  <a:pt x="515937" y="317500"/>
                </a:cubicBezTo>
                <a:cubicBezTo>
                  <a:pt x="460375" y="327025"/>
                  <a:pt x="400049" y="376237"/>
                  <a:pt x="354012" y="374650"/>
                </a:cubicBezTo>
                <a:cubicBezTo>
                  <a:pt x="307975" y="373063"/>
                  <a:pt x="214312" y="331788"/>
                  <a:pt x="239712" y="307975"/>
                </a:cubicBezTo>
                <a:cubicBezTo>
                  <a:pt x="265112" y="284163"/>
                  <a:pt x="423862" y="249237"/>
                  <a:pt x="506412" y="231775"/>
                </a:cubicBezTo>
                <a:cubicBezTo>
                  <a:pt x="588962" y="214313"/>
                  <a:pt x="654050" y="219075"/>
                  <a:pt x="735012" y="203200"/>
                </a:cubicBezTo>
                <a:cubicBezTo>
                  <a:pt x="815975" y="187325"/>
                  <a:pt x="903287" y="157162"/>
                  <a:pt x="992187" y="136525"/>
                </a:cubicBezTo>
                <a:cubicBezTo>
                  <a:pt x="1081087" y="115888"/>
                  <a:pt x="1216025" y="74613"/>
                  <a:pt x="1268412" y="79375"/>
                </a:cubicBezTo>
                <a:cubicBezTo>
                  <a:pt x="1320799" y="84137"/>
                  <a:pt x="1347787" y="171450"/>
                  <a:pt x="1306512" y="165100"/>
                </a:cubicBezTo>
                <a:cubicBezTo>
                  <a:pt x="1265237" y="158750"/>
                  <a:pt x="1049337" y="22225"/>
                  <a:pt x="1020762" y="41275"/>
                </a:cubicBezTo>
                <a:cubicBezTo>
                  <a:pt x="992187" y="60325"/>
                  <a:pt x="1181100" y="269875"/>
                  <a:pt x="1135062" y="279400"/>
                </a:cubicBezTo>
                <a:cubicBezTo>
                  <a:pt x="1089025" y="288925"/>
                  <a:pt x="811212" y="100012"/>
                  <a:pt x="744537" y="98425"/>
                </a:cubicBezTo>
                <a:cubicBezTo>
                  <a:pt x="677862" y="96838"/>
                  <a:pt x="800099" y="268288"/>
                  <a:pt x="735012" y="269875"/>
                </a:cubicBezTo>
                <a:cubicBezTo>
                  <a:pt x="669925" y="271462"/>
                  <a:pt x="387350" y="79375"/>
                  <a:pt x="354012" y="107950"/>
                </a:cubicBezTo>
                <a:cubicBezTo>
                  <a:pt x="320675" y="136525"/>
                  <a:pt x="554037" y="425450"/>
                  <a:pt x="534987" y="441325"/>
                </a:cubicBezTo>
                <a:cubicBezTo>
                  <a:pt x="515937" y="457200"/>
                  <a:pt x="296862" y="223837"/>
                  <a:pt x="239712" y="203200"/>
                </a:cubicBezTo>
                <a:cubicBezTo>
                  <a:pt x="182562" y="182563"/>
                  <a:pt x="0" y="330200"/>
                  <a:pt x="192087" y="317500"/>
                </a:cubicBezTo>
                <a:cubicBezTo>
                  <a:pt x="384174" y="304800"/>
                  <a:pt x="1282700" y="142875"/>
                  <a:pt x="1392237" y="127000"/>
                </a:cubicBezTo>
                <a:cubicBezTo>
                  <a:pt x="1501775" y="111125"/>
                  <a:pt x="1020762" y="173037"/>
                  <a:pt x="849312" y="222250"/>
                </a:cubicBezTo>
                <a:cubicBezTo>
                  <a:pt x="677862" y="271463"/>
                  <a:pt x="384175" y="449263"/>
                  <a:pt x="363537" y="422275"/>
                </a:cubicBezTo>
                <a:cubicBezTo>
                  <a:pt x="342899" y="395287"/>
                  <a:pt x="625475" y="115888"/>
                  <a:pt x="725487" y="60325"/>
                </a:cubicBezTo>
                <a:cubicBezTo>
                  <a:pt x="825500" y="4763"/>
                  <a:pt x="865187" y="53975"/>
                  <a:pt x="963612" y="88900"/>
                </a:cubicBezTo>
                <a:cubicBezTo>
                  <a:pt x="1062037" y="123825"/>
                  <a:pt x="1236662" y="266700"/>
                  <a:pt x="1316037" y="269875"/>
                </a:cubicBezTo>
                <a:cubicBezTo>
                  <a:pt x="1395412" y="273050"/>
                  <a:pt x="1425575" y="142875"/>
                  <a:pt x="1439862" y="107950"/>
                </a:cubicBezTo>
                <a:cubicBezTo>
                  <a:pt x="1454150" y="73025"/>
                  <a:pt x="1438275" y="73025"/>
                  <a:pt x="1401762" y="60325"/>
                </a:cubicBezTo>
                <a:cubicBezTo>
                  <a:pt x="1365250" y="47625"/>
                  <a:pt x="1328737" y="39688"/>
                  <a:pt x="1220787" y="31750"/>
                </a:cubicBezTo>
                <a:cubicBezTo>
                  <a:pt x="1112837" y="23813"/>
                  <a:pt x="879475" y="0"/>
                  <a:pt x="754062" y="12700"/>
                </a:cubicBezTo>
                <a:cubicBezTo>
                  <a:pt x="628650" y="25400"/>
                  <a:pt x="571499" y="63500"/>
                  <a:pt x="468312" y="107950"/>
                </a:cubicBezTo>
                <a:cubicBezTo>
                  <a:pt x="365125" y="152400"/>
                  <a:pt x="185737" y="250825"/>
                  <a:pt x="173037" y="260350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Полилиния 29">
            <a:hlinkClick r:id="rId7" action="ppaction://hlinksldjump"/>
          </p:cNvPr>
          <p:cNvSpPr/>
          <p:nvPr/>
        </p:nvSpPr>
        <p:spPr>
          <a:xfrm>
            <a:off x="7161213" y="1743075"/>
            <a:ext cx="917574" cy="1001713"/>
          </a:xfrm>
          <a:custGeom>
            <a:avLst/>
            <a:gdLst>
              <a:gd name="connsiteX0" fmla="*/ 58737 w 917574"/>
              <a:gd name="connsiteY0" fmla="*/ 114300 h 1001713"/>
              <a:gd name="connsiteX1" fmla="*/ 39687 w 917574"/>
              <a:gd name="connsiteY1" fmla="*/ 171450 h 1001713"/>
              <a:gd name="connsiteX2" fmla="*/ 125412 w 917574"/>
              <a:gd name="connsiteY2" fmla="*/ 333375 h 1001713"/>
              <a:gd name="connsiteX3" fmla="*/ 211137 w 917574"/>
              <a:gd name="connsiteY3" fmla="*/ 457200 h 1001713"/>
              <a:gd name="connsiteX4" fmla="*/ 325437 w 917574"/>
              <a:gd name="connsiteY4" fmla="*/ 723900 h 1001713"/>
              <a:gd name="connsiteX5" fmla="*/ 477837 w 917574"/>
              <a:gd name="connsiteY5" fmla="*/ 962025 h 1001713"/>
              <a:gd name="connsiteX6" fmla="*/ 687387 w 917574"/>
              <a:gd name="connsiteY6" fmla="*/ 962025 h 1001713"/>
              <a:gd name="connsiteX7" fmla="*/ 858837 w 917574"/>
              <a:gd name="connsiteY7" fmla="*/ 923925 h 1001713"/>
              <a:gd name="connsiteX8" fmla="*/ 915987 w 917574"/>
              <a:gd name="connsiteY8" fmla="*/ 800100 h 1001713"/>
              <a:gd name="connsiteX9" fmla="*/ 868362 w 917574"/>
              <a:gd name="connsiteY9" fmla="*/ 552450 h 1001713"/>
              <a:gd name="connsiteX10" fmla="*/ 630237 w 917574"/>
              <a:gd name="connsiteY10" fmla="*/ 180975 h 1001713"/>
              <a:gd name="connsiteX11" fmla="*/ 363537 w 917574"/>
              <a:gd name="connsiteY11" fmla="*/ 28575 h 1001713"/>
              <a:gd name="connsiteX12" fmla="*/ 182562 w 917574"/>
              <a:gd name="connsiteY12" fmla="*/ 19050 h 1001713"/>
              <a:gd name="connsiteX13" fmla="*/ 125412 w 917574"/>
              <a:gd name="connsiteY13" fmla="*/ 142875 h 1001713"/>
              <a:gd name="connsiteX14" fmla="*/ 249237 w 917574"/>
              <a:gd name="connsiteY14" fmla="*/ 419100 h 1001713"/>
              <a:gd name="connsiteX15" fmla="*/ 420687 w 917574"/>
              <a:gd name="connsiteY15" fmla="*/ 704850 h 1001713"/>
              <a:gd name="connsiteX16" fmla="*/ 525462 w 917574"/>
              <a:gd name="connsiteY16" fmla="*/ 876300 h 1001713"/>
              <a:gd name="connsiteX17" fmla="*/ 715962 w 917574"/>
              <a:gd name="connsiteY17" fmla="*/ 933450 h 1001713"/>
              <a:gd name="connsiteX18" fmla="*/ 849312 w 917574"/>
              <a:gd name="connsiteY18" fmla="*/ 847725 h 1001713"/>
              <a:gd name="connsiteX19" fmla="*/ 782637 w 917574"/>
              <a:gd name="connsiteY19" fmla="*/ 571500 h 1001713"/>
              <a:gd name="connsiteX20" fmla="*/ 668337 w 917574"/>
              <a:gd name="connsiteY20" fmla="*/ 276225 h 1001713"/>
              <a:gd name="connsiteX21" fmla="*/ 496887 w 917574"/>
              <a:gd name="connsiteY21" fmla="*/ 152400 h 1001713"/>
              <a:gd name="connsiteX22" fmla="*/ 334962 w 917574"/>
              <a:gd name="connsiteY22" fmla="*/ 47625 h 1001713"/>
              <a:gd name="connsiteX23" fmla="*/ 220662 w 917574"/>
              <a:gd name="connsiteY23" fmla="*/ 171450 h 1001713"/>
              <a:gd name="connsiteX24" fmla="*/ 363537 w 917574"/>
              <a:gd name="connsiteY24" fmla="*/ 419100 h 1001713"/>
              <a:gd name="connsiteX25" fmla="*/ 506412 w 917574"/>
              <a:gd name="connsiteY25" fmla="*/ 714375 h 1001713"/>
              <a:gd name="connsiteX26" fmla="*/ 620712 w 917574"/>
              <a:gd name="connsiteY26" fmla="*/ 828675 h 1001713"/>
              <a:gd name="connsiteX27" fmla="*/ 735012 w 917574"/>
              <a:gd name="connsiteY27" fmla="*/ 838200 h 1001713"/>
              <a:gd name="connsiteX28" fmla="*/ 744537 w 917574"/>
              <a:gd name="connsiteY28" fmla="*/ 647700 h 1001713"/>
              <a:gd name="connsiteX29" fmla="*/ 649287 w 917574"/>
              <a:gd name="connsiteY29" fmla="*/ 342900 h 1001713"/>
              <a:gd name="connsiteX30" fmla="*/ 420687 w 917574"/>
              <a:gd name="connsiteY30" fmla="*/ 114300 h 1001713"/>
              <a:gd name="connsiteX31" fmla="*/ 296862 w 917574"/>
              <a:gd name="connsiteY31" fmla="*/ 123825 h 1001713"/>
              <a:gd name="connsiteX32" fmla="*/ 477837 w 917574"/>
              <a:gd name="connsiteY32" fmla="*/ 371475 h 1001713"/>
              <a:gd name="connsiteX33" fmla="*/ 563562 w 917574"/>
              <a:gd name="connsiteY33" fmla="*/ 647700 h 1001713"/>
              <a:gd name="connsiteX34" fmla="*/ 706437 w 917574"/>
              <a:gd name="connsiteY34" fmla="*/ 781050 h 1001713"/>
              <a:gd name="connsiteX35" fmla="*/ 687387 w 917574"/>
              <a:gd name="connsiteY35" fmla="*/ 476250 h 1001713"/>
              <a:gd name="connsiteX36" fmla="*/ 534987 w 917574"/>
              <a:gd name="connsiteY36" fmla="*/ 276225 h 1001713"/>
              <a:gd name="connsiteX37" fmla="*/ 392112 w 917574"/>
              <a:gd name="connsiteY37" fmla="*/ 161925 h 1001713"/>
              <a:gd name="connsiteX38" fmla="*/ 58737 w 917574"/>
              <a:gd name="connsiteY38" fmla="*/ 114300 h 10017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917574" h="1001713">
                <a:moveTo>
                  <a:pt x="58737" y="114300"/>
                </a:moveTo>
                <a:cubicBezTo>
                  <a:pt x="0" y="115887"/>
                  <a:pt x="28575" y="134938"/>
                  <a:pt x="39687" y="171450"/>
                </a:cubicBezTo>
                <a:cubicBezTo>
                  <a:pt x="50799" y="207962"/>
                  <a:pt x="96837" y="285750"/>
                  <a:pt x="125412" y="333375"/>
                </a:cubicBezTo>
                <a:cubicBezTo>
                  <a:pt x="153987" y="381000"/>
                  <a:pt x="177799" y="392112"/>
                  <a:pt x="211137" y="457200"/>
                </a:cubicBezTo>
                <a:cubicBezTo>
                  <a:pt x="244475" y="522288"/>
                  <a:pt x="280987" y="639763"/>
                  <a:pt x="325437" y="723900"/>
                </a:cubicBezTo>
                <a:cubicBezTo>
                  <a:pt x="369887" y="808038"/>
                  <a:pt x="417512" y="922337"/>
                  <a:pt x="477837" y="962025"/>
                </a:cubicBezTo>
                <a:cubicBezTo>
                  <a:pt x="538162" y="1001713"/>
                  <a:pt x="623887" y="968375"/>
                  <a:pt x="687387" y="962025"/>
                </a:cubicBezTo>
                <a:cubicBezTo>
                  <a:pt x="750887" y="955675"/>
                  <a:pt x="820737" y="950912"/>
                  <a:pt x="858837" y="923925"/>
                </a:cubicBezTo>
                <a:cubicBezTo>
                  <a:pt x="896937" y="896938"/>
                  <a:pt x="914400" y="862012"/>
                  <a:pt x="915987" y="800100"/>
                </a:cubicBezTo>
                <a:cubicBezTo>
                  <a:pt x="917574" y="738188"/>
                  <a:pt x="915987" y="655637"/>
                  <a:pt x="868362" y="552450"/>
                </a:cubicBezTo>
                <a:cubicBezTo>
                  <a:pt x="820737" y="449263"/>
                  <a:pt x="714375" y="268288"/>
                  <a:pt x="630237" y="180975"/>
                </a:cubicBezTo>
                <a:cubicBezTo>
                  <a:pt x="546099" y="93662"/>
                  <a:pt x="438150" y="55563"/>
                  <a:pt x="363537" y="28575"/>
                </a:cubicBezTo>
                <a:cubicBezTo>
                  <a:pt x="288925" y="1588"/>
                  <a:pt x="222250" y="0"/>
                  <a:pt x="182562" y="19050"/>
                </a:cubicBezTo>
                <a:cubicBezTo>
                  <a:pt x="142874" y="38100"/>
                  <a:pt x="114300" y="76200"/>
                  <a:pt x="125412" y="142875"/>
                </a:cubicBezTo>
                <a:cubicBezTo>
                  <a:pt x="136525" y="209550"/>
                  <a:pt x="200025" y="325438"/>
                  <a:pt x="249237" y="419100"/>
                </a:cubicBezTo>
                <a:cubicBezTo>
                  <a:pt x="298449" y="512762"/>
                  <a:pt x="374650" y="628650"/>
                  <a:pt x="420687" y="704850"/>
                </a:cubicBezTo>
                <a:cubicBezTo>
                  <a:pt x="466725" y="781050"/>
                  <a:pt x="476250" y="838200"/>
                  <a:pt x="525462" y="876300"/>
                </a:cubicBezTo>
                <a:cubicBezTo>
                  <a:pt x="574675" y="914400"/>
                  <a:pt x="661987" y="938213"/>
                  <a:pt x="715962" y="933450"/>
                </a:cubicBezTo>
                <a:cubicBezTo>
                  <a:pt x="769937" y="928687"/>
                  <a:pt x="838200" y="908050"/>
                  <a:pt x="849312" y="847725"/>
                </a:cubicBezTo>
                <a:cubicBezTo>
                  <a:pt x="860424" y="787400"/>
                  <a:pt x="812800" y="666750"/>
                  <a:pt x="782637" y="571500"/>
                </a:cubicBezTo>
                <a:cubicBezTo>
                  <a:pt x="752474" y="476250"/>
                  <a:pt x="715962" y="346075"/>
                  <a:pt x="668337" y="276225"/>
                </a:cubicBezTo>
                <a:cubicBezTo>
                  <a:pt x="620712" y="206375"/>
                  <a:pt x="552449" y="190500"/>
                  <a:pt x="496887" y="152400"/>
                </a:cubicBezTo>
                <a:cubicBezTo>
                  <a:pt x="441325" y="114300"/>
                  <a:pt x="380999" y="44450"/>
                  <a:pt x="334962" y="47625"/>
                </a:cubicBezTo>
                <a:cubicBezTo>
                  <a:pt x="288925" y="50800"/>
                  <a:pt x="215900" y="109538"/>
                  <a:pt x="220662" y="171450"/>
                </a:cubicBezTo>
                <a:cubicBezTo>
                  <a:pt x="225425" y="233363"/>
                  <a:pt x="315912" y="328613"/>
                  <a:pt x="363537" y="419100"/>
                </a:cubicBezTo>
                <a:cubicBezTo>
                  <a:pt x="411162" y="509587"/>
                  <a:pt x="463550" y="646113"/>
                  <a:pt x="506412" y="714375"/>
                </a:cubicBezTo>
                <a:cubicBezTo>
                  <a:pt x="549274" y="782637"/>
                  <a:pt x="582612" y="808038"/>
                  <a:pt x="620712" y="828675"/>
                </a:cubicBezTo>
                <a:cubicBezTo>
                  <a:pt x="658812" y="849312"/>
                  <a:pt x="714375" y="868362"/>
                  <a:pt x="735012" y="838200"/>
                </a:cubicBezTo>
                <a:cubicBezTo>
                  <a:pt x="755649" y="808038"/>
                  <a:pt x="758824" y="730250"/>
                  <a:pt x="744537" y="647700"/>
                </a:cubicBezTo>
                <a:cubicBezTo>
                  <a:pt x="730250" y="565150"/>
                  <a:pt x="703262" y="431800"/>
                  <a:pt x="649287" y="342900"/>
                </a:cubicBezTo>
                <a:cubicBezTo>
                  <a:pt x="595312" y="254000"/>
                  <a:pt x="479424" y="150812"/>
                  <a:pt x="420687" y="114300"/>
                </a:cubicBezTo>
                <a:cubicBezTo>
                  <a:pt x="361950" y="77788"/>
                  <a:pt x="287337" y="80963"/>
                  <a:pt x="296862" y="123825"/>
                </a:cubicBezTo>
                <a:cubicBezTo>
                  <a:pt x="306387" y="166687"/>
                  <a:pt x="433387" y="284163"/>
                  <a:pt x="477837" y="371475"/>
                </a:cubicBezTo>
                <a:cubicBezTo>
                  <a:pt x="522287" y="458787"/>
                  <a:pt x="525462" y="579438"/>
                  <a:pt x="563562" y="647700"/>
                </a:cubicBezTo>
                <a:cubicBezTo>
                  <a:pt x="601662" y="715963"/>
                  <a:pt x="685800" y="809625"/>
                  <a:pt x="706437" y="781050"/>
                </a:cubicBezTo>
                <a:cubicBezTo>
                  <a:pt x="727074" y="752475"/>
                  <a:pt x="715962" y="560387"/>
                  <a:pt x="687387" y="476250"/>
                </a:cubicBezTo>
                <a:cubicBezTo>
                  <a:pt x="658812" y="392113"/>
                  <a:pt x="584199" y="328612"/>
                  <a:pt x="534987" y="276225"/>
                </a:cubicBezTo>
                <a:cubicBezTo>
                  <a:pt x="485775" y="223838"/>
                  <a:pt x="465137" y="188913"/>
                  <a:pt x="392112" y="161925"/>
                </a:cubicBezTo>
                <a:cubicBezTo>
                  <a:pt x="319087" y="134938"/>
                  <a:pt x="117474" y="112713"/>
                  <a:pt x="58737" y="114300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Полилиния 30">
            <a:hlinkClick r:id="rId7" action="ppaction://hlinksldjump"/>
          </p:cNvPr>
          <p:cNvSpPr/>
          <p:nvPr/>
        </p:nvSpPr>
        <p:spPr>
          <a:xfrm>
            <a:off x="7135813" y="1671638"/>
            <a:ext cx="1003300" cy="1150937"/>
          </a:xfrm>
          <a:custGeom>
            <a:avLst/>
            <a:gdLst>
              <a:gd name="connsiteX0" fmla="*/ 160337 w 1003300"/>
              <a:gd name="connsiteY0" fmla="*/ 157162 h 1150937"/>
              <a:gd name="connsiteX1" fmla="*/ 788987 w 1003300"/>
              <a:gd name="connsiteY1" fmla="*/ 995362 h 1150937"/>
              <a:gd name="connsiteX2" fmla="*/ 265112 w 1003300"/>
              <a:gd name="connsiteY2" fmla="*/ 90487 h 1150937"/>
              <a:gd name="connsiteX3" fmla="*/ 855662 w 1003300"/>
              <a:gd name="connsiteY3" fmla="*/ 947737 h 1150937"/>
              <a:gd name="connsiteX4" fmla="*/ 446087 w 1003300"/>
              <a:gd name="connsiteY4" fmla="*/ 166687 h 1150937"/>
              <a:gd name="connsiteX5" fmla="*/ 903287 w 1003300"/>
              <a:gd name="connsiteY5" fmla="*/ 766762 h 1150937"/>
              <a:gd name="connsiteX6" fmla="*/ 407987 w 1003300"/>
              <a:gd name="connsiteY6" fmla="*/ 938212 h 1150937"/>
              <a:gd name="connsiteX7" fmla="*/ 569912 w 1003300"/>
              <a:gd name="connsiteY7" fmla="*/ 271462 h 1150937"/>
              <a:gd name="connsiteX8" fmla="*/ 103187 w 1003300"/>
              <a:gd name="connsiteY8" fmla="*/ 280987 h 1150937"/>
              <a:gd name="connsiteX9" fmla="*/ 360362 w 1003300"/>
              <a:gd name="connsiteY9" fmla="*/ 566737 h 1150937"/>
              <a:gd name="connsiteX10" fmla="*/ 617537 w 1003300"/>
              <a:gd name="connsiteY10" fmla="*/ 1004887 h 1150937"/>
              <a:gd name="connsiteX11" fmla="*/ 731837 w 1003300"/>
              <a:gd name="connsiteY11" fmla="*/ 1004887 h 1150937"/>
              <a:gd name="connsiteX12" fmla="*/ 236537 w 1003300"/>
              <a:gd name="connsiteY12" fmla="*/ 128587 h 1150937"/>
              <a:gd name="connsiteX13" fmla="*/ 103187 w 1003300"/>
              <a:gd name="connsiteY13" fmla="*/ 233362 h 1150937"/>
              <a:gd name="connsiteX14" fmla="*/ 407987 w 1003300"/>
              <a:gd name="connsiteY14" fmla="*/ 804862 h 1150937"/>
              <a:gd name="connsiteX15" fmla="*/ 350837 w 1003300"/>
              <a:gd name="connsiteY15" fmla="*/ 747712 h 1150937"/>
              <a:gd name="connsiteX16" fmla="*/ 817562 w 1003300"/>
              <a:gd name="connsiteY16" fmla="*/ 595312 h 1150937"/>
              <a:gd name="connsiteX17" fmla="*/ 417512 w 1003300"/>
              <a:gd name="connsiteY17" fmla="*/ 909637 h 1150937"/>
              <a:gd name="connsiteX18" fmla="*/ 903287 w 1003300"/>
              <a:gd name="connsiteY18" fmla="*/ 766762 h 1150937"/>
              <a:gd name="connsiteX19" fmla="*/ 484187 w 1003300"/>
              <a:gd name="connsiteY19" fmla="*/ 1042987 h 1150937"/>
              <a:gd name="connsiteX20" fmla="*/ 922337 w 1003300"/>
              <a:gd name="connsiteY20" fmla="*/ 947737 h 1150937"/>
              <a:gd name="connsiteX21" fmla="*/ 293687 w 1003300"/>
              <a:gd name="connsiteY21" fmla="*/ 614362 h 1150937"/>
              <a:gd name="connsiteX22" fmla="*/ 750887 w 1003300"/>
              <a:gd name="connsiteY22" fmla="*/ 452437 h 1150937"/>
              <a:gd name="connsiteX23" fmla="*/ 236537 w 1003300"/>
              <a:gd name="connsiteY23" fmla="*/ 442912 h 1150937"/>
              <a:gd name="connsiteX24" fmla="*/ 579437 w 1003300"/>
              <a:gd name="connsiteY24" fmla="*/ 214312 h 1150937"/>
              <a:gd name="connsiteX25" fmla="*/ 169862 w 1003300"/>
              <a:gd name="connsiteY25" fmla="*/ 309562 h 1150937"/>
              <a:gd name="connsiteX26" fmla="*/ 36512 w 1003300"/>
              <a:gd name="connsiteY26" fmla="*/ 233362 h 1150937"/>
              <a:gd name="connsiteX27" fmla="*/ 388937 w 1003300"/>
              <a:gd name="connsiteY27" fmla="*/ 90487 h 1150937"/>
              <a:gd name="connsiteX28" fmla="*/ 779462 w 1003300"/>
              <a:gd name="connsiteY28" fmla="*/ 576262 h 1150937"/>
              <a:gd name="connsiteX29" fmla="*/ 931862 w 1003300"/>
              <a:gd name="connsiteY29" fmla="*/ 947737 h 1150937"/>
              <a:gd name="connsiteX30" fmla="*/ 350837 w 1003300"/>
              <a:gd name="connsiteY30" fmla="*/ 119062 h 1150937"/>
              <a:gd name="connsiteX31" fmla="*/ 503237 w 1003300"/>
              <a:gd name="connsiteY31" fmla="*/ 900112 h 1150937"/>
              <a:gd name="connsiteX32" fmla="*/ 331787 w 1003300"/>
              <a:gd name="connsiteY32" fmla="*/ 500062 h 11509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1003300" h="1150937">
                <a:moveTo>
                  <a:pt x="160337" y="157162"/>
                </a:moveTo>
                <a:cubicBezTo>
                  <a:pt x="465931" y="581818"/>
                  <a:pt x="771525" y="1006474"/>
                  <a:pt x="788987" y="995362"/>
                </a:cubicBezTo>
                <a:cubicBezTo>
                  <a:pt x="806449" y="984250"/>
                  <a:pt x="254000" y="98425"/>
                  <a:pt x="265112" y="90487"/>
                </a:cubicBezTo>
                <a:cubicBezTo>
                  <a:pt x="276225" y="82550"/>
                  <a:pt x="825500" y="935037"/>
                  <a:pt x="855662" y="947737"/>
                </a:cubicBezTo>
                <a:cubicBezTo>
                  <a:pt x="885825" y="960437"/>
                  <a:pt x="438149" y="196850"/>
                  <a:pt x="446087" y="166687"/>
                </a:cubicBezTo>
                <a:cubicBezTo>
                  <a:pt x="454025" y="136524"/>
                  <a:pt x="909637" y="638175"/>
                  <a:pt x="903287" y="766762"/>
                </a:cubicBezTo>
                <a:cubicBezTo>
                  <a:pt x="896937" y="895349"/>
                  <a:pt x="463549" y="1020762"/>
                  <a:pt x="407987" y="938212"/>
                </a:cubicBezTo>
                <a:cubicBezTo>
                  <a:pt x="352425" y="855662"/>
                  <a:pt x="620712" y="380999"/>
                  <a:pt x="569912" y="271462"/>
                </a:cubicBezTo>
                <a:cubicBezTo>
                  <a:pt x="519112" y="161925"/>
                  <a:pt x="138112" y="231775"/>
                  <a:pt x="103187" y="280987"/>
                </a:cubicBezTo>
                <a:cubicBezTo>
                  <a:pt x="68262" y="330200"/>
                  <a:pt x="274637" y="446087"/>
                  <a:pt x="360362" y="566737"/>
                </a:cubicBezTo>
                <a:cubicBezTo>
                  <a:pt x="446087" y="687387"/>
                  <a:pt x="555625" y="931862"/>
                  <a:pt x="617537" y="1004887"/>
                </a:cubicBezTo>
                <a:cubicBezTo>
                  <a:pt x="679450" y="1077912"/>
                  <a:pt x="795337" y="1150937"/>
                  <a:pt x="731837" y="1004887"/>
                </a:cubicBezTo>
                <a:cubicBezTo>
                  <a:pt x="668337" y="858837"/>
                  <a:pt x="341312" y="257174"/>
                  <a:pt x="236537" y="128587"/>
                </a:cubicBezTo>
                <a:cubicBezTo>
                  <a:pt x="131762" y="0"/>
                  <a:pt x="74612" y="120650"/>
                  <a:pt x="103187" y="233362"/>
                </a:cubicBezTo>
                <a:cubicBezTo>
                  <a:pt x="131762" y="346074"/>
                  <a:pt x="366712" y="719137"/>
                  <a:pt x="407987" y="804862"/>
                </a:cubicBezTo>
                <a:cubicBezTo>
                  <a:pt x="449262" y="890587"/>
                  <a:pt x="282574" y="782637"/>
                  <a:pt x="350837" y="747712"/>
                </a:cubicBezTo>
                <a:cubicBezTo>
                  <a:pt x="419100" y="712787"/>
                  <a:pt x="806450" y="568325"/>
                  <a:pt x="817562" y="595312"/>
                </a:cubicBezTo>
                <a:cubicBezTo>
                  <a:pt x="828674" y="622299"/>
                  <a:pt x="403225" y="881062"/>
                  <a:pt x="417512" y="909637"/>
                </a:cubicBezTo>
                <a:cubicBezTo>
                  <a:pt x="431799" y="938212"/>
                  <a:pt x="892175" y="744537"/>
                  <a:pt x="903287" y="766762"/>
                </a:cubicBezTo>
                <a:cubicBezTo>
                  <a:pt x="914399" y="788987"/>
                  <a:pt x="481012" y="1012824"/>
                  <a:pt x="484187" y="1042987"/>
                </a:cubicBezTo>
                <a:cubicBezTo>
                  <a:pt x="487362" y="1073150"/>
                  <a:pt x="954087" y="1019174"/>
                  <a:pt x="922337" y="947737"/>
                </a:cubicBezTo>
                <a:cubicBezTo>
                  <a:pt x="890587" y="876300"/>
                  <a:pt x="322262" y="696912"/>
                  <a:pt x="293687" y="614362"/>
                </a:cubicBezTo>
                <a:cubicBezTo>
                  <a:pt x="265112" y="531812"/>
                  <a:pt x="760412" y="481012"/>
                  <a:pt x="750887" y="452437"/>
                </a:cubicBezTo>
                <a:cubicBezTo>
                  <a:pt x="741362" y="423862"/>
                  <a:pt x="265112" y="482600"/>
                  <a:pt x="236537" y="442912"/>
                </a:cubicBezTo>
                <a:cubicBezTo>
                  <a:pt x="207962" y="403225"/>
                  <a:pt x="590549" y="236537"/>
                  <a:pt x="579437" y="214312"/>
                </a:cubicBezTo>
                <a:cubicBezTo>
                  <a:pt x="568325" y="192087"/>
                  <a:pt x="260349" y="306387"/>
                  <a:pt x="169862" y="309562"/>
                </a:cubicBezTo>
                <a:cubicBezTo>
                  <a:pt x="79375" y="312737"/>
                  <a:pt x="0" y="269874"/>
                  <a:pt x="36512" y="233362"/>
                </a:cubicBezTo>
                <a:cubicBezTo>
                  <a:pt x="73024" y="196850"/>
                  <a:pt x="265112" y="33337"/>
                  <a:pt x="388937" y="90487"/>
                </a:cubicBezTo>
                <a:cubicBezTo>
                  <a:pt x="512762" y="147637"/>
                  <a:pt x="688975" y="433387"/>
                  <a:pt x="779462" y="576262"/>
                </a:cubicBezTo>
                <a:cubicBezTo>
                  <a:pt x="869949" y="719137"/>
                  <a:pt x="1003300" y="1023937"/>
                  <a:pt x="931862" y="947737"/>
                </a:cubicBezTo>
                <a:cubicBezTo>
                  <a:pt x="860425" y="871537"/>
                  <a:pt x="422275" y="127000"/>
                  <a:pt x="350837" y="119062"/>
                </a:cubicBezTo>
                <a:cubicBezTo>
                  <a:pt x="279400" y="111125"/>
                  <a:pt x="506412" y="836612"/>
                  <a:pt x="503237" y="900112"/>
                </a:cubicBezTo>
                <a:cubicBezTo>
                  <a:pt x="500062" y="963612"/>
                  <a:pt x="415924" y="731837"/>
                  <a:pt x="331787" y="500062"/>
                </a:cubicBezTo>
              </a:path>
            </a:pathLst>
          </a:custGeom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Полилиния 33"/>
          <p:cNvSpPr/>
          <p:nvPr/>
        </p:nvSpPr>
        <p:spPr>
          <a:xfrm>
            <a:off x="4870450" y="1681163"/>
            <a:ext cx="1450975" cy="1106487"/>
          </a:xfrm>
          <a:custGeom>
            <a:avLst/>
            <a:gdLst>
              <a:gd name="connsiteX0" fmla="*/ 63500 w 1450975"/>
              <a:gd name="connsiteY0" fmla="*/ 709612 h 1106487"/>
              <a:gd name="connsiteX1" fmla="*/ 454025 w 1450975"/>
              <a:gd name="connsiteY1" fmla="*/ 128587 h 1106487"/>
              <a:gd name="connsiteX2" fmla="*/ 244475 w 1450975"/>
              <a:gd name="connsiteY2" fmla="*/ 328612 h 1106487"/>
              <a:gd name="connsiteX3" fmla="*/ 158750 w 1450975"/>
              <a:gd name="connsiteY3" fmla="*/ 452437 h 1106487"/>
              <a:gd name="connsiteX4" fmla="*/ 6350 w 1450975"/>
              <a:gd name="connsiteY4" fmla="*/ 757237 h 1106487"/>
              <a:gd name="connsiteX5" fmla="*/ 120650 w 1450975"/>
              <a:gd name="connsiteY5" fmla="*/ 976312 h 1106487"/>
              <a:gd name="connsiteX6" fmla="*/ 234950 w 1450975"/>
              <a:gd name="connsiteY6" fmla="*/ 1090612 h 1106487"/>
              <a:gd name="connsiteX7" fmla="*/ 273050 w 1450975"/>
              <a:gd name="connsiteY7" fmla="*/ 881062 h 1106487"/>
              <a:gd name="connsiteX8" fmla="*/ 434975 w 1450975"/>
              <a:gd name="connsiteY8" fmla="*/ 528637 h 1106487"/>
              <a:gd name="connsiteX9" fmla="*/ 692150 w 1450975"/>
              <a:gd name="connsiteY9" fmla="*/ 347662 h 1106487"/>
              <a:gd name="connsiteX10" fmla="*/ 1082675 w 1450975"/>
              <a:gd name="connsiteY10" fmla="*/ 204787 h 1106487"/>
              <a:gd name="connsiteX11" fmla="*/ 1330325 w 1450975"/>
              <a:gd name="connsiteY11" fmla="*/ 290512 h 1106487"/>
              <a:gd name="connsiteX12" fmla="*/ 1444625 w 1450975"/>
              <a:gd name="connsiteY12" fmla="*/ 442912 h 1106487"/>
              <a:gd name="connsiteX13" fmla="*/ 1368425 w 1450975"/>
              <a:gd name="connsiteY13" fmla="*/ 195262 h 1106487"/>
              <a:gd name="connsiteX14" fmla="*/ 1111250 w 1450975"/>
              <a:gd name="connsiteY14" fmla="*/ 42862 h 1106487"/>
              <a:gd name="connsiteX15" fmla="*/ 768350 w 1450975"/>
              <a:gd name="connsiteY15" fmla="*/ 4762 h 1106487"/>
              <a:gd name="connsiteX16" fmla="*/ 558800 w 1450975"/>
              <a:gd name="connsiteY16" fmla="*/ 71437 h 1106487"/>
              <a:gd name="connsiteX17" fmla="*/ 415925 w 1450975"/>
              <a:gd name="connsiteY17" fmla="*/ 280987 h 1106487"/>
              <a:gd name="connsiteX18" fmla="*/ 215900 w 1450975"/>
              <a:gd name="connsiteY18" fmla="*/ 547687 h 1106487"/>
              <a:gd name="connsiteX19" fmla="*/ 168275 w 1450975"/>
              <a:gd name="connsiteY19" fmla="*/ 690562 h 1106487"/>
              <a:gd name="connsiteX20" fmla="*/ 168275 w 1450975"/>
              <a:gd name="connsiteY20" fmla="*/ 881062 h 1106487"/>
              <a:gd name="connsiteX21" fmla="*/ 282575 w 1450975"/>
              <a:gd name="connsiteY21" fmla="*/ 585787 h 1106487"/>
              <a:gd name="connsiteX22" fmla="*/ 530225 w 1450975"/>
              <a:gd name="connsiteY22" fmla="*/ 242887 h 1106487"/>
              <a:gd name="connsiteX23" fmla="*/ 625475 w 1450975"/>
              <a:gd name="connsiteY23" fmla="*/ 109537 h 1106487"/>
              <a:gd name="connsiteX24" fmla="*/ 882650 w 1450975"/>
              <a:gd name="connsiteY24" fmla="*/ 71437 h 1106487"/>
              <a:gd name="connsiteX25" fmla="*/ 1177925 w 1450975"/>
              <a:gd name="connsiteY25" fmla="*/ 109537 h 1106487"/>
              <a:gd name="connsiteX26" fmla="*/ 1330325 w 1450975"/>
              <a:gd name="connsiteY26" fmla="*/ 242887 h 1106487"/>
              <a:gd name="connsiteX27" fmla="*/ 901700 w 1450975"/>
              <a:gd name="connsiteY27" fmla="*/ 100012 h 1106487"/>
              <a:gd name="connsiteX28" fmla="*/ 720725 w 1450975"/>
              <a:gd name="connsiteY28" fmla="*/ 147637 h 1106487"/>
              <a:gd name="connsiteX29" fmla="*/ 568325 w 1450975"/>
              <a:gd name="connsiteY29" fmla="*/ 366712 h 1106487"/>
              <a:gd name="connsiteX30" fmla="*/ 330200 w 1450975"/>
              <a:gd name="connsiteY30" fmla="*/ 547687 h 1106487"/>
              <a:gd name="connsiteX31" fmla="*/ 263525 w 1450975"/>
              <a:gd name="connsiteY31" fmla="*/ 833437 h 1106487"/>
              <a:gd name="connsiteX32" fmla="*/ 234950 w 1450975"/>
              <a:gd name="connsiteY32" fmla="*/ 947737 h 1106487"/>
              <a:gd name="connsiteX33" fmla="*/ 835025 w 1450975"/>
              <a:gd name="connsiteY33" fmla="*/ 147637 h 1106487"/>
              <a:gd name="connsiteX34" fmla="*/ 1177925 w 1450975"/>
              <a:gd name="connsiteY34" fmla="*/ 280987 h 1106487"/>
              <a:gd name="connsiteX35" fmla="*/ 1377950 w 1450975"/>
              <a:gd name="connsiteY35" fmla="*/ 404812 h 1106487"/>
              <a:gd name="connsiteX36" fmla="*/ 977900 w 1450975"/>
              <a:gd name="connsiteY36" fmla="*/ 261937 h 1106487"/>
              <a:gd name="connsiteX37" fmla="*/ 654050 w 1450975"/>
              <a:gd name="connsiteY37" fmla="*/ 452437 h 1106487"/>
              <a:gd name="connsiteX38" fmla="*/ 473075 w 1450975"/>
              <a:gd name="connsiteY38" fmla="*/ 738187 h 1106487"/>
              <a:gd name="connsiteX39" fmla="*/ 368300 w 1450975"/>
              <a:gd name="connsiteY39" fmla="*/ 947737 h 1106487"/>
              <a:gd name="connsiteX40" fmla="*/ 492125 w 1450975"/>
              <a:gd name="connsiteY40" fmla="*/ 919162 h 1106487"/>
              <a:gd name="connsiteX41" fmla="*/ 358775 w 1450975"/>
              <a:gd name="connsiteY41" fmla="*/ 1042987 h 1106487"/>
              <a:gd name="connsiteX42" fmla="*/ 63500 w 1450975"/>
              <a:gd name="connsiteY42" fmla="*/ 709612 h 11064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</a:cxnLst>
            <a:rect l="l" t="t" r="r" b="b"/>
            <a:pathLst>
              <a:path w="1450975" h="1106487">
                <a:moveTo>
                  <a:pt x="63500" y="709612"/>
                </a:moveTo>
                <a:cubicBezTo>
                  <a:pt x="79375" y="557212"/>
                  <a:pt x="423863" y="192087"/>
                  <a:pt x="454025" y="128587"/>
                </a:cubicBezTo>
                <a:cubicBezTo>
                  <a:pt x="484187" y="65087"/>
                  <a:pt x="293687" y="274637"/>
                  <a:pt x="244475" y="328612"/>
                </a:cubicBezTo>
                <a:cubicBezTo>
                  <a:pt x="195263" y="382587"/>
                  <a:pt x="198438" y="380999"/>
                  <a:pt x="158750" y="452437"/>
                </a:cubicBezTo>
                <a:cubicBezTo>
                  <a:pt x="119062" y="523875"/>
                  <a:pt x="12700" y="669925"/>
                  <a:pt x="6350" y="757237"/>
                </a:cubicBezTo>
                <a:cubicBezTo>
                  <a:pt x="0" y="844550"/>
                  <a:pt x="82550" y="920750"/>
                  <a:pt x="120650" y="976312"/>
                </a:cubicBezTo>
                <a:cubicBezTo>
                  <a:pt x="158750" y="1031874"/>
                  <a:pt x="209550" y="1106487"/>
                  <a:pt x="234950" y="1090612"/>
                </a:cubicBezTo>
                <a:cubicBezTo>
                  <a:pt x="260350" y="1074737"/>
                  <a:pt x="239713" y="974724"/>
                  <a:pt x="273050" y="881062"/>
                </a:cubicBezTo>
                <a:cubicBezTo>
                  <a:pt x="306387" y="787400"/>
                  <a:pt x="365125" y="617537"/>
                  <a:pt x="434975" y="528637"/>
                </a:cubicBezTo>
                <a:cubicBezTo>
                  <a:pt x="504825" y="439737"/>
                  <a:pt x="584200" y="401637"/>
                  <a:pt x="692150" y="347662"/>
                </a:cubicBezTo>
                <a:cubicBezTo>
                  <a:pt x="800100" y="293687"/>
                  <a:pt x="976313" y="214312"/>
                  <a:pt x="1082675" y="204787"/>
                </a:cubicBezTo>
                <a:cubicBezTo>
                  <a:pt x="1189037" y="195262"/>
                  <a:pt x="1270000" y="250824"/>
                  <a:pt x="1330325" y="290512"/>
                </a:cubicBezTo>
                <a:cubicBezTo>
                  <a:pt x="1390650" y="330200"/>
                  <a:pt x="1438275" y="458787"/>
                  <a:pt x="1444625" y="442912"/>
                </a:cubicBezTo>
                <a:cubicBezTo>
                  <a:pt x="1450975" y="427037"/>
                  <a:pt x="1423987" y="261937"/>
                  <a:pt x="1368425" y="195262"/>
                </a:cubicBezTo>
                <a:cubicBezTo>
                  <a:pt x="1312863" y="128587"/>
                  <a:pt x="1211262" y="74612"/>
                  <a:pt x="1111250" y="42862"/>
                </a:cubicBezTo>
                <a:cubicBezTo>
                  <a:pt x="1011238" y="11112"/>
                  <a:pt x="860425" y="0"/>
                  <a:pt x="768350" y="4762"/>
                </a:cubicBezTo>
                <a:cubicBezTo>
                  <a:pt x="676275" y="9524"/>
                  <a:pt x="617537" y="25400"/>
                  <a:pt x="558800" y="71437"/>
                </a:cubicBezTo>
                <a:cubicBezTo>
                  <a:pt x="500063" y="117474"/>
                  <a:pt x="473075" y="201612"/>
                  <a:pt x="415925" y="280987"/>
                </a:cubicBezTo>
                <a:cubicBezTo>
                  <a:pt x="358775" y="360362"/>
                  <a:pt x="257175" y="479425"/>
                  <a:pt x="215900" y="547687"/>
                </a:cubicBezTo>
                <a:cubicBezTo>
                  <a:pt x="174625" y="615950"/>
                  <a:pt x="176212" y="635000"/>
                  <a:pt x="168275" y="690562"/>
                </a:cubicBezTo>
                <a:cubicBezTo>
                  <a:pt x="160338" y="746124"/>
                  <a:pt x="149225" y="898524"/>
                  <a:pt x="168275" y="881062"/>
                </a:cubicBezTo>
                <a:cubicBezTo>
                  <a:pt x="187325" y="863600"/>
                  <a:pt x="222250" y="692149"/>
                  <a:pt x="282575" y="585787"/>
                </a:cubicBezTo>
                <a:cubicBezTo>
                  <a:pt x="342900" y="479425"/>
                  <a:pt x="473075" y="322262"/>
                  <a:pt x="530225" y="242887"/>
                </a:cubicBezTo>
                <a:cubicBezTo>
                  <a:pt x="587375" y="163512"/>
                  <a:pt x="566738" y="138112"/>
                  <a:pt x="625475" y="109537"/>
                </a:cubicBezTo>
                <a:cubicBezTo>
                  <a:pt x="684212" y="80962"/>
                  <a:pt x="790575" y="71437"/>
                  <a:pt x="882650" y="71437"/>
                </a:cubicBezTo>
                <a:cubicBezTo>
                  <a:pt x="974725" y="71437"/>
                  <a:pt x="1103313" y="80962"/>
                  <a:pt x="1177925" y="109537"/>
                </a:cubicBezTo>
                <a:cubicBezTo>
                  <a:pt x="1252537" y="138112"/>
                  <a:pt x="1376362" y="244474"/>
                  <a:pt x="1330325" y="242887"/>
                </a:cubicBezTo>
                <a:cubicBezTo>
                  <a:pt x="1284288" y="241300"/>
                  <a:pt x="1003300" y="115887"/>
                  <a:pt x="901700" y="100012"/>
                </a:cubicBezTo>
                <a:cubicBezTo>
                  <a:pt x="800100" y="84137"/>
                  <a:pt x="776287" y="103187"/>
                  <a:pt x="720725" y="147637"/>
                </a:cubicBezTo>
                <a:cubicBezTo>
                  <a:pt x="665163" y="192087"/>
                  <a:pt x="633412" y="300037"/>
                  <a:pt x="568325" y="366712"/>
                </a:cubicBezTo>
                <a:cubicBezTo>
                  <a:pt x="503238" y="433387"/>
                  <a:pt x="381000" y="469900"/>
                  <a:pt x="330200" y="547687"/>
                </a:cubicBezTo>
                <a:cubicBezTo>
                  <a:pt x="279400" y="625475"/>
                  <a:pt x="279400" y="766762"/>
                  <a:pt x="263525" y="833437"/>
                </a:cubicBezTo>
                <a:cubicBezTo>
                  <a:pt x="247650" y="900112"/>
                  <a:pt x="139700" y="1062037"/>
                  <a:pt x="234950" y="947737"/>
                </a:cubicBezTo>
                <a:cubicBezTo>
                  <a:pt x="330200" y="833437"/>
                  <a:pt x="677863" y="258762"/>
                  <a:pt x="835025" y="147637"/>
                </a:cubicBezTo>
                <a:cubicBezTo>
                  <a:pt x="992188" y="36512"/>
                  <a:pt x="1087437" y="238124"/>
                  <a:pt x="1177925" y="280987"/>
                </a:cubicBezTo>
                <a:cubicBezTo>
                  <a:pt x="1268413" y="323850"/>
                  <a:pt x="1411287" y="407987"/>
                  <a:pt x="1377950" y="404812"/>
                </a:cubicBezTo>
                <a:cubicBezTo>
                  <a:pt x="1344613" y="401637"/>
                  <a:pt x="1098550" y="254000"/>
                  <a:pt x="977900" y="261937"/>
                </a:cubicBezTo>
                <a:cubicBezTo>
                  <a:pt x="857250" y="269874"/>
                  <a:pt x="738188" y="373062"/>
                  <a:pt x="654050" y="452437"/>
                </a:cubicBezTo>
                <a:cubicBezTo>
                  <a:pt x="569913" y="531812"/>
                  <a:pt x="520700" y="655637"/>
                  <a:pt x="473075" y="738187"/>
                </a:cubicBezTo>
                <a:cubicBezTo>
                  <a:pt x="425450" y="820737"/>
                  <a:pt x="365125" y="917574"/>
                  <a:pt x="368300" y="947737"/>
                </a:cubicBezTo>
                <a:cubicBezTo>
                  <a:pt x="371475" y="977900"/>
                  <a:pt x="493713" y="903287"/>
                  <a:pt x="492125" y="919162"/>
                </a:cubicBezTo>
                <a:cubicBezTo>
                  <a:pt x="490538" y="935037"/>
                  <a:pt x="425450" y="1082674"/>
                  <a:pt x="358775" y="1042987"/>
                </a:cubicBezTo>
                <a:cubicBezTo>
                  <a:pt x="292100" y="1003300"/>
                  <a:pt x="47625" y="862012"/>
                  <a:pt x="63500" y="709612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Блок-схема: альтернативный процесс 31">
            <a:hlinkClick r:id="rId9" action="ppaction://hlinksldjump"/>
          </p:cNvPr>
          <p:cNvSpPr/>
          <p:nvPr/>
        </p:nvSpPr>
        <p:spPr>
          <a:xfrm>
            <a:off x="107504" y="1203598"/>
            <a:ext cx="2988332" cy="3204356"/>
          </a:xfrm>
          <a:prstGeom prst="flowChartAlternateProcess">
            <a:avLst/>
          </a:prstGeom>
          <a:solidFill>
            <a:schemeClr val="bg1"/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err="1" smtClean="0">
                <a:solidFill>
                  <a:schemeClr val="tx1"/>
                </a:solidFill>
              </a:rPr>
              <a:t>Рибосо́ма</a:t>
            </a:r>
            <a:r>
              <a:rPr lang="ru-RU" dirty="0" smtClean="0">
                <a:solidFill>
                  <a:schemeClr val="tx1"/>
                </a:solidFill>
              </a:rPr>
              <a:t> — </a:t>
            </a:r>
          </a:p>
          <a:p>
            <a:pPr algn="ctr"/>
            <a:r>
              <a:rPr lang="ru-RU" dirty="0" smtClean="0">
                <a:solidFill>
                  <a:schemeClr val="tx1"/>
                </a:solidFill>
              </a:rPr>
              <a:t>важнейший немембранный органоид</a:t>
            </a:r>
          </a:p>
          <a:p>
            <a:pPr algn="ctr"/>
            <a:r>
              <a:rPr lang="ru-RU" dirty="0" smtClean="0">
                <a:solidFill>
                  <a:schemeClr val="tx1"/>
                </a:solidFill>
              </a:rPr>
              <a:t> клетки, </a:t>
            </a:r>
          </a:p>
          <a:p>
            <a:pPr algn="ctr"/>
            <a:r>
              <a:rPr lang="ru-RU" dirty="0">
                <a:solidFill>
                  <a:schemeClr val="tx1"/>
                </a:solidFill>
              </a:rPr>
              <a:t>г</a:t>
            </a:r>
            <a:r>
              <a:rPr lang="ru-RU" dirty="0" smtClean="0">
                <a:solidFill>
                  <a:schemeClr val="tx1"/>
                </a:solidFill>
              </a:rPr>
              <a:t>лавная функция которого – </a:t>
            </a:r>
          </a:p>
          <a:p>
            <a:pPr algn="ctr"/>
            <a:r>
              <a:rPr lang="ru-RU" dirty="0" smtClean="0">
                <a:solidFill>
                  <a:schemeClr val="tx1"/>
                </a:solidFill>
              </a:rPr>
              <a:t>синтез белка из </a:t>
            </a:r>
          </a:p>
          <a:p>
            <a:pPr algn="ctr"/>
            <a:r>
              <a:rPr lang="ru-RU" dirty="0" smtClean="0">
                <a:solidFill>
                  <a:schemeClr val="tx1"/>
                </a:solidFill>
              </a:rPr>
              <a:t>аминокислот по информации, считанной с ДНК. 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11268" name="Picture 4" descr="C:\Users\1\Desktop\кокурс плакат\картинки\rnai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3383868" y="915566"/>
            <a:ext cx="5479766" cy="3600400"/>
          </a:xfrm>
          <a:prstGeom prst="rect">
            <a:avLst/>
          </a:prstGeom>
          <a:ln w="228600" cap="sq" cmpd="thickThin">
            <a:solidFill>
              <a:schemeClr val="accent4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26" name="Picture 2" descr="C:\Users\Учитель\Desktop\плакат потешина\картинки\depositphotos_8738932-stock-illustration-black-and-whitevector-mouse-cursor.jp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55876" y="4191930"/>
            <a:ext cx="263273" cy="26327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" name="Picture 2" descr="C:\Users\Учитель\Desktop\плакат потешина\картинки\depositphotos_8738932-stock-illustration-black-and-whitevector-mouse-cursor.jp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4011910"/>
            <a:ext cx="263273" cy="26327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5" name="Группа 34"/>
          <p:cNvGrpSpPr/>
          <p:nvPr/>
        </p:nvGrpSpPr>
        <p:grpSpPr>
          <a:xfrm>
            <a:off x="177939" y="555189"/>
            <a:ext cx="8676964" cy="4379197"/>
            <a:chOff x="179512" y="555526"/>
            <a:chExt cx="8676964" cy="4379197"/>
          </a:xfrm>
        </p:grpSpPr>
        <p:pic>
          <p:nvPicPr>
            <p:cNvPr id="11267" name="Picture 3" descr="C:\Users\1\Desktop\кокурс плакат\картинки\2292238.jpg"/>
            <p:cNvPicPr>
              <a:picLocks noChangeAspect="1" noChangeArrowheads="1"/>
            </p:cNvPicPr>
            <p:nvPr/>
          </p:nvPicPr>
          <p:blipFill>
            <a:blip r:embed="rId12" cstate="print"/>
            <a:srcRect/>
            <a:stretch>
              <a:fillRect/>
            </a:stretch>
          </p:blipFill>
          <p:spPr bwMode="auto">
            <a:xfrm>
              <a:off x="179512" y="555526"/>
              <a:ext cx="8676964" cy="4379197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88900" cap="sq">
              <a:solidFill>
                <a:srgbClr val="FFFFFF"/>
              </a:solidFill>
              <a:miter lim="800000"/>
            </a:ln>
            <a:effectLst>
              <a:outerShdw blurRad="55000" dist="18000" dir="54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twoPt" dir="t">
                <a:rot lat="0" lon="0" rev="7200000"/>
              </a:lightRig>
            </a:scene3d>
            <a:sp3d prstMaterial="plastic">
              <a:bevelT w="25400" h="19050"/>
              <a:bevelB/>
              <a:contourClr>
                <a:srgbClr val="FFFFFF"/>
              </a:contourClr>
            </a:sp3d>
          </p:spPr>
        </p:pic>
        <p:sp>
          <p:nvSpPr>
            <p:cNvPr id="33" name="Блок-схема: альтернативный процесс 32"/>
            <p:cNvSpPr/>
            <p:nvPr/>
          </p:nvSpPr>
          <p:spPr>
            <a:xfrm>
              <a:off x="179512" y="591530"/>
              <a:ext cx="4176464" cy="720080"/>
            </a:xfrm>
            <a:prstGeom prst="flowChartAlternateProcess">
              <a:avLst/>
            </a:prstGeom>
            <a:solidFill>
              <a:schemeClr val="bg1"/>
            </a:solidFill>
            <a:ln>
              <a:solidFill>
                <a:schemeClr val="accent4"/>
              </a:solidFill>
            </a:ln>
            <a:scene3d>
              <a:camera prst="orthographicFront"/>
              <a:lightRig rig="threePt" dir="t"/>
            </a:scene3d>
            <a:sp3d prstMaterial="plastic">
              <a:bevelT/>
              <a:bevelB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 anchorCtr="0"/>
            <a:lstStyle/>
            <a:p>
              <a:pPr algn="ctr"/>
              <a:r>
                <a:rPr lang="ru-RU" sz="1400" dirty="0" smtClean="0">
                  <a:solidFill>
                    <a:schemeClr val="tx1"/>
                  </a:solidFill>
                </a:rPr>
                <a:t>Получая информацию от рРНК о последовательности нуклеотидов рибосома синтезирует белки для любого вида деятельности</a:t>
              </a:r>
              <a:r>
                <a:rPr lang="ru-RU" dirty="0" smtClean="0">
                  <a:solidFill>
                    <a:schemeClr val="tx1"/>
                  </a:solidFill>
                </a:rPr>
                <a:t>. </a:t>
              </a:r>
              <a:endParaRPr lang="ru-RU" dirty="0">
                <a:solidFill>
                  <a:schemeClr val="tx1"/>
                </a:solidFill>
              </a:endParaRPr>
            </a:p>
          </p:txBody>
        </p:sp>
      </p:grpSp>
    </p:spTree>
  </p:cSld>
  <p:clrMapOvr>
    <a:masterClrMapping/>
  </p:clrMapOvr>
  <p:transition advClick="0">
    <p:fad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26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268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2"/>
          <p:cNvGrpSpPr/>
          <p:nvPr/>
        </p:nvGrpSpPr>
        <p:grpSpPr>
          <a:xfrm>
            <a:off x="2782863" y="643587"/>
            <a:ext cx="6205866" cy="2824988"/>
            <a:chOff x="2782863" y="643587"/>
            <a:chExt cx="6205866" cy="2824988"/>
          </a:xfrm>
          <a:effectLst>
            <a:outerShdw blurRad="127000" dist="38100" dir="5400000" sx="104000" sy="104000" algn="t" rotWithShape="0">
              <a:prstClr val="black">
                <a:alpha val="40000"/>
              </a:prstClr>
            </a:outerShdw>
          </a:effectLst>
        </p:grpSpPr>
        <p:sp>
          <p:nvSpPr>
            <p:cNvPr id="12" name="Полилиния 11"/>
            <p:cNvSpPr/>
            <p:nvPr/>
          </p:nvSpPr>
          <p:spPr>
            <a:xfrm rot="9380289">
              <a:off x="7835837" y="984793"/>
              <a:ext cx="579698" cy="2483782"/>
            </a:xfrm>
            <a:custGeom>
              <a:avLst/>
              <a:gdLst>
                <a:gd name="connsiteX0" fmla="*/ 0 w 499210"/>
                <a:gd name="connsiteY0" fmla="*/ 2578684 h 2578684"/>
                <a:gd name="connsiteX1" fmla="*/ 246834 w 499210"/>
                <a:gd name="connsiteY1" fmla="*/ 0 h 2578684"/>
                <a:gd name="connsiteX2" fmla="*/ 499210 w 499210"/>
                <a:gd name="connsiteY2" fmla="*/ 2578684 h 2578684"/>
                <a:gd name="connsiteX3" fmla="*/ 0 w 499210"/>
                <a:gd name="connsiteY3" fmla="*/ 2578684 h 2578684"/>
                <a:gd name="connsiteX0" fmla="*/ 0 w 630522"/>
                <a:gd name="connsiteY0" fmla="*/ 2240226 h 2578684"/>
                <a:gd name="connsiteX1" fmla="*/ 378146 w 630522"/>
                <a:gd name="connsiteY1" fmla="*/ 0 h 2578684"/>
                <a:gd name="connsiteX2" fmla="*/ 630522 w 630522"/>
                <a:gd name="connsiteY2" fmla="*/ 2578684 h 2578684"/>
                <a:gd name="connsiteX3" fmla="*/ 0 w 630522"/>
                <a:gd name="connsiteY3" fmla="*/ 2240226 h 2578684"/>
                <a:gd name="connsiteX0" fmla="*/ 0 w 621819"/>
                <a:gd name="connsiteY0" fmla="*/ 2240226 h 2491748"/>
                <a:gd name="connsiteX1" fmla="*/ 378146 w 621819"/>
                <a:gd name="connsiteY1" fmla="*/ 0 h 2491748"/>
                <a:gd name="connsiteX2" fmla="*/ 621819 w 621819"/>
                <a:gd name="connsiteY2" fmla="*/ 2491748 h 2491748"/>
                <a:gd name="connsiteX3" fmla="*/ 0 w 621819"/>
                <a:gd name="connsiteY3" fmla="*/ 2240226 h 2491748"/>
                <a:gd name="connsiteX0" fmla="*/ 0 w 556469"/>
                <a:gd name="connsiteY0" fmla="*/ 2216117 h 2491748"/>
                <a:gd name="connsiteX1" fmla="*/ 312796 w 556469"/>
                <a:gd name="connsiteY1" fmla="*/ 0 h 2491748"/>
                <a:gd name="connsiteX2" fmla="*/ 556469 w 556469"/>
                <a:gd name="connsiteY2" fmla="*/ 2491748 h 2491748"/>
                <a:gd name="connsiteX3" fmla="*/ 0 w 556469"/>
                <a:gd name="connsiteY3" fmla="*/ 2216117 h 2491748"/>
                <a:gd name="connsiteX0" fmla="*/ 0 w 601837"/>
                <a:gd name="connsiteY0" fmla="*/ 2223856 h 2491748"/>
                <a:gd name="connsiteX1" fmla="*/ 358164 w 601837"/>
                <a:gd name="connsiteY1" fmla="*/ 0 h 2491748"/>
                <a:gd name="connsiteX2" fmla="*/ 601837 w 601837"/>
                <a:gd name="connsiteY2" fmla="*/ 2491748 h 2491748"/>
                <a:gd name="connsiteX3" fmla="*/ 0 w 601837"/>
                <a:gd name="connsiteY3" fmla="*/ 2223856 h 2491748"/>
                <a:gd name="connsiteX0" fmla="*/ 0 w 606372"/>
                <a:gd name="connsiteY0" fmla="*/ 2264551 h 2491748"/>
                <a:gd name="connsiteX1" fmla="*/ 362699 w 606372"/>
                <a:gd name="connsiteY1" fmla="*/ 0 h 2491748"/>
                <a:gd name="connsiteX2" fmla="*/ 606372 w 606372"/>
                <a:gd name="connsiteY2" fmla="*/ 2491748 h 2491748"/>
                <a:gd name="connsiteX3" fmla="*/ 0 w 606372"/>
                <a:gd name="connsiteY3" fmla="*/ 2264551 h 24917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6372" h="2491748">
                  <a:moveTo>
                    <a:pt x="0" y="2264551"/>
                  </a:moveTo>
                  <a:lnTo>
                    <a:pt x="362699" y="0"/>
                  </a:lnTo>
                  <a:lnTo>
                    <a:pt x="606372" y="2491748"/>
                  </a:lnTo>
                  <a:lnTo>
                    <a:pt x="0" y="226455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" name="Скругленный прямоугольник 3">
              <a:hlinkClick r:id="rId2" action="ppaction://hlinksldjump"/>
            </p:cNvPr>
            <p:cNvSpPr/>
            <p:nvPr/>
          </p:nvSpPr>
          <p:spPr>
            <a:xfrm>
              <a:off x="2782863" y="643587"/>
              <a:ext cx="6205866" cy="584208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600" dirty="0" smtClean="0">
                  <a:solidFill>
                    <a:schemeClr val="tx1"/>
                  </a:solidFill>
                </a:rPr>
                <a:t>Расположите в правильной последовательности </a:t>
              </a:r>
              <a:r>
                <a:rPr lang="ru-RU" sz="1600" b="1" dirty="0" smtClean="0">
                  <a:solidFill>
                    <a:schemeClr val="tx1"/>
                  </a:solidFill>
                </a:rPr>
                <a:t>правила подготовки микроскопа к работе </a:t>
              </a:r>
              <a:endParaRPr lang="ru-RU" sz="1600" b="1" dirty="0">
                <a:solidFill>
                  <a:schemeClr val="tx1"/>
                </a:solidFill>
              </a:endParaRPr>
            </a:p>
          </p:txBody>
        </p:sp>
      </p:grpSp>
      <p:sp>
        <p:nvSpPr>
          <p:cNvPr id="20" name="Прямоугольник 19">
            <a:hlinkClick r:id="rId3" action="ppaction://hlinksldjump" tooltip="Устройство микроскопа и правила работы с ним"/>
          </p:cNvPr>
          <p:cNvSpPr/>
          <p:nvPr/>
        </p:nvSpPr>
        <p:spPr>
          <a:xfrm>
            <a:off x="1767888" y="-1"/>
            <a:ext cx="1862163" cy="490509"/>
          </a:xfrm>
          <a:prstGeom prst="rect">
            <a:avLst/>
          </a:prstGeom>
          <a:solidFill>
            <a:srgbClr val="1C2F5A"/>
          </a:solidFill>
          <a:ln>
            <a:noFill/>
          </a:ln>
          <a:effectLst>
            <a:outerShdw blurRad="127000" dist="38100" dir="5400000" sx="103000" sy="103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 smtClean="0">
                <a:solidFill>
                  <a:schemeClr val="bg1"/>
                </a:solidFill>
              </a:rPr>
              <a:t>Микроскоп</a:t>
            </a:r>
            <a:endParaRPr lang="ru-RU" b="1" u="sng" dirty="0">
              <a:solidFill>
                <a:schemeClr val="bg1"/>
              </a:solidFill>
            </a:endParaRPr>
          </a:p>
        </p:txBody>
      </p:sp>
      <p:grpSp>
        <p:nvGrpSpPr>
          <p:cNvPr id="5" name="Группа 23"/>
          <p:cNvGrpSpPr/>
          <p:nvPr/>
        </p:nvGrpSpPr>
        <p:grpSpPr>
          <a:xfrm>
            <a:off x="1943064" y="2119297"/>
            <a:ext cx="2886674" cy="693747"/>
            <a:chOff x="1249317" y="1366821"/>
            <a:chExt cx="3067092" cy="839799"/>
          </a:xfr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5400000" scaled="0"/>
          </a:gradFill>
        </p:grpSpPr>
        <p:sp>
          <p:nvSpPr>
            <p:cNvPr id="25" name="Прямоугольник 24"/>
            <p:cNvSpPr/>
            <p:nvPr/>
          </p:nvSpPr>
          <p:spPr>
            <a:xfrm>
              <a:off x="1249317" y="1366821"/>
              <a:ext cx="3067092" cy="839799"/>
            </a:xfrm>
            <a:prstGeom prst="rect">
              <a:avLst/>
            </a:prstGeom>
            <a:grpFill/>
            <a:ln>
              <a:noFill/>
            </a:ln>
            <a:effectLst>
              <a:outerShdw blurRad="127000" dist="38100" dir="5400000" sx="104000" sy="104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6" name="Скругленный прямоугольник 25"/>
            <p:cNvSpPr/>
            <p:nvPr/>
          </p:nvSpPr>
          <p:spPr>
            <a:xfrm>
              <a:off x="1760498" y="1439847"/>
              <a:ext cx="2482885" cy="693747"/>
            </a:xfrm>
            <a:prstGeom prst="roundRect">
              <a:avLst/>
            </a:prstGeom>
            <a:grpFill/>
            <a:ln>
              <a:noFill/>
            </a:ln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7" name="Группа 26"/>
          <p:cNvGrpSpPr/>
          <p:nvPr/>
        </p:nvGrpSpPr>
        <p:grpSpPr>
          <a:xfrm>
            <a:off x="1943064" y="2871773"/>
            <a:ext cx="2886674" cy="693747"/>
            <a:chOff x="1249317" y="1366821"/>
            <a:chExt cx="3067092" cy="839799"/>
          </a:xfr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5400000" scaled="0"/>
          </a:gradFill>
        </p:grpSpPr>
        <p:sp>
          <p:nvSpPr>
            <p:cNvPr id="28" name="Прямоугольник 27"/>
            <p:cNvSpPr/>
            <p:nvPr/>
          </p:nvSpPr>
          <p:spPr>
            <a:xfrm>
              <a:off x="1249317" y="1366821"/>
              <a:ext cx="3067092" cy="839799"/>
            </a:xfrm>
            <a:prstGeom prst="rect">
              <a:avLst/>
            </a:prstGeom>
            <a:grpFill/>
            <a:ln>
              <a:noFill/>
            </a:ln>
            <a:effectLst>
              <a:outerShdw blurRad="127000" dist="38100" dir="5400000" sx="104000" sy="104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9" name="Скругленный прямоугольник 28"/>
            <p:cNvSpPr/>
            <p:nvPr/>
          </p:nvSpPr>
          <p:spPr>
            <a:xfrm>
              <a:off x="1760498" y="1439847"/>
              <a:ext cx="2482885" cy="693747"/>
            </a:xfrm>
            <a:prstGeom prst="roundRect">
              <a:avLst/>
            </a:prstGeom>
            <a:grpFill/>
            <a:ln>
              <a:noFill/>
            </a:ln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0" name="Группа 29"/>
          <p:cNvGrpSpPr/>
          <p:nvPr/>
        </p:nvGrpSpPr>
        <p:grpSpPr>
          <a:xfrm>
            <a:off x="1943064" y="3624249"/>
            <a:ext cx="2886674" cy="693747"/>
            <a:chOff x="1249317" y="1366821"/>
            <a:chExt cx="3067092" cy="839799"/>
          </a:xfr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5400000" scaled="0"/>
          </a:gradFill>
        </p:grpSpPr>
        <p:sp>
          <p:nvSpPr>
            <p:cNvPr id="31" name="Прямоугольник 30"/>
            <p:cNvSpPr/>
            <p:nvPr/>
          </p:nvSpPr>
          <p:spPr>
            <a:xfrm>
              <a:off x="1249317" y="1366821"/>
              <a:ext cx="3067092" cy="839799"/>
            </a:xfrm>
            <a:prstGeom prst="rect">
              <a:avLst/>
            </a:prstGeom>
            <a:grpFill/>
            <a:ln>
              <a:noFill/>
            </a:ln>
            <a:effectLst>
              <a:outerShdw blurRad="127000" dist="38100" dir="5400000" sx="104000" sy="104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2" name="Скругленный прямоугольник 31"/>
            <p:cNvSpPr/>
            <p:nvPr/>
          </p:nvSpPr>
          <p:spPr>
            <a:xfrm>
              <a:off x="1760498" y="1439847"/>
              <a:ext cx="2482885" cy="693747"/>
            </a:xfrm>
            <a:prstGeom prst="roundRect">
              <a:avLst/>
            </a:prstGeom>
            <a:grpFill/>
            <a:ln>
              <a:noFill/>
            </a:ln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8" name="Группа 16"/>
          <p:cNvGrpSpPr/>
          <p:nvPr/>
        </p:nvGrpSpPr>
        <p:grpSpPr>
          <a:xfrm>
            <a:off x="1943708" y="1455626"/>
            <a:ext cx="2886674" cy="693747"/>
            <a:chOff x="1249317" y="1366821"/>
            <a:chExt cx="3067092" cy="839799"/>
          </a:xfr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5400000" scaled="0"/>
          </a:gradFill>
        </p:grpSpPr>
        <p:sp>
          <p:nvSpPr>
            <p:cNvPr id="11" name="Прямоугольник 10"/>
            <p:cNvSpPr/>
            <p:nvPr/>
          </p:nvSpPr>
          <p:spPr>
            <a:xfrm>
              <a:off x="1249317" y="1366821"/>
              <a:ext cx="3067092" cy="839799"/>
            </a:xfrm>
            <a:prstGeom prst="rect">
              <a:avLst/>
            </a:prstGeom>
            <a:grpFill/>
            <a:ln>
              <a:noFill/>
            </a:ln>
            <a:effectLst>
              <a:outerShdw blurRad="127000" dist="38100" dir="5400000" sx="104000" sy="104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5" name="Скругленный прямоугольник 14"/>
            <p:cNvSpPr/>
            <p:nvPr/>
          </p:nvSpPr>
          <p:spPr>
            <a:xfrm>
              <a:off x="1760498" y="1439847"/>
              <a:ext cx="2482885" cy="693747"/>
            </a:xfrm>
            <a:prstGeom prst="roundRect">
              <a:avLst/>
            </a:prstGeom>
            <a:grpFill/>
            <a:ln>
              <a:noFill/>
            </a:ln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23" name="Группа 32"/>
          <p:cNvGrpSpPr/>
          <p:nvPr/>
        </p:nvGrpSpPr>
        <p:grpSpPr>
          <a:xfrm>
            <a:off x="1943064" y="4376727"/>
            <a:ext cx="2886674" cy="693747"/>
            <a:chOff x="1249317" y="1366821"/>
            <a:chExt cx="3067092" cy="839799"/>
          </a:xfr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5400000" scaled="0"/>
          </a:gradFill>
        </p:grpSpPr>
        <p:sp>
          <p:nvSpPr>
            <p:cNvPr id="34" name="Прямоугольник 33"/>
            <p:cNvSpPr/>
            <p:nvPr/>
          </p:nvSpPr>
          <p:spPr>
            <a:xfrm>
              <a:off x="1249317" y="1366821"/>
              <a:ext cx="3067092" cy="839799"/>
            </a:xfrm>
            <a:prstGeom prst="rect">
              <a:avLst/>
            </a:prstGeom>
            <a:grpFill/>
            <a:ln>
              <a:noFill/>
            </a:ln>
            <a:effectLst>
              <a:outerShdw blurRad="127000" dist="38100" dir="5400000" sx="104000" sy="104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5" name="Скругленный прямоугольник 34"/>
            <p:cNvSpPr/>
            <p:nvPr/>
          </p:nvSpPr>
          <p:spPr>
            <a:xfrm>
              <a:off x="1760498" y="1439847"/>
              <a:ext cx="2482885" cy="693747"/>
            </a:xfrm>
            <a:prstGeom prst="roundRect">
              <a:avLst/>
            </a:prstGeom>
            <a:grpFill/>
            <a:ln>
              <a:noFill/>
            </a:ln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62" name="триг 1">
            <a:hlinkClick r:id="rId4" action="ppaction://hlinksldjump"/>
          </p:cNvPr>
          <p:cNvSpPr/>
          <p:nvPr/>
        </p:nvSpPr>
        <p:spPr>
          <a:xfrm>
            <a:off x="4973643" y="1412859"/>
            <a:ext cx="2336832" cy="573095"/>
          </a:xfrm>
          <a:prstGeom prst="roundRect">
            <a:avLst/>
          </a:prstGeom>
          <a:solidFill>
            <a:srgbClr val="FBE1BB"/>
          </a:solidFill>
          <a:ln>
            <a:noFill/>
          </a:ln>
          <a:effectLst>
            <a:outerShdw blurRad="127000" dist="38100" dir="5400000" sx="104000" sy="104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  <a:ea typeface="Arial Unicode MS" pitchFamily="34" charset="-128"/>
                <a:cs typeface="Arial Unicode MS" pitchFamily="34" charset="-128"/>
              </a:rPr>
              <a:t>Установите микроскоп  примерно в 10 см от края стола (штативом к себе) </a:t>
            </a:r>
            <a:endParaRPr lang="ru-RU" sz="1400" dirty="0"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63" name="триг 2"/>
          <p:cNvSpPr/>
          <p:nvPr/>
        </p:nvSpPr>
        <p:spPr>
          <a:xfrm>
            <a:off x="4973643" y="2163757"/>
            <a:ext cx="2336832" cy="573095"/>
          </a:xfrm>
          <a:prstGeom prst="roundRect">
            <a:avLst/>
          </a:prstGeom>
          <a:solidFill>
            <a:srgbClr val="FBE1BB"/>
          </a:solidFill>
          <a:ln>
            <a:noFill/>
          </a:ln>
          <a:effectLst>
            <a:outerShdw blurRad="127000" dist="38100" dir="5400000" sx="104000" sy="104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</a:rPr>
              <a:t>Наклоните штатив к себе</a:t>
            </a:r>
            <a:endParaRPr lang="ru-RU" sz="1400" dirty="0">
              <a:solidFill>
                <a:schemeClr val="tx1"/>
              </a:solidFill>
            </a:endParaRPr>
          </a:p>
        </p:txBody>
      </p:sp>
      <p:sp>
        <p:nvSpPr>
          <p:cNvPr id="65" name="триг 4"/>
          <p:cNvSpPr/>
          <p:nvPr/>
        </p:nvSpPr>
        <p:spPr>
          <a:xfrm>
            <a:off x="4973643" y="3665553"/>
            <a:ext cx="2336832" cy="573095"/>
          </a:xfrm>
          <a:prstGeom prst="roundRect">
            <a:avLst/>
          </a:prstGeom>
          <a:solidFill>
            <a:srgbClr val="FBE1BB"/>
          </a:solidFill>
          <a:ln>
            <a:noFill/>
          </a:ln>
          <a:effectLst>
            <a:outerShdw blurRad="127000" dist="38100" dir="5400000" sx="104000" sy="104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</a:rPr>
              <a:t>Поймайте свет с помощью зеркала, смотрите при этом в окуляр</a:t>
            </a:r>
            <a:endParaRPr lang="ru-RU" sz="1400" dirty="0">
              <a:solidFill>
                <a:schemeClr val="tx1"/>
              </a:solidFill>
            </a:endParaRPr>
          </a:p>
        </p:txBody>
      </p:sp>
      <p:sp>
        <p:nvSpPr>
          <p:cNvPr id="66" name="триг 5"/>
          <p:cNvSpPr/>
          <p:nvPr/>
        </p:nvSpPr>
        <p:spPr>
          <a:xfrm>
            <a:off x="4973643" y="4416450"/>
            <a:ext cx="2336832" cy="573095"/>
          </a:xfrm>
          <a:prstGeom prst="roundRect">
            <a:avLst/>
          </a:prstGeom>
          <a:solidFill>
            <a:srgbClr val="FBE1BB"/>
          </a:solidFill>
          <a:ln>
            <a:noFill/>
          </a:ln>
          <a:effectLst>
            <a:outerShdw blurRad="127000" dist="38100" dir="5400000" sx="104000" sy="104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</a:rPr>
              <a:t>Поднимите тубус с помощью винтов</a:t>
            </a:r>
            <a:endParaRPr lang="ru-RU" sz="1400" dirty="0">
              <a:solidFill>
                <a:schemeClr val="tx1"/>
              </a:solidFill>
            </a:endParaRPr>
          </a:p>
        </p:txBody>
      </p:sp>
      <p:sp>
        <p:nvSpPr>
          <p:cNvPr id="56" name="гиперссылка ДАЛЕЕ"/>
          <p:cNvSpPr/>
          <p:nvPr/>
        </p:nvSpPr>
        <p:spPr>
          <a:xfrm>
            <a:off x="2411760" y="1491630"/>
            <a:ext cx="2336832" cy="573095"/>
          </a:xfrm>
          <a:prstGeom prst="roundRect">
            <a:avLst/>
          </a:prstGeom>
          <a:solidFill>
            <a:srgbClr val="FBE1BB"/>
          </a:solidFill>
          <a:ln>
            <a:noFill/>
          </a:ln>
          <a:effectLst>
            <a:outerShdw blurRad="127000" dist="38100" dir="5400000" sx="104000" sy="104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</a:rPr>
              <a:t>Достаньте микроскоп из футляра</a:t>
            </a:r>
            <a:endParaRPr lang="ru-RU" sz="1400" dirty="0">
              <a:solidFill>
                <a:schemeClr val="tx1"/>
              </a:solidFill>
            </a:endParaRPr>
          </a:p>
        </p:txBody>
      </p:sp>
      <p:pic>
        <p:nvPicPr>
          <p:cNvPr id="59" name="Picture 5" descr="C:\Users\1\Desktop\кокурс плакат\картинки\LEEUWENHOEK_cr.jpg"/>
          <p:cNvPicPr>
            <a:picLocks noChangeAspect="1" noChangeArrowheads="1"/>
          </p:cNvPicPr>
          <p:nvPr/>
        </p:nvPicPr>
        <p:blipFill>
          <a:blip r:embed="rId5" cstate="print"/>
          <a:srcRect l="30810" r="17269"/>
          <a:stretch>
            <a:fillRect/>
          </a:stretch>
        </p:blipFill>
        <p:spPr bwMode="auto">
          <a:xfrm>
            <a:off x="7536920" y="3445012"/>
            <a:ext cx="1512168" cy="145623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75" name="TextBox 74"/>
          <p:cNvSpPr txBox="1"/>
          <p:nvPr/>
        </p:nvSpPr>
        <p:spPr>
          <a:xfrm>
            <a:off x="2051720" y="1527634"/>
            <a:ext cx="2520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1</a:t>
            </a:r>
            <a:endParaRPr lang="ru-RU" dirty="0"/>
          </a:p>
        </p:txBody>
      </p:sp>
      <p:sp>
        <p:nvSpPr>
          <p:cNvPr id="76" name="TextBox 75"/>
          <p:cNvSpPr txBox="1"/>
          <p:nvPr/>
        </p:nvSpPr>
        <p:spPr>
          <a:xfrm>
            <a:off x="2051720" y="4515966"/>
            <a:ext cx="2520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5</a:t>
            </a:r>
            <a:endParaRPr lang="ru-RU" dirty="0"/>
          </a:p>
        </p:txBody>
      </p:sp>
      <p:sp>
        <p:nvSpPr>
          <p:cNvPr id="77" name="TextBox 76"/>
          <p:cNvSpPr txBox="1"/>
          <p:nvPr/>
        </p:nvSpPr>
        <p:spPr>
          <a:xfrm>
            <a:off x="2051720" y="3723878"/>
            <a:ext cx="2520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4</a:t>
            </a:r>
            <a:endParaRPr lang="ru-RU" dirty="0"/>
          </a:p>
        </p:txBody>
      </p:sp>
      <p:sp>
        <p:nvSpPr>
          <p:cNvPr id="78" name="TextBox 77"/>
          <p:cNvSpPr txBox="1"/>
          <p:nvPr/>
        </p:nvSpPr>
        <p:spPr>
          <a:xfrm>
            <a:off x="2051720" y="2967794"/>
            <a:ext cx="2520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3</a:t>
            </a:r>
            <a:endParaRPr lang="ru-RU" dirty="0"/>
          </a:p>
        </p:txBody>
      </p:sp>
      <p:sp>
        <p:nvSpPr>
          <p:cNvPr id="79" name="TextBox 78"/>
          <p:cNvSpPr txBox="1"/>
          <p:nvPr/>
        </p:nvSpPr>
        <p:spPr>
          <a:xfrm>
            <a:off x="2051720" y="2247714"/>
            <a:ext cx="2520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2</a:t>
            </a:r>
            <a:endParaRPr lang="ru-RU" dirty="0"/>
          </a:p>
        </p:txBody>
      </p:sp>
      <p:sp>
        <p:nvSpPr>
          <p:cNvPr id="80" name="Скругленный прямоугольник 79">
            <a:hlinkClick r:id="rId2" action="ppaction://hlinksldjump"/>
          </p:cNvPr>
          <p:cNvSpPr/>
          <p:nvPr/>
        </p:nvSpPr>
        <p:spPr>
          <a:xfrm>
            <a:off x="215516" y="1419622"/>
            <a:ext cx="1691680" cy="3204356"/>
          </a:xfrm>
          <a:prstGeom prst="roundRect">
            <a:avLst>
              <a:gd name="adj" fmla="val 22436"/>
            </a:avLst>
          </a:prstGeom>
          <a:solidFill>
            <a:schemeClr val="bg1"/>
          </a:solidFill>
          <a:ln>
            <a:solidFill>
              <a:srgbClr val="00A4DE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Нажмите сначала на тот пункт, который вы считаете первым. Если вы выбрали верно, он встанет на  место. 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81" name="Прямоугольник 80">
            <a:hlinkClick r:id="rId6" action="ppaction://hlinksldjump" tooltip="Устройство микроскопа и правила работы с ним"/>
          </p:cNvPr>
          <p:cNvSpPr/>
          <p:nvPr/>
        </p:nvSpPr>
        <p:spPr>
          <a:xfrm>
            <a:off x="0" y="519522"/>
            <a:ext cx="1763688" cy="504056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  <a:effectLst>
            <a:outerShdw blurRad="127000" dist="38100" dir="5400000" sx="103000" sy="103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/>
                </a:solidFill>
                <a:hlinkClick r:id="rId6" action="ppaction://hlinksldjump"/>
              </a:rPr>
              <a:t>Начало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82" name="Прямоугольник 81">
            <a:hlinkClick r:id="rId7" action="ppaction://hlinksldjump" tooltip="Устройство микроскопа и правила работы с ним"/>
          </p:cNvPr>
          <p:cNvSpPr/>
          <p:nvPr/>
        </p:nvSpPr>
        <p:spPr>
          <a:xfrm>
            <a:off x="1" y="0"/>
            <a:ext cx="1763687" cy="49050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  <a:effectLst>
            <a:outerShdw blurRad="127000" dist="38100" dir="5400000" sx="103000" sy="103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/>
                </a:solidFill>
                <a:hlinkClick r:id="rId8" action="ppaction://hlinksldjump"/>
              </a:rPr>
              <a:t>Великие открытия 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83" name="Прямоугольник 82">
            <a:hlinkClick r:id="rId9" action="ppaction://hlinksldjump" tooltip="Строение растительной клетки"/>
          </p:cNvPr>
          <p:cNvSpPr/>
          <p:nvPr/>
        </p:nvSpPr>
        <p:spPr>
          <a:xfrm>
            <a:off x="3527884" y="0"/>
            <a:ext cx="1872208" cy="49050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  <a:effectLst>
            <a:outerShdw blurRad="127000" dist="38100" dir="5400000" sx="103000" sy="103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 smtClean="0">
                <a:solidFill>
                  <a:schemeClr val="bg1"/>
                </a:solidFill>
                <a:hlinkClick r:id="rId9" action="ppaction://hlinksldjump"/>
              </a:rPr>
              <a:t>Строение клетки</a:t>
            </a:r>
            <a:endParaRPr lang="ru-RU" b="1" u="sng" dirty="0">
              <a:solidFill>
                <a:schemeClr val="bg1"/>
              </a:solidFill>
            </a:endParaRPr>
          </a:p>
        </p:txBody>
      </p:sp>
      <p:sp>
        <p:nvSpPr>
          <p:cNvPr id="37" name="Прямоугольник 36">
            <a:hlinkClick r:id="rId10" action="ppaction://hlinksldjump" tooltip="Процессы жизнедеятельности в растительной клетке"/>
          </p:cNvPr>
          <p:cNvSpPr/>
          <p:nvPr/>
        </p:nvSpPr>
        <p:spPr>
          <a:xfrm>
            <a:off x="5400092" y="-1"/>
            <a:ext cx="2196244" cy="49050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  <a:effectLst>
            <a:outerShdw blurRad="127000" dist="38100" dir="5400000" sx="103000" sy="103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 smtClean="0">
                <a:solidFill>
                  <a:schemeClr val="bg1"/>
                </a:solidFill>
                <a:hlinkClick r:id="rId10" action="ppaction://hlinksldjump"/>
              </a:rPr>
              <a:t>Список заданий</a:t>
            </a:r>
            <a:endParaRPr lang="ru-RU" b="1" u="sng" dirty="0">
              <a:solidFill>
                <a:schemeClr val="bg1"/>
              </a:solidFill>
            </a:endParaRPr>
          </a:p>
        </p:txBody>
      </p:sp>
      <p:pic>
        <p:nvPicPr>
          <p:cNvPr id="38" name="Picture 2" descr="C:\Users\Учитель\Desktop\плакат потешина\картинки\depositphotos_8738932-stock-illustration-black-and-whitevector-mouse-cursor.jp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47202" y="1699406"/>
            <a:ext cx="263273" cy="26327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9" name="Picture 2" descr="C:\Users\Учитель\Desktop\плакат потешина\картинки\depositphotos_8738932-stock-illustration-black-and-whitevector-mouse-cursor.jp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38096" y="2463018"/>
            <a:ext cx="263273" cy="26327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" name="Picture 2" descr="C:\Users\Учитель\Desktop\плакат потешина\картинки\depositphotos_8738932-stock-illustration-black-and-whitevector-mouse-cursor.jp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7076" y="3975618"/>
            <a:ext cx="263273" cy="26327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" name="Picture 2" descr="C:\Users\Учитель\Desktop\плакат потешина\картинки\depositphotos_8738932-stock-illustration-black-and-whitevector-mouse-cursor.jp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7075" y="4702997"/>
            <a:ext cx="263273" cy="26327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advClick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6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2" presetClass="emph" presetSubtype="0" fill="remove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" dur="1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BE1BB"/>
                                      </p:to>
                                    </p:animClr>
                                    <p:animClr clrSpc="rgb" dir="cw">
                                      <p:cBhvr>
                                        <p:cTn id="15" dur="1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BE1BB"/>
                                      </p:to>
                                    </p:animClr>
                                    <p:set>
                                      <p:cBhvr>
                                        <p:cTn id="16" dur="1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" dur="1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3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6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2" presetClass="emph" presetSubtype="0" fill="remove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7" dur="1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BE1BB"/>
                                      </p:to>
                                    </p:animClr>
                                    <p:animClr clrSpc="rgb" dir="cw">
                                      <p:cBhvr>
                                        <p:cTn id="28" dur="1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BE1BB"/>
                                      </p:to>
                                    </p:animClr>
                                    <p:set>
                                      <p:cBhvr>
                                        <p:cTn id="29" dur="1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0" dur="1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3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5"/>
                  </p:tgtEl>
                </p:cond>
              </p:nextCondLst>
            </p:seq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6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>
                      <p:stCondLst>
                        <p:cond delay="0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2" presetClass="emph" presetSubtype="0" fill="remove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0" dur="1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BE1BB"/>
                                      </p:to>
                                    </p:animClr>
                                    <p:animClr clrSpc="rgb" dir="cw">
                                      <p:cBhvr>
                                        <p:cTn id="41" dur="1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BE1BB"/>
                                      </p:to>
                                    </p:animClr>
                                    <p:set>
                                      <p:cBhvr>
                                        <p:cTn id="42" dur="1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3" dur="1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4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6"/>
                  </p:tgtEl>
                </p:cond>
              </p:nextCondLst>
            </p:seq>
          </p:childTnLst>
        </p:cTn>
      </p:par>
    </p:tnLst>
    <p:bldLst>
      <p:bldP spid="63" grpId="0" animBg="1"/>
      <p:bldP spid="65" grpId="0" animBg="1"/>
      <p:bldP spid="66" grpId="0" animBg="1"/>
      <p:bldP spid="56" grpId="0" animBg="1"/>
    </p:bld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Прямоугольник 24">
            <a:hlinkClick r:id="rId3" action="ppaction://hlinksldjump" tooltip="Процессы жизнедеятельности в растительной клетке"/>
          </p:cNvPr>
          <p:cNvSpPr/>
          <p:nvPr/>
        </p:nvSpPr>
        <p:spPr>
          <a:xfrm>
            <a:off x="5400092" y="-1"/>
            <a:ext cx="2196244" cy="49050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  <a:effectLst>
            <a:outerShdw blurRad="127000" dist="38100" dir="5400000" sx="103000" sy="103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 smtClean="0">
                <a:solidFill>
                  <a:schemeClr val="bg1"/>
                </a:solidFill>
                <a:hlinkClick r:id="rId3" action="ppaction://hlinksldjump"/>
              </a:rPr>
              <a:t>Список заданий</a:t>
            </a:r>
            <a:endParaRPr lang="ru-RU" b="1" u="sng" dirty="0">
              <a:solidFill>
                <a:schemeClr val="bg1"/>
              </a:solidFill>
            </a:endParaRPr>
          </a:p>
        </p:txBody>
      </p:sp>
      <p:sp>
        <p:nvSpPr>
          <p:cNvPr id="26" name="Выгнутая вправо стрелка 25"/>
          <p:cNvSpPr/>
          <p:nvPr/>
        </p:nvSpPr>
        <p:spPr>
          <a:xfrm rot="3919720">
            <a:off x="4905857" y="3006002"/>
            <a:ext cx="918676" cy="2908586"/>
          </a:xfrm>
          <a:prstGeom prst="curvedLeftArrow">
            <a:avLst/>
          </a:prstGeom>
          <a:solidFill>
            <a:schemeClr val="accent4"/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43" name="Прямоугольник 142"/>
          <p:cNvSpPr/>
          <p:nvPr/>
        </p:nvSpPr>
        <p:spPr>
          <a:xfrm>
            <a:off x="3563888" y="0"/>
            <a:ext cx="1913023" cy="490509"/>
          </a:xfrm>
          <a:prstGeom prst="rect">
            <a:avLst/>
          </a:prstGeom>
          <a:solidFill>
            <a:srgbClr val="1C2F5A"/>
          </a:solidFill>
          <a:ln>
            <a:noFill/>
          </a:ln>
          <a:effectLst>
            <a:outerShdw blurRad="127000" dist="38100" dir="5400000" sx="103000" sy="103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Строение клетки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146" name="Прямоугольник 145">
            <a:hlinkClick r:id="rId4" action="ppaction://hlinksldjump" tooltip="Устройство микроскопа и правила работы с ним"/>
          </p:cNvPr>
          <p:cNvSpPr/>
          <p:nvPr/>
        </p:nvSpPr>
        <p:spPr>
          <a:xfrm>
            <a:off x="1" y="0"/>
            <a:ext cx="1763687" cy="49050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  <a:effectLst>
            <a:outerShdw blurRad="127000" dist="38100" dir="5400000" sx="103000" sy="103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/>
                </a:solidFill>
                <a:hlinkClick r:id="rId5" action="ppaction://hlinksldjump"/>
              </a:rPr>
              <a:t>Великие открытия 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151" name="Прямоугольник 150">
            <a:hlinkClick r:id="rId6" action="ppaction://hlinksldjump" tooltip="Устройство микроскопа и правила работы с ним"/>
          </p:cNvPr>
          <p:cNvSpPr/>
          <p:nvPr/>
        </p:nvSpPr>
        <p:spPr>
          <a:xfrm>
            <a:off x="1763688" y="0"/>
            <a:ext cx="1800200" cy="49050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  <a:effectLst>
            <a:outerShdw blurRad="127000" dist="38100" dir="5400000" sx="103000" sy="103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 smtClean="0">
                <a:solidFill>
                  <a:schemeClr val="bg1"/>
                </a:solidFill>
                <a:hlinkClick r:id="rId6" action="ppaction://hlinksldjump"/>
              </a:rPr>
              <a:t>Микроскоп</a:t>
            </a:r>
            <a:endParaRPr lang="ru-RU" b="1" u="sng" dirty="0">
              <a:solidFill>
                <a:schemeClr val="bg1"/>
              </a:solidFill>
            </a:endParaRPr>
          </a:p>
        </p:txBody>
      </p:sp>
      <p:sp>
        <p:nvSpPr>
          <p:cNvPr id="17" name="Полилиния 16">
            <a:hlinkClick r:id="rId7" action="ppaction://hlinksldjump"/>
          </p:cNvPr>
          <p:cNvSpPr/>
          <p:nvPr/>
        </p:nvSpPr>
        <p:spPr>
          <a:xfrm>
            <a:off x="5868144" y="3363838"/>
            <a:ext cx="1509948" cy="810569"/>
          </a:xfrm>
          <a:custGeom>
            <a:avLst/>
            <a:gdLst>
              <a:gd name="connsiteX0" fmla="*/ 209884 w 1450474"/>
              <a:gd name="connsiteY0" fmla="*/ 312152 h 811463"/>
              <a:gd name="connsiteX1" fmla="*/ 93579 w 1450474"/>
              <a:gd name="connsiteY1" fmla="*/ 380331 h 811463"/>
              <a:gd name="connsiteX2" fmla="*/ 81547 w 1450474"/>
              <a:gd name="connsiteY2" fmla="*/ 380331 h 811463"/>
              <a:gd name="connsiteX3" fmla="*/ 45453 w 1450474"/>
              <a:gd name="connsiteY3" fmla="*/ 448510 h 811463"/>
              <a:gd name="connsiteX4" fmla="*/ 13368 w 1450474"/>
              <a:gd name="connsiteY4" fmla="*/ 568826 h 811463"/>
              <a:gd name="connsiteX5" fmla="*/ 1337 w 1450474"/>
              <a:gd name="connsiteY5" fmla="*/ 628984 h 811463"/>
              <a:gd name="connsiteX6" fmla="*/ 21389 w 1450474"/>
              <a:gd name="connsiteY6" fmla="*/ 689142 h 811463"/>
              <a:gd name="connsiteX7" fmla="*/ 97589 w 1450474"/>
              <a:gd name="connsiteY7" fmla="*/ 753310 h 811463"/>
              <a:gd name="connsiteX8" fmla="*/ 177800 w 1450474"/>
              <a:gd name="connsiteY8" fmla="*/ 781384 h 811463"/>
              <a:gd name="connsiteX9" fmla="*/ 386347 w 1450474"/>
              <a:gd name="connsiteY9" fmla="*/ 801436 h 811463"/>
              <a:gd name="connsiteX10" fmla="*/ 498642 w 1450474"/>
              <a:gd name="connsiteY10" fmla="*/ 805447 h 811463"/>
              <a:gd name="connsiteX11" fmla="*/ 655053 w 1450474"/>
              <a:gd name="connsiteY11" fmla="*/ 765342 h 811463"/>
              <a:gd name="connsiteX12" fmla="*/ 799432 w 1450474"/>
              <a:gd name="connsiteY12" fmla="*/ 717215 h 811463"/>
              <a:gd name="connsiteX13" fmla="*/ 1052095 w 1450474"/>
              <a:gd name="connsiteY13" fmla="*/ 641015 h 811463"/>
              <a:gd name="connsiteX14" fmla="*/ 1228558 w 1450474"/>
              <a:gd name="connsiteY14" fmla="*/ 520700 h 811463"/>
              <a:gd name="connsiteX15" fmla="*/ 1356895 w 1450474"/>
              <a:gd name="connsiteY15" fmla="*/ 440489 h 811463"/>
              <a:gd name="connsiteX16" fmla="*/ 1413042 w 1450474"/>
              <a:gd name="connsiteY16" fmla="*/ 364289 h 811463"/>
              <a:gd name="connsiteX17" fmla="*/ 1449137 w 1450474"/>
              <a:gd name="connsiteY17" fmla="*/ 231942 h 811463"/>
              <a:gd name="connsiteX18" fmla="*/ 1421063 w 1450474"/>
              <a:gd name="connsiteY18" fmla="*/ 127668 h 811463"/>
              <a:gd name="connsiteX19" fmla="*/ 1332832 w 1450474"/>
              <a:gd name="connsiteY19" fmla="*/ 63500 h 811463"/>
              <a:gd name="connsiteX20" fmla="*/ 1252621 w 1450474"/>
              <a:gd name="connsiteY20" fmla="*/ 35426 h 811463"/>
              <a:gd name="connsiteX21" fmla="*/ 1144337 w 1450474"/>
              <a:gd name="connsiteY21" fmla="*/ 11363 h 811463"/>
              <a:gd name="connsiteX22" fmla="*/ 1040063 w 1450474"/>
              <a:gd name="connsiteY22" fmla="*/ 11363 h 811463"/>
              <a:gd name="connsiteX23" fmla="*/ 979905 w 1450474"/>
              <a:gd name="connsiteY23" fmla="*/ 79542 h 811463"/>
              <a:gd name="connsiteX24" fmla="*/ 711200 w 1450474"/>
              <a:gd name="connsiteY24" fmla="*/ 163763 h 811463"/>
              <a:gd name="connsiteX25" fmla="*/ 695158 w 1450474"/>
              <a:gd name="connsiteY25" fmla="*/ 187826 h 811463"/>
              <a:gd name="connsiteX26" fmla="*/ 675105 w 1450474"/>
              <a:gd name="connsiteY26" fmla="*/ 207879 h 811463"/>
              <a:gd name="connsiteX27" fmla="*/ 570832 w 1450474"/>
              <a:gd name="connsiteY27" fmla="*/ 235952 h 811463"/>
              <a:gd name="connsiteX28" fmla="*/ 414421 w 1450474"/>
              <a:gd name="connsiteY28" fmla="*/ 272047 h 811463"/>
              <a:gd name="connsiteX29" fmla="*/ 266032 w 1450474"/>
              <a:gd name="connsiteY29" fmla="*/ 300121 h 811463"/>
              <a:gd name="connsiteX30" fmla="*/ 209884 w 1450474"/>
              <a:gd name="connsiteY30" fmla="*/ 312152 h 8114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1450474" h="811463">
                <a:moveTo>
                  <a:pt x="209884" y="312152"/>
                </a:moveTo>
                <a:cubicBezTo>
                  <a:pt x="162426" y="340560"/>
                  <a:pt x="114968" y="368968"/>
                  <a:pt x="93579" y="380331"/>
                </a:cubicBezTo>
                <a:cubicBezTo>
                  <a:pt x="72190" y="391694"/>
                  <a:pt x="89568" y="368968"/>
                  <a:pt x="81547" y="380331"/>
                </a:cubicBezTo>
                <a:cubicBezTo>
                  <a:pt x="73526" y="391694"/>
                  <a:pt x="56816" y="417094"/>
                  <a:pt x="45453" y="448510"/>
                </a:cubicBezTo>
                <a:cubicBezTo>
                  <a:pt x="34090" y="479926"/>
                  <a:pt x="20721" y="538747"/>
                  <a:pt x="13368" y="568826"/>
                </a:cubicBezTo>
                <a:cubicBezTo>
                  <a:pt x="6015" y="598905"/>
                  <a:pt x="0" y="608931"/>
                  <a:pt x="1337" y="628984"/>
                </a:cubicBezTo>
                <a:cubicBezTo>
                  <a:pt x="2674" y="649037"/>
                  <a:pt x="5347" y="668421"/>
                  <a:pt x="21389" y="689142"/>
                </a:cubicBezTo>
                <a:cubicBezTo>
                  <a:pt x="37431" y="709863"/>
                  <a:pt x="71521" y="737936"/>
                  <a:pt x="97589" y="753310"/>
                </a:cubicBezTo>
                <a:cubicBezTo>
                  <a:pt x="123657" y="768684"/>
                  <a:pt x="129674" y="773363"/>
                  <a:pt x="177800" y="781384"/>
                </a:cubicBezTo>
                <a:cubicBezTo>
                  <a:pt x="225926" y="789405"/>
                  <a:pt x="332873" y="797425"/>
                  <a:pt x="386347" y="801436"/>
                </a:cubicBezTo>
                <a:cubicBezTo>
                  <a:pt x="439821" y="805447"/>
                  <a:pt x="453858" y="811463"/>
                  <a:pt x="498642" y="805447"/>
                </a:cubicBezTo>
                <a:cubicBezTo>
                  <a:pt x="543426" y="799431"/>
                  <a:pt x="604921" y="780047"/>
                  <a:pt x="655053" y="765342"/>
                </a:cubicBezTo>
                <a:cubicBezTo>
                  <a:pt x="705185" y="750637"/>
                  <a:pt x="733258" y="737936"/>
                  <a:pt x="799432" y="717215"/>
                </a:cubicBezTo>
                <a:cubicBezTo>
                  <a:pt x="865606" y="696494"/>
                  <a:pt x="980574" y="673768"/>
                  <a:pt x="1052095" y="641015"/>
                </a:cubicBezTo>
                <a:cubicBezTo>
                  <a:pt x="1123616" y="608263"/>
                  <a:pt x="1177758" y="554121"/>
                  <a:pt x="1228558" y="520700"/>
                </a:cubicBezTo>
                <a:cubicBezTo>
                  <a:pt x="1279358" y="487279"/>
                  <a:pt x="1326148" y="466557"/>
                  <a:pt x="1356895" y="440489"/>
                </a:cubicBezTo>
                <a:cubicBezTo>
                  <a:pt x="1387642" y="414421"/>
                  <a:pt x="1397668" y="399047"/>
                  <a:pt x="1413042" y="364289"/>
                </a:cubicBezTo>
                <a:cubicBezTo>
                  <a:pt x="1428416" y="329531"/>
                  <a:pt x="1447800" y="271379"/>
                  <a:pt x="1449137" y="231942"/>
                </a:cubicBezTo>
                <a:cubicBezTo>
                  <a:pt x="1450474" y="192505"/>
                  <a:pt x="1440447" y="155742"/>
                  <a:pt x="1421063" y="127668"/>
                </a:cubicBezTo>
                <a:cubicBezTo>
                  <a:pt x="1401679" y="99594"/>
                  <a:pt x="1360906" y="78874"/>
                  <a:pt x="1332832" y="63500"/>
                </a:cubicBezTo>
                <a:cubicBezTo>
                  <a:pt x="1304758" y="48126"/>
                  <a:pt x="1284037" y="44116"/>
                  <a:pt x="1252621" y="35426"/>
                </a:cubicBezTo>
                <a:cubicBezTo>
                  <a:pt x="1221205" y="26736"/>
                  <a:pt x="1179763" y="15373"/>
                  <a:pt x="1144337" y="11363"/>
                </a:cubicBezTo>
                <a:cubicBezTo>
                  <a:pt x="1108911" y="7353"/>
                  <a:pt x="1067468" y="0"/>
                  <a:pt x="1040063" y="11363"/>
                </a:cubicBezTo>
                <a:cubicBezTo>
                  <a:pt x="1012658" y="22726"/>
                  <a:pt x="1034716" y="54142"/>
                  <a:pt x="979905" y="79542"/>
                </a:cubicBezTo>
                <a:cubicBezTo>
                  <a:pt x="925095" y="104942"/>
                  <a:pt x="758658" y="145716"/>
                  <a:pt x="711200" y="163763"/>
                </a:cubicBezTo>
                <a:cubicBezTo>
                  <a:pt x="663742" y="181810"/>
                  <a:pt x="701174" y="180473"/>
                  <a:pt x="695158" y="187826"/>
                </a:cubicBezTo>
                <a:cubicBezTo>
                  <a:pt x="689142" y="195179"/>
                  <a:pt x="695826" y="199858"/>
                  <a:pt x="675105" y="207879"/>
                </a:cubicBezTo>
                <a:cubicBezTo>
                  <a:pt x="654384" y="215900"/>
                  <a:pt x="614279" y="225257"/>
                  <a:pt x="570832" y="235952"/>
                </a:cubicBezTo>
                <a:cubicBezTo>
                  <a:pt x="527385" y="246647"/>
                  <a:pt x="465221" y="261352"/>
                  <a:pt x="414421" y="272047"/>
                </a:cubicBezTo>
                <a:cubicBezTo>
                  <a:pt x="363621" y="282742"/>
                  <a:pt x="266032" y="300121"/>
                  <a:pt x="266032" y="300121"/>
                </a:cubicBezTo>
                <a:lnTo>
                  <a:pt x="209884" y="312152"/>
                </a:lnTo>
                <a:close/>
              </a:path>
            </a:pathLst>
          </a:custGeom>
          <a:noFill/>
          <a:ln w="279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олилиния 18">
            <a:hlinkClick r:id="rId7" action="ppaction://hlinksldjump"/>
          </p:cNvPr>
          <p:cNvSpPr/>
          <p:nvPr/>
        </p:nvSpPr>
        <p:spPr>
          <a:xfrm>
            <a:off x="6048164" y="3507854"/>
            <a:ext cx="1088321" cy="444248"/>
          </a:xfrm>
          <a:custGeom>
            <a:avLst/>
            <a:gdLst>
              <a:gd name="connsiteX0" fmla="*/ 627105 w 1109019"/>
              <a:gd name="connsiteY0" fmla="*/ 51486 h 426307"/>
              <a:gd name="connsiteX1" fmla="*/ 645640 w 1109019"/>
              <a:gd name="connsiteY1" fmla="*/ 2059 h 426307"/>
              <a:gd name="connsiteX2" fmla="*/ 478824 w 1109019"/>
              <a:gd name="connsiteY2" fmla="*/ 39129 h 426307"/>
              <a:gd name="connsiteX3" fmla="*/ 361435 w 1109019"/>
              <a:gd name="connsiteY3" fmla="*/ 113270 h 426307"/>
              <a:gd name="connsiteX4" fmla="*/ 256402 w 1109019"/>
              <a:gd name="connsiteY4" fmla="*/ 137983 h 426307"/>
              <a:gd name="connsiteX5" fmla="*/ 114300 w 1109019"/>
              <a:gd name="connsiteY5" fmla="*/ 162697 h 426307"/>
              <a:gd name="connsiteX6" fmla="*/ 40159 w 1109019"/>
              <a:gd name="connsiteY6" fmla="*/ 199767 h 426307"/>
              <a:gd name="connsiteX7" fmla="*/ 3089 w 1109019"/>
              <a:gd name="connsiteY7" fmla="*/ 304800 h 426307"/>
              <a:gd name="connsiteX8" fmla="*/ 58694 w 1109019"/>
              <a:gd name="connsiteY8" fmla="*/ 354227 h 426307"/>
              <a:gd name="connsiteX9" fmla="*/ 151370 w 1109019"/>
              <a:gd name="connsiteY9" fmla="*/ 416010 h 426307"/>
              <a:gd name="connsiteX10" fmla="*/ 250224 w 1109019"/>
              <a:gd name="connsiteY10" fmla="*/ 416010 h 426307"/>
              <a:gd name="connsiteX11" fmla="*/ 305829 w 1109019"/>
              <a:gd name="connsiteY11" fmla="*/ 416010 h 426307"/>
              <a:gd name="connsiteX12" fmla="*/ 447932 w 1109019"/>
              <a:gd name="connsiteY12" fmla="*/ 397475 h 426307"/>
              <a:gd name="connsiteX13" fmla="*/ 664175 w 1109019"/>
              <a:gd name="connsiteY13" fmla="*/ 323335 h 426307"/>
              <a:gd name="connsiteX14" fmla="*/ 707424 w 1109019"/>
              <a:gd name="connsiteY14" fmla="*/ 317156 h 426307"/>
              <a:gd name="connsiteX15" fmla="*/ 861883 w 1109019"/>
              <a:gd name="connsiteY15" fmla="*/ 280086 h 426307"/>
              <a:gd name="connsiteX16" fmla="*/ 936024 w 1109019"/>
              <a:gd name="connsiteY16" fmla="*/ 212124 h 426307"/>
              <a:gd name="connsiteX17" fmla="*/ 973094 w 1109019"/>
              <a:gd name="connsiteY17" fmla="*/ 187410 h 426307"/>
              <a:gd name="connsiteX18" fmla="*/ 1016343 w 1109019"/>
              <a:gd name="connsiteY18" fmla="*/ 137983 h 426307"/>
              <a:gd name="connsiteX19" fmla="*/ 1065770 w 1109019"/>
              <a:gd name="connsiteY19" fmla="*/ 82378 h 426307"/>
              <a:gd name="connsiteX20" fmla="*/ 1109019 w 1109019"/>
              <a:gd name="connsiteY20" fmla="*/ 51486 h 4263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1109019" h="426307">
                <a:moveTo>
                  <a:pt x="627105" y="51486"/>
                </a:moveTo>
                <a:cubicBezTo>
                  <a:pt x="648729" y="27802"/>
                  <a:pt x="670353" y="4118"/>
                  <a:pt x="645640" y="2059"/>
                </a:cubicBezTo>
                <a:cubicBezTo>
                  <a:pt x="620927" y="0"/>
                  <a:pt x="526191" y="20594"/>
                  <a:pt x="478824" y="39129"/>
                </a:cubicBezTo>
                <a:cubicBezTo>
                  <a:pt x="431457" y="57664"/>
                  <a:pt x="398505" y="96794"/>
                  <a:pt x="361435" y="113270"/>
                </a:cubicBezTo>
                <a:cubicBezTo>
                  <a:pt x="324365" y="129746"/>
                  <a:pt x="297591" y="129745"/>
                  <a:pt x="256402" y="137983"/>
                </a:cubicBezTo>
                <a:cubicBezTo>
                  <a:pt x="215213" y="146221"/>
                  <a:pt x="150341" y="152400"/>
                  <a:pt x="114300" y="162697"/>
                </a:cubicBezTo>
                <a:cubicBezTo>
                  <a:pt x="78260" y="172994"/>
                  <a:pt x="58694" y="176083"/>
                  <a:pt x="40159" y="199767"/>
                </a:cubicBezTo>
                <a:cubicBezTo>
                  <a:pt x="21624" y="223451"/>
                  <a:pt x="0" y="279057"/>
                  <a:pt x="3089" y="304800"/>
                </a:cubicBezTo>
                <a:cubicBezTo>
                  <a:pt x="6178" y="330543"/>
                  <a:pt x="33981" y="335692"/>
                  <a:pt x="58694" y="354227"/>
                </a:cubicBezTo>
                <a:cubicBezTo>
                  <a:pt x="83407" y="372762"/>
                  <a:pt x="119448" y="405713"/>
                  <a:pt x="151370" y="416010"/>
                </a:cubicBezTo>
                <a:cubicBezTo>
                  <a:pt x="183292" y="426307"/>
                  <a:pt x="250224" y="416010"/>
                  <a:pt x="250224" y="416010"/>
                </a:cubicBezTo>
                <a:cubicBezTo>
                  <a:pt x="275967" y="416010"/>
                  <a:pt x="272878" y="419099"/>
                  <a:pt x="305829" y="416010"/>
                </a:cubicBezTo>
                <a:cubicBezTo>
                  <a:pt x="338780" y="412921"/>
                  <a:pt x="388208" y="412921"/>
                  <a:pt x="447932" y="397475"/>
                </a:cubicBezTo>
                <a:cubicBezTo>
                  <a:pt x="507656" y="382029"/>
                  <a:pt x="620926" y="336722"/>
                  <a:pt x="664175" y="323335"/>
                </a:cubicBezTo>
                <a:cubicBezTo>
                  <a:pt x="707424" y="309949"/>
                  <a:pt x="674473" y="324364"/>
                  <a:pt x="707424" y="317156"/>
                </a:cubicBezTo>
                <a:cubicBezTo>
                  <a:pt x="740375" y="309948"/>
                  <a:pt x="823783" y="297591"/>
                  <a:pt x="861883" y="280086"/>
                </a:cubicBezTo>
                <a:cubicBezTo>
                  <a:pt x="899983" y="262581"/>
                  <a:pt x="917489" y="227570"/>
                  <a:pt x="936024" y="212124"/>
                </a:cubicBezTo>
                <a:cubicBezTo>
                  <a:pt x="954559" y="196678"/>
                  <a:pt x="959708" y="199767"/>
                  <a:pt x="973094" y="187410"/>
                </a:cubicBezTo>
                <a:cubicBezTo>
                  <a:pt x="986480" y="175053"/>
                  <a:pt x="1016343" y="137983"/>
                  <a:pt x="1016343" y="137983"/>
                </a:cubicBezTo>
                <a:cubicBezTo>
                  <a:pt x="1031789" y="120478"/>
                  <a:pt x="1050324" y="96794"/>
                  <a:pt x="1065770" y="82378"/>
                </a:cubicBezTo>
                <a:cubicBezTo>
                  <a:pt x="1081216" y="67962"/>
                  <a:pt x="1109019" y="51486"/>
                  <a:pt x="1109019" y="51486"/>
                </a:cubicBezTo>
              </a:path>
            </a:pathLst>
          </a:custGeom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олилиния 19">
            <a:hlinkClick r:id="rId7" action="ppaction://hlinksldjump"/>
          </p:cNvPr>
          <p:cNvSpPr/>
          <p:nvPr/>
        </p:nvSpPr>
        <p:spPr>
          <a:xfrm>
            <a:off x="6192180" y="3507854"/>
            <a:ext cx="808338" cy="395416"/>
          </a:xfrm>
          <a:custGeom>
            <a:avLst/>
            <a:gdLst>
              <a:gd name="connsiteX0" fmla="*/ 299651 w 808338"/>
              <a:gd name="connsiteY0" fmla="*/ 198737 h 395416"/>
              <a:gd name="connsiteX1" fmla="*/ 188441 w 808338"/>
              <a:gd name="connsiteY1" fmla="*/ 204916 h 395416"/>
              <a:gd name="connsiteX2" fmla="*/ 3089 w 808338"/>
              <a:gd name="connsiteY2" fmla="*/ 340840 h 395416"/>
              <a:gd name="connsiteX3" fmla="*/ 169905 w 808338"/>
              <a:gd name="connsiteY3" fmla="*/ 390267 h 395416"/>
              <a:gd name="connsiteX4" fmla="*/ 324365 w 808338"/>
              <a:gd name="connsiteY4" fmla="*/ 371732 h 395416"/>
              <a:gd name="connsiteX5" fmla="*/ 478824 w 808338"/>
              <a:gd name="connsiteY5" fmla="*/ 328483 h 395416"/>
              <a:gd name="connsiteX6" fmla="*/ 633284 w 808338"/>
              <a:gd name="connsiteY6" fmla="*/ 248164 h 395416"/>
              <a:gd name="connsiteX7" fmla="*/ 719781 w 808338"/>
              <a:gd name="connsiteY7" fmla="*/ 155488 h 395416"/>
              <a:gd name="connsiteX8" fmla="*/ 800100 w 808338"/>
              <a:gd name="connsiteY8" fmla="*/ 87526 h 395416"/>
              <a:gd name="connsiteX9" fmla="*/ 670354 w 808338"/>
              <a:gd name="connsiteY9" fmla="*/ 13386 h 395416"/>
              <a:gd name="connsiteX10" fmla="*/ 590035 w 808338"/>
              <a:gd name="connsiteY10" fmla="*/ 13386 h 395416"/>
              <a:gd name="connsiteX11" fmla="*/ 454111 w 808338"/>
              <a:gd name="connsiteY11" fmla="*/ 93705 h 395416"/>
              <a:gd name="connsiteX12" fmla="*/ 305830 w 808338"/>
              <a:gd name="connsiteY12" fmla="*/ 136953 h 395416"/>
              <a:gd name="connsiteX13" fmla="*/ 299651 w 808338"/>
              <a:gd name="connsiteY13" fmla="*/ 198737 h 3954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808338" h="395416">
                <a:moveTo>
                  <a:pt x="299651" y="198737"/>
                </a:moveTo>
                <a:cubicBezTo>
                  <a:pt x="280086" y="210064"/>
                  <a:pt x="237868" y="181232"/>
                  <a:pt x="188441" y="204916"/>
                </a:cubicBezTo>
                <a:cubicBezTo>
                  <a:pt x="139014" y="228600"/>
                  <a:pt x="6178" y="309948"/>
                  <a:pt x="3089" y="340840"/>
                </a:cubicBezTo>
                <a:cubicBezTo>
                  <a:pt x="0" y="371732"/>
                  <a:pt x="116359" y="385118"/>
                  <a:pt x="169905" y="390267"/>
                </a:cubicBezTo>
                <a:cubicBezTo>
                  <a:pt x="223451" y="395416"/>
                  <a:pt x="272879" y="382029"/>
                  <a:pt x="324365" y="371732"/>
                </a:cubicBezTo>
                <a:cubicBezTo>
                  <a:pt x="375852" y="361435"/>
                  <a:pt x="427338" y="349078"/>
                  <a:pt x="478824" y="328483"/>
                </a:cubicBezTo>
                <a:cubicBezTo>
                  <a:pt x="530310" y="307888"/>
                  <a:pt x="593125" y="276996"/>
                  <a:pt x="633284" y="248164"/>
                </a:cubicBezTo>
                <a:cubicBezTo>
                  <a:pt x="673443" y="219332"/>
                  <a:pt x="691978" y="182261"/>
                  <a:pt x="719781" y="155488"/>
                </a:cubicBezTo>
                <a:cubicBezTo>
                  <a:pt x="747584" y="128715"/>
                  <a:pt x="808338" y="111210"/>
                  <a:pt x="800100" y="87526"/>
                </a:cubicBezTo>
                <a:cubicBezTo>
                  <a:pt x="791862" y="63842"/>
                  <a:pt x="705365" y="25743"/>
                  <a:pt x="670354" y="13386"/>
                </a:cubicBezTo>
                <a:cubicBezTo>
                  <a:pt x="635343" y="1029"/>
                  <a:pt x="626076" y="0"/>
                  <a:pt x="590035" y="13386"/>
                </a:cubicBezTo>
                <a:cubicBezTo>
                  <a:pt x="553995" y="26773"/>
                  <a:pt x="501478" y="73111"/>
                  <a:pt x="454111" y="93705"/>
                </a:cubicBezTo>
                <a:cubicBezTo>
                  <a:pt x="406744" y="114299"/>
                  <a:pt x="337752" y="123567"/>
                  <a:pt x="305830" y="136953"/>
                </a:cubicBezTo>
                <a:cubicBezTo>
                  <a:pt x="273908" y="150339"/>
                  <a:pt x="319216" y="187410"/>
                  <a:pt x="299651" y="198737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олилиния 20">
            <a:hlinkClick r:id="rId7" action="ppaction://hlinksldjump"/>
          </p:cNvPr>
          <p:cNvSpPr/>
          <p:nvPr/>
        </p:nvSpPr>
        <p:spPr>
          <a:xfrm>
            <a:off x="6336196" y="3543858"/>
            <a:ext cx="619898" cy="301711"/>
          </a:xfrm>
          <a:custGeom>
            <a:avLst/>
            <a:gdLst>
              <a:gd name="connsiteX0" fmla="*/ 246106 w 619898"/>
              <a:gd name="connsiteY0" fmla="*/ 143133 h 301711"/>
              <a:gd name="connsiteX1" fmla="*/ 66933 w 619898"/>
              <a:gd name="connsiteY1" fmla="*/ 155490 h 301711"/>
              <a:gd name="connsiteX2" fmla="*/ 5149 w 619898"/>
              <a:gd name="connsiteY2" fmla="*/ 223452 h 301711"/>
              <a:gd name="connsiteX3" fmla="*/ 97825 w 619898"/>
              <a:gd name="connsiteY3" fmla="*/ 285236 h 301711"/>
              <a:gd name="connsiteX4" fmla="*/ 258463 w 619898"/>
              <a:gd name="connsiteY4" fmla="*/ 297592 h 301711"/>
              <a:gd name="connsiteX5" fmla="*/ 400565 w 619898"/>
              <a:gd name="connsiteY5" fmla="*/ 260522 h 301711"/>
              <a:gd name="connsiteX6" fmla="*/ 511776 w 619898"/>
              <a:gd name="connsiteY6" fmla="*/ 186382 h 301711"/>
              <a:gd name="connsiteX7" fmla="*/ 585917 w 619898"/>
              <a:gd name="connsiteY7" fmla="*/ 106063 h 301711"/>
              <a:gd name="connsiteX8" fmla="*/ 610630 w 619898"/>
              <a:gd name="connsiteY8" fmla="*/ 25744 h 301711"/>
              <a:gd name="connsiteX9" fmla="*/ 530311 w 619898"/>
              <a:gd name="connsiteY9" fmla="*/ 1030 h 301711"/>
              <a:gd name="connsiteX10" fmla="*/ 449992 w 619898"/>
              <a:gd name="connsiteY10" fmla="*/ 19565 h 301711"/>
              <a:gd name="connsiteX11" fmla="*/ 332603 w 619898"/>
              <a:gd name="connsiteY11" fmla="*/ 68992 h 301711"/>
              <a:gd name="connsiteX12" fmla="*/ 270819 w 619898"/>
              <a:gd name="connsiteY12" fmla="*/ 75171 h 301711"/>
              <a:gd name="connsiteX13" fmla="*/ 178144 w 619898"/>
              <a:gd name="connsiteY13" fmla="*/ 118420 h 301711"/>
              <a:gd name="connsiteX14" fmla="*/ 122538 w 619898"/>
              <a:gd name="connsiteY14" fmla="*/ 155490 h 301711"/>
              <a:gd name="connsiteX15" fmla="*/ 171965 w 619898"/>
              <a:gd name="connsiteY15" fmla="*/ 155490 h 301711"/>
              <a:gd name="connsiteX16" fmla="*/ 215214 w 619898"/>
              <a:gd name="connsiteY16" fmla="*/ 186382 h 3017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9898" h="301711">
                <a:moveTo>
                  <a:pt x="246106" y="143133"/>
                </a:moveTo>
                <a:cubicBezTo>
                  <a:pt x="176599" y="142618"/>
                  <a:pt x="107093" y="142104"/>
                  <a:pt x="66933" y="155490"/>
                </a:cubicBezTo>
                <a:cubicBezTo>
                  <a:pt x="26774" y="168877"/>
                  <a:pt x="0" y="201828"/>
                  <a:pt x="5149" y="223452"/>
                </a:cubicBezTo>
                <a:cubicBezTo>
                  <a:pt x="10298" y="245076"/>
                  <a:pt x="55606" y="272879"/>
                  <a:pt x="97825" y="285236"/>
                </a:cubicBezTo>
                <a:cubicBezTo>
                  <a:pt x="140044" y="297593"/>
                  <a:pt x="208006" y="301711"/>
                  <a:pt x="258463" y="297592"/>
                </a:cubicBezTo>
                <a:cubicBezTo>
                  <a:pt x="308920" y="293473"/>
                  <a:pt x="358346" y="279057"/>
                  <a:pt x="400565" y="260522"/>
                </a:cubicBezTo>
                <a:cubicBezTo>
                  <a:pt x="442784" y="241987"/>
                  <a:pt x="480884" y="212125"/>
                  <a:pt x="511776" y="186382"/>
                </a:cubicBezTo>
                <a:cubicBezTo>
                  <a:pt x="542668" y="160639"/>
                  <a:pt x="569441" y="132836"/>
                  <a:pt x="585917" y="106063"/>
                </a:cubicBezTo>
                <a:cubicBezTo>
                  <a:pt x="602393" y="79290"/>
                  <a:pt x="619898" y="43249"/>
                  <a:pt x="610630" y="25744"/>
                </a:cubicBezTo>
                <a:cubicBezTo>
                  <a:pt x="601362" y="8239"/>
                  <a:pt x="557084" y="2060"/>
                  <a:pt x="530311" y="1030"/>
                </a:cubicBezTo>
                <a:cubicBezTo>
                  <a:pt x="503538" y="0"/>
                  <a:pt x="482943" y="8238"/>
                  <a:pt x="449992" y="19565"/>
                </a:cubicBezTo>
                <a:cubicBezTo>
                  <a:pt x="417041" y="30892"/>
                  <a:pt x="362465" y="59724"/>
                  <a:pt x="332603" y="68992"/>
                </a:cubicBezTo>
                <a:cubicBezTo>
                  <a:pt x="302741" y="78260"/>
                  <a:pt x="296562" y="66933"/>
                  <a:pt x="270819" y="75171"/>
                </a:cubicBezTo>
                <a:cubicBezTo>
                  <a:pt x="245076" y="83409"/>
                  <a:pt x="202857" y="105034"/>
                  <a:pt x="178144" y="118420"/>
                </a:cubicBezTo>
                <a:cubicBezTo>
                  <a:pt x="153431" y="131806"/>
                  <a:pt x="123568" y="149312"/>
                  <a:pt x="122538" y="155490"/>
                </a:cubicBezTo>
                <a:cubicBezTo>
                  <a:pt x="121508" y="161668"/>
                  <a:pt x="156519" y="150341"/>
                  <a:pt x="171965" y="155490"/>
                </a:cubicBezTo>
                <a:cubicBezTo>
                  <a:pt x="187411" y="160639"/>
                  <a:pt x="201312" y="173510"/>
                  <a:pt x="215214" y="186382"/>
                </a:cubicBezTo>
              </a:path>
            </a:pathLst>
          </a:custGeom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олилиния 21"/>
          <p:cNvSpPr/>
          <p:nvPr/>
        </p:nvSpPr>
        <p:spPr>
          <a:xfrm>
            <a:off x="6048164" y="3399842"/>
            <a:ext cx="1234646" cy="668294"/>
          </a:xfrm>
          <a:custGeom>
            <a:avLst/>
            <a:gdLst>
              <a:gd name="connsiteX0" fmla="*/ 560173 w 1234646"/>
              <a:gd name="connsiteY0" fmla="*/ 187410 h 668294"/>
              <a:gd name="connsiteX1" fmla="*/ 442784 w 1234646"/>
              <a:gd name="connsiteY1" fmla="*/ 255372 h 668294"/>
              <a:gd name="connsiteX2" fmla="*/ 325394 w 1234646"/>
              <a:gd name="connsiteY2" fmla="*/ 286264 h 668294"/>
              <a:gd name="connsiteX3" fmla="*/ 84438 w 1234646"/>
              <a:gd name="connsiteY3" fmla="*/ 360405 h 668294"/>
              <a:gd name="connsiteX4" fmla="*/ 22654 w 1234646"/>
              <a:gd name="connsiteY4" fmla="*/ 391296 h 668294"/>
              <a:gd name="connsiteX5" fmla="*/ 4119 w 1234646"/>
              <a:gd name="connsiteY5" fmla="*/ 514864 h 668294"/>
              <a:gd name="connsiteX6" fmla="*/ 47367 w 1234646"/>
              <a:gd name="connsiteY6" fmla="*/ 607540 h 668294"/>
              <a:gd name="connsiteX7" fmla="*/ 90616 w 1234646"/>
              <a:gd name="connsiteY7" fmla="*/ 644610 h 668294"/>
              <a:gd name="connsiteX8" fmla="*/ 189470 w 1234646"/>
              <a:gd name="connsiteY8" fmla="*/ 656967 h 668294"/>
              <a:gd name="connsiteX9" fmla="*/ 374821 w 1234646"/>
              <a:gd name="connsiteY9" fmla="*/ 656967 h 668294"/>
              <a:gd name="connsiteX10" fmla="*/ 566351 w 1234646"/>
              <a:gd name="connsiteY10" fmla="*/ 589005 h 668294"/>
              <a:gd name="connsiteX11" fmla="*/ 757881 w 1234646"/>
              <a:gd name="connsiteY11" fmla="*/ 527221 h 668294"/>
              <a:gd name="connsiteX12" fmla="*/ 980303 w 1234646"/>
              <a:gd name="connsiteY12" fmla="*/ 440723 h 668294"/>
              <a:gd name="connsiteX13" fmla="*/ 1085335 w 1234646"/>
              <a:gd name="connsiteY13" fmla="*/ 366583 h 668294"/>
              <a:gd name="connsiteX14" fmla="*/ 1196546 w 1234646"/>
              <a:gd name="connsiteY14" fmla="*/ 292442 h 668294"/>
              <a:gd name="connsiteX15" fmla="*/ 1233616 w 1234646"/>
              <a:gd name="connsiteY15" fmla="*/ 193588 h 668294"/>
              <a:gd name="connsiteX16" fmla="*/ 1202724 w 1234646"/>
              <a:gd name="connsiteY16" fmla="*/ 94734 h 668294"/>
              <a:gd name="connsiteX17" fmla="*/ 1128584 w 1234646"/>
              <a:gd name="connsiteY17" fmla="*/ 26772 h 668294"/>
              <a:gd name="connsiteX18" fmla="*/ 998838 w 1234646"/>
              <a:gd name="connsiteY18" fmla="*/ 2059 h 668294"/>
              <a:gd name="connsiteX19" fmla="*/ 850557 w 1234646"/>
              <a:gd name="connsiteY19" fmla="*/ 39129 h 668294"/>
              <a:gd name="connsiteX20" fmla="*/ 739346 w 1234646"/>
              <a:gd name="connsiteY20" fmla="*/ 125626 h 668294"/>
              <a:gd name="connsiteX21" fmla="*/ 640492 w 1234646"/>
              <a:gd name="connsiteY21" fmla="*/ 168875 h 668294"/>
              <a:gd name="connsiteX22" fmla="*/ 560173 w 1234646"/>
              <a:gd name="connsiteY22" fmla="*/ 187410 h 6682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1234646" h="668294">
                <a:moveTo>
                  <a:pt x="560173" y="187410"/>
                </a:moveTo>
                <a:cubicBezTo>
                  <a:pt x="527222" y="201826"/>
                  <a:pt x="481914" y="238896"/>
                  <a:pt x="442784" y="255372"/>
                </a:cubicBezTo>
                <a:cubicBezTo>
                  <a:pt x="403654" y="271848"/>
                  <a:pt x="385118" y="268759"/>
                  <a:pt x="325394" y="286264"/>
                </a:cubicBezTo>
                <a:cubicBezTo>
                  <a:pt x="265670" y="303769"/>
                  <a:pt x="134895" y="342900"/>
                  <a:pt x="84438" y="360405"/>
                </a:cubicBezTo>
                <a:cubicBezTo>
                  <a:pt x="33981" y="377910"/>
                  <a:pt x="36040" y="365553"/>
                  <a:pt x="22654" y="391296"/>
                </a:cubicBezTo>
                <a:cubicBezTo>
                  <a:pt x="9268" y="417039"/>
                  <a:pt x="0" y="478823"/>
                  <a:pt x="4119" y="514864"/>
                </a:cubicBezTo>
                <a:cubicBezTo>
                  <a:pt x="8238" y="550905"/>
                  <a:pt x="32951" y="585916"/>
                  <a:pt x="47367" y="607540"/>
                </a:cubicBezTo>
                <a:cubicBezTo>
                  <a:pt x="61783" y="629164"/>
                  <a:pt x="66932" y="636372"/>
                  <a:pt x="90616" y="644610"/>
                </a:cubicBezTo>
                <a:cubicBezTo>
                  <a:pt x="114300" y="652848"/>
                  <a:pt x="142103" y="654908"/>
                  <a:pt x="189470" y="656967"/>
                </a:cubicBezTo>
                <a:cubicBezTo>
                  <a:pt x="236837" y="659026"/>
                  <a:pt x="312008" y="668294"/>
                  <a:pt x="374821" y="656967"/>
                </a:cubicBezTo>
                <a:cubicBezTo>
                  <a:pt x="437634" y="645640"/>
                  <a:pt x="502508" y="610629"/>
                  <a:pt x="566351" y="589005"/>
                </a:cubicBezTo>
                <a:cubicBezTo>
                  <a:pt x="630194" y="567381"/>
                  <a:pt x="688889" y="551935"/>
                  <a:pt x="757881" y="527221"/>
                </a:cubicBezTo>
                <a:cubicBezTo>
                  <a:pt x="826873" y="502507"/>
                  <a:pt x="925727" y="467496"/>
                  <a:pt x="980303" y="440723"/>
                </a:cubicBezTo>
                <a:cubicBezTo>
                  <a:pt x="1034879" y="413950"/>
                  <a:pt x="1049295" y="391296"/>
                  <a:pt x="1085335" y="366583"/>
                </a:cubicBezTo>
                <a:cubicBezTo>
                  <a:pt x="1121375" y="341870"/>
                  <a:pt x="1171833" y="321274"/>
                  <a:pt x="1196546" y="292442"/>
                </a:cubicBezTo>
                <a:cubicBezTo>
                  <a:pt x="1221259" y="263610"/>
                  <a:pt x="1232586" y="226539"/>
                  <a:pt x="1233616" y="193588"/>
                </a:cubicBezTo>
                <a:cubicBezTo>
                  <a:pt x="1234646" y="160637"/>
                  <a:pt x="1220229" y="122537"/>
                  <a:pt x="1202724" y="94734"/>
                </a:cubicBezTo>
                <a:cubicBezTo>
                  <a:pt x="1185219" y="66931"/>
                  <a:pt x="1162565" y="42218"/>
                  <a:pt x="1128584" y="26772"/>
                </a:cubicBezTo>
                <a:cubicBezTo>
                  <a:pt x="1094603" y="11326"/>
                  <a:pt x="1045176" y="0"/>
                  <a:pt x="998838" y="2059"/>
                </a:cubicBezTo>
                <a:cubicBezTo>
                  <a:pt x="952500" y="4118"/>
                  <a:pt x="893806" y="18535"/>
                  <a:pt x="850557" y="39129"/>
                </a:cubicBezTo>
                <a:cubicBezTo>
                  <a:pt x="807308" y="59724"/>
                  <a:pt x="774357" y="104002"/>
                  <a:pt x="739346" y="125626"/>
                </a:cubicBezTo>
                <a:cubicBezTo>
                  <a:pt x="704335" y="147250"/>
                  <a:pt x="667265" y="155489"/>
                  <a:pt x="640492" y="168875"/>
                </a:cubicBezTo>
                <a:cubicBezTo>
                  <a:pt x="613719" y="182261"/>
                  <a:pt x="593124" y="172994"/>
                  <a:pt x="560173" y="187410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Полилиния 22">
            <a:hlinkClick r:id="rId7" action="ppaction://hlinksldjump"/>
          </p:cNvPr>
          <p:cNvSpPr/>
          <p:nvPr/>
        </p:nvSpPr>
        <p:spPr>
          <a:xfrm>
            <a:off x="6048164" y="3435846"/>
            <a:ext cx="1166683" cy="637402"/>
          </a:xfrm>
          <a:custGeom>
            <a:avLst/>
            <a:gdLst>
              <a:gd name="connsiteX0" fmla="*/ 80318 w 1166683"/>
              <a:gd name="connsiteY0" fmla="*/ 377911 h 637402"/>
              <a:gd name="connsiteX1" fmla="*/ 166816 w 1166683"/>
              <a:gd name="connsiteY1" fmla="*/ 427338 h 637402"/>
              <a:gd name="connsiteX2" fmla="*/ 105032 w 1166683"/>
              <a:gd name="connsiteY2" fmla="*/ 532370 h 637402"/>
              <a:gd name="connsiteX3" fmla="*/ 142102 w 1166683"/>
              <a:gd name="connsiteY3" fmla="*/ 575619 h 637402"/>
              <a:gd name="connsiteX4" fmla="*/ 259491 w 1166683"/>
              <a:gd name="connsiteY4" fmla="*/ 581797 h 637402"/>
              <a:gd name="connsiteX5" fmla="*/ 407772 w 1166683"/>
              <a:gd name="connsiteY5" fmla="*/ 569440 h 637402"/>
              <a:gd name="connsiteX6" fmla="*/ 518983 w 1166683"/>
              <a:gd name="connsiteY6" fmla="*/ 526192 h 637402"/>
              <a:gd name="connsiteX7" fmla="*/ 642551 w 1166683"/>
              <a:gd name="connsiteY7" fmla="*/ 513835 h 637402"/>
              <a:gd name="connsiteX8" fmla="*/ 803189 w 1166683"/>
              <a:gd name="connsiteY8" fmla="*/ 470586 h 637402"/>
              <a:gd name="connsiteX9" fmla="*/ 889686 w 1166683"/>
              <a:gd name="connsiteY9" fmla="*/ 439694 h 637402"/>
              <a:gd name="connsiteX10" fmla="*/ 951470 w 1166683"/>
              <a:gd name="connsiteY10" fmla="*/ 396446 h 637402"/>
              <a:gd name="connsiteX11" fmla="*/ 1050324 w 1166683"/>
              <a:gd name="connsiteY11" fmla="*/ 309949 h 637402"/>
              <a:gd name="connsiteX12" fmla="*/ 1068859 w 1166683"/>
              <a:gd name="connsiteY12" fmla="*/ 248165 h 637402"/>
              <a:gd name="connsiteX13" fmla="*/ 1093572 w 1166683"/>
              <a:gd name="connsiteY13" fmla="*/ 186381 h 637402"/>
              <a:gd name="connsiteX14" fmla="*/ 1075037 w 1166683"/>
              <a:gd name="connsiteY14" fmla="*/ 62813 h 637402"/>
              <a:gd name="connsiteX15" fmla="*/ 976183 w 1166683"/>
              <a:gd name="connsiteY15" fmla="*/ 68992 h 637402"/>
              <a:gd name="connsiteX16" fmla="*/ 889686 w 1166683"/>
              <a:gd name="connsiteY16" fmla="*/ 118419 h 637402"/>
              <a:gd name="connsiteX17" fmla="*/ 766118 w 1166683"/>
              <a:gd name="connsiteY17" fmla="*/ 155489 h 637402"/>
              <a:gd name="connsiteX18" fmla="*/ 562232 w 1166683"/>
              <a:gd name="connsiteY18" fmla="*/ 204916 h 637402"/>
              <a:gd name="connsiteX19" fmla="*/ 290383 w 1166683"/>
              <a:gd name="connsiteY19" fmla="*/ 279057 h 637402"/>
              <a:gd name="connsiteX20" fmla="*/ 216243 w 1166683"/>
              <a:gd name="connsiteY20" fmla="*/ 303770 h 637402"/>
              <a:gd name="connsiteX21" fmla="*/ 148281 w 1166683"/>
              <a:gd name="connsiteY21" fmla="*/ 371732 h 637402"/>
              <a:gd name="connsiteX22" fmla="*/ 129745 w 1166683"/>
              <a:gd name="connsiteY22" fmla="*/ 408803 h 637402"/>
              <a:gd name="connsiteX23" fmla="*/ 117389 w 1166683"/>
              <a:gd name="connsiteY23" fmla="*/ 458230 h 637402"/>
              <a:gd name="connsiteX24" fmla="*/ 160637 w 1166683"/>
              <a:gd name="connsiteY24" fmla="*/ 489121 h 637402"/>
              <a:gd name="connsiteX25" fmla="*/ 24713 w 1166683"/>
              <a:gd name="connsiteY25" fmla="*/ 495300 h 637402"/>
              <a:gd name="connsiteX26" fmla="*/ 12356 w 1166683"/>
              <a:gd name="connsiteY26" fmla="*/ 581797 h 637402"/>
              <a:gd name="connsiteX27" fmla="*/ 61783 w 1166683"/>
              <a:gd name="connsiteY27" fmla="*/ 618867 h 637402"/>
              <a:gd name="connsiteX28" fmla="*/ 166816 w 1166683"/>
              <a:gd name="connsiteY28" fmla="*/ 631224 h 637402"/>
              <a:gd name="connsiteX29" fmla="*/ 327454 w 1166683"/>
              <a:gd name="connsiteY29" fmla="*/ 631224 h 637402"/>
              <a:gd name="connsiteX30" fmla="*/ 593124 w 1166683"/>
              <a:gd name="connsiteY30" fmla="*/ 594154 h 637402"/>
              <a:gd name="connsiteX31" fmla="*/ 790832 w 1166683"/>
              <a:gd name="connsiteY31" fmla="*/ 526192 h 637402"/>
              <a:gd name="connsiteX32" fmla="*/ 963827 w 1166683"/>
              <a:gd name="connsiteY32" fmla="*/ 427338 h 637402"/>
              <a:gd name="connsiteX33" fmla="*/ 1031789 w 1166683"/>
              <a:gd name="connsiteY33" fmla="*/ 390267 h 637402"/>
              <a:gd name="connsiteX34" fmla="*/ 1087394 w 1166683"/>
              <a:gd name="connsiteY34" fmla="*/ 359376 h 637402"/>
              <a:gd name="connsiteX35" fmla="*/ 1155356 w 1166683"/>
              <a:gd name="connsiteY35" fmla="*/ 229630 h 637402"/>
              <a:gd name="connsiteX36" fmla="*/ 1155356 w 1166683"/>
              <a:gd name="connsiteY36" fmla="*/ 130776 h 637402"/>
              <a:gd name="connsiteX37" fmla="*/ 1118286 w 1166683"/>
              <a:gd name="connsiteY37" fmla="*/ 25743 h 637402"/>
              <a:gd name="connsiteX38" fmla="*/ 1007075 w 1166683"/>
              <a:gd name="connsiteY38" fmla="*/ 7208 h 637402"/>
              <a:gd name="connsiteX39" fmla="*/ 827902 w 1166683"/>
              <a:gd name="connsiteY39" fmla="*/ 68992 h 637402"/>
              <a:gd name="connsiteX40" fmla="*/ 735227 w 1166683"/>
              <a:gd name="connsiteY40" fmla="*/ 112240 h 637402"/>
              <a:gd name="connsiteX41" fmla="*/ 586945 w 1166683"/>
              <a:gd name="connsiteY41" fmla="*/ 186381 h 637402"/>
              <a:gd name="connsiteX42" fmla="*/ 457199 w 1166683"/>
              <a:gd name="connsiteY42" fmla="*/ 198738 h 637402"/>
              <a:gd name="connsiteX43" fmla="*/ 315097 w 1166683"/>
              <a:gd name="connsiteY43" fmla="*/ 241986 h 637402"/>
              <a:gd name="connsiteX44" fmla="*/ 154459 w 1166683"/>
              <a:gd name="connsiteY44" fmla="*/ 309949 h 637402"/>
              <a:gd name="connsiteX45" fmla="*/ 80318 w 1166683"/>
              <a:gd name="connsiteY45" fmla="*/ 377911 h 6374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1166683" h="637402">
                <a:moveTo>
                  <a:pt x="80318" y="377911"/>
                </a:moveTo>
                <a:cubicBezTo>
                  <a:pt x="82378" y="397476"/>
                  <a:pt x="162697" y="401595"/>
                  <a:pt x="166816" y="427338"/>
                </a:cubicBezTo>
                <a:cubicBezTo>
                  <a:pt x="170935" y="453081"/>
                  <a:pt x="109151" y="507657"/>
                  <a:pt x="105032" y="532370"/>
                </a:cubicBezTo>
                <a:cubicBezTo>
                  <a:pt x="100913" y="557083"/>
                  <a:pt x="116359" y="567381"/>
                  <a:pt x="142102" y="575619"/>
                </a:cubicBezTo>
                <a:cubicBezTo>
                  <a:pt x="167845" y="583857"/>
                  <a:pt x="215213" y="582827"/>
                  <a:pt x="259491" y="581797"/>
                </a:cubicBezTo>
                <a:cubicBezTo>
                  <a:pt x="303769" y="580767"/>
                  <a:pt x="364523" y="578707"/>
                  <a:pt x="407772" y="569440"/>
                </a:cubicBezTo>
                <a:cubicBezTo>
                  <a:pt x="451021" y="560173"/>
                  <a:pt x="479853" y="535460"/>
                  <a:pt x="518983" y="526192"/>
                </a:cubicBezTo>
                <a:cubicBezTo>
                  <a:pt x="558113" y="516924"/>
                  <a:pt x="595183" y="523103"/>
                  <a:pt x="642551" y="513835"/>
                </a:cubicBezTo>
                <a:cubicBezTo>
                  <a:pt x="689919" y="504567"/>
                  <a:pt x="762000" y="482943"/>
                  <a:pt x="803189" y="470586"/>
                </a:cubicBezTo>
                <a:cubicBezTo>
                  <a:pt x="844378" y="458229"/>
                  <a:pt x="864973" y="452051"/>
                  <a:pt x="889686" y="439694"/>
                </a:cubicBezTo>
                <a:cubicBezTo>
                  <a:pt x="914399" y="427337"/>
                  <a:pt x="924697" y="418070"/>
                  <a:pt x="951470" y="396446"/>
                </a:cubicBezTo>
                <a:cubicBezTo>
                  <a:pt x="978243" y="374822"/>
                  <a:pt x="1030759" y="334663"/>
                  <a:pt x="1050324" y="309949"/>
                </a:cubicBezTo>
                <a:cubicBezTo>
                  <a:pt x="1069889" y="285235"/>
                  <a:pt x="1061651" y="268760"/>
                  <a:pt x="1068859" y="248165"/>
                </a:cubicBezTo>
                <a:cubicBezTo>
                  <a:pt x="1076067" y="227570"/>
                  <a:pt x="1092542" y="217273"/>
                  <a:pt x="1093572" y="186381"/>
                </a:cubicBezTo>
                <a:cubicBezTo>
                  <a:pt x="1094602" y="155489"/>
                  <a:pt x="1094602" y="82378"/>
                  <a:pt x="1075037" y="62813"/>
                </a:cubicBezTo>
                <a:cubicBezTo>
                  <a:pt x="1055472" y="43248"/>
                  <a:pt x="1007075" y="59724"/>
                  <a:pt x="976183" y="68992"/>
                </a:cubicBezTo>
                <a:cubicBezTo>
                  <a:pt x="945291" y="78260"/>
                  <a:pt x="924697" y="104003"/>
                  <a:pt x="889686" y="118419"/>
                </a:cubicBezTo>
                <a:cubicBezTo>
                  <a:pt x="854675" y="132835"/>
                  <a:pt x="820694" y="141073"/>
                  <a:pt x="766118" y="155489"/>
                </a:cubicBezTo>
                <a:cubicBezTo>
                  <a:pt x="711542" y="169905"/>
                  <a:pt x="641521" y="184321"/>
                  <a:pt x="562232" y="204916"/>
                </a:cubicBezTo>
                <a:cubicBezTo>
                  <a:pt x="482943" y="225511"/>
                  <a:pt x="348048" y="262581"/>
                  <a:pt x="290383" y="279057"/>
                </a:cubicBezTo>
                <a:cubicBezTo>
                  <a:pt x="232718" y="295533"/>
                  <a:pt x="239927" y="288324"/>
                  <a:pt x="216243" y="303770"/>
                </a:cubicBezTo>
                <a:cubicBezTo>
                  <a:pt x="192559" y="319216"/>
                  <a:pt x="162697" y="354227"/>
                  <a:pt x="148281" y="371732"/>
                </a:cubicBezTo>
                <a:cubicBezTo>
                  <a:pt x="133865" y="389238"/>
                  <a:pt x="134894" y="394387"/>
                  <a:pt x="129745" y="408803"/>
                </a:cubicBezTo>
                <a:cubicBezTo>
                  <a:pt x="124596" y="423219"/>
                  <a:pt x="112240" y="444844"/>
                  <a:pt x="117389" y="458230"/>
                </a:cubicBezTo>
                <a:cubicBezTo>
                  <a:pt x="122538" y="471616"/>
                  <a:pt x="176083" y="482943"/>
                  <a:pt x="160637" y="489121"/>
                </a:cubicBezTo>
                <a:cubicBezTo>
                  <a:pt x="145191" y="495299"/>
                  <a:pt x="49426" y="479854"/>
                  <a:pt x="24713" y="495300"/>
                </a:cubicBezTo>
                <a:cubicBezTo>
                  <a:pt x="0" y="510746"/>
                  <a:pt x="6178" y="561203"/>
                  <a:pt x="12356" y="581797"/>
                </a:cubicBezTo>
                <a:cubicBezTo>
                  <a:pt x="18534" y="602391"/>
                  <a:pt x="36040" y="610629"/>
                  <a:pt x="61783" y="618867"/>
                </a:cubicBezTo>
                <a:cubicBezTo>
                  <a:pt x="87526" y="627105"/>
                  <a:pt x="122538" y="629165"/>
                  <a:pt x="166816" y="631224"/>
                </a:cubicBezTo>
                <a:cubicBezTo>
                  <a:pt x="211094" y="633283"/>
                  <a:pt x="256403" y="637402"/>
                  <a:pt x="327454" y="631224"/>
                </a:cubicBezTo>
                <a:cubicBezTo>
                  <a:pt x="398505" y="625046"/>
                  <a:pt x="515894" y="611659"/>
                  <a:pt x="593124" y="594154"/>
                </a:cubicBezTo>
                <a:cubicBezTo>
                  <a:pt x="670354" y="576649"/>
                  <a:pt x="729048" y="553995"/>
                  <a:pt x="790832" y="526192"/>
                </a:cubicBezTo>
                <a:cubicBezTo>
                  <a:pt x="852616" y="498389"/>
                  <a:pt x="923668" y="449992"/>
                  <a:pt x="963827" y="427338"/>
                </a:cubicBezTo>
                <a:cubicBezTo>
                  <a:pt x="1003986" y="404684"/>
                  <a:pt x="1031789" y="390267"/>
                  <a:pt x="1031789" y="390267"/>
                </a:cubicBezTo>
                <a:cubicBezTo>
                  <a:pt x="1052383" y="378940"/>
                  <a:pt x="1066800" y="386149"/>
                  <a:pt x="1087394" y="359376"/>
                </a:cubicBezTo>
                <a:cubicBezTo>
                  <a:pt x="1107989" y="332603"/>
                  <a:pt x="1144029" y="267730"/>
                  <a:pt x="1155356" y="229630"/>
                </a:cubicBezTo>
                <a:cubicBezTo>
                  <a:pt x="1166683" y="191530"/>
                  <a:pt x="1161534" y="164757"/>
                  <a:pt x="1155356" y="130776"/>
                </a:cubicBezTo>
                <a:cubicBezTo>
                  <a:pt x="1149178" y="96795"/>
                  <a:pt x="1142999" y="46338"/>
                  <a:pt x="1118286" y="25743"/>
                </a:cubicBezTo>
                <a:cubicBezTo>
                  <a:pt x="1093573" y="5148"/>
                  <a:pt x="1055472" y="0"/>
                  <a:pt x="1007075" y="7208"/>
                </a:cubicBezTo>
                <a:cubicBezTo>
                  <a:pt x="958678" y="14416"/>
                  <a:pt x="873210" y="51487"/>
                  <a:pt x="827902" y="68992"/>
                </a:cubicBezTo>
                <a:cubicBezTo>
                  <a:pt x="782594" y="86497"/>
                  <a:pt x="775386" y="92675"/>
                  <a:pt x="735227" y="112240"/>
                </a:cubicBezTo>
                <a:cubicBezTo>
                  <a:pt x="695068" y="131805"/>
                  <a:pt x="633283" y="171965"/>
                  <a:pt x="586945" y="186381"/>
                </a:cubicBezTo>
                <a:cubicBezTo>
                  <a:pt x="540607" y="200797"/>
                  <a:pt x="502507" y="189471"/>
                  <a:pt x="457199" y="198738"/>
                </a:cubicBezTo>
                <a:cubicBezTo>
                  <a:pt x="411891" y="208006"/>
                  <a:pt x="365554" y="223451"/>
                  <a:pt x="315097" y="241986"/>
                </a:cubicBezTo>
                <a:cubicBezTo>
                  <a:pt x="264640" y="260521"/>
                  <a:pt x="191529" y="291414"/>
                  <a:pt x="154459" y="309949"/>
                </a:cubicBezTo>
                <a:cubicBezTo>
                  <a:pt x="117389" y="328484"/>
                  <a:pt x="78258" y="358346"/>
                  <a:pt x="80318" y="377911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Прямоугольник 23">
            <a:hlinkClick r:id="rId8" action="ppaction://hlinksldjump" tooltip="Устройство микроскопа и правила работы с ним"/>
          </p:cNvPr>
          <p:cNvSpPr/>
          <p:nvPr/>
        </p:nvSpPr>
        <p:spPr>
          <a:xfrm>
            <a:off x="0" y="519522"/>
            <a:ext cx="1763688" cy="504056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  <a:effectLst>
            <a:outerShdw blurRad="127000" dist="38100" dir="5400000" sx="103000" sy="103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/>
                </a:solidFill>
                <a:hlinkClick r:id="rId8" action="ppaction://hlinksldjump"/>
              </a:rPr>
              <a:t>Начало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27" name="Полилиния 26">
            <a:hlinkClick r:id="rId7" action="ppaction://hlinksldjump"/>
          </p:cNvPr>
          <p:cNvSpPr/>
          <p:nvPr/>
        </p:nvSpPr>
        <p:spPr>
          <a:xfrm>
            <a:off x="3754438" y="2952750"/>
            <a:ext cx="1503362" cy="987425"/>
          </a:xfrm>
          <a:custGeom>
            <a:avLst/>
            <a:gdLst>
              <a:gd name="connsiteX0" fmla="*/ 350837 w 1503362"/>
              <a:gd name="connsiteY0" fmla="*/ 19050 h 987425"/>
              <a:gd name="connsiteX1" fmla="*/ 55562 w 1503362"/>
              <a:gd name="connsiteY1" fmla="*/ 114300 h 987425"/>
              <a:gd name="connsiteX2" fmla="*/ 17462 w 1503362"/>
              <a:gd name="connsiteY2" fmla="*/ 228600 h 987425"/>
              <a:gd name="connsiteX3" fmla="*/ 17462 w 1503362"/>
              <a:gd name="connsiteY3" fmla="*/ 304800 h 987425"/>
              <a:gd name="connsiteX4" fmla="*/ 112712 w 1503362"/>
              <a:gd name="connsiteY4" fmla="*/ 419100 h 987425"/>
              <a:gd name="connsiteX5" fmla="*/ 198437 w 1503362"/>
              <a:gd name="connsiteY5" fmla="*/ 561975 h 987425"/>
              <a:gd name="connsiteX6" fmla="*/ 427037 w 1503362"/>
              <a:gd name="connsiteY6" fmla="*/ 695325 h 987425"/>
              <a:gd name="connsiteX7" fmla="*/ 712787 w 1503362"/>
              <a:gd name="connsiteY7" fmla="*/ 809625 h 987425"/>
              <a:gd name="connsiteX8" fmla="*/ 1046162 w 1503362"/>
              <a:gd name="connsiteY8" fmla="*/ 952500 h 987425"/>
              <a:gd name="connsiteX9" fmla="*/ 1312862 w 1503362"/>
              <a:gd name="connsiteY9" fmla="*/ 962025 h 987425"/>
              <a:gd name="connsiteX10" fmla="*/ 1484312 w 1503362"/>
              <a:gd name="connsiteY10" fmla="*/ 800100 h 987425"/>
              <a:gd name="connsiteX11" fmla="*/ 1427162 w 1503362"/>
              <a:gd name="connsiteY11" fmla="*/ 581025 h 987425"/>
              <a:gd name="connsiteX12" fmla="*/ 1341437 w 1503362"/>
              <a:gd name="connsiteY12" fmla="*/ 533400 h 987425"/>
              <a:gd name="connsiteX13" fmla="*/ 1141412 w 1503362"/>
              <a:gd name="connsiteY13" fmla="*/ 447675 h 987425"/>
              <a:gd name="connsiteX14" fmla="*/ 1027112 w 1503362"/>
              <a:gd name="connsiteY14" fmla="*/ 390525 h 987425"/>
              <a:gd name="connsiteX15" fmla="*/ 846137 w 1503362"/>
              <a:gd name="connsiteY15" fmla="*/ 295275 h 987425"/>
              <a:gd name="connsiteX16" fmla="*/ 703262 w 1503362"/>
              <a:gd name="connsiteY16" fmla="*/ 152400 h 987425"/>
              <a:gd name="connsiteX17" fmla="*/ 608012 w 1503362"/>
              <a:gd name="connsiteY17" fmla="*/ 57150 h 987425"/>
              <a:gd name="connsiteX18" fmla="*/ 474662 w 1503362"/>
              <a:gd name="connsiteY18" fmla="*/ 47625 h 987425"/>
              <a:gd name="connsiteX19" fmla="*/ 379412 w 1503362"/>
              <a:gd name="connsiteY19" fmla="*/ 66675 h 987425"/>
              <a:gd name="connsiteX20" fmla="*/ 246062 w 1503362"/>
              <a:gd name="connsiteY20" fmla="*/ 95250 h 987425"/>
              <a:gd name="connsiteX21" fmla="*/ 131762 w 1503362"/>
              <a:gd name="connsiteY21" fmla="*/ 161925 h 987425"/>
              <a:gd name="connsiteX22" fmla="*/ 93662 w 1503362"/>
              <a:gd name="connsiteY22" fmla="*/ 266700 h 987425"/>
              <a:gd name="connsiteX23" fmla="*/ 150812 w 1503362"/>
              <a:gd name="connsiteY23" fmla="*/ 361950 h 987425"/>
              <a:gd name="connsiteX24" fmla="*/ 284162 w 1503362"/>
              <a:gd name="connsiteY24" fmla="*/ 542925 h 987425"/>
              <a:gd name="connsiteX25" fmla="*/ 512762 w 1503362"/>
              <a:gd name="connsiteY25" fmla="*/ 666750 h 987425"/>
              <a:gd name="connsiteX26" fmla="*/ 731837 w 1503362"/>
              <a:gd name="connsiteY26" fmla="*/ 742950 h 987425"/>
              <a:gd name="connsiteX27" fmla="*/ 855662 w 1503362"/>
              <a:gd name="connsiteY27" fmla="*/ 809625 h 987425"/>
              <a:gd name="connsiteX28" fmla="*/ 1027112 w 1503362"/>
              <a:gd name="connsiteY28" fmla="*/ 866775 h 987425"/>
              <a:gd name="connsiteX29" fmla="*/ 1255712 w 1503362"/>
              <a:gd name="connsiteY29" fmla="*/ 885825 h 987425"/>
              <a:gd name="connsiteX30" fmla="*/ 1379537 w 1503362"/>
              <a:gd name="connsiteY30" fmla="*/ 838200 h 987425"/>
              <a:gd name="connsiteX31" fmla="*/ 1455737 w 1503362"/>
              <a:gd name="connsiteY31" fmla="*/ 733425 h 987425"/>
              <a:gd name="connsiteX32" fmla="*/ 1427162 w 1503362"/>
              <a:gd name="connsiteY32" fmla="*/ 657225 h 987425"/>
              <a:gd name="connsiteX33" fmla="*/ 1312862 w 1503362"/>
              <a:gd name="connsiteY33" fmla="*/ 581025 h 987425"/>
              <a:gd name="connsiteX34" fmla="*/ 1141412 w 1503362"/>
              <a:gd name="connsiteY34" fmla="*/ 504825 h 987425"/>
              <a:gd name="connsiteX35" fmla="*/ 998537 w 1503362"/>
              <a:gd name="connsiteY35" fmla="*/ 419100 h 987425"/>
              <a:gd name="connsiteX36" fmla="*/ 798512 w 1503362"/>
              <a:gd name="connsiteY36" fmla="*/ 333375 h 987425"/>
              <a:gd name="connsiteX37" fmla="*/ 655637 w 1503362"/>
              <a:gd name="connsiteY37" fmla="*/ 190500 h 987425"/>
              <a:gd name="connsiteX38" fmla="*/ 569912 w 1503362"/>
              <a:gd name="connsiteY38" fmla="*/ 85725 h 987425"/>
              <a:gd name="connsiteX39" fmla="*/ 493712 w 1503362"/>
              <a:gd name="connsiteY39" fmla="*/ 95250 h 987425"/>
              <a:gd name="connsiteX40" fmla="*/ 398462 w 1503362"/>
              <a:gd name="connsiteY40" fmla="*/ 114300 h 987425"/>
              <a:gd name="connsiteX41" fmla="*/ 312737 w 1503362"/>
              <a:gd name="connsiteY41" fmla="*/ 133350 h 987425"/>
              <a:gd name="connsiteX42" fmla="*/ 150812 w 1503362"/>
              <a:gd name="connsiteY42" fmla="*/ 200025 h 987425"/>
              <a:gd name="connsiteX43" fmla="*/ 150812 w 1503362"/>
              <a:gd name="connsiteY43" fmla="*/ 295275 h 987425"/>
              <a:gd name="connsiteX44" fmla="*/ 207962 w 1503362"/>
              <a:gd name="connsiteY44" fmla="*/ 381000 h 987425"/>
              <a:gd name="connsiteX45" fmla="*/ 274637 w 1503362"/>
              <a:gd name="connsiteY45" fmla="*/ 457200 h 987425"/>
              <a:gd name="connsiteX46" fmla="*/ 379412 w 1503362"/>
              <a:gd name="connsiteY46" fmla="*/ 514350 h 987425"/>
              <a:gd name="connsiteX47" fmla="*/ 541337 w 1503362"/>
              <a:gd name="connsiteY47" fmla="*/ 619125 h 987425"/>
              <a:gd name="connsiteX48" fmla="*/ 703262 w 1503362"/>
              <a:gd name="connsiteY48" fmla="*/ 676275 h 987425"/>
              <a:gd name="connsiteX49" fmla="*/ 855662 w 1503362"/>
              <a:gd name="connsiteY49" fmla="*/ 752475 h 987425"/>
              <a:gd name="connsiteX50" fmla="*/ 1046162 w 1503362"/>
              <a:gd name="connsiteY50" fmla="*/ 828675 h 987425"/>
              <a:gd name="connsiteX51" fmla="*/ 1208087 w 1503362"/>
              <a:gd name="connsiteY51" fmla="*/ 828675 h 987425"/>
              <a:gd name="connsiteX52" fmla="*/ 1303337 w 1503362"/>
              <a:gd name="connsiteY52" fmla="*/ 857250 h 987425"/>
              <a:gd name="connsiteX53" fmla="*/ 1341437 w 1503362"/>
              <a:gd name="connsiteY53" fmla="*/ 781050 h 987425"/>
              <a:gd name="connsiteX54" fmla="*/ 1360487 w 1503362"/>
              <a:gd name="connsiteY54" fmla="*/ 695325 h 987425"/>
              <a:gd name="connsiteX55" fmla="*/ 1293812 w 1503362"/>
              <a:gd name="connsiteY55" fmla="*/ 628650 h 987425"/>
              <a:gd name="connsiteX56" fmla="*/ 1208087 w 1503362"/>
              <a:gd name="connsiteY56" fmla="*/ 571500 h 987425"/>
              <a:gd name="connsiteX57" fmla="*/ 1093787 w 1503362"/>
              <a:gd name="connsiteY57" fmla="*/ 523875 h 987425"/>
              <a:gd name="connsiteX58" fmla="*/ 960437 w 1503362"/>
              <a:gd name="connsiteY58" fmla="*/ 438150 h 987425"/>
              <a:gd name="connsiteX59" fmla="*/ 798512 w 1503362"/>
              <a:gd name="connsiteY59" fmla="*/ 390525 h 987425"/>
              <a:gd name="connsiteX60" fmla="*/ 703262 w 1503362"/>
              <a:gd name="connsiteY60" fmla="*/ 314325 h 987425"/>
              <a:gd name="connsiteX61" fmla="*/ 627062 w 1503362"/>
              <a:gd name="connsiteY61" fmla="*/ 257175 h 987425"/>
              <a:gd name="connsiteX62" fmla="*/ 550862 w 1503362"/>
              <a:gd name="connsiteY62" fmla="*/ 152400 h 987425"/>
              <a:gd name="connsiteX63" fmla="*/ 455612 w 1503362"/>
              <a:gd name="connsiteY63" fmla="*/ 142875 h 987425"/>
              <a:gd name="connsiteX64" fmla="*/ 322262 w 1503362"/>
              <a:gd name="connsiteY64" fmla="*/ 190500 h 987425"/>
              <a:gd name="connsiteX65" fmla="*/ 236537 w 1503362"/>
              <a:gd name="connsiteY65" fmla="*/ 228600 h 987425"/>
              <a:gd name="connsiteX66" fmla="*/ 236537 w 1503362"/>
              <a:gd name="connsiteY66" fmla="*/ 333375 h 987425"/>
              <a:gd name="connsiteX67" fmla="*/ 312737 w 1503362"/>
              <a:gd name="connsiteY67" fmla="*/ 371475 h 987425"/>
              <a:gd name="connsiteX68" fmla="*/ 379412 w 1503362"/>
              <a:gd name="connsiteY68" fmla="*/ 419100 h 987425"/>
              <a:gd name="connsiteX69" fmla="*/ 446087 w 1503362"/>
              <a:gd name="connsiteY69" fmla="*/ 504825 h 987425"/>
              <a:gd name="connsiteX70" fmla="*/ 579437 w 1503362"/>
              <a:gd name="connsiteY70" fmla="*/ 552450 h 987425"/>
              <a:gd name="connsiteX71" fmla="*/ 722312 w 1503362"/>
              <a:gd name="connsiteY71" fmla="*/ 619125 h 987425"/>
              <a:gd name="connsiteX72" fmla="*/ 865187 w 1503362"/>
              <a:gd name="connsiteY72" fmla="*/ 685800 h 987425"/>
              <a:gd name="connsiteX73" fmla="*/ 998537 w 1503362"/>
              <a:gd name="connsiteY73" fmla="*/ 752475 h 987425"/>
              <a:gd name="connsiteX74" fmla="*/ 1122362 w 1503362"/>
              <a:gd name="connsiteY74" fmla="*/ 790575 h 987425"/>
              <a:gd name="connsiteX75" fmla="*/ 1217612 w 1503362"/>
              <a:gd name="connsiteY75" fmla="*/ 771525 h 987425"/>
              <a:gd name="connsiteX76" fmla="*/ 1274762 w 1503362"/>
              <a:gd name="connsiteY76" fmla="*/ 685800 h 987425"/>
              <a:gd name="connsiteX77" fmla="*/ 1208087 w 1503362"/>
              <a:gd name="connsiteY77" fmla="*/ 628650 h 987425"/>
              <a:gd name="connsiteX78" fmla="*/ 1046162 w 1503362"/>
              <a:gd name="connsiteY78" fmla="*/ 533400 h 987425"/>
              <a:gd name="connsiteX79" fmla="*/ 903287 w 1503362"/>
              <a:gd name="connsiteY79" fmla="*/ 485775 h 987425"/>
              <a:gd name="connsiteX80" fmla="*/ 779462 w 1503362"/>
              <a:gd name="connsiteY80" fmla="*/ 428625 h 987425"/>
              <a:gd name="connsiteX81" fmla="*/ 646112 w 1503362"/>
              <a:gd name="connsiteY81" fmla="*/ 352425 h 987425"/>
              <a:gd name="connsiteX82" fmla="*/ 531812 w 1503362"/>
              <a:gd name="connsiteY82" fmla="*/ 238125 h 987425"/>
              <a:gd name="connsiteX83" fmla="*/ 388937 w 1503362"/>
              <a:gd name="connsiteY83" fmla="*/ 228600 h 987425"/>
              <a:gd name="connsiteX84" fmla="*/ 341312 w 1503362"/>
              <a:gd name="connsiteY84" fmla="*/ 276225 h 987425"/>
              <a:gd name="connsiteX85" fmla="*/ 388937 w 1503362"/>
              <a:gd name="connsiteY85" fmla="*/ 400050 h 987425"/>
              <a:gd name="connsiteX86" fmla="*/ 455612 w 1503362"/>
              <a:gd name="connsiteY86" fmla="*/ 485775 h 987425"/>
              <a:gd name="connsiteX87" fmla="*/ 541337 w 1503362"/>
              <a:gd name="connsiteY87" fmla="*/ 485775 h 987425"/>
              <a:gd name="connsiteX88" fmla="*/ 627062 w 1503362"/>
              <a:gd name="connsiteY88" fmla="*/ 552450 h 987425"/>
              <a:gd name="connsiteX89" fmla="*/ 788987 w 1503362"/>
              <a:gd name="connsiteY89" fmla="*/ 571500 h 987425"/>
              <a:gd name="connsiteX90" fmla="*/ 903287 w 1503362"/>
              <a:gd name="connsiteY90" fmla="*/ 647700 h 987425"/>
              <a:gd name="connsiteX91" fmla="*/ 1027112 w 1503362"/>
              <a:gd name="connsiteY91" fmla="*/ 714375 h 987425"/>
              <a:gd name="connsiteX92" fmla="*/ 1150937 w 1503362"/>
              <a:gd name="connsiteY92" fmla="*/ 714375 h 987425"/>
              <a:gd name="connsiteX93" fmla="*/ 1217612 w 1503362"/>
              <a:gd name="connsiteY93" fmla="*/ 723900 h 987425"/>
              <a:gd name="connsiteX94" fmla="*/ 1074737 w 1503362"/>
              <a:gd name="connsiteY94" fmla="*/ 600075 h 987425"/>
              <a:gd name="connsiteX95" fmla="*/ 941387 w 1503362"/>
              <a:gd name="connsiteY95" fmla="*/ 561975 h 987425"/>
              <a:gd name="connsiteX96" fmla="*/ 865187 w 1503362"/>
              <a:gd name="connsiteY96" fmla="*/ 523875 h 987425"/>
              <a:gd name="connsiteX97" fmla="*/ 760412 w 1503362"/>
              <a:gd name="connsiteY97" fmla="*/ 466725 h 987425"/>
              <a:gd name="connsiteX98" fmla="*/ 627062 w 1503362"/>
              <a:gd name="connsiteY98" fmla="*/ 390525 h 987425"/>
              <a:gd name="connsiteX99" fmla="*/ 493712 w 1503362"/>
              <a:gd name="connsiteY99" fmla="*/ 304800 h 987425"/>
              <a:gd name="connsiteX100" fmla="*/ 493712 w 1503362"/>
              <a:gd name="connsiteY100" fmla="*/ 400050 h 987425"/>
              <a:gd name="connsiteX101" fmla="*/ 579437 w 1503362"/>
              <a:gd name="connsiteY101" fmla="*/ 428625 h 987425"/>
              <a:gd name="connsiteX102" fmla="*/ 627062 w 1503362"/>
              <a:gd name="connsiteY102" fmla="*/ 476250 h 987425"/>
              <a:gd name="connsiteX103" fmla="*/ 703262 w 1503362"/>
              <a:gd name="connsiteY103" fmla="*/ 504825 h 987425"/>
              <a:gd name="connsiteX104" fmla="*/ 779462 w 1503362"/>
              <a:gd name="connsiteY104" fmla="*/ 552450 h 987425"/>
              <a:gd name="connsiteX105" fmla="*/ 865187 w 1503362"/>
              <a:gd name="connsiteY105" fmla="*/ 581025 h 987425"/>
              <a:gd name="connsiteX106" fmla="*/ 950912 w 1503362"/>
              <a:gd name="connsiteY106" fmla="*/ 628650 h 987425"/>
              <a:gd name="connsiteX107" fmla="*/ 1093787 w 1503362"/>
              <a:gd name="connsiteY107" fmla="*/ 657225 h 987425"/>
              <a:gd name="connsiteX108" fmla="*/ 1160462 w 1503362"/>
              <a:gd name="connsiteY108" fmla="*/ 657225 h 987425"/>
              <a:gd name="connsiteX109" fmla="*/ 1255712 w 1503362"/>
              <a:gd name="connsiteY109" fmla="*/ 685800 h 987425"/>
              <a:gd name="connsiteX110" fmla="*/ 1417637 w 1503362"/>
              <a:gd name="connsiteY110" fmla="*/ 714375 h 987425"/>
              <a:gd name="connsiteX111" fmla="*/ 1046162 w 1503362"/>
              <a:gd name="connsiteY111" fmla="*/ 809625 h 987425"/>
              <a:gd name="connsiteX112" fmla="*/ 922337 w 1503362"/>
              <a:gd name="connsiteY112" fmla="*/ 628650 h 987425"/>
              <a:gd name="connsiteX113" fmla="*/ 874712 w 1503362"/>
              <a:gd name="connsiteY113" fmla="*/ 428625 h 987425"/>
              <a:gd name="connsiteX114" fmla="*/ 493712 w 1503362"/>
              <a:gd name="connsiteY114" fmla="*/ 266700 h 987425"/>
              <a:gd name="connsiteX115" fmla="*/ 655637 w 1503362"/>
              <a:gd name="connsiteY115" fmla="*/ 542925 h 987425"/>
              <a:gd name="connsiteX116" fmla="*/ 855662 w 1503362"/>
              <a:gd name="connsiteY116" fmla="*/ 600075 h 987425"/>
              <a:gd name="connsiteX117" fmla="*/ 484187 w 1503362"/>
              <a:gd name="connsiteY117" fmla="*/ 228600 h 987425"/>
              <a:gd name="connsiteX118" fmla="*/ 246062 w 1503362"/>
              <a:gd name="connsiteY118" fmla="*/ 257175 h 987425"/>
              <a:gd name="connsiteX119" fmla="*/ 217487 w 1503362"/>
              <a:gd name="connsiteY119" fmla="*/ 428625 h 987425"/>
              <a:gd name="connsiteX120" fmla="*/ 560387 w 1503362"/>
              <a:gd name="connsiteY120" fmla="*/ 447675 h 987425"/>
              <a:gd name="connsiteX121" fmla="*/ 407987 w 1503362"/>
              <a:gd name="connsiteY121" fmla="*/ 304800 h 987425"/>
              <a:gd name="connsiteX122" fmla="*/ 550862 w 1503362"/>
              <a:gd name="connsiteY122" fmla="*/ 333375 h 987425"/>
              <a:gd name="connsiteX123" fmla="*/ 465137 w 1503362"/>
              <a:gd name="connsiteY123" fmla="*/ 47625 h 987425"/>
              <a:gd name="connsiteX124" fmla="*/ 265112 w 1503362"/>
              <a:gd name="connsiteY124" fmla="*/ 47625 h 987425"/>
              <a:gd name="connsiteX125" fmla="*/ 112712 w 1503362"/>
              <a:gd name="connsiteY125" fmla="*/ 85725 h 987425"/>
              <a:gd name="connsiteX126" fmla="*/ 103187 w 1503362"/>
              <a:gd name="connsiteY126" fmla="*/ 276225 h 987425"/>
              <a:gd name="connsiteX127" fmla="*/ 198437 w 1503362"/>
              <a:gd name="connsiteY127" fmla="*/ 476250 h 987425"/>
              <a:gd name="connsiteX128" fmla="*/ 560387 w 1503362"/>
              <a:gd name="connsiteY128" fmla="*/ 714375 h 987425"/>
              <a:gd name="connsiteX129" fmla="*/ 741362 w 1503362"/>
              <a:gd name="connsiteY129" fmla="*/ 733425 h 987425"/>
              <a:gd name="connsiteX130" fmla="*/ 1027112 w 1503362"/>
              <a:gd name="connsiteY130" fmla="*/ 828675 h 987425"/>
              <a:gd name="connsiteX131" fmla="*/ 1198562 w 1503362"/>
              <a:gd name="connsiteY131" fmla="*/ 885825 h 987425"/>
              <a:gd name="connsiteX132" fmla="*/ 1322387 w 1503362"/>
              <a:gd name="connsiteY132" fmla="*/ 838200 h 987425"/>
              <a:gd name="connsiteX133" fmla="*/ 1322387 w 1503362"/>
              <a:gd name="connsiteY133" fmla="*/ 685800 h 987425"/>
              <a:gd name="connsiteX134" fmla="*/ 1055687 w 1503362"/>
              <a:gd name="connsiteY134" fmla="*/ 609600 h 987425"/>
              <a:gd name="connsiteX135" fmla="*/ 808037 w 1503362"/>
              <a:gd name="connsiteY135" fmla="*/ 733425 h 987425"/>
              <a:gd name="connsiteX136" fmla="*/ 627062 w 1503362"/>
              <a:gd name="connsiteY136" fmla="*/ 771525 h 987425"/>
              <a:gd name="connsiteX137" fmla="*/ 493712 w 1503362"/>
              <a:gd name="connsiteY137" fmla="*/ 685800 h 987425"/>
              <a:gd name="connsiteX138" fmla="*/ 550862 w 1503362"/>
              <a:gd name="connsiteY138" fmla="*/ 495300 h 987425"/>
              <a:gd name="connsiteX139" fmla="*/ 655637 w 1503362"/>
              <a:gd name="connsiteY139" fmla="*/ 409575 h 987425"/>
              <a:gd name="connsiteX140" fmla="*/ 646112 w 1503362"/>
              <a:gd name="connsiteY140" fmla="*/ 209550 h 987425"/>
              <a:gd name="connsiteX141" fmla="*/ 398462 w 1503362"/>
              <a:gd name="connsiteY141" fmla="*/ 200025 h 987425"/>
              <a:gd name="connsiteX142" fmla="*/ 284162 w 1503362"/>
              <a:gd name="connsiteY142" fmla="*/ 371475 h 987425"/>
              <a:gd name="connsiteX143" fmla="*/ 588962 w 1503362"/>
              <a:gd name="connsiteY143" fmla="*/ 523875 h 987425"/>
              <a:gd name="connsiteX144" fmla="*/ 827087 w 1503362"/>
              <a:gd name="connsiteY144" fmla="*/ 428625 h 987425"/>
              <a:gd name="connsiteX145" fmla="*/ 998537 w 1503362"/>
              <a:gd name="connsiteY145" fmla="*/ 523875 h 987425"/>
              <a:gd name="connsiteX146" fmla="*/ 1017587 w 1503362"/>
              <a:gd name="connsiteY146" fmla="*/ 838200 h 987425"/>
              <a:gd name="connsiteX147" fmla="*/ 1265237 w 1503362"/>
              <a:gd name="connsiteY147" fmla="*/ 904875 h 987425"/>
              <a:gd name="connsiteX148" fmla="*/ 1360487 w 1503362"/>
              <a:gd name="connsiteY148" fmla="*/ 752475 h 987425"/>
              <a:gd name="connsiteX149" fmla="*/ 941387 w 1503362"/>
              <a:gd name="connsiteY149" fmla="*/ 523875 h 987425"/>
              <a:gd name="connsiteX150" fmla="*/ 484187 w 1503362"/>
              <a:gd name="connsiteY150" fmla="*/ 419100 h 987425"/>
              <a:gd name="connsiteX151" fmla="*/ 255587 w 1503362"/>
              <a:gd name="connsiteY151" fmla="*/ 419100 h 987425"/>
              <a:gd name="connsiteX152" fmla="*/ 112712 w 1503362"/>
              <a:gd name="connsiteY152" fmla="*/ 276225 h 987425"/>
              <a:gd name="connsiteX153" fmla="*/ 55562 w 1503362"/>
              <a:gd name="connsiteY153" fmla="*/ 142875 h 987425"/>
              <a:gd name="connsiteX154" fmla="*/ 246062 w 1503362"/>
              <a:gd name="connsiteY154" fmla="*/ 95250 h 987425"/>
              <a:gd name="connsiteX155" fmla="*/ 455612 w 1503362"/>
              <a:gd name="connsiteY155" fmla="*/ 66675 h 987425"/>
              <a:gd name="connsiteX156" fmla="*/ 503237 w 1503362"/>
              <a:gd name="connsiteY156" fmla="*/ 304800 h 987425"/>
              <a:gd name="connsiteX157" fmla="*/ 693737 w 1503362"/>
              <a:gd name="connsiteY157" fmla="*/ 409575 h 9874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</a:cxnLst>
            <a:rect l="l" t="t" r="r" b="b"/>
            <a:pathLst>
              <a:path w="1503362" h="987425">
                <a:moveTo>
                  <a:pt x="350837" y="19050"/>
                </a:moveTo>
                <a:cubicBezTo>
                  <a:pt x="230981" y="49212"/>
                  <a:pt x="111125" y="79375"/>
                  <a:pt x="55562" y="114300"/>
                </a:cubicBezTo>
                <a:cubicBezTo>
                  <a:pt x="0" y="149225"/>
                  <a:pt x="23812" y="196850"/>
                  <a:pt x="17462" y="228600"/>
                </a:cubicBezTo>
                <a:cubicBezTo>
                  <a:pt x="11112" y="260350"/>
                  <a:pt x="1587" y="273050"/>
                  <a:pt x="17462" y="304800"/>
                </a:cubicBezTo>
                <a:cubicBezTo>
                  <a:pt x="33337" y="336550"/>
                  <a:pt x="82550" y="376238"/>
                  <a:pt x="112712" y="419100"/>
                </a:cubicBezTo>
                <a:cubicBezTo>
                  <a:pt x="142874" y="461962"/>
                  <a:pt x="146050" y="515938"/>
                  <a:pt x="198437" y="561975"/>
                </a:cubicBezTo>
                <a:cubicBezTo>
                  <a:pt x="250824" y="608012"/>
                  <a:pt x="341312" y="654050"/>
                  <a:pt x="427037" y="695325"/>
                </a:cubicBezTo>
                <a:cubicBezTo>
                  <a:pt x="512762" y="736600"/>
                  <a:pt x="609600" y="766763"/>
                  <a:pt x="712787" y="809625"/>
                </a:cubicBezTo>
                <a:cubicBezTo>
                  <a:pt x="815974" y="852487"/>
                  <a:pt x="946149" y="927100"/>
                  <a:pt x="1046162" y="952500"/>
                </a:cubicBezTo>
                <a:cubicBezTo>
                  <a:pt x="1146175" y="977900"/>
                  <a:pt x="1239837" y="987425"/>
                  <a:pt x="1312862" y="962025"/>
                </a:cubicBezTo>
                <a:cubicBezTo>
                  <a:pt x="1385887" y="936625"/>
                  <a:pt x="1465262" y="863600"/>
                  <a:pt x="1484312" y="800100"/>
                </a:cubicBezTo>
                <a:cubicBezTo>
                  <a:pt x="1503362" y="736600"/>
                  <a:pt x="1450974" y="625475"/>
                  <a:pt x="1427162" y="581025"/>
                </a:cubicBezTo>
                <a:cubicBezTo>
                  <a:pt x="1403350" y="536575"/>
                  <a:pt x="1389062" y="555625"/>
                  <a:pt x="1341437" y="533400"/>
                </a:cubicBezTo>
                <a:cubicBezTo>
                  <a:pt x="1293812" y="511175"/>
                  <a:pt x="1193799" y="471487"/>
                  <a:pt x="1141412" y="447675"/>
                </a:cubicBezTo>
                <a:cubicBezTo>
                  <a:pt x="1089025" y="423863"/>
                  <a:pt x="1076324" y="415925"/>
                  <a:pt x="1027112" y="390525"/>
                </a:cubicBezTo>
                <a:cubicBezTo>
                  <a:pt x="977900" y="365125"/>
                  <a:pt x="900112" y="334963"/>
                  <a:pt x="846137" y="295275"/>
                </a:cubicBezTo>
                <a:cubicBezTo>
                  <a:pt x="792162" y="255588"/>
                  <a:pt x="703262" y="152400"/>
                  <a:pt x="703262" y="152400"/>
                </a:cubicBezTo>
                <a:cubicBezTo>
                  <a:pt x="663575" y="112713"/>
                  <a:pt x="646112" y="74612"/>
                  <a:pt x="608012" y="57150"/>
                </a:cubicBezTo>
                <a:cubicBezTo>
                  <a:pt x="569912" y="39688"/>
                  <a:pt x="512762" y="46037"/>
                  <a:pt x="474662" y="47625"/>
                </a:cubicBezTo>
                <a:cubicBezTo>
                  <a:pt x="436562" y="49213"/>
                  <a:pt x="379412" y="66675"/>
                  <a:pt x="379412" y="66675"/>
                </a:cubicBezTo>
                <a:cubicBezTo>
                  <a:pt x="341312" y="74612"/>
                  <a:pt x="287337" y="79375"/>
                  <a:pt x="246062" y="95250"/>
                </a:cubicBezTo>
                <a:cubicBezTo>
                  <a:pt x="204787" y="111125"/>
                  <a:pt x="157162" y="133350"/>
                  <a:pt x="131762" y="161925"/>
                </a:cubicBezTo>
                <a:cubicBezTo>
                  <a:pt x="106362" y="190500"/>
                  <a:pt x="90487" y="233363"/>
                  <a:pt x="93662" y="266700"/>
                </a:cubicBezTo>
                <a:cubicBezTo>
                  <a:pt x="96837" y="300037"/>
                  <a:pt x="119062" y="315913"/>
                  <a:pt x="150812" y="361950"/>
                </a:cubicBezTo>
                <a:cubicBezTo>
                  <a:pt x="182562" y="407987"/>
                  <a:pt x="223837" y="492125"/>
                  <a:pt x="284162" y="542925"/>
                </a:cubicBezTo>
                <a:cubicBezTo>
                  <a:pt x="344487" y="593725"/>
                  <a:pt x="438150" y="633413"/>
                  <a:pt x="512762" y="666750"/>
                </a:cubicBezTo>
                <a:cubicBezTo>
                  <a:pt x="587375" y="700088"/>
                  <a:pt x="674687" y="719138"/>
                  <a:pt x="731837" y="742950"/>
                </a:cubicBezTo>
                <a:cubicBezTo>
                  <a:pt x="788987" y="766762"/>
                  <a:pt x="806450" y="788988"/>
                  <a:pt x="855662" y="809625"/>
                </a:cubicBezTo>
                <a:cubicBezTo>
                  <a:pt x="904874" y="830262"/>
                  <a:pt x="960437" y="854075"/>
                  <a:pt x="1027112" y="866775"/>
                </a:cubicBezTo>
                <a:cubicBezTo>
                  <a:pt x="1093787" y="879475"/>
                  <a:pt x="1196975" y="890588"/>
                  <a:pt x="1255712" y="885825"/>
                </a:cubicBezTo>
                <a:cubicBezTo>
                  <a:pt x="1314450" y="881063"/>
                  <a:pt x="1346200" y="863600"/>
                  <a:pt x="1379537" y="838200"/>
                </a:cubicBezTo>
                <a:cubicBezTo>
                  <a:pt x="1412874" y="812800"/>
                  <a:pt x="1447799" y="763588"/>
                  <a:pt x="1455737" y="733425"/>
                </a:cubicBezTo>
                <a:cubicBezTo>
                  <a:pt x="1463675" y="703262"/>
                  <a:pt x="1450975" y="682625"/>
                  <a:pt x="1427162" y="657225"/>
                </a:cubicBezTo>
                <a:cubicBezTo>
                  <a:pt x="1403350" y="631825"/>
                  <a:pt x="1360487" y="606425"/>
                  <a:pt x="1312862" y="581025"/>
                </a:cubicBezTo>
                <a:cubicBezTo>
                  <a:pt x="1265237" y="555625"/>
                  <a:pt x="1193800" y="531813"/>
                  <a:pt x="1141412" y="504825"/>
                </a:cubicBezTo>
                <a:cubicBezTo>
                  <a:pt x="1089025" y="477838"/>
                  <a:pt x="1055687" y="447675"/>
                  <a:pt x="998537" y="419100"/>
                </a:cubicBezTo>
                <a:cubicBezTo>
                  <a:pt x="941387" y="390525"/>
                  <a:pt x="855662" y="371475"/>
                  <a:pt x="798512" y="333375"/>
                </a:cubicBezTo>
                <a:cubicBezTo>
                  <a:pt x="741362" y="295275"/>
                  <a:pt x="693737" y="231775"/>
                  <a:pt x="655637" y="190500"/>
                </a:cubicBezTo>
                <a:cubicBezTo>
                  <a:pt x="617537" y="149225"/>
                  <a:pt x="596900" y="101600"/>
                  <a:pt x="569912" y="85725"/>
                </a:cubicBezTo>
                <a:cubicBezTo>
                  <a:pt x="542925" y="69850"/>
                  <a:pt x="522287" y="90488"/>
                  <a:pt x="493712" y="95250"/>
                </a:cubicBezTo>
                <a:cubicBezTo>
                  <a:pt x="465137" y="100012"/>
                  <a:pt x="428624" y="107950"/>
                  <a:pt x="398462" y="114300"/>
                </a:cubicBezTo>
                <a:cubicBezTo>
                  <a:pt x="368300" y="120650"/>
                  <a:pt x="354012" y="119063"/>
                  <a:pt x="312737" y="133350"/>
                </a:cubicBezTo>
                <a:cubicBezTo>
                  <a:pt x="271462" y="147638"/>
                  <a:pt x="177799" y="173038"/>
                  <a:pt x="150812" y="200025"/>
                </a:cubicBezTo>
                <a:cubicBezTo>
                  <a:pt x="123825" y="227012"/>
                  <a:pt x="141287" y="265113"/>
                  <a:pt x="150812" y="295275"/>
                </a:cubicBezTo>
                <a:cubicBezTo>
                  <a:pt x="160337" y="325437"/>
                  <a:pt x="187324" y="354012"/>
                  <a:pt x="207962" y="381000"/>
                </a:cubicBezTo>
                <a:cubicBezTo>
                  <a:pt x="228600" y="407988"/>
                  <a:pt x="246062" y="434975"/>
                  <a:pt x="274637" y="457200"/>
                </a:cubicBezTo>
                <a:cubicBezTo>
                  <a:pt x="303212" y="479425"/>
                  <a:pt x="334962" y="487362"/>
                  <a:pt x="379412" y="514350"/>
                </a:cubicBezTo>
                <a:cubicBezTo>
                  <a:pt x="423862" y="541338"/>
                  <a:pt x="487362" y="592138"/>
                  <a:pt x="541337" y="619125"/>
                </a:cubicBezTo>
                <a:cubicBezTo>
                  <a:pt x="595312" y="646112"/>
                  <a:pt x="650875" y="654050"/>
                  <a:pt x="703262" y="676275"/>
                </a:cubicBezTo>
                <a:cubicBezTo>
                  <a:pt x="755649" y="698500"/>
                  <a:pt x="798512" y="727075"/>
                  <a:pt x="855662" y="752475"/>
                </a:cubicBezTo>
                <a:cubicBezTo>
                  <a:pt x="912812" y="777875"/>
                  <a:pt x="987425" y="815975"/>
                  <a:pt x="1046162" y="828675"/>
                </a:cubicBezTo>
                <a:cubicBezTo>
                  <a:pt x="1104900" y="841375"/>
                  <a:pt x="1165225" y="823913"/>
                  <a:pt x="1208087" y="828675"/>
                </a:cubicBezTo>
                <a:cubicBezTo>
                  <a:pt x="1250950" y="833438"/>
                  <a:pt x="1281112" y="865188"/>
                  <a:pt x="1303337" y="857250"/>
                </a:cubicBezTo>
                <a:cubicBezTo>
                  <a:pt x="1325562" y="849313"/>
                  <a:pt x="1331912" y="808037"/>
                  <a:pt x="1341437" y="781050"/>
                </a:cubicBezTo>
                <a:cubicBezTo>
                  <a:pt x="1350962" y="754063"/>
                  <a:pt x="1368424" y="720725"/>
                  <a:pt x="1360487" y="695325"/>
                </a:cubicBezTo>
                <a:cubicBezTo>
                  <a:pt x="1352550" y="669925"/>
                  <a:pt x="1319212" y="649288"/>
                  <a:pt x="1293812" y="628650"/>
                </a:cubicBezTo>
                <a:cubicBezTo>
                  <a:pt x="1268412" y="608012"/>
                  <a:pt x="1241424" y="588962"/>
                  <a:pt x="1208087" y="571500"/>
                </a:cubicBezTo>
                <a:cubicBezTo>
                  <a:pt x="1174750" y="554038"/>
                  <a:pt x="1135062" y="546100"/>
                  <a:pt x="1093787" y="523875"/>
                </a:cubicBezTo>
                <a:cubicBezTo>
                  <a:pt x="1052512" y="501650"/>
                  <a:pt x="1009649" y="460375"/>
                  <a:pt x="960437" y="438150"/>
                </a:cubicBezTo>
                <a:cubicBezTo>
                  <a:pt x="911225" y="415925"/>
                  <a:pt x="841374" y="411162"/>
                  <a:pt x="798512" y="390525"/>
                </a:cubicBezTo>
                <a:cubicBezTo>
                  <a:pt x="755650" y="369888"/>
                  <a:pt x="731837" y="336550"/>
                  <a:pt x="703262" y="314325"/>
                </a:cubicBezTo>
                <a:cubicBezTo>
                  <a:pt x="674687" y="292100"/>
                  <a:pt x="652462" y="284163"/>
                  <a:pt x="627062" y="257175"/>
                </a:cubicBezTo>
                <a:cubicBezTo>
                  <a:pt x="601662" y="230188"/>
                  <a:pt x="579437" y="171450"/>
                  <a:pt x="550862" y="152400"/>
                </a:cubicBezTo>
                <a:cubicBezTo>
                  <a:pt x="522287" y="133350"/>
                  <a:pt x="493712" y="136525"/>
                  <a:pt x="455612" y="142875"/>
                </a:cubicBezTo>
                <a:cubicBezTo>
                  <a:pt x="417512" y="149225"/>
                  <a:pt x="358774" y="176213"/>
                  <a:pt x="322262" y="190500"/>
                </a:cubicBezTo>
                <a:cubicBezTo>
                  <a:pt x="285750" y="204787"/>
                  <a:pt x="250824" y="204788"/>
                  <a:pt x="236537" y="228600"/>
                </a:cubicBezTo>
                <a:cubicBezTo>
                  <a:pt x="222250" y="252412"/>
                  <a:pt x="223837" y="309563"/>
                  <a:pt x="236537" y="333375"/>
                </a:cubicBezTo>
                <a:cubicBezTo>
                  <a:pt x="249237" y="357188"/>
                  <a:pt x="288925" y="357188"/>
                  <a:pt x="312737" y="371475"/>
                </a:cubicBezTo>
                <a:cubicBezTo>
                  <a:pt x="336549" y="385762"/>
                  <a:pt x="357187" y="396875"/>
                  <a:pt x="379412" y="419100"/>
                </a:cubicBezTo>
                <a:cubicBezTo>
                  <a:pt x="401637" y="441325"/>
                  <a:pt x="412750" y="482600"/>
                  <a:pt x="446087" y="504825"/>
                </a:cubicBezTo>
                <a:cubicBezTo>
                  <a:pt x="479424" y="527050"/>
                  <a:pt x="533400" y="533400"/>
                  <a:pt x="579437" y="552450"/>
                </a:cubicBezTo>
                <a:cubicBezTo>
                  <a:pt x="625474" y="571500"/>
                  <a:pt x="722312" y="619125"/>
                  <a:pt x="722312" y="619125"/>
                </a:cubicBezTo>
                <a:lnTo>
                  <a:pt x="865187" y="685800"/>
                </a:lnTo>
                <a:cubicBezTo>
                  <a:pt x="911224" y="708025"/>
                  <a:pt x="955675" y="735013"/>
                  <a:pt x="998537" y="752475"/>
                </a:cubicBezTo>
                <a:cubicBezTo>
                  <a:pt x="1041399" y="769937"/>
                  <a:pt x="1085850" y="787400"/>
                  <a:pt x="1122362" y="790575"/>
                </a:cubicBezTo>
                <a:cubicBezTo>
                  <a:pt x="1158874" y="793750"/>
                  <a:pt x="1192212" y="788988"/>
                  <a:pt x="1217612" y="771525"/>
                </a:cubicBezTo>
                <a:cubicBezTo>
                  <a:pt x="1243012" y="754062"/>
                  <a:pt x="1276350" y="709613"/>
                  <a:pt x="1274762" y="685800"/>
                </a:cubicBezTo>
                <a:cubicBezTo>
                  <a:pt x="1273174" y="661987"/>
                  <a:pt x="1246187" y="654050"/>
                  <a:pt x="1208087" y="628650"/>
                </a:cubicBezTo>
                <a:cubicBezTo>
                  <a:pt x="1169987" y="603250"/>
                  <a:pt x="1096962" y="557212"/>
                  <a:pt x="1046162" y="533400"/>
                </a:cubicBezTo>
                <a:cubicBezTo>
                  <a:pt x="995362" y="509588"/>
                  <a:pt x="947737" y="503237"/>
                  <a:pt x="903287" y="485775"/>
                </a:cubicBezTo>
                <a:cubicBezTo>
                  <a:pt x="858837" y="468313"/>
                  <a:pt x="822324" y="450850"/>
                  <a:pt x="779462" y="428625"/>
                </a:cubicBezTo>
                <a:cubicBezTo>
                  <a:pt x="736600" y="406400"/>
                  <a:pt x="687387" y="384175"/>
                  <a:pt x="646112" y="352425"/>
                </a:cubicBezTo>
                <a:cubicBezTo>
                  <a:pt x="604837" y="320675"/>
                  <a:pt x="574674" y="258762"/>
                  <a:pt x="531812" y="238125"/>
                </a:cubicBezTo>
                <a:cubicBezTo>
                  <a:pt x="488950" y="217488"/>
                  <a:pt x="420687" y="222250"/>
                  <a:pt x="388937" y="228600"/>
                </a:cubicBezTo>
                <a:cubicBezTo>
                  <a:pt x="357187" y="234950"/>
                  <a:pt x="341312" y="247650"/>
                  <a:pt x="341312" y="276225"/>
                </a:cubicBezTo>
                <a:cubicBezTo>
                  <a:pt x="341312" y="304800"/>
                  <a:pt x="369887" y="365125"/>
                  <a:pt x="388937" y="400050"/>
                </a:cubicBezTo>
                <a:cubicBezTo>
                  <a:pt x="407987" y="434975"/>
                  <a:pt x="430212" y="471488"/>
                  <a:pt x="455612" y="485775"/>
                </a:cubicBezTo>
                <a:cubicBezTo>
                  <a:pt x="481012" y="500062"/>
                  <a:pt x="512762" y="474663"/>
                  <a:pt x="541337" y="485775"/>
                </a:cubicBezTo>
                <a:cubicBezTo>
                  <a:pt x="569912" y="496887"/>
                  <a:pt x="585787" y="538163"/>
                  <a:pt x="627062" y="552450"/>
                </a:cubicBezTo>
                <a:cubicBezTo>
                  <a:pt x="668337" y="566738"/>
                  <a:pt x="742950" y="555625"/>
                  <a:pt x="788987" y="571500"/>
                </a:cubicBezTo>
                <a:cubicBezTo>
                  <a:pt x="835025" y="587375"/>
                  <a:pt x="863600" y="623888"/>
                  <a:pt x="903287" y="647700"/>
                </a:cubicBezTo>
                <a:cubicBezTo>
                  <a:pt x="942975" y="671513"/>
                  <a:pt x="985837" y="703263"/>
                  <a:pt x="1027112" y="714375"/>
                </a:cubicBezTo>
                <a:cubicBezTo>
                  <a:pt x="1068387" y="725487"/>
                  <a:pt x="1119187" y="712787"/>
                  <a:pt x="1150937" y="714375"/>
                </a:cubicBezTo>
                <a:cubicBezTo>
                  <a:pt x="1182687" y="715963"/>
                  <a:pt x="1230312" y="742950"/>
                  <a:pt x="1217612" y="723900"/>
                </a:cubicBezTo>
                <a:cubicBezTo>
                  <a:pt x="1204912" y="704850"/>
                  <a:pt x="1120775" y="627063"/>
                  <a:pt x="1074737" y="600075"/>
                </a:cubicBezTo>
                <a:cubicBezTo>
                  <a:pt x="1028699" y="573087"/>
                  <a:pt x="976312" y="574675"/>
                  <a:pt x="941387" y="561975"/>
                </a:cubicBezTo>
                <a:cubicBezTo>
                  <a:pt x="906462" y="549275"/>
                  <a:pt x="895349" y="539750"/>
                  <a:pt x="865187" y="523875"/>
                </a:cubicBezTo>
                <a:cubicBezTo>
                  <a:pt x="835025" y="508000"/>
                  <a:pt x="800099" y="488950"/>
                  <a:pt x="760412" y="466725"/>
                </a:cubicBezTo>
                <a:cubicBezTo>
                  <a:pt x="720725" y="444500"/>
                  <a:pt x="671512" y="417513"/>
                  <a:pt x="627062" y="390525"/>
                </a:cubicBezTo>
                <a:cubicBezTo>
                  <a:pt x="582612" y="363537"/>
                  <a:pt x="515937" y="303213"/>
                  <a:pt x="493712" y="304800"/>
                </a:cubicBezTo>
                <a:cubicBezTo>
                  <a:pt x="471487" y="306387"/>
                  <a:pt x="479425" y="379413"/>
                  <a:pt x="493712" y="400050"/>
                </a:cubicBezTo>
                <a:cubicBezTo>
                  <a:pt x="507999" y="420687"/>
                  <a:pt x="557212" y="415925"/>
                  <a:pt x="579437" y="428625"/>
                </a:cubicBezTo>
                <a:cubicBezTo>
                  <a:pt x="601662" y="441325"/>
                  <a:pt x="606425" y="463550"/>
                  <a:pt x="627062" y="476250"/>
                </a:cubicBezTo>
                <a:cubicBezTo>
                  <a:pt x="647699" y="488950"/>
                  <a:pt x="677862" y="492125"/>
                  <a:pt x="703262" y="504825"/>
                </a:cubicBezTo>
                <a:cubicBezTo>
                  <a:pt x="728662" y="517525"/>
                  <a:pt x="752475" y="539750"/>
                  <a:pt x="779462" y="552450"/>
                </a:cubicBezTo>
                <a:cubicBezTo>
                  <a:pt x="806449" y="565150"/>
                  <a:pt x="836612" y="568325"/>
                  <a:pt x="865187" y="581025"/>
                </a:cubicBezTo>
                <a:cubicBezTo>
                  <a:pt x="893762" y="593725"/>
                  <a:pt x="912812" y="615950"/>
                  <a:pt x="950912" y="628650"/>
                </a:cubicBezTo>
                <a:cubicBezTo>
                  <a:pt x="989012" y="641350"/>
                  <a:pt x="1058862" y="652463"/>
                  <a:pt x="1093787" y="657225"/>
                </a:cubicBezTo>
                <a:cubicBezTo>
                  <a:pt x="1128712" y="661988"/>
                  <a:pt x="1133475" y="652463"/>
                  <a:pt x="1160462" y="657225"/>
                </a:cubicBezTo>
                <a:cubicBezTo>
                  <a:pt x="1187449" y="661987"/>
                  <a:pt x="1212850" y="676275"/>
                  <a:pt x="1255712" y="685800"/>
                </a:cubicBezTo>
                <a:cubicBezTo>
                  <a:pt x="1298574" y="695325"/>
                  <a:pt x="1452562" y="693737"/>
                  <a:pt x="1417637" y="714375"/>
                </a:cubicBezTo>
                <a:cubicBezTo>
                  <a:pt x="1382712" y="735013"/>
                  <a:pt x="1128712" y="823912"/>
                  <a:pt x="1046162" y="809625"/>
                </a:cubicBezTo>
                <a:cubicBezTo>
                  <a:pt x="963612" y="795338"/>
                  <a:pt x="950912" y="692150"/>
                  <a:pt x="922337" y="628650"/>
                </a:cubicBezTo>
                <a:cubicBezTo>
                  <a:pt x="893762" y="565150"/>
                  <a:pt x="946149" y="488950"/>
                  <a:pt x="874712" y="428625"/>
                </a:cubicBezTo>
                <a:cubicBezTo>
                  <a:pt x="803275" y="368300"/>
                  <a:pt x="530224" y="247650"/>
                  <a:pt x="493712" y="266700"/>
                </a:cubicBezTo>
                <a:cubicBezTo>
                  <a:pt x="457200" y="285750"/>
                  <a:pt x="595312" y="487362"/>
                  <a:pt x="655637" y="542925"/>
                </a:cubicBezTo>
                <a:cubicBezTo>
                  <a:pt x="715962" y="598488"/>
                  <a:pt x="884237" y="652462"/>
                  <a:pt x="855662" y="600075"/>
                </a:cubicBezTo>
                <a:cubicBezTo>
                  <a:pt x="827087" y="547688"/>
                  <a:pt x="585787" y="285750"/>
                  <a:pt x="484187" y="228600"/>
                </a:cubicBezTo>
                <a:cubicBezTo>
                  <a:pt x="382587" y="171450"/>
                  <a:pt x="290512" y="223838"/>
                  <a:pt x="246062" y="257175"/>
                </a:cubicBezTo>
                <a:cubicBezTo>
                  <a:pt x="201612" y="290512"/>
                  <a:pt x="165100" y="396875"/>
                  <a:pt x="217487" y="428625"/>
                </a:cubicBezTo>
                <a:cubicBezTo>
                  <a:pt x="269874" y="460375"/>
                  <a:pt x="528637" y="468312"/>
                  <a:pt x="560387" y="447675"/>
                </a:cubicBezTo>
                <a:cubicBezTo>
                  <a:pt x="592137" y="427038"/>
                  <a:pt x="409574" y="323850"/>
                  <a:pt x="407987" y="304800"/>
                </a:cubicBezTo>
                <a:cubicBezTo>
                  <a:pt x="406400" y="285750"/>
                  <a:pt x="541337" y="376237"/>
                  <a:pt x="550862" y="333375"/>
                </a:cubicBezTo>
                <a:cubicBezTo>
                  <a:pt x="560387" y="290513"/>
                  <a:pt x="512762" y="95250"/>
                  <a:pt x="465137" y="47625"/>
                </a:cubicBezTo>
                <a:cubicBezTo>
                  <a:pt x="417512" y="0"/>
                  <a:pt x="323849" y="41275"/>
                  <a:pt x="265112" y="47625"/>
                </a:cubicBezTo>
                <a:cubicBezTo>
                  <a:pt x="206375" y="53975"/>
                  <a:pt x="139699" y="47625"/>
                  <a:pt x="112712" y="85725"/>
                </a:cubicBezTo>
                <a:cubicBezTo>
                  <a:pt x="85725" y="123825"/>
                  <a:pt x="88900" y="211138"/>
                  <a:pt x="103187" y="276225"/>
                </a:cubicBezTo>
                <a:cubicBezTo>
                  <a:pt x="117474" y="341312"/>
                  <a:pt x="122237" y="403225"/>
                  <a:pt x="198437" y="476250"/>
                </a:cubicBezTo>
                <a:cubicBezTo>
                  <a:pt x="274637" y="549275"/>
                  <a:pt x="469899" y="671512"/>
                  <a:pt x="560387" y="714375"/>
                </a:cubicBezTo>
                <a:cubicBezTo>
                  <a:pt x="650875" y="757238"/>
                  <a:pt x="663575" y="714375"/>
                  <a:pt x="741362" y="733425"/>
                </a:cubicBezTo>
                <a:cubicBezTo>
                  <a:pt x="819149" y="752475"/>
                  <a:pt x="1027112" y="828675"/>
                  <a:pt x="1027112" y="828675"/>
                </a:cubicBezTo>
                <a:cubicBezTo>
                  <a:pt x="1103312" y="854075"/>
                  <a:pt x="1149350" y="884238"/>
                  <a:pt x="1198562" y="885825"/>
                </a:cubicBezTo>
                <a:cubicBezTo>
                  <a:pt x="1247774" y="887412"/>
                  <a:pt x="1301750" y="871538"/>
                  <a:pt x="1322387" y="838200"/>
                </a:cubicBezTo>
                <a:cubicBezTo>
                  <a:pt x="1343025" y="804863"/>
                  <a:pt x="1366837" y="723900"/>
                  <a:pt x="1322387" y="685800"/>
                </a:cubicBezTo>
                <a:cubicBezTo>
                  <a:pt x="1277937" y="647700"/>
                  <a:pt x="1141412" y="601663"/>
                  <a:pt x="1055687" y="609600"/>
                </a:cubicBezTo>
                <a:cubicBezTo>
                  <a:pt x="969962" y="617537"/>
                  <a:pt x="879474" y="706438"/>
                  <a:pt x="808037" y="733425"/>
                </a:cubicBezTo>
                <a:cubicBezTo>
                  <a:pt x="736600" y="760412"/>
                  <a:pt x="679449" y="779462"/>
                  <a:pt x="627062" y="771525"/>
                </a:cubicBezTo>
                <a:cubicBezTo>
                  <a:pt x="574675" y="763588"/>
                  <a:pt x="506412" y="731837"/>
                  <a:pt x="493712" y="685800"/>
                </a:cubicBezTo>
                <a:cubicBezTo>
                  <a:pt x="481012" y="639763"/>
                  <a:pt x="523874" y="541338"/>
                  <a:pt x="550862" y="495300"/>
                </a:cubicBezTo>
                <a:cubicBezTo>
                  <a:pt x="577850" y="449262"/>
                  <a:pt x="639762" y="457200"/>
                  <a:pt x="655637" y="409575"/>
                </a:cubicBezTo>
                <a:cubicBezTo>
                  <a:pt x="671512" y="361950"/>
                  <a:pt x="688974" y="244475"/>
                  <a:pt x="646112" y="209550"/>
                </a:cubicBezTo>
                <a:cubicBezTo>
                  <a:pt x="603250" y="174625"/>
                  <a:pt x="458787" y="173038"/>
                  <a:pt x="398462" y="200025"/>
                </a:cubicBezTo>
                <a:cubicBezTo>
                  <a:pt x="338137" y="227012"/>
                  <a:pt x="252412" y="317500"/>
                  <a:pt x="284162" y="371475"/>
                </a:cubicBezTo>
                <a:cubicBezTo>
                  <a:pt x="315912" y="425450"/>
                  <a:pt x="498475" y="514350"/>
                  <a:pt x="588962" y="523875"/>
                </a:cubicBezTo>
                <a:cubicBezTo>
                  <a:pt x="679450" y="533400"/>
                  <a:pt x="758825" y="428625"/>
                  <a:pt x="827087" y="428625"/>
                </a:cubicBezTo>
                <a:cubicBezTo>
                  <a:pt x="895349" y="428625"/>
                  <a:pt x="966787" y="455613"/>
                  <a:pt x="998537" y="523875"/>
                </a:cubicBezTo>
                <a:cubicBezTo>
                  <a:pt x="1030287" y="592138"/>
                  <a:pt x="973137" y="774700"/>
                  <a:pt x="1017587" y="838200"/>
                </a:cubicBezTo>
                <a:cubicBezTo>
                  <a:pt x="1062037" y="901700"/>
                  <a:pt x="1208087" y="919163"/>
                  <a:pt x="1265237" y="904875"/>
                </a:cubicBezTo>
                <a:cubicBezTo>
                  <a:pt x="1322387" y="890588"/>
                  <a:pt x="1414462" y="815975"/>
                  <a:pt x="1360487" y="752475"/>
                </a:cubicBezTo>
                <a:cubicBezTo>
                  <a:pt x="1306512" y="688975"/>
                  <a:pt x="1087437" y="579437"/>
                  <a:pt x="941387" y="523875"/>
                </a:cubicBezTo>
                <a:cubicBezTo>
                  <a:pt x="795337" y="468313"/>
                  <a:pt x="598487" y="436562"/>
                  <a:pt x="484187" y="419100"/>
                </a:cubicBezTo>
                <a:cubicBezTo>
                  <a:pt x="369887" y="401638"/>
                  <a:pt x="317499" y="442912"/>
                  <a:pt x="255587" y="419100"/>
                </a:cubicBezTo>
                <a:cubicBezTo>
                  <a:pt x="193675" y="395288"/>
                  <a:pt x="146050" y="322263"/>
                  <a:pt x="112712" y="276225"/>
                </a:cubicBezTo>
                <a:cubicBezTo>
                  <a:pt x="79375" y="230188"/>
                  <a:pt x="33337" y="173037"/>
                  <a:pt x="55562" y="142875"/>
                </a:cubicBezTo>
                <a:cubicBezTo>
                  <a:pt x="77787" y="112713"/>
                  <a:pt x="179387" y="107950"/>
                  <a:pt x="246062" y="95250"/>
                </a:cubicBezTo>
                <a:cubicBezTo>
                  <a:pt x="312737" y="82550"/>
                  <a:pt x="412750" y="31750"/>
                  <a:pt x="455612" y="66675"/>
                </a:cubicBezTo>
                <a:cubicBezTo>
                  <a:pt x="498474" y="101600"/>
                  <a:pt x="463550" y="247650"/>
                  <a:pt x="503237" y="304800"/>
                </a:cubicBezTo>
                <a:cubicBezTo>
                  <a:pt x="542925" y="361950"/>
                  <a:pt x="618331" y="385762"/>
                  <a:pt x="693737" y="409575"/>
                </a:cubicBezTo>
              </a:path>
            </a:pathLst>
          </a:custGeom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Полилиния 27"/>
          <p:cNvSpPr/>
          <p:nvPr/>
        </p:nvSpPr>
        <p:spPr>
          <a:xfrm>
            <a:off x="6007100" y="1309688"/>
            <a:ext cx="1350963" cy="452437"/>
          </a:xfrm>
          <a:custGeom>
            <a:avLst/>
            <a:gdLst>
              <a:gd name="connsiteX0" fmla="*/ 60325 w 1350963"/>
              <a:gd name="connsiteY0" fmla="*/ 223837 h 452437"/>
              <a:gd name="connsiteX1" fmla="*/ 231775 w 1350963"/>
              <a:gd name="connsiteY1" fmla="*/ 138112 h 452437"/>
              <a:gd name="connsiteX2" fmla="*/ 317500 w 1350963"/>
              <a:gd name="connsiteY2" fmla="*/ 119062 h 452437"/>
              <a:gd name="connsiteX3" fmla="*/ 460375 w 1350963"/>
              <a:gd name="connsiteY3" fmla="*/ 80962 h 452437"/>
              <a:gd name="connsiteX4" fmla="*/ 688975 w 1350963"/>
              <a:gd name="connsiteY4" fmla="*/ 42862 h 452437"/>
              <a:gd name="connsiteX5" fmla="*/ 841375 w 1350963"/>
              <a:gd name="connsiteY5" fmla="*/ 4762 h 452437"/>
              <a:gd name="connsiteX6" fmla="*/ 1050925 w 1350963"/>
              <a:gd name="connsiteY6" fmla="*/ 14287 h 452437"/>
              <a:gd name="connsiteX7" fmla="*/ 1222375 w 1350963"/>
              <a:gd name="connsiteY7" fmla="*/ 42862 h 452437"/>
              <a:gd name="connsiteX8" fmla="*/ 1336675 w 1350963"/>
              <a:gd name="connsiteY8" fmla="*/ 80962 h 452437"/>
              <a:gd name="connsiteX9" fmla="*/ 1308100 w 1350963"/>
              <a:gd name="connsiteY9" fmla="*/ 233362 h 452437"/>
              <a:gd name="connsiteX10" fmla="*/ 1174750 w 1350963"/>
              <a:gd name="connsiteY10" fmla="*/ 261937 h 452437"/>
              <a:gd name="connsiteX11" fmla="*/ 1031875 w 1350963"/>
              <a:gd name="connsiteY11" fmla="*/ 280987 h 452437"/>
              <a:gd name="connsiteX12" fmla="*/ 879475 w 1350963"/>
              <a:gd name="connsiteY12" fmla="*/ 300037 h 452437"/>
              <a:gd name="connsiteX13" fmla="*/ 688975 w 1350963"/>
              <a:gd name="connsiteY13" fmla="*/ 338137 h 452437"/>
              <a:gd name="connsiteX14" fmla="*/ 479425 w 1350963"/>
              <a:gd name="connsiteY14" fmla="*/ 376237 h 452437"/>
              <a:gd name="connsiteX15" fmla="*/ 384175 w 1350963"/>
              <a:gd name="connsiteY15" fmla="*/ 433387 h 452437"/>
              <a:gd name="connsiteX16" fmla="*/ 117475 w 1350963"/>
              <a:gd name="connsiteY16" fmla="*/ 442912 h 452437"/>
              <a:gd name="connsiteX17" fmla="*/ 50800 w 1350963"/>
              <a:gd name="connsiteY17" fmla="*/ 433387 h 452437"/>
              <a:gd name="connsiteX18" fmla="*/ 3175 w 1350963"/>
              <a:gd name="connsiteY18" fmla="*/ 328612 h 452437"/>
              <a:gd name="connsiteX19" fmla="*/ 60325 w 1350963"/>
              <a:gd name="connsiteY19" fmla="*/ 223837 h 4524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1350963" h="452437">
                <a:moveTo>
                  <a:pt x="60325" y="223837"/>
                </a:moveTo>
                <a:cubicBezTo>
                  <a:pt x="98425" y="192087"/>
                  <a:pt x="188913" y="155574"/>
                  <a:pt x="231775" y="138112"/>
                </a:cubicBezTo>
                <a:cubicBezTo>
                  <a:pt x="274637" y="120650"/>
                  <a:pt x="279400" y="128587"/>
                  <a:pt x="317500" y="119062"/>
                </a:cubicBezTo>
                <a:cubicBezTo>
                  <a:pt x="355600" y="109537"/>
                  <a:pt x="398463" y="93662"/>
                  <a:pt x="460375" y="80962"/>
                </a:cubicBezTo>
                <a:cubicBezTo>
                  <a:pt x="522288" y="68262"/>
                  <a:pt x="625475" y="55562"/>
                  <a:pt x="688975" y="42862"/>
                </a:cubicBezTo>
                <a:cubicBezTo>
                  <a:pt x="752475" y="30162"/>
                  <a:pt x="781050" y="9525"/>
                  <a:pt x="841375" y="4762"/>
                </a:cubicBezTo>
                <a:cubicBezTo>
                  <a:pt x="901700" y="0"/>
                  <a:pt x="987425" y="7937"/>
                  <a:pt x="1050925" y="14287"/>
                </a:cubicBezTo>
                <a:cubicBezTo>
                  <a:pt x="1114425" y="20637"/>
                  <a:pt x="1174750" y="31750"/>
                  <a:pt x="1222375" y="42862"/>
                </a:cubicBezTo>
                <a:cubicBezTo>
                  <a:pt x="1270000" y="53974"/>
                  <a:pt x="1322388" y="49212"/>
                  <a:pt x="1336675" y="80962"/>
                </a:cubicBezTo>
                <a:cubicBezTo>
                  <a:pt x="1350963" y="112712"/>
                  <a:pt x="1335088" y="203200"/>
                  <a:pt x="1308100" y="233362"/>
                </a:cubicBezTo>
                <a:cubicBezTo>
                  <a:pt x="1281113" y="263525"/>
                  <a:pt x="1220787" y="254000"/>
                  <a:pt x="1174750" y="261937"/>
                </a:cubicBezTo>
                <a:cubicBezTo>
                  <a:pt x="1128713" y="269874"/>
                  <a:pt x="1031875" y="280987"/>
                  <a:pt x="1031875" y="280987"/>
                </a:cubicBezTo>
                <a:cubicBezTo>
                  <a:pt x="982662" y="287337"/>
                  <a:pt x="936625" y="290512"/>
                  <a:pt x="879475" y="300037"/>
                </a:cubicBezTo>
                <a:cubicBezTo>
                  <a:pt x="822325" y="309562"/>
                  <a:pt x="688975" y="338137"/>
                  <a:pt x="688975" y="338137"/>
                </a:cubicBezTo>
                <a:cubicBezTo>
                  <a:pt x="622300" y="350837"/>
                  <a:pt x="530225" y="360362"/>
                  <a:pt x="479425" y="376237"/>
                </a:cubicBezTo>
                <a:cubicBezTo>
                  <a:pt x="428625" y="392112"/>
                  <a:pt x="444500" y="422275"/>
                  <a:pt x="384175" y="433387"/>
                </a:cubicBezTo>
                <a:cubicBezTo>
                  <a:pt x="323850" y="444499"/>
                  <a:pt x="173037" y="442912"/>
                  <a:pt x="117475" y="442912"/>
                </a:cubicBezTo>
                <a:cubicBezTo>
                  <a:pt x="61913" y="442912"/>
                  <a:pt x="69850" y="452437"/>
                  <a:pt x="50800" y="433387"/>
                </a:cubicBezTo>
                <a:cubicBezTo>
                  <a:pt x="31750" y="414337"/>
                  <a:pt x="6350" y="357187"/>
                  <a:pt x="3175" y="328612"/>
                </a:cubicBezTo>
                <a:cubicBezTo>
                  <a:pt x="0" y="300037"/>
                  <a:pt x="22225" y="255587"/>
                  <a:pt x="60325" y="223837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Полилиния 28">
            <a:hlinkClick r:id="rId7" action="ppaction://hlinksldjump"/>
          </p:cNvPr>
          <p:cNvSpPr/>
          <p:nvPr/>
        </p:nvSpPr>
        <p:spPr>
          <a:xfrm>
            <a:off x="5894388" y="1301750"/>
            <a:ext cx="1501775" cy="457200"/>
          </a:xfrm>
          <a:custGeom>
            <a:avLst/>
            <a:gdLst>
              <a:gd name="connsiteX0" fmla="*/ 173037 w 1501775"/>
              <a:gd name="connsiteY0" fmla="*/ 260350 h 457200"/>
              <a:gd name="connsiteX1" fmla="*/ 392112 w 1501775"/>
              <a:gd name="connsiteY1" fmla="*/ 165100 h 457200"/>
              <a:gd name="connsiteX2" fmla="*/ 611187 w 1501775"/>
              <a:gd name="connsiteY2" fmla="*/ 127000 h 457200"/>
              <a:gd name="connsiteX3" fmla="*/ 839787 w 1501775"/>
              <a:gd name="connsiteY3" fmla="*/ 107950 h 457200"/>
              <a:gd name="connsiteX4" fmla="*/ 1058862 w 1501775"/>
              <a:gd name="connsiteY4" fmla="*/ 50800 h 457200"/>
              <a:gd name="connsiteX5" fmla="*/ 1230312 w 1501775"/>
              <a:gd name="connsiteY5" fmla="*/ 50800 h 457200"/>
              <a:gd name="connsiteX6" fmla="*/ 1363662 w 1501775"/>
              <a:gd name="connsiteY6" fmla="*/ 79375 h 457200"/>
              <a:gd name="connsiteX7" fmla="*/ 1163637 w 1501775"/>
              <a:gd name="connsiteY7" fmla="*/ 250825 h 457200"/>
              <a:gd name="connsiteX8" fmla="*/ 1325562 w 1501775"/>
              <a:gd name="connsiteY8" fmla="*/ 222250 h 457200"/>
              <a:gd name="connsiteX9" fmla="*/ 1011237 w 1501775"/>
              <a:gd name="connsiteY9" fmla="*/ 117475 h 457200"/>
              <a:gd name="connsiteX10" fmla="*/ 1068387 w 1501775"/>
              <a:gd name="connsiteY10" fmla="*/ 260350 h 457200"/>
              <a:gd name="connsiteX11" fmla="*/ 877887 w 1501775"/>
              <a:gd name="connsiteY11" fmla="*/ 298450 h 457200"/>
              <a:gd name="connsiteX12" fmla="*/ 687387 w 1501775"/>
              <a:gd name="connsiteY12" fmla="*/ 317500 h 457200"/>
              <a:gd name="connsiteX13" fmla="*/ 515937 w 1501775"/>
              <a:gd name="connsiteY13" fmla="*/ 317500 h 457200"/>
              <a:gd name="connsiteX14" fmla="*/ 354012 w 1501775"/>
              <a:gd name="connsiteY14" fmla="*/ 374650 h 457200"/>
              <a:gd name="connsiteX15" fmla="*/ 239712 w 1501775"/>
              <a:gd name="connsiteY15" fmla="*/ 307975 h 457200"/>
              <a:gd name="connsiteX16" fmla="*/ 506412 w 1501775"/>
              <a:gd name="connsiteY16" fmla="*/ 231775 h 457200"/>
              <a:gd name="connsiteX17" fmla="*/ 735012 w 1501775"/>
              <a:gd name="connsiteY17" fmla="*/ 203200 h 457200"/>
              <a:gd name="connsiteX18" fmla="*/ 992187 w 1501775"/>
              <a:gd name="connsiteY18" fmla="*/ 136525 h 457200"/>
              <a:gd name="connsiteX19" fmla="*/ 1268412 w 1501775"/>
              <a:gd name="connsiteY19" fmla="*/ 79375 h 457200"/>
              <a:gd name="connsiteX20" fmla="*/ 1306512 w 1501775"/>
              <a:gd name="connsiteY20" fmla="*/ 165100 h 457200"/>
              <a:gd name="connsiteX21" fmla="*/ 1020762 w 1501775"/>
              <a:gd name="connsiteY21" fmla="*/ 41275 h 457200"/>
              <a:gd name="connsiteX22" fmla="*/ 1135062 w 1501775"/>
              <a:gd name="connsiteY22" fmla="*/ 279400 h 457200"/>
              <a:gd name="connsiteX23" fmla="*/ 744537 w 1501775"/>
              <a:gd name="connsiteY23" fmla="*/ 98425 h 457200"/>
              <a:gd name="connsiteX24" fmla="*/ 735012 w 1501775"/>
              <a:gd name="connsiteY24" fmla="*/ 269875 h 457200"/>
              <a:gd name="connsiteX25" fmla="*/ 354012 w 1501775"/>
              <a:gd name="connsiteY25" fmla="*/ 107950 h 457200"/>
              <a:gd name="connsiteX26" fmla="*/ 534987 w 1501775"/>
              <a:gd name="connsiteY26" fmla="*/ 441325 h 457200"/>
              <a:gd name="connsiteX27" fmla="*/ 239712 w 1501775"/>
              <a:gd name="connsiteY27" fmla="*/ 203200 h 457200"/>
              <a:gd name="connsiteX28" fmla="*/ 192087 w 1501775"/>
              <a:gd name="connsiteY28" fmla="*/ 317500 h 457200"/>
              <a:gd name="connsiteX29" fmla="*/ 1392237 w 1501775"/>
              <a:gd name="connsiteY29" fmla="*/ 127000 h 457200"/>
              <a:gd name="connsiteX30" fmla="*/ 849312 w 1501775"/>
              <a:gd name="connsiteY30" fmla="*/ 222250 h 457200"/>
              <a:gd name="connsiteX31" fmla="*/ 363537 w 1501775"/>
              <a:gd name="connsiteY31" fmla="*/ 422275 h 457200"/>
              <a:gd name="connsiteX32" fmla="*/ 725487 w 1501775"/>
              <a:gd name="connsiteY32" fmla="*/ 60325 h 457200"/>
              <a:gd name="connsiteX33" fmla="*/ 963612 w 1501775"/>
              <a:gd name="connsiteY33" fmla="*/ 88900 h 457200"/>
              <a:gd name="connsiteX34" fmla="*/ 1316037 w 1501775"/>
              <a:gd name="connsiteY34" fmla="*/ 269875 h 457200"/>
              <a:gd name="connsiteX35" fmla="*/ 1439862 w 1501775"/>
              <a:gd name="connsiteY35" fmla="*/ 107950 h 457200"/>
              <a:gd name="connsiteX36" fmla="*/ 1401762 w 1501775"/>
              <a:gd name="connsiteY36" fmla="*/ 60325 h 457200"/>
              <a:gd name="connsiteX37" fmla="*/ 1220787 w 1501775"/>
              <a:gd name="connsiteY37" fmla="*/ 31750 h 457200"/>
              <a:gd name="connsiteX38" fmla="*/ 754062 w 1501775"/>
              <a:gd name="connsiteY38" fmla="*/ 12700 h 457200"/>
              <a:gd name="connsiteX39" fmla="*/ 468312 w 1501775"/>
              <a:gd name="connsiteY39" fmla="*/ 107950 h 457200"/>
              <a:gd name="connsiteX40" fmla="*/ 173037 w 1501775"/>
              <a:gd name="connsiteY40" fmla="*/ 260350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1501775" h="457200">
                <a:moveTo>
                  <a:pt x="173037" y="260350"/>
                </a:moveTo>
                <a:cubicBezTo>
                  <a:pt x="160337" y="269875"/>
                  <a:pt x="319087" y="187325"/>
                  <a:pt x="392112" y="165100"/>
                </a:cubicBezTo>
                <a:cubicBezTo>
                  <a:pt x="465137" y="142875"/>
                  <a:pt x="536575" y="136525"/>
                  <a:pt x="611187" y="127000"/>
                </a:cubicBezTo>
                <a:cubicBezTo>
                  <a:pt x="685799" y="117475"/>
                  <a:pt x="765175" y="120650"/>
                  <a:pt x="839787" y="107950"/>
                </a:cubicBezTo>
                <a:cubicBezTo>
                  <a:pt x="914399" y="95250"/>
                  <a:pt x="993775" y="60325"/>
                  <a:pt x="1058862" y="50800"/>
                </a:cubicBezTo>
                <a:cubicBezTo>
                  <a:pt x="1123949" y="41275"/>
                  <a:pt x="1179512" y="46038"/>
                  <a:pt x="1230312" y="50800"/>
                </a:cubicBezTo>
                <a:cubicBezTo>
                  <a:pt x="1281112" y="55562"/>
                  <a:pt x="1374774" y="46038"/>
                  <a:pt x="1363662" y="79375"/>
                </a:cubicBezTo>
                <a:cubicBezTo>
                  <a:pt x="1352550" y="112712"/>
                  <a:pt x="1169987" y="227013"/>
                  <a:pt x="1163637" y="250825"/>
                </a:cubicBezTo>
                <a:cubicBezTo>
                  <a:pt x="1157287" y="274637"/>
                  <a:pt x="1350962" y="244475"/>
                  <a:pt x="1325562" y="222250"/>
                </a:cubicBezTo>
                <a:cubicBezTo>
                  <a:pt x="1300162" y="200025"/>
                  <a:pt x="1054099" y="111125"/>
                  <a:pt x="1011237" y="117475"/>
                </a:cubicBezTo>
                <a:cubicBezTo>
                  <a:pt x="968375" y="123825"/>
                  <a:pt x="1090612" y="230188"/>
                  <a:pt x="1068387" y="260350"/>
                </a:cubicBezTo>
                <a:cubicBezTo>
                  <a:pt x="1046162" y="290512"/>
                  <a:pt x="941387" y="288925"/>
                  <a:pt x="877887" y="298450"/>
                </a:cubicBezTo>
                <a:cubicBezTo>
                  <a:pt x="814387" y="307975"/>
                  <a:pt x="747712" y="314325"/>
                  <a:pt x="687387" y="317500"/>
                </a:cubicBezTo>
                <a:cubicBezTo>
                  <a:pt x="627062" y="320675"/>
                  <a:pt x="571499" y="307975"/>
                  <a:pt x="515937" y="317500"/>
                </a:cubicBezTo>
                <a:cubicBezTo>
                  <a:pt x="460375" y="327025"/>
                  <a:pt x="400049" y="376237"/>
                  <a:pt x="354012" y="374650"/>
                </a:cubicBezTo>
                <a:cubicBezTo>
                  <a:pt x="307975" y="373063"/>
                  <a:pt x="214312" y="331788"/>
                  <a:pt x="239712" y="307975"/>
                </a:cubicBezTo>
                <a:cubicBezTo>
                  <a:pt x="265112" y="284163"/>
                  <a:pt x="423862" y="249237"/>
                  <a:pt x="506412" y="231775"/>
                </a:cubicBezTo>
                <a:cubicBezTo>
                  <a:pt x="588962" y="214313"/>
                  <a:pt x="654050" y="219075"/>
                  <a:pt x="735012" y="203200"/>
                </a:cubicBezTo>
                <a:cubicBezTo>
                  <a:pt x="815975" y="187325"/>
                  <a:pt x="903287" y="157162"/>
                  <a:pt x="992187" y="136525"/>
                </a:cubicBezTo>
                <a:cubicBezTo>
                  <a:pt x="1081087" y="115888"/>
                  <a:pt x="1216025" y="74613"/>
                  <a:pt x="1268412" y="79375"/>
                </a:cubicBezTo>
                <a:cubicBezTo>
                  <a:pt x="1320799" y="84137"/>
                  <a:pt x="1347787" y="171450"/>
                  <a:pt x="1306512" y="165100"/>
                </a:cubicBezTo>
                <a:cubicBezTo>
                  <a:pt x="1265237" y="158750"/>
                  <a:pt x="1049337" y="22225"/>
                  <a:pt x="1020762" y="41275"/>
                </a:cubicBezTo>
                <a:cubicBezTo>
                  <a:pt x="992187" y="60325"/>
                  <a:pt x="1181100" y="269875"/>
                  <a:pt x="1135062" y="279400"/>
                </a:cubicBezTo>
                <a:cubicBezTo>
                  <a:pt x="1089025" y="288925"/>
                  <a:pt x="811212" y="100012"/>
                  <a:pt x="744537" y="98425"/>
                </a:cubicBezTo>
                <a:cubicBezTo>
                  <a:pt x="677862" y="96838"/>
                  <a:pt x="800099" y="268288"/>
                  <a:pt x="735012" y="269875"/>
                </a:cubicBezTo>
                <a:cubicBezTo>
                  <a:pt x="669925" y="271462"/>
                  <a:pt x="387350" y="79375"/>
                  <a:pt x="354012" y="107950"/>
                </a:cubicBezTo>
                <a:cubicBezTo>
                  <a:pt x="320675" y="136525"/>
                  <a:pt x="554037" y="425450"/>
                  <a:pt x="534987" y="441325"/>
                </a:cubicBezTo>
                <a:cubicBezTo>
                  <a:pt x="515937" y="457200"/>
                  <a:pt x="296862" y="223837"/>
                  <a:pt x="239712" y="203200"/>
                </a:cubicBezTo>
                <a:cubicBezTo>
                  <a:pt x="182562" y="182563"/>
                  <a:pt x="0" y="330200"/>
                  <a:pt x="192087" y="317500"/>
                </a:cubicBezTo>
                <a:cubicBezTo>
                  <a:pt x="384174" y="304800"/>
                  <a:pt x="1282700" y="142875"/>
                  <a:pt x="1392237" y="127000"/>
                </a:cubicBezTo>
                <a:cubicBezTo>
                  <a:pt x="1501775" y="111125"/>
                  <a:pt x="1020762" y="173037"/>
                  <a:pt x="849312" y="222250"/>
                </a:cubicBezTo>
                <a:cubicBezTo>
                  <a:pt x="677862" y="271463"/>
                  <a:pt x="384175" y="449263"/>
                  <a:pt x="363537" y="422275"/>
                </a:cubicBezTo>
                <a:cubicBezTo>
                  <a:pt x="342899" y="395287"/>
                  <a:pt x="625475" y="115888"/>
                  <a:pt x="725487" y="60325"/>
                </a:cubicBezTo>
                <a:cubicBezTo>
                  <a:pt x="825500" y="4763"/>
                  <a:pt x="865187" y="53975"/>
                  <a:pt x="963612" y="88900"/>
                </a:cubicBezTo>
                <a:cubicBezTo>
                  <a:pt x="1062037" y="123825"/>
                  <a:pt x="1236662" y="266700"/>
                  <a:pt x="1316037" y="269875"/>
                </a:cubicBezTo>
                <a:cubicBezTo>
                  <a:pt x="1395412" y="273050"/>
                  <a:pt x="1425575" y="142875"/>
                  <a:pt x="1439862" y="107950"/>
                </a:cubicBezTo>
                <a:cubicBezTo>
                  <a:pt x="1454150" y="73025"/>
                  <a:pt x="1438275" y="73025"/>
                  <a:pt x="1401762" y="60325"/>
                </a:cubicBezTo>
                <a:cubicBezTo>
                  <a:pt x="1365250" y="47625"/>
                  <a:pt x="1328737" y="39688"/>
                  <a:pt x="1220787" y="31750"/>
                </a:cubicBezTo>
                <a:cubicBezTo>
                  <a:pt x="1112837" y="23813"/>
                  <a:pt x="879475" y="0"/>
                  <a:pt x="754062" y="12700"/>
                </a:cubicBezTo>
                <a:cubicBezTo>
                  <a:pt x="628650" y="25400"/>
                  <a:pt x="571499" y="63500"/>
                  <a:pt x="468312" y="107950"/>
                </a:cubicBezTo>
                <a:cubicBezTo>
                  <a:pt x="365125" y="152400"/>
                  <a:pt x="185737" y="250825"/>
                  <a:pt x="173037" y="260350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Полилиния 29">
            <a:hlinkClick r:id="rId7" action="ppaction://hlinksldjump"/>
          </p:cNvPr>
          <p:cNvSpPr/>
          <p:nvPr/>
        </p:nvSpPr>
        <p:spPr>
          <a:xfrm>
            <a:off x="7161213" y="1743075"/>
            <a:ext cx="917574" cy="1001713"/>
          </a:xfrm>
          <a:custGeom>
            <a:avLst/>
            <a:gdLst>
              <a:gd name="connsiteX0" fmla="*/ 58737 w 917574"/>
              <a:gd name="connsiteY0" fmla="*/ 114300 h 1001713"/>
              <a:gd name="connsiteX1" fmla="*/ 39687 w 917574"/>
              <a:gd name="connsiteY1" fmla="*/ 171450 h 1001713"/>
              <a:gd name="connsiteX2" fmla="*/ 125412 w 917574"/>
              <a:gd name="connsiteY2" fmla="*/ 333375 h 1001713"/>
              <a:gd name="connsiteX3" fmla="*/ 211137 w 917574"/>
              <a:gd name="connsiteY3" fmla="*/ 457200 h 1001713"/>
              <a:gd name="connsiteX4" fmla="*/ 325437 w 917574"/>
              <a:gd name="connsiteY4" fmla="*/ 723900 h 1001713"/>
              <a:gd name="connsiteX5" fmla="*/ 477837 w 917574"/>
              <a:gd name="connsiteY5" fmla="*/ 962025 h 1001713"/>
              <a:gd name="connsiteX6" fmla="*/ 687387 w 917574"/>
              <a:gd name="connsiteY6" fmla="*/ 962025 h 1001713"/>
              <a:gd name="connsiteX7" fmla="*/ 858837 w 917574"/>
              <a:gd name="connsiteY7" fmla="*/ 923925 h 1001713"/>
              <a:gd name="connsiteX8" fmla="*/ 915987 w 917574"/>
              <a:gd name="connsiteY8" fmla="*/ 800100 h 1001713"/>
              <a:gd name="connsiteX9" fmla="*/ 868362 w 917574"/>
              <a:gd name="connsiteY9" fmla="*/ 552450 h 1001713"/>
              <a:gd name="connsiteX10" fmla="*/ 630237 w 917574"/>
              <a:gd name="connsiteY10" fmla="*/ 180975 h 1001713"/>
              <a:gd name="connsiteX11" fmla="*/ 363537 w 917574"/>
              <a:gd name="connsiteY11" fmla="*/ 28575 h 1001713"/>
              <a:gd name="connsiteX12" fmla="*/ 182562 w 917574"/>
              <a:gd name="connsiteY12" fmla="*/ 19050 h 1001713"/>
              <a:gd name="connsiteX13" fmla="*/ 125412 w 917574"/>
              <a:gd name="connsiteY13" fmla="*/ 142875 h 1001713"/>
              <a:gd name="connsiteX14" fmla="*/ 249237 w 917574"/>
              <a:gd name="connsiteY14" fmla="*/ 419100 h 1001713"/>
              <a:gd name="connsiteX15" fmla="*/ 420687 w 917574"/>
              <a:gd name="connsiteY15" fmla="*/ 704850 h 1001713"/>
              <a:gd name="connsiteX16" fmla="*/ 525462 w 917574"/>
              <a:gd name="connsiteY16" fmla="*/ 876300 h 1001713"/>
              <a:gd name="connsiteX17" fmla="*/ 715962 w 917574"/>
              <a:gd name="connsiteY17" fmla="*/ 933450 h 1001713"/>
              <a:gd name="connsiteX18" fmla="*/ 849312 w 917574"/>
              <a:gd name="connsiteY18" fmla="*/ 847725 h 1001713"/>
              <a:gd name="connsiteX19" fmla="*/ 782637 w 917574"/>
              <a:gd name="connsiteY19" fmla="*/ 571500 h 1001713"/>
              <a:gd name="connsiteX20" fmla="*/ 668337 w 917574"/>
              <a:gd name="connsiteY20" fmla="*/ 276225 h 1001713"/>
              <a:gd name="connsiteX21" fmla="*/ 496887 w 917574"/>
              <a:gd name="connsiteY21" fmla="*/ 152400 h 1001713"/>
              <a:gd name="connsiteX22" fmla="*/ 334962 w 917574"/>
              <a:gd name="connsiteY22" fmla="*/ 47625 h 1001713"/>
              <a:gd name="connsiteX23" fmla="*/ 220662 w 917574"/>
              <a:gd name="connsiteY23" fmla="*/ 171450 h 1001713"/>
              <a:gd name="connsiteX24" fmla="*/ 363537 w 917574"/>
              <a:gd name="connsiteY24" fmla="*/ 419100 h 1001713"/>
              <a:gd name="connsiteX25" fmla="*/ 506412 w 917574"/>
              <a:gd name="connsiteY25" fmla="*/ 714375 h 1001713"/>
              <a:gd name="connsiteX26" fmla="*/ 620712 w 917574"/>
              <a:gd name="connsiteY26" fmla="*/ 828675 h 1001713"/>
              <a:gd name="connsiteX27" fmla="*/ 735012 w 917574"/>
              <a:gd name="connsiteY27" fmla="*/ 838200 h 1001713"/>
              <a:gd name="connsiteX28" fmla="*/ 744537 w 917574"/>
              <a:gd name="connsiteY28" fmla="*/ 647700 h 1001713"/>
              <a:gd name="connsiteX29" fmla="*/ 649287 w 917574"/>
              <a:gd name="connsiteY29" fmla="*/ 342900 h 1001713"/>
              <a:gd name="connsiteX30" fmla="*/ 420687 w 917574"/>
              <a:gd name="connsiteY30" fmla="*/ 114300 h 1001713"/>
              <a:gd name="connsiteX31" fmla="*/ 296862 w 917574"/>
              <a:gd name="connsiteY31" fmla="*/ 123825 h 1001713"/>
              <a:gd name="connsiteX32" fmla="*/ 477837 w 917574"/>
              <a:gd name="connsiteY32" fmla="*/ 371475 h 1001713"/>
              <a:gd name="connsiteX33" fmla="*/ 563562 w 917574"/>
              <a:gd name="connsiteY33" fmla="*/ 647700 h 1001713"/>
              <a:gd name="connsiteX34" fmla="*/ 706437 w 917574"/>
              <a:gd name="connsiteY34" fmla="*/ 781050 h 1001713"/>
              <a:gd name="connsiteX35" fmla="*/ 687387 w 917574"/>
              <a:gd name="connsiteY35" fmla="*/ 476250 h 1001713"/>
              <a:gd name="connsiteX36" fmla="*/ 534987 w 917574"/>
              <a:gd name="connsiteY36" fmla="*/ 276225 h 1001713"/>
              <a:gd name="connsiteX37" fmla="*/ 392112 w 917574"/>
              <a:gd name="connsiteY37" fmla="*/ 161925 h 1001713"/>
              <a:gd name="connsiteX38" fmla="*/ 58737 w 917574"/>
              <a:gd name="connsiteY38" fmla="*/ 114300 h 10017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917574" h="1001713">
                <a:moveTo>
                  <a:pt x="58737" y="114300"/>
                </a:moveTo>
                <a:cubicBezTo>
                  <a:pt x="0" y="115887"/>
                  <a:pt x="28575" y="134938"/>
                  <a:pt x="39687" y="171450"/>
                </a:cubicBezTo>
                <a:cubicBezTo>
                  <a:pt x="50799" y="207962"/>
                  <a:pt x="96837" y="285750"/>
                  <a:pt x="125412" y="333375"/>
                </a:cubicBezTo>
                <a:cubicBezTo>
                  <a:pt x="153987" y="381000"/>
                  <a:pt x="177799" y="392112"/>
                  <a:pt x="211137" y="457200"/>
                </a:cubicBezTo>
                <a:cubicBezTo>
                  <a:pt x="244475" y="522288"/>
                  <a:pt x="280987" y="639763"/>
                  <a:pt x="325437" y="723900"/>
                </a:cubicBezTo>
                <a:cubicBezTo>
                  <a:pt x="369887" y="808038"/>
                  <a:pt x="417512" y="922337"/>
                  <a:pt x="477837" y="962025"/>
                </a:cubicBezTo>
                <a:cubicBezTo>
                  <a:pt x="538162" y="1001713"/>
                  <a:pt x="623887" y="968375"/>
                  <a:pt x="687387" y="962025"/>
                </a:cubicBezTo>
                <a:cubicBezTo>
                  <a:pt x="750887" y="955675"/>
                  <a:pt x="820737" y="950912"/>
                  <a:pt x="858837" y="923925"/>
                </a:cubicBezTo>
                <a:cubicBezTo>
                  <a:pt x="896937" y="896938"/>
                  <a:pt x="914400" y="862012"/>
                  <a:pt x="915987" y="800100"/>
                </a:cubicBezTo>
                <a:cubicBezTo>
                  <a:pt x="917574" y="738188"/>
                  <a:pt x="915987" y="655637"/>
                  <a:pt x="868362" y="552450"/>
                </a:cubicBezTo>
                <a:cubicBezTo>
                  <a:pt x="820737" y="449263"/>
                  <a:pt x="714375" y="268288"/>
                  <a:pt x="630237" y="180975"/>
                </a:cubicBezTo>
                <a:cubicBezTo>
                  <a:pt x="546099" y="93662"/>
                  <a:pt x="438150" y="55563"/>
                  <a:pt x="363537" y="28575"/>
                </a:cubicBezTo>
                <a:cubicBezTo>
                  <a:pt x="288925" y="1588"/>
                  <a:pt x="222250" y="0"/>
                  <a:pt x="182562" y="19050"/>
                </a:cubicBezTo>
                <a:cubicBezTo>
                  <a:pt x="142874" y="38100"/>
                  <a:pt x="114300" y="76200"/>
                  <a:pt x="125412" y="142875"/>
                </a:cubicBezTo>
                <a:cubicBezTo>
                  <a:pt x="136525" y="209550"/>
                  <a:pt x="200025" y="325438"/>
                  <a:pt x="249237" y="419100"/>
                </a:cubicBezTo>
                <a:cubicBezTo>
                  <a:pt x="298449" y="512762"/>
                  <a:pt x="374650" y="628650"/>
                  <a:pt x="420687" y="704850"/>
                </a:cubicBezTo>
                <a:cubicBezTo>
                  <a:pt x="466725" y="781050"/>
                  <a:pt x="476250" y="838200"/>
                  <a:pt x="525462" y="876300"/>
                </a:cubicBezTo>
                <a:cubicBezTo>
                  <a:pt x="574675" y="914400"/>
                  <a:pt x="661987" y="938213"/>
                  <a:pt x="715962" y="933450"/>
                </a:cubicBezTo>
                <a:cubicBezTo>
                  <a:pt x="769937" y="928687"/>
                  <a:pt x="838200" y="908050"/>
                  <a:pt x="849312" y="847725"/>
                </a:cubicBezTo>
                <a:cubicBezTo>
                  <a:pt x="860424" y="787400"/>
                  <a:pt x="812800" y="666750"/>
                  <a:pt x="782637" y="571500"/>
                </a:cubicBezTo>
                <a:cubicBezTo>
                  <a:pt x="752474" y="476250"/>
                  <a:pt x="715962" y="346075"/>
                  <a:pt x="668337" y="276225"/>
                </a:cubicBezTo>
                <a:cubicBezTo>
                  <a:pt x="620712" y="206375"/>
                  <a:pt x="552449" y="190500"/>
                  <a:pt x="496887" y="152400"/>
                </a:cubicBezTo>
                <a:cubicBezTo>
                  <a:pt x="441325" y="114300"/>
                  <a:pt x="380999" y="44450"/>
                  <a:pt x="334962" y="47625"/>
                </a:cubicBezTo>
                <a:cubicBezTo>
                  <a:pt x="288925" y="50800"/>
                  <a:pt x="215900" y="109538"/>
                  <a:pt x="220662" y="171450"/>
                </a:cubicBezTo>
                <a:cubicBezTo>
                  <a:pt x="225425" y="233363"/>
                  <a:pt x="315912" y="328613"/>
                  <a:pt x="363537" y="419100"/>
                </a:cubicBezTo>
                <a:cubicBezTo>
                  <a:pt x="411162" y="509587"/>
                  <a:pt x="463550" y="646113"/>
                  <a:pt x="506412" y="714375"/>
                </a:cubicBezTo>
                <a:cubicBezTo>
                  <a:pt x="549274" y="782637"/>
                  <a:pt x="582612" y="808038"/>
                  <a:pt x="620712" y="828675"/>
                </a:cubicBezTo>
                <a:cubicBezTo>
                  <a:pt x="658812" y="849312"/>
                  <a:pt x="714375" y="868362"/>
                  <a:pt x="735012" y="838200"/>
                </a:cubicBezTo>
                <a:cubicBezTo>
                  <a:pt x="755649" y="808038"/>
                  <a:pt x="758824" y="730250"/>
                  <a:pt x="744537" y="647700"/>
                </a:cubicBezTo>
                <a:cubicBezTo>
                  <a:pt x="730250" y="565150"/>
                  <a:pt x="703262" y="431800"/>
                  <a:pt x="649287" y="342900"/>
                </a:cubicBezTo>
                <a:cubicBezTo>
                  <a:pt x="595312" y="254000"/>
                  <a:pt x="479424" y="150812"/>
                  <a:pt x="420687" y="114300"/>
                </a:cubicBezTo>
                <a:cubicBezTo>
                  <a:pt x="361950" y="77788"/>
                  <a:pt x="287337" y="80963"/>
                  <a:pt x="296862" y="123825"/>
                </a:cubicBezTo>
                <a:cubicBezTo>
                  <a:pt x="306387" y="166687"/>
                  <a:pt x="433387" y="284163"/>
                  <a:pt x="477837" y="371475"/>
                </a:cubicBezTo>
                <a:cubicBezTo>
                  <a:pt x="522287" y="458787"/>
                  <a:pt x="525462" y="579438"/>
                  <a:pt x="563562" y="647700"/>
                </a:cubicBezTo>
                <a:cubicBezTo>
                  <a:pt x="601662" y="715963"/>
                  <a:pt x="685800" y="809625"/>
                  <a:pt x="706437" y="781050"/>
                </a:cubicBezTo>
                <a:cubicBezTo>
                  <a:pt x="727074" y="752475"/>
                  <a:pt x="715962" y="560387"/>
                  <a:pt x="687387" y="476250"/>
                </a:cubicBezTo>
                <a:cubicBezTo>
                  <a:pt x="658812" y="392113"/>
                  <a:pt x="584199" y="328612"/>
                  <a:pt x="534987" y="276225"/>
                </a:cubicBezTo>
                <a:cubicBezTo>
                  <a:pt x="485775" y="223838"/>
                  <a:pt x="465137" y="188913"/>
                  <a:pt x="392112" y="161925"/>
                </a:cubicBezTo>
                <a:cubicBezTo>
                  <a:pt x="319087" y="134938"/>
                  <a:pt x="117474" y="112713"/>
                  <a:pt x="58737" y="114300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Полилиния 30">
            <a:hlinkClick r:id="rId7" action="ppaction://hlinksldjump"/>
          </p:cNvPr>
          <p:cNvSpPr/>
          <p:nvPr/>
        </p:nvSpPr>
        <p:spPr>
          <a:xfrm>
            <a:off x="7135813" y="1671638"/>
            <a:ext cx="1003300" cy="1150937"/>
          </a:xfrm>
          <a:custGeom>
            <a:avLst/>
            <a:gdLst>
              <a:gd name="connsiteX0" fmla="*/ 160337 w 1003300"/>
              <a:gd name="connsiteY0" fmla="*/ 157162 h 1150937"/>
              <a:gd name="connsiteX1" fmla="*/ 788987 w 1003300"/>
              <a:gd name="connsiteY1" fmla="*/ 995362 h 1150937"/>
              <a:gd name="connsiteX2" fmla="*/ 265112 w 1003300"/>
              <a:gd name="connsiteY2" fmla="*/ 90487 h 1150937"/>
              <a:gd name="connsiteX3" fmla="*/ 855662 w 1003300"/>
              <a:gd name="connsiteY3" fmla="*/ 947737 h 1150937"/>
              <a:gd name="connsiteX4" fmla="*/ 446087 w 1003300"/>
              <a:gd name="connsiteY4" fmla="*/ 166687 h 1150937"/>
              <a:gd name="connsiteX5" fmla="*/ 903287 w 1003300"/>
              <a:gd name="connsiteY5" fmla="*/ 766762 h 1150937"/>
              <a:gd name="connsiteX6" fmla="*/ 407987 w 1003300"/>
              <a:gd name="connsiteY6" fmla="*/ 938212 h 1150937"/>
              <a:gd name="connsiteX7" fmla="*/ 569912 w 1003300"/>
              <a:gd name="connsiteY7" fmla="*/ 271462 h 1150937"/>
              <a:gd name="connsiteX8" fmla="*/ 103187 w 1003300"/>
              <a:gd name="connsiteY8" fmla="*/ 280987 h 1150937"/>
              <a:gd name="connsiteX9" fmla="*/ 360362 w 1003300"/>
              <a:gd name="connsiteY9" fmla="*/ 566737 h 1150937"/>
              <a:gd name="connsiteX10" fmla="*/ 617537 w 1003300"/>
              <a:gd name="connsiteY10" fmla="*/ 1004887 h 1150937"/>
              <a:gd name="connsiteX11" fmla="*/ 731837 w 1003300"/>
              <a:gd name="connsiteY11" fmla="*/ 1004887 h 1150937"/>
              <a:gd name="connsiteX12" fmla="*/ 236537 w 1003300"/>
              <a:gd name="connsiteY12" fmla="*/ 128587 h 1150937"/>
              <a:gd name="connsiteX13" fmla="*/ 103187 w 1003300"/>
              <a:gd name="connsiteY13" fmla="*/ 233362 h 1150937"/>
              <a:gd name="connsiteX14" fmla="*/ 407987 w 1003300"/>
              <a:gd name="connsiteY14" fmla="*/ 804862 h 1150937"/>
              <a:gd name="connsiteX15" fmla="*/ 350837 w 1003300"/>
              <a:gd name="connsiteY15" fmla="*/ 747712 h 1150937"/>
              <a:gd name="connsiteX16" fmla="*/ 817562 w 1003300"/>
              <a:gd name="connsiteY16" fmla="*/ 595312 h 1150937"/>
              <a:gd name="connsiteX17" fmla="*/ 417512 w 1003300"/>
              <a:gd name="connsiteY17" fmla="*/ 909637 h 1150937"/>
              <a:gd name="connsiteX18" fmla="*/ 903287 w 1003300"/>
              <a:gd name="connsiteY18" fmla="*/ 766762 h 1150937"/>
              <a:gd name="connsiteX19" fmla="*/ 484187 w 1003300"/>
              <a:gd name="connsiteY19" fmla="*/ 1042987 h 1150937"/>
              <a:gd name="connsiteX20" fmla="*/ 922337 w 1003300"/>
              <a:gd name="connsiteY20" fmla="*/ 947737 h 1150937"/>
              <a:gd name="connsiteX21" fmla="*/ 293687 w 1003300"/>
              <a:gd name="connsiteY21" fmla="*/ 614362 h 1150937"/>
              <a:gd name="connsiteX22" fmla="*/ 750887 w 1003300"/>
              <a:gd name="connsiteY22" fmla="*/ 452437 h 1150937"/>
              <a:gd name="connsiteX23" fmla="*/ 236537 w 1003300"/>
              <a:gd name="connsiteY23" fmla="*/ 442912 h 1150937"/>
              <a:gd name="connsiteX24" fmla="*/ 579437 w 1003300"/>
              <a:gd name="connsiteY24" fmla="*/ 214312 h 1150937"/>
              <a:gd name="connsiteX25" fmla="*/ 169862 w 1003300"/>
              <a:gd name="connsiteY25" fmla="*/ 309562 h 1150937"/>
              <a:gd name="connsiteX26" fmla="*/ 36512 w 1003300"/>
              <a:gd name="connsiteY26" fmla="*/ 233362 h 1150937"/>
              <a:gd name="connsiteX27" fmla="*/ 388937 w 1003300"/>
              <a:gd name="connsiteY27" fmla="*/ 90487 h 1150937"/>
              <a:gd name="connsiteX28" fmla="*/ 779462 w 1003300"/>
              <a:gd name="connsiteY28" fmla="*/ 576262 h 1150937"/>
              <a:gd name="connsiteX29" fmla="*/ 931862 w 1003300"/>
              <a:gd name="connsiteY29" fmla="*/ 947737 h 1150937"/>
              <a:gd name="connsiteX30" fmla="*/ 350837 w 1003300"/>
              <a:gd name="connsiteY30" fmla="*/ 119062 h 1150937"/>
              <a:gd name="connsiteX31" fmla="*/ 503237 w 1003300"/>
              <a:gd name="connsiteY31" fmla="*/ 900112 h 1150937"/>
              <a:gd name="connsiteX32" fmla="*/ 331787 w 1003300"/>
              <a:gd name="connsiteY32" fmla="*/ 500062 h 11509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1003300" h="1150937">
                <a:moveTo>
                  <a:pt x="160337" y="157162"/>
                </a:moveTo>
                <a:cubicBezTo>
                  <a:pt x="465931" y="581818"/>
                  <a:pt x="771525" y="1006474"/>
                  <a:pt x="788987" y="995362"/>
                </a:cubicBezTo>
                <a:cubicBezTo>
                  <a:pt x="806449" y="984250"/>
                  <a:pt x="254000" y="98425"/>
                  <a:pt x="265112" y="90487"/>
                </a:cubicBezTo>
                <a:cubicBezTo>
                  <a:pt x="276225" y="82550"/>
                  <a:pt x="825500" y="935037"/>
                  <a:pt x="855662" y="947737"/>
                </a:cubicBezTo>
                <a:cubicBezTo>
                  <a:pt x="885825" y="960437"/>
                  <a:pt x="438149" y="196850"/>
                  <a:pt x="446087" y="166687"/>
                </a:cubicBezTo>
                <a:cubicBezTo>
                  <a:pt x="454025" y="136524"/>
                  <a:pt x="909637" y="638175"/>
                  <a:pt x="903287" y="766762"/>
                </a:cubicBezTo>
                <a:cubicBezTo>
                  <a:pt x="896937" y="895349"/>
                  <a:pt x="463549" y="1020762"/>
                  <a:pt x="407987" y="938212"/>
                </a:cubicBezTo>
                <a:cubicBezTo>
                  <a:pt x="352425" y="855662"/>
                  <a:pt x="620712" y="380999"/>
                  <a:pt x="569912" y="271462"/>
                </a:cubicBezTo>
                <a:cubicBezTo>
                  <a:pt x="519112" y="161925"/>
                  <a:pt x="138112" y="231775"/>
                  <a:pt x="103187" y="280987"/>
                </a:cubicBezTo>
                <a:cubicBezTo>
                  <a:pt x="68262" y="330200"/>
                  <a:pt x="274637" y="446087"/>
                  <a:pt x="360362" y="566737"/>
                </a:cubicBezTo>
                <a:cubicBezTo>
                  <a:pt x="446087" y="687387"/>
                  <a:pt x="555625" y="931862"/>
                  <a:pt x="617537" y="1004887"/>
                </a:cubicBezTo>
                <a:cubicBezTo>
                  <a:pt x="679450" y="1077912"/>
                  <a:pt x="795337" y="1150937"/>
                  <a:pt x="731837" y="1004887"/>
                </a:cubicBezTo>
                <a:cubicBezTo>
                  <a:pt x="668337" y="858837"/>
                  <a:pt x="341312" y="257174"/>
                  <a:pt x="236537" y="128587"/>
                </a:cubicBezTo>
                <a:cubicBezTo>
                  <a:pt x="131762" y="0"/>
                  <a:pt x="74612" y="120650"/>
                  <a:pt x="103187" y="233362"/>
                </a:cubicBezTo>
                <a:cubicBezTo>
                  <a:pt x="131762" y="346074"/>
                  <a:pt x="366712" y="719137"/>
                  <a:pt x="407987" y="804862"/>
                </a:cubicBezTo>
                <a:cubicBezTo>
                  <a:pt x="449262" y="890587"/>
                  <a:pt x="282574" y="782637"/>
                  <a:pt x="350837" y="747712"/>
                </a:cubicBezTo>
                <a:cubicBezTo>
                  <a:pt x="419100" y="712787"/>
                  <a:pt x="806450" y="568325"/>
                  <a:pt x="817562" y="595312"/>
                </a:cubicBezTo>
                <a:cubicBezTo>
                  <a:pt x="828674" y="622299"/>
                  <a:pt x="403225" y="881062"/>
                  <a:pt x="417512" y="909637"/>
                </a:cubicBezTo>
                <a:cubicBezTo>
                  <a:pt x="431799" y="938212"/>
                  <a:pt x="892175" y="744537"/>
                  <a:pt x="903287" y="766762"/>
                </a:cubicBezTo>
                <a:cubicBezTo>
                  <a:pt x="914399" y="788987"/>
                  <a:pt x="481012" y="1012824"/>
                  <a:pt x="484187" y="1042987"/>
                </a:cubicBezTo>
                <a:cubicBezTo>
                  <a:pt x="487362" y="1073150"/>
                  <a:pt x="954087" y="1019174"/>
                  <a:pt x="922337" y="947737"/>
                </a:cubicBezTo>
                <a:cubicBezTo>
                  <a:pt x="890587" y="876300"/>
                  <a:pt x="322262" y="696912"/>
                  <a:pt x="293687" y="614362"/>
                </a:cubicBezTo>
                <a:cubicBezTo>
                  <a:pt x="265112" y="531812"/>
                  <a:pt x="760412" y="481012"/>
                  <a:pt x="750887" y="452437"/>
                </a:cubicBezTo>
                <a:cubicBezTo>
                  <a:pt x="741362" y="423862"/>
                  <a:pt x="265112" y="482600"/>
                  <a:pt x="236537" y="442912"/>
                </a:cubicBezTo>
                <a:cubicBezTo>
                  <a:pt x="207962" y="403225"/>
                  <a:pt x="590549" y="236537"/>
                  <a:pt x="579437" y="214312"/>
                </a:cubicBezTo>
                <a:cubicBezTo>
                  <a:pt x="568325" y="192087"/>
                  <a:pt x="260349" y="306387"/>
                  <a:pt x="169862" y="309562"/>
                </a:cubicBezTo>
                <a:cubicBezTo>
                  <a:pt x="79375" y="312737"/>
                  <a:pt x="0" y="269874"/>
                  <a:pt x="36512" y="233362"/>
                </a:cubicBezTo>
                <a:cubicBezTo>
                  <a:pt x="73024" y="196850"/>
                  <a:pt x="265112" y="33337"/>
                  <a:pt x="388937" y="90487"/>
                </a:cubicBezTo>
                <a:cubicBezTo>
                  <a:pt x="512762" y="147637"/>
                  <a:pt x="688975" y="433387"/>
                  <a:pt x="779462" y="576262"/>
                </a:cubicBezTo>
                <a:cubicBezTo>
                  <a:pt x="869949" y="719137"/>
                  <a:pt x="1003300" y="1023937"/>
                  <a:pt x="931862" y="947737"/>
                </a:cubicBezTo>
                <a:cubicBezTo>
                  <a:pt x="860425" y="871537"/>
                  <a:pt x="422275" y="127000"/>
                  <a:pt x="350837" y="119062"/>
                </a:cubicBezTo>
                <a:cubicBezTo>
                  <a:pt x="279400" y="111125"/>
                  <a:pt x="506412" y="836612"/>
                  <a:pt x="503237" y="900112"/>
                </a:cubicBezTo>
                <a:cubicBezTo>
                  <a:pt x="500062" y="963612"/>
                  <a:pt x="415924" y="731837"/>
                  <a:pt x="331787" y="500062"/>
                </a:cubicBezTo>
              </a:path>
            </a:pathLst>
          </a:custGeom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Полилиния 33"/>
          <p:cNvSpPr/>
          <p:nvPr/>
        </p:nvSpPr>
        <p:spPr>
          <a:xfrm>
            <a:off x="4870450" y="1681163"/>
            <a:ext cx="1450975" cy="1106487"/>
          </a:xfrm>
          <a:custGeom>
            <a:avLst/>
            <a:gdLst>
              <a:gd name="connsiteX0" fmla="*/ 63500 w 1450975"/>
              <a:gd name="connsiteY0" fmla="*/ 709612 h 1106487"/>
              <a:gd name="connsiteX1" fmla="*/ 454025 w 1450975"/>
              <a:gd name="connsiteY1" fmla="*/ 128587 h 1106487"/>
              <a:gd name="connsiteX2" fmla="*/ 244475 w 1450975"/>
              <a:gd name="connsiteY2" fmla="*/ 328612 h 1106487"/>
              <a:gd name="connsiteX3" fmla="*/ 158750 w 1450975"/>
              <a:gd name="connsiteY3" fmla="*/ 452437 h 1106487"/>
              <a:gd name="connsiteX4" fmla="*/ 6350 w 1450975"/>
              <a:gd name="connsiteY4" fmla="*/ 757237 h 1106487"/>
              <a:gd name="connsiteX5" fmla="*/ 120650 w 1450975"/>
              <a:gd name="connsiteY5" fmla="*/ 976312 h 1106487"/>
              <a:gd name="connsiteX6" fmla="*/ 234950 w 1450975"/>
              <a:gd name="connsiteY6" fmla="*/ 1090612 h 1106487"/>
              <a:gd name="connsiteX7" fmla="*/ 273050 w 1450975"/>
              <a:gd name="connsiteY7" fmla="*/ 881062 h 1106487"/>
              <a:gd name="connsiteX8" fmla="*/ 434975 w 1450975"/>
              <a:gd name="connsiteY8" fmla="*/ 528637 h 1106487"/>
              <a:gd name="connsiteX9" fmla="*/ 692150 w 1450975"/>
              <a:gd name="connsiteY9" fmla="*/ 347662 h 1106487"/>
              <a:gd name="connsiteX10" fmla="*/ 1082675 w 1450975"/>
              <a:gd name="connsiteY10" fmla="*/ 204787 h 1106487"/>
              <a:gd name="connsiteX11" fmla="*/ 1330325 w 1450975"/>
              <a:gd name="connsiteY11" fmla="*/ 290512 h 1106487"/>
              <a:gd name="connsiteX12" fmla="*/ 1444625 w 1450975"/>
              <a:gd name="connsiteY12" fmla="*/ 442912 h 1106487"/>
              <a:gd name="connsiteX13" fmla="*/ 1368425 w 1450975"/>
              <a:gd name="connsiteY13" fmla="*/ 195262 h 1106487"/>
              <a:gd name="connsiteX14" fmla="*/ 1111250 w 1450975"/>
              <a:gd name="connsiteY14" fmla="*/ 42862 h 1106487"/>
              <a:gd name="connsiteX15" fmla="*/ 768350 w 1450975"/>
              <a:gd name="connsiteY15" fmla="*/ 4762 h 1106487"/>
              <a:gd name="connsiteX16" fmla="*/ 558800 w 1450975"/>
              <a:gd name="connsiteY16" fmla="*/ 71437 h 1106487"/>
              <a:gd name="connsiteX17" fmla="*/ 415925 w 1450975"/>
              <a:gd name="connsiteY17" fmla="*/ 280987 h 1106487"/>
              <a:gd name="connsiteX18" fmla="*/ 215900 w 1450975"/>
              <a:gd name="connsiteY18" fmla="*/ 547687 h 1106487"/>
              <a:gd name="connsiteX19" fmla="*/ 168275 w 1450975"/>
              <a:gd name="connsiteY19" fmla="*/ 690562 h 1106487"/>
              <a:gd name="connsiteX20" fmla="*/ 168275 w 1450975"/>
              <a:gd name="connsiteY20" fmla="*/ 881062 h 1106487"/>
              <a:gd name="connsiteX21" fmla="*/ 282575 w 1450975"/>
              <a:gd name="connsiteY21" fmla="*/ 585787 h 1106487"/>
              <a:gd name="connsiteX22" fmla="*/ 530225 w 1450975"/>
              <a:gd name="connsiteY22" fmla="*/ 242887 h 1106487"/>
              <a:gd name="connsiteX23" fmla="*/ 625475 w 1450975"/>
              <a:gd name="connsiteY23" fmla="*/ 109537 h 1106487"/>
              <a:gd name="connsiteX24" fmla="*/ 882650 w 1450975"/>
              <a:gd name="connsiteY24" fmla="*/ 71437 h 1106487"/>
              <a:gd name="connsiteX25" fmla="*/ 1177925 w 1450975"/>
              <a:gd name="connsiteY25" fmla="*/ 109537 h 1106487"/>
              <a:gd name="connsiteX26" fmla="*/ 1330325 w 1450975"/>
              <a:gd name="connsiteY26" fmla="*/ 242887 h 1106487"/>
              <a:gd name="connsiteX27" fmla="*/ 901700 w 1450975"/>
              <a:gd name="connsiteY27" fmla="*/ 100012 h 1106487"/>
              <a:gd name="connsiteX28" fmla="*/ 720725 w 1450975"/>
              <a:gd name="connsiteY28" fmla="*/ 147637 h 1106487"/>
              <a:gd name="connsiteX29" fmla="*/ 568325 w 1450975"/>
              <a:gd name="connsiteY29" fmla="*/ 366712 h 1106487"/>
              <a:gd name="connsiteX30" fmla="*/ 330200 w 1450975"/>
              <a:gd name="connsiteY30" fmla="*/ 547687 h 1106487"/>
              <a:gd name="connsiteX31" fmla="*/ 263525 w 1450975"/>
              <a:gd name="connsiteY31" fmla="*/ 833437 h 1106487"/>
              <a:gd name="connsiteX32" fmla="*/ 234950 w 1450975"/>
              <a:gd name="connsiteY32" fmla="*/ 947737 h 1106487"/>
              <a:gd name="connsiteX33" fmla="*/ 835025 w 1450975"/>
              <a:gd name="connsiteY33" fmla="*/ 147637 h 1106487"/>
              <a:gd name="connsiteX34" fmla="*/ 1177925 w 1450975"/>
              <a:gd name="connsiteY34" fmla="*/ 280987 h 1106487"/>
              <a:gd name="connsiteX35" fmla="*/ 1377950 w 1450975"/>
              <a:gd name="connsiteY35" fmla="*/ 404812 h 1106487"/>
              <a:gd name="connsiteX36" fmla="*/ 977900 w 1450975"/>
              <a:gd name="connsiteY36" fmla="*/ 261937 h 1106487"/>
              <a:gd name="connsiteX37" fmla="*/ 654050 w 1450975"/>
              <a:gd name="connsiteY37" fmla="*/ 452437 h 1106487"/>
              <a:gd name="connsiteX38" fmla="*/ 473075 w 1450975"/>
              <a:gd name="connsiteY38" fmla="*/ 738187 h 1106487"/>
              <a:gd name="connsiteX39" fmla="*/ 368300 w 1450975"/>
              <a:gd name="connsiteY39" fmla="*/ 947737 h 1106487"/>
              <a:gd name="connsiteX40" fmla="*/ 492125 w 1450975"/>
              <a:gd name="connsiteY40" fmla="*/ 919162 h 1106487"/>
              <a:gd name="connsiteX41" fmla="*/ 358775 w 1450975"/>
              <a:gd name="connsiteY41" fmla="*/ 1042987 h 1106487"/>
              <a:gd name="connsiteX42" fmla="*/ 63500 w 1450975"/>
              <a:gd name="connsiteY42" fmla="*/ 709612 h 11064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</a:cxnLst>
            <a:rect l="l" t="t" r="r" b="b"/>
            <a:pathLst>
              <a:path w="1450975" h="1106487">
                <a:moveTo>
                  <a:pt x="63500" y="709612"/>
                </a:moveTo>
                <a:cubicBezTo>
                  <a:pt x="79375" y="557212"/>
                  <a:pt x="423863" y="192087"/>
                  <a:pt x="454025" y="128587"/>
                </a:cubicBezTo>
                <a:cubicBezTo>
                  <a:pt x="484187" y="65087"/>
                  <a:pt x="293687" y="274637"/>
                  <a:pt x="244475" y="328612"/>
                </a:cubicBezTo>
                <a:cubicBezTo>
                  <a:pt x="195263" y="382587"/>
                  <a:pt x="198438" y="380999"/>
                  <a:pt x="158750" y="452437"/>
                </a:cubicBezTo>
                <a:cubicBezTo>
                  <a:pt x="119062" y="523875"/>
                  <a:pt x="12700" y="669925"/>
                  <a:pt x="6350" y="757237"/>
                </a:cubicBezTo>
                <a:cubicBezTo>
                  <a:pt x="0" y="844550"/>
                  <a:pt x="82550" y="920750"/>
                  <a:pt x="120650" y="976312"/>
                </a:cubicBezTo>
                <a:cubicBezTo>
                  <a:pt x="158750" y="1031874"/>
                  <a:pt x="209550" y="1106487"/>
                  <a:pt x="234950" y="1090612"/>
                </a:cubicBezTo>
                <a:cubicBezTo>
                  <a:pt x="260350" y="1074737"/>
                  <a:pt x="239713" y="974724"/>
                  <a:pt x="273050" y="881062"/>
                </a:cubicBezTo>
                <a:cubicBezTo>
                  <a:pt x="306387" y="787400"/>
                  <a:pt x="365125" y="617537"/>
                  <a:pt x="434975" y="528637"/>
                </a:cubicBezTo>
                <a:cubicBezTo>
                  <a:pt x="504825" y="439737"/>
                  <a:pt x="584200" y="401637"/>
                  <a:pt x="692150" y="347662"/>
                </a:cubicBezTo>
                <a:cubicBezTo>
                  <a:pt x="800100" y="293687"/>
                  <a:pt x="976313" y="214312"/>
                  <a:pt x="1082675" y="204787"/>
                </a:cubicBezTo>
                <a:cubicBezTo>
                  <a:pt x="1189037" y="195262"/>
                  <a:pt x="1270000" y="250824"/>
                  <a:pt x="1330325" y="290512"/>
                </a:cubicBezTo>
                <a:cubicBezTo>
                  <a:pt x="1390650" y="330200"/>
                  <a:pt x="1438275" y="458787"/>
                  <a:pt x="1444625" y="442912"/>
                </a:cubicBezTo>
                <a:cubicBezTo>
                  <a:pt x="1450975" y="427037"/>
                  <a:pt x="1423987" y="261937"/>
                  <a:pt x="1368425" y="195262"/>
                </a:cubicBezTo>
                <a:cubicBezTo>
                  <a:pt x="1312863" y="128587"/>
                  <a:pt x="1211262" y="74612"/>
                  <a:pt x="1111250" y="42862"/>
                </a:cubicBezTo>
                <a:cubicBezTo>
                  <a:pt x="1011238" y="11112"/>
                  <a:pt x="860425" y="0"/>
                  <a:pt x="768350" y="4762"/>
                </a:cubicBezTo>
                <a:cubicBezTo>
                  <a:pt x="676275" y="9524"/>
                  <a:pt x="617537" y="25400"/>
                  <a:pt x="558800" y="71437"/>
                </a:cubicBezTo>
                <a:cubicBezTo>
                  <a:pt x="500063" y="117474"/>
                  <a:pt x="473075" y="201612"/>
                  <a:pt x="415925" y="280987"/>
                </a:cubicBezTo>
                <a:cubicBezTo>
                  <a:pt x="358775" y="360362"/>
                  <a:pt x="257175" y="479425"/>
                  <a:pt x="215900" y="547687"/>
                </a:cubicBezTo>
                <a:cubicBezTo>
                  <a:pt x="174625" y="615950"/>
                  <a:pt x="176212" y="635000"/>
                  <a:pt x="168275" y="690562"/>
                </a:cubicBezTo>
                <a:cubicBezTo>
                  <a:pt x="160338" y="746124"/>
                  <a:pt x="149225" y="898524"/>
                  <a:pt x="168275" y="881062"/>
                </a:cubicBezTo>
                <a:cubicBezTo>
                  <a:pt x="187325" y="863600"/>
                  <a:pt x="222250" y="692149"/>
                  <a:pt x="282575" y="585787"/>
                </a:cubicBezTo>
                <a:cubicBezTo>
                  <a:pt x="342900" y="479425"/>
                  <a:pt x="473075" y="322262"/>
                  <a:pt x="530225" y="242887"/>
                </a:cubicBezTo>
                <a:cubicBezTo>
                  <a:pt x="587375" y="163512"/>
                  <a:pt x="566738" y="138112"/>
                  <a:pt x="625475" y="109537"/>
                </a:cubicBezTo>
                <a:cubicBezTo>
                  <a:pt x="684212" y="80962"/>
                  <a:pt x="790575" y="71437"/>
                  <a:pt x="882650" y="71437"/>
                </a:cubicBezTo>
                <a:cubicBezTo>
                  <a:pt x="974725" y="71437"/>
                  <a:pt x="1103313" y="80962"/>
                  <a:pt x="1177925" y="109537"/>
                </a:cubicBezTo>
                <a:cubicBezTo>
                  <a:pt x="1252537" y="138112"/>
                  <a:pt x="1376362" y="244474"/>
                  <a:pt x="1330325" y="242887"/>
                </a:cubicBezTo>
                <a:cubicBezTo>
                  <a:pt x="1284288" y="241300"/>
                  <a:pt x="1003300" y="115887"/>
                  <a:pt x="901700" y="100012"/>
                </a:cubicBezTo>
                <a:cubicBezTo>
                  <a:pt x="800100" y="84137"/>
                  <a:pt x="776287" y="103187"/>
                  <a:pt x="720725" y="147637"/>
                </a:cubicBezTo>
                <a:cubicBezTo>
                  <a:pt x="665163" y="192087"/>
                  <a:pt x="633412" y="300037"/>
                  <a:pt x="568325" y="366712"/>
                </a:cubicBezTo>
                <a:cubicBezTo>
                  <a:pt x="503238" y="433387"/>
                  <a:pt x="381000" y="469900"/>
                  <a:pt x="330200" y="547687"/>
                </a:cubicBezTo>
                <a:cubicBezTo>
                  <a:pt x="279400" y="625475"/>
                  <a:pt x="279400" y="766762"/>
                  <a:pt x="263525" y="833437"/>
                </a:cubicBezTo>
                <a:cubicBezTo>
                  <a:pt x="247650" y="900112"/>
                  <a:pt x="139700" y="1062037"/>
                  <a:pt x="234950" y="947737"/>
                </a:cubicBezTo>
                <a:cubicBezTo>
                  <a:pt x="330200" y="833437"/>
                  <a:pt x="677863" y="258762"/>
                  <a:pt x="835025" y="147637"/>
                </a:cubicBezTo>
                <a:cubicBezTo>
                  <a:pt x="992188" y="36512"/>
                  <a:pt x="1087437" y="238124"/>
                  <a:pt x="1177925" y="280987"/>
                </a:cubicBezTo>
                <a:cubicBezTo>
                  <a:pt x="1268413" y="323850"/>
                  <a:pt x="1411287" y="407987"/>
                  <a:pt x="1377950" y="404812"/>
                </a:cubicBezTo>
                <a:cubicBezTo>
                  <a:pt x="1344613" y="401637"/>
                  <a:pt x="1098550" y="254000"/>
                  <a:pt x="977900" y="261937"/>
                </a:cubicBezTo>
                <a:cubicBezTo>
                  <a:pt x="857250" y="269874"/>
                  <a:pt x="738188" y="373062"/>
                  <a:pt x="654050" y="452437"/>
                </a:cubicBezTo>
                <a:cubicBezTo>
                  <a:pt x="569913" y="531812"/>
                  <a:pt x="520700" y="655637"/>
                  <a:pt x="473075" y="738187"/>
                </a:cubicBezTo>
                <a:cubicBezTo>
                  <a:pt x="425450" y="820737"/>
                  <a:pt x="365125" y="917574"/>
                  <a:pt x="368300" y="947737"/>
                </a:cubicBezTo>
                <a:cubicBezTo>
                  <a:pt x="371475" y="977900"/>
                  <a:pt x="493713" y="903287"/>
                  <a:pt x="492125" y="919162"/>
                </a:cubicBezTo>
                <a:cubicBezTo>
                  <a:pt x="490538" y="935037"/>
                  <a:pt x="425450" y="1082674"/>
                  <a:pt x="358775" y="1042987"/>
                </a:cubicBezTo>
                <a:cubicBezTo>
                  <a:pt x="292100" y="1003300"/>
                  <a:pt x="47625" y="862012"/>
                  <a:pt x="63500" y="709612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194" name="круг 1" descr="C:\Users\1\Desktop\кокурс плакат\картинки\slide-49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179512" y="1455626"/>
            <a:ext cx="4968552" cy="3105034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sp>
        <p:nvSpPr>
          <p:cNvPr id="32" name="Блок-схема: альтернативный процесс 31">
            <a:hlinkClick r:id="rId10" action="ppaction://hlinksldjump"/>
          </p:cNvPr>
          <p:cNvSpPr/>
          <p:nvPr/>
        </p:nvSpPr>
        <p:spPr>
          <a:xfrm>
            <a:off x="4968044" y="663538"/>
            <a:ext cx="3852428" cy="4284476"/>
          </a:xfrm>
          <a:prstGeom prst="flowChartAlternateProcess">
            <a:avLst/>
          </a:prstGeom>
          <a:solidFill>
            <a:schemeClr val="bg1"/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Лизосома- окружённая мембраной клеточная органелла, </a:t>
            </a:r>
          </a:p>
          <a:p>
            <a:pPr algn="ctr"/>
            <a:r>
              <a:rPr lang="ru-RU" dirty="0" smtClean="0">
                <a:solidFill>
                  <a:schemeClr val="tx1"/>
                </a:solidFill>
              </a:rPr>
              <a:t>в полости которой поддерживается кислая среда. Она отвечает за внутриклеточное переваривание, разлагая сложные органические вещества на более простые. Лизосомы были открыты в 1955 году бельгийским биохимиком </a:t>
            </a:r>
          </a:p>
          <a:p>
            <a:pPr algn="ctr"/>
            <a:r>
              <a:rPr lang="ru-RU" dirty="0" smtClean="0">
                <a:solidFill>
                  <a:schemeClr val="tx1"/>
                </a:solidFill>
              </a:rPr>
              <a:t>Кристианом де </a:t>
            </a:r>
            <a:r>
              <a:rPr lang="ru-RU" dirty="0" err="1" smtClean="0">
                <a:solidFill>
                  <a:schemeClr val="tx1"/>
                </a:solidFill>
              </a:rPr>
              <a:t>Дювом</a:t>
            </a:r>
            <a:r>
              <a:rPr lang="ru-RU" dirty="0" smtClean="0">
                <a:solidFill>
                  <a:schemeClr val="tx1"/>
                </a:solidFill>
              </a:rPr>
              <a:t>. Лизосомы есть во всех клетках млекопитающих, за исключением эритроцитов.</a:t>
            </a:r>
          </a:p>
        </p:txBody>
      </p:sp>
      <p:pic>
        <p:nvPicPr>
          <p:cNvPr id="33" name="Picture 2" descr="C:\Users\Учитель\Desktop\плакат потешина\картинки\depositphotos_8738932-stock-illustration-black-and-whitevector-mouse-cursor.jp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0" y="4047914"/>
            <a:ext cx="263273" cy="26327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5" name="прямоугольник 1" descr="C:\Users\1\Desktop\кокурс плакат\картинки\lizosomy-3.jp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143508" y="1023578"/>
            <a:ext cx="4752527" cy="3816424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35" name="Picture 2" descr="C:\Users\Учитель\Desktop\плакат потешина\картинки\depositphotos_8738932-stock-illustration-black-and-whitevector-mouse-cursor.jp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52420" y="4407954"/>
            <a:ext cx="263273" cy="26327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advClick="0">
    <p:fad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19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194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819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195"/>
                  </p:tgtEl>
                </p:cond>
              </p:nextCondLst>
            </p:seq>
          </p:childTnLst>
        </p:cTn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Прямоугольник 24">
            <a:hlinkClick r:id="rId3" action="ppaction://hlinksldjump" tooltip="Процессы жизнедеятельности в растительной клетке"/>
          </p:cNvPr>
          <p:cNvSpPr/>
          <p:nvPr/>
        </p:nvSpPr>
        <p:spPr>
          <a:xfrm>
            <a:off x="5400092" y="-1"/>
            <a:ext cx="2196244" cy="49050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  <a:effectLst>
            <a:outerShdw blurRad="127000" dist="38100" dir="5400000" sx="103000" sy="103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 smtClean="0">
                <a:solidFill>
                  <a:schemeClr val="bg1"/>
                </a:solidFill>
                <a:hlinkClick r:id="rId3" action="ppaction://hlinksldjump"/>
              </a:rPr>
              <a:t>Список заданий</a:t>
            </a:r>
            <a:endParaRPr lang="ru-RU" b="1" u="sng" dirty="0">
              <a:solidFill>
                <a:schemeClr val="bg1"/>
              </a:solidFill>
            </a:endParaRPr>
          </a:p>
        </p:txBody>
      </p:sp>
      <p:sp>
        <p:nvSpPr>
          <p:cNvPr id="143" name="Прямоугольник 142"/>
          <p:cNvSpPr/>
          <p:nvPr/>
        </p:nvSpPr>
        <p:spPr>
          <a:xfrm>
            <a:off x="3527884" y="0"/>
            <a:ext cx="1913023" cy="490509"/>
          </a:xfrm>
          <a:prstGeom prst="rect">
            <a:avLst/>
          </a:prstGeom>
          <a:solidFill>
            <a:srgbClr val="1C2F5A"/>
          </a:solidFill>
          <a:ln>
            <a:noFill/>
          </a:ln>
          <a:effectLst>
            <a:outerShdw blurRad="127000" dist="38100" dir="5400000" sx="103000" sy="103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Строение клетки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146" name="Прямоугольник 145">
            <a:hlinkClick r:id="rId4" action="ppaction://hlinksldjump" tooltip="Устройство микроскопа и правила работы с ним"/>
          </p:cNvPr>
          <p:cNvSpPr/>
          <p:nvPr/>
        </p:nvSpPr>
        <p:spPr>
          <a:xfrm>
            <a:off x="1" y="0"/>
            <a:ext cx="1763687" cy="49050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  <a:effectLst>
            <a:outerShdw blurRad="127000" dist="38100" dir="5400000" sx="103000" sy="103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/>
                </a:solidFill>
                <a:hlinkClick r:id="rId5" action="ppaction://hlinksldjump"/>
              </a:rPr>
              <a:t>Великие открытия 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151" name="Прямоугольник 150">
            <a:hlinkClick r:id="rId6" action="ppaction://hlinksldjump" tooltip="Устройство микроскопа и правила работы с ним"/>
          </p:cNvPr>
          <p:cNvSpPr/>
          <p:nvPr/>
        </p:nvSpPr>
        <p:spPr>
          <a:xfrm>
            <a:off x="1763688" y="0"/>
            <a:ext cx="1764196" cy="49050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  <a:effectLst>
            <a:outerShdw blurRad="127000" dist="38100" dir="5400000" sx="103000" sy="103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 smtClean="0">
                <a:solidFill>
                  <a:schemeClr val="bg1"/>
                </a:solidFill>
                <a:hlinkClick r:id="rId6" action="ppaction://hlinksldjump"/>
              </a:rPr>
              <a:t>Микроскоп</a:t>
            </a:r>
            <a:endParaRPr lang="ru-RU" b="1" u="sng" dirty="0">
              <a:solidFill>
                <a:schemeClr val="bg1"/>
              </a:solidFill>
            </a:endParaRPr>
          </a:p>
        </p:txBody>
      </p:sp>
      <p:sp>
        <p:nvSpPr>
          <p:cNvPr id="17" name="Полилиния 16">
            <a:hlinkClick r:id="rId7" action="ppaction://hlinksldjump"/>
          </p:cNvPr>
          <p:cNvSpPr/>
          <p:nvPr/>
        </p:nvSpPr>
        <p:spPr>
          <a:xfrm>
            <a:off x="5868144" y="3363838"/>
            <a:ext cx="1509948" cy="810569"/>
          </a:xfrm>
          <a:custGeom>
            <a:avLst/>
            <a:gdLst>
              <a:gd name="connsiteX0" fmla="*/ 209884 w 1450474"/>
              <a:gd name="connsiteY0" fmla="*/ 312152 h 811463"/>
              <a:gd name="connsiteX1" fmla="*/ 93579 w 1450474"/>
              <a:gd name="connsiteY1" fmla="*/ 380331 h 811463"/>
              <a:gd name="connsiteX2" fmla="*/ 81547 w 1450474"/>
              <a:gd name="connsiteY2" fmla="*/ 380331 h 811463"/>
              <a:gd name="connsiteX3" fmla="*/ 45453 w 1450474"/>
              <a:gd name="connsiteY3" fmla="*/ 448510 h 811463"/>
              <a:gd name="connsiteX4" fmla="*/ 13368 w 1450474"/>
              <a:gd name="connsiteY4" fmla="*/ 568826 h 811463"/>
              <a:gd name="connsiteX5" fmla="*/ 1337 w 1450474"/>
              <a:gd name="connsiteY5" fmla="*/ 628984 h 811463"/>
              <a:gd name="connsiteX6" fmla="*/ 21389 w 1450474"/>
              <a:gd name="connsiteY6" fmla="*/ 689142 h 811463"/>
              <a:gd name="connsiteX7" fmla="*/ 97589 w 1450474"/>
              <a:gd name="connsiteY7" fmla="*/ 753310 h 811463"/>
              <a:gd name="connsiteX8" fmla="*/ 177800 w 1450474"/>
              <a:gd name="connsiteY8" fmla="*/ 781384 h 811463"/>
              <a:gd name="connsiteX9" fmla="*/ 386347 w 1450474"/>
              <a:gd name="connsiteY9" fmla="*/ 801436 h 811463"/>
              <a:gd name="connsiteX10" fmla="*/ 498642 w 1450474"/>
              <a:gd name="connsiteY10" fmla="*/ 805447 h 811463"/>
              <a:gd name="connsiteX11" fmla="*/ 655053 w 1450474"/>
              <a:gd name="connsiteY11" fmla="*/ 765342 h 811463"/>
              <a:gd name="connsiteX12" fmla="*/ 799432 w 1450474"/>
              <a:gd name="connsiteY12" fmla="*/ 717215 h 811463"/>
              <a:gd name="connsiteX13" fmla="*/ 1052095 w 1450474"/>
              <a:gd name="connsiteY13" fmla="*/ 641015 h 811463"/>
              <a:gd name="connsiteX14" fmla="*/ 1228558 w 1450474"/>
              <a:gd name="connsiteY14" fmla="*/ 520700 h 811463"/>
              <a:gd name="connsiteX15" fmla="*/ 1356895 w 1450474"/>
              <a:gd name="connsiteY15" fmla="*/ 440489 h 811463"/>
              <a:gd name="connsiteX16" fmla="*/ 1413042 w 1450474"/>
              <a:gd name="connsiteY16" fmla="*/ 364289 h 811463"/>
              <a:gd name="connsiteX17" fmla="*/ 1449137 w 1450474"/>
              <a:gd name="connsiteY17" fmla="*/ 231942 h 811463"/>
              <a:gd name="connsiteX18" fmla="*/ 1421063 w 1450474"/>
              <a:gd name="connsiteY18" fmla="*/ 127668 h 811463"/>
              <a:gd name="connsiteX19" fmla="*/ 1332832 w 1450474"/>
              <a:gd name="connsiteY19" fmla="*/ 63500 h 811463"/>
              <a:gd name="connsiteX20" fmla="*/ 1252621 w 1450474"/>
              <a:gd name="connsiteY20" fmla="*/ 35426 h 811463"/>
              <a:gd name="connsiteX21" fmla="*/ 1144337 w 1450474"/>
              <a:gd name="connsiteY21" fmla="*/ 11363 h 811463"/>
              <a:gd name="connsiteX22" fmla="*/ 1040063 w 1450474"/>
              <a:gd name="connsiteY22" fmla="*/ 11363 h 811463"/>
              <a:gd name="connsiteX23" fmla="*/ 979905 w 1450474"/>
              <a:gd name="connsiteY23" fmla="*/ 79542 h 811463"/>
              <a:gd name="connsiteX24" fmla="*/ 711200 w 1450474"/>
              <a:gd name="connsiteY24" fmla="*/ 163763 h 811463"/>
              <a:gd name="connsiteX25" fmla="*/ 695158 w 1450474"/>
              <a:gd name="connsiteY25" fmla="*/ 187826 h 811463"/>
              <a:gd name="connsiteX26" fmla="*/ 675105 w 1450474"/>
              <a:gd name="connsiteY26" fmla="*/ 207879 h 811463"/>
              <a:gd name="connsiteX27" fmla="*/ 570832 w 1450474"/>
              <a:gd name="connsiteY27" fmla="*/ 235952 h 811463"/>
              <a:gd name="connsiteX28" fmla="*/ 414421 w 1450474"/>
              <a:gd name="connsiteY28" fmla="*/ 272047 h 811463"/>
              <a:gd name="connsiteX29" fmla="*/ 266032 w 1450474"/>
              <a:gd name="connsiteY29" fmla="*/ 300121 h 811463"/>
              <a:gd name="connsiteX30" fmla="*/ 209884 w 1450474"/>
              <a:gd name="connsiteY30" fmla="*/ 312152 h 8114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1450474" h="811463">
                <a:moveTo>
                  <a:pt x="209884" y="312152"/>
                </a:moveTo>
                <a:cubicBezTo>
                  <a:pt x="162426" y="340560"/>
                  <a:pt x="114968" y="368968"/>
                  <a:pt x="93579" y="380331"/>
                </a:cubicBezTo>
                <a:cubicBezTo>
                  <a:pt x="72190" y="391694"/>
                  <a:pt x="89568" y="368968"/>
                  <a:pt x="81547" y="380331"/>
                </a:cubicBezTo>
                <a:cubicBezTo>
                  <a:pt x="73526" y="391694"/>
                  <a:pt x="56816" y="417094"/>
                  <a:pt x="45453" y="448510"/>
                </a:cubicBezTo>
                <a:cubicBezTo>
                  <a:pt x="34090" y="479926"/>
                  <a:pt x="20721" y="538747"/>
                  <a:pt x="13368" y="568826"/>
                </a:cubicBezTo>
                <a:cubicBezTo>
                  <a:pt x="6015" y="598905"/>
                  <a:pt x="0" y="608931"/>
                  <a:pt x="1337" y="628984"/>
                </a:cubicBezTo>
                <a:cubicBezTo>
                  <a:pt x="2674" y="649037"/>
                  <a:pt x="5347" y="668421"/>
                  <a:pt x="21389" y="689142"/>
                </a:cubicBezTo>
                <a:cubicBezTo>
                  <a:pt x="37431" y="709863"/>
                  <a:pt x="71521" y="737936"/>
                  <a:pt x="97589" y="753310"/>
                </a:cubicBezTo>
                <a:cubicBezTo>
                  <a:pt x="123657" y="768684"/>
                  <a:pt x="129674" y="773363"/>
                  <a:pt x="177800" y="781384"/>
                </a:cubicBezTo>
                <a:cubicBezTo>
                  <a:pt x="225926" y="789405"/>
                  <a:pt x="332873" y="797425"/>
                  <a:pt x="386347" y="801436"/>
                </a:cubicBezTo>
                <a:cubicBezTo>
                  <a:pt x="439821" y="805447"/>
                  <a:pt x="453858" y="811463"/>
                  <a:pt x="498642" y="805447"/>
                </a:cubicBezTo>
                <a:cubicBezTo>
                  <a:pt x="543426" y="799431"/>
                  <a:pt x="604921" y="780047"/>
                  <a:pt x="655053" y="765342"/>
                </a:cubicBezTo>
                <a:cubicBezTo>
                  <a:pt x="705185" y="750637"/>
                  <a:pt x="733258" y="737936"/>
                  <a:pt x="799432" y="717215"/>
                </a:cubicBezTo>
                <a:cubicBezTo>
                  <a:pt x="865606" y="696494"/>
                  <a:pt x="980574" y="673768"/>
                  <a:pt x="1052095" y="641015"/>
                </a:cubicBezTo>
                <a:cubicBezTo>
                  <a:pt x="1123616" y="608263"/>
                  <a:pt x="1177758" y="554121"/>
                  <a:pt x="1228558" y="520700"/>
                </a:cubicBezTo>
                <a:cubicBezTo>
                  <a:pt x="1279358" y="487279"/>
                  <a:pt x="1326148" y="466557"/>
                  <a:pt x="1356895" y="440489"/>
                </a:cubicBezTo>
                <a:cubicBezTo>
                  <a:pt x="1387642" y="414421"/>
                  <a:pt x="1397668" y="399047"/>
                  <a:pt x="1413042" y="364289"/>
                </a:cubicBezTo>
                <a:cubicBezTo>
                  <a:pt x="1428416" y="329531"/>
                  <a:pt x="1447800" y="271379"/>
                  <a:pt x="1449137" y="231942"/>
                </a:cubicBezTo>
                <a:cubicBezTo>
                  <a:pt x="1450474" y="192505"/>
                  <a:pt x="1440447" y="155742"/>
                  <a:pt x="1421063" y="127668"/>
                </a:cubicBezTo>
                <a:cubicBezTo>
                  <a:pt x="1401679" y="99594"/>
                  <a:pt x="1360906" y="78874"/>
                  <a:pt x="1332832" y="63500"/>
                </a:cubicBezTo>
                <a:cubicBezTo>
                  <a:pt x="1304758" y="48126"/>
                  <a:pt x="1284037" y="44116"/>
                  <a:pt x="1252621" y="35426"/>
                </a:cubicBezTo>
                <a:cubicBezTo>
                  <a:pt x="1221205" y="26736"/>
                  <a:pt x="1179763" y="15373"/>
                  <a:pt x="1144337" y="11363"/>
                </a:cubicBezTo>
                <a:cubicBezTo>
                  <a:pt x="1108911" y="7353"/>
                  <a:pt x="1067468" y="0"/>
                  <a:pt x="1040063" y="11363"/>
                </a:cubicBezTo>
                <a:cubicBezTo>
                  <a:pt x="1012658" y="22726"/>
                  <a:pt x="1034716" y="54142"/>
                  <a:pt x="979905" y="79542"/>
                </a:cubicBezTo>
                <a:cubicBezTo>
                  <a:pt x="925095" y="104942"/>
                  <a:pt x="758658" y="145716"/>
                  <a:pt x="711200" y="163763"/>
                </a:cubicBezTo>
                <a:cubicBezTo>
                  <a:pt x="663742" y="181810"/>
                  <a:pt x="701174" y="180473"/>
                  <a:pt x="695158" y="187826"/>
                </a:cubicBezTo>
                <a:cubicBezTo>
                  <a:pt x="689142" y="195179"/>
                  <a:pt x="695826" y="199858"/>
                  <a:pt x="675105" y="207879"/>
                </a:cubicBezTo>
                <a:cubicBezTo>
                  <a:pt x="654384" y="215900"/>
                  <a:pt x="614279" y="225257"/>
                  <a:pt x="570832" y="235952"/>
                </a:cubicBezTo>
                <a:cubicBezTo>
                  <a:pt x="527385" y="246647"/>
                  <a:pt x="465221" y="261352"/>
                  <a:pt x="414421" y="272047"/>
                </a:cubicBezTo>
                <a:cubicBezTo>
                  <a:pt x="363621" y="282742"/>
                  <a:pt x="266032" y="300121"/>
                  <a:pt x="266032" y="300121"/>
                </a:cubicBezTo>
                <a:lnTo>
                  <a:pt x="209884" y="312152"/>
                </a:lnTo>
                <a:close/>
              </a:path>
            </a:pathLst>
          </a:custGeom>
          <a:noFill/>
          <a:ln w="279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олилиния 17">
            <a:hlinkClick r:id="rId7" action="ppaction://hlinksldjump"/>
          </p:cNvPr>
          <p:cNvSpPr/>
          <p:nvPr/>
        </p:nvSpPr>
        <p:spPr>
          <a:xfrm>
            <a:off x="6012160" y="3363838"/>
            <a:ext cx="1306727" cy="699186"/>
          </a:xfrm>
          <a:custGeom>
            <a:avLst/>
            <a:gdLst>
              <a:gd name="connsiteX0" fmla="*/ 151370 w 1306727"/>
              <a:gd name="connsiteY0" fmla="*/ 336722 h 699186"/>
              <a:gd name="connsiteX1" fmla="*/ 64873 w 1306727"/>
              <a:gd name="connsiteY1" fmla="*/ 379971 h 699186"/>
              <a:gd name="connsiteX2" fmla="*/ 40159 w 1306727"/>
              <a:gd name="connsiteY2" fmla="*/ 429398 h 699186"/>
              <a:gd name="connsiteX3" fmla="*/ 3089 w 1306727"/>
              <a:gd name="connsiteY3" fmla="*/ 522073 h 699186"/>
              <a:gd name="connsiteX4" fmla="*/ 21624 w 1306727"/>
              <a:gd name="connsiteY4" fmla="*/ 590035 h 699186"/>
              <a:gd name="connsiteX5" fmla="*/ 64873 w 1306727"/>
              <a:gd name="connsiteY5" fmla="*/ 620927 h 699186"/>
              <a:gd name="connsiteX6" fmla="*/ 126657 w 1306727"/>
              <a:gd name="connsiteY6" fmla="*/ 688889 h 699186"/>
              <a:gd name="connsiteX7" fmla="*/ 244046 w 1306727"/>
              <a:gd name="connsiteY7" fmla="*/ 682711 h 699186"/>
              <a:gd name="connsiteX8" fmla="*/ 386149 w 1306727"/>
              <a:gd name="connsiteY8" fmla="*/ 695068 h 699186"/>
              <a:gd name="connsiteX9" fmla="*/ 460289 w 1306727"/>
              <a:gd name="connsiteY9" fmla="*/ 670354 h 699186"/>
              <a:gd name="connsiteX10" fmla="*/ 602392 w 1306727"/>
              <a:gd name="connsiteY10" fmla="*/ 639462 h 699186"/>
              <a:gd name="connsiteX11" fmla="*/ 763030 w 1306727"/>
              <a:gd name="connsiteY11" fmla="*/ 608571 h 699186"/>
              <a:gd name="connsiteX12" fmla="*/ 868062 w 1306727"/>
              <a:gd name="connsiteY12" fmla="*/ 559144 h 699186"/>
              <a:gd name="connsiteX13" fmla="*/ 954559 w 1306727"/>
              <a:gd name="connsiteY13" fmla="*/ 503538 h 699186"/>
              <a:gd name="connsiteX14" fmla="*/ 1028700 w 1306727"/>
              <a:gd name="connsiteY14" fmla="*/ 460289 h 699186"/>
              <a:gd name="connsiteX15" fmla="*/ 1146089 w 1306727"/>
              <a:gd name="connsiteY15" fmla="*/ 404684 h 699186"/>
              <a:gd name="connsiteX16" fmla="*/ 1195516 w 1306727"/>
              <a:gd name="connsiteY16" fmla="*/ 373792 h 699186"/>
              <a:gd name="connsiteX17" fmla="*/ 1244943 w 1306727"/>
              <a:gd name="connsiteY17" fmla="*/ 324365 h 699186"/>
              <a:gd name="connsiteX18" fmla="*/ 1294370 w 1306727"/>
              <a:gd name="connsiteY18" fmla="*/ 219333 h 699186"/>
              <a:gd name="connsiteX19" fmla="*/ 1294370 w 1306727"/>
              <a:gd name="connsiteY19" fmla="*/ 139014 h 699186"/>
              <a:gd name="connsiteX20" fmla="*/ 1220230 w 1306727"/>
              <a:gd name="connsiteY20" fmla="*/ 52516 h 699186"/>
              <a:gd name="connsiteX21" fmla="*/ 1176981 w 1306727"/>
              <a:gd name="connsiteY21" fmla="*/ 40160 h 699186"/>
              <a:gd name="connsiteX22" fmla="*/ 1090484 w 1306727"/>
              <a:gd name="connsiteY22" fmla="*/ 3089 h 699186"/>
              <a:gd name="connsiteX23" fmla="*/ 1047235 w 1306727"/>
              <a:gd name="connsiteY23" fmla="*/ 21625 h 699186"/>
              <a:gd name="connsiteX24" fmla="*/ 966916 w 1306727"/>
              <a:gd name="connsiteY24" fmla="*/ 64873 h 699186"/>
              <a:gd name="connsiteX25" fmla="*/ 898954 w 1306727"/>
              <a:gd name="connsiteY25" fmla="*/ 108122 h 699186"/>
              <a:gd name="connsiteX26" fmla="*/ 793922 w 1306727"/>
              <a:gd name="connsiteY26" fmla="*/ 132835 h 699186"/>
              <a:gd name="connsiteX27" fmla="*/ 682711 w 1306727"/>
              <a:gd name="connsiteY27" fmla="*/ 157549 h 699186"/>
              <a:gd name="connsiteX28" fmla="*/ 571500 w 1306727"/>
              <a:gd name="connsiteY28" fmla="*/ 231689 h 699186"/>
              <a:gd name="connsiteX29" fmla="*/ 404684 w 1306727"/>
              <a:gd name="connsiteY29" fmla="*/ 262581 h 699186"/>
              <a:gd name="connsiteX30" fmla="*/ 318186 w 1306727"/>
              <a:gd name="connsiteY30" fmla="*/ 287295 h 699186"/>
              <a:gd name="connsiteX31" fmla="*/ 206976 w 1306727"/>
              <a:gd name="connsiteY31" fmla="*/ 305830 h 699186"/>
              <a:gd name="connsiteX32" fmla="*/ 151370 w 1306727"/>
              <a:gd name="connsiteY32" fmla="*/ 336722 h 6991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1306727" h="699186">
                <a:moveTo>
                  <a:pt x="151370" y="336722"/>
                </a:moveTo>
                <a:cubicBezTo>
                  <a:pt x="127686" y="349079"/>
                  <a:pt x="83408" y="364525"/>
                  <a:pt x="64873" y="379971"/>
                </a:cubicBezTo>
                <a:cubicBezTo>
                  <a:pt x="46338" y="395417"/>
                  <a:pt x="50456" y="405714"/>
                  <a:pt x="40159" y="429398"/>
                </a:cubicBezTo>
                <a:cubicBezTo>
                  <a:pt x="29862" y="453082"/>
                  <a:pt x="6178" y="495300"/>
                  <a:pt x="3089" y="522073"/>
                </a:cubicBezTo>
                <a:cubicBezTo>
                  <a:pt x="0" y="548846"/>
                  <a:pt x="11327" y="573559"/>
                  <a:pt x="21624" y="590035"/>
                </a:cubicBezTo>
                <a:cubicBezTo>
                  <a:pt x="31921" y="606511"/>
                  <a:pt x="47368" y="604451"/>
                  <a:pt x="64873" y="620927"/>
                </a:cubicBezTo>
                <a:cubicBezTo>
                  <a:pt x="82378" y="637403"/>
                  <a:pt x="96795" y="678592"/>
                  <a:pt x="126657" y="688889"/>
                </a:cubicBezTo>
                <a:cubicBezTo>
                  <a:pt x="156519" y="699186"/>
                  <a:pt x="200797" y="681681"/>
                  <a:pt x="244046" y="682711"/>
                </a:cubicBezTo>
                <a:cubicBezTo>
                  <a:pt x="287295" y="683741"/>
                  <a:pt x="350109" y="697127"/>
                  <a:pt x="386149" y="695068"/>
                </a:cubicBezTo>
                <a:cubicBezTo>
                  <a:pt x="422189" y="693009"/>
                  <a:pt x="424249" y="679622"/>
                  <a:pt x="460289" y="670354"/>
                </a:cubicBezTo>
                <a:cubicBezTo>
                  <a:pt x="496329" y="661086"/>
                  <a:pt x="551935" y="649759"/>
                  <a:pt x="602392" y="639462"/>
                </a:cubicBezTo>
                <a:cubicBezTo>
                  <a:pt x="652849" y="629165"/>
                  <a:pt x="718752" y="621957"/>
                  <a:pt x="763030" y="608571"/>
                </a:cubicBezTo>
                <a:cubicBezTo>
                  <a:pt x="807308" y="595185"/>
                  <a:pt x="836141" y="576649"/>
                  <a:pt x="868062" y="559144"/>
                </a:cubicBezTo>
                <a:cubicBezTo>
                  <a:pt x="899983" y="541639"/>
                  <a:pt x="927786" y="520014"/>
                  <a:pt x="954559" y="503538"/>
                </a:cubicBezTo>
                <a:cubicBezTo>
                  <a:pt x="981332" y="487062"/>
                  <a:pt x="996778" y="476765"/>
                  <a:pt x="1028700" y="460289"/>
                </a:cubicBezTo>
                <a:cubicBezTo>
                  <a:pt x="1060622" y="443813"/>
                  <a:pt x="1118286" y="419100"/>
                  <a:pt x="1146089" y="404684"/>
                </a:cubicBezTo>
                <a:cubicBezTo>
                  <a:pt x="1173892" y="390268"/>
                  <a:pt x="1179040" y="387178"/>
                  <a:pt x="1195516" y="373792"/>
                </a:cubicBezTo>
                <a:cubicBezTo>
                  <a:pt x="1211992" y="360406"/>
                  <a:pt x="1228467" y="350108"/>
                  <a:pt x="1244943" y="324365"/>
                </a:cubicBezTo>
                <a:cubicBezTo>
                  <a:pt x="1261419" y="298622"/>
                  <a:pt x="1286132" y="250225"/>
                  <a:pt x="1294370" y="219333"/>
                </a:cubicBezTo>
                <a:cubicBezTo>
                  <a:pt x="1302608" y="188441"/>
                  <a:pt x="1306727" y="166817"/>
                  <a:pt x="1294370" y="139014"/>
                </a:cubicBezTo>
                <a:cubicBezTo>
                  <a:pt x="1282013" y="111211"/>
                  <a:pt x="1239795" y="68992"/>
                  <a:pt x="1220230" y="52516"/>
                </a:cubicBezTo>
                <a:cubicBezTo>
                  <a:pt x="1200665" y="36040"/>
                  <a:pt x="1198605" y="48398"/>
                  <a:pt x="1176981" y="40160"/>
                </a:cubicBezTo>
                <a:cubicBezTo>
                  <a:pt x="1155357" y="31922"/>
                  <a:pt x="1112108" y="6178"/>
                  <a:pt x="1090484" y="3089"/>
                </a:cubicBezTo>
                <a:cubicBezTo>
                  <a:pt x="1068860" y="0"/>
                  <a:pt x="1067830" y="11328"/>
                  <a:pt x="1047235" y="21625"/>
                </a:cubicBezTo>
                <a:cubicBezTo>
                  <a:pt x="1026640" y="31922"/>
                  <a:pt x="991630" y="50457"/>
                  <a:pt x="966916" y="64873"/>
                </a:cubicBezTo>
                <a:cubicBezTo>
                  <a:pt x="942203" y="79289"/>
                  <a:pt x="927786" y="96795"/>
                  <a:pt x="898954" y="108122"/>
                </a:cubicBezTo>
                <a:cubicBezTo>
                  <a:pt x="870122" y="119449"/>
                  <a:pt x="793922" y="132835"/>
                  <a:pt x="793922" y="132835"/>
                </a:cubicBezTo>
                <a:cubicBezTo>
                  <a:pt x="757882" y="141073"/>
                  <a:pt x="719781" y="141073"/>
                  <a:pt x="682711" y="157549"/>
                </a:cubicBezTo>
                <a:cubicBezTo>
                  <a:pt x="645641" y="174025"/>
                  <a:pt x="617838" y="214184"/>
                  <a:pt x="571500" y="231689"/>
                </a:cubicBezTo>
                <a:cubicBezTo>
                  <a:pt x="525162" y="249194"/>
                  <a:pt x="446903" y="253313"/>
                  <a:pt x="404684" y="262581"/>
                </a:cubicBezTo>
                <a:cubicBezTo>
                  <a:pt x="362465" y="271849"/>
                  <a:pt x="351137" y="280087"/>
                  <a:pt x="318186" y="287295"/>
                </a:cubicBezTo>
                <a:cubicBezTo>
                  <a:pt x="285235" y="294503"/>
                  <a:pt x="230660" y="297592"/>
                  <a:pt x="206976" y="305830"/>
                </a:cubicBezTo>
                <a:cubicBezTo>
                  <a:pt x="183292" y="314068"/>
                  <a:pt x="175054" y="324365"/>
                  <a:pt x="151370" y="336722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олилиния 18">
            <a:hlinkClick r:id="rId7" action="ppaction://hlinksldjump"/>
          </p:cNvPr>
          <p:cNvSpPr/>
          <p:nvPr/>
        </p:nvSpPr>
        <p:spPr>
          <a:xfrm>
            <a:off x="6048164" y="3507854"/>
            <a:ext cx="1088321" cy="444248"/>
          </a:xfrm>
          <a:custGeom>
            <a:avLst/>
            <a:gdLst>
              <a:gd name="connsiteX0" fmla="*/ 627105 w 1109019"/>
              <a:gd name="connsiteY0" fmla="*/ 51486 h 426307"/>
              <a:gd name="connsiteX1" fmla="*/ 645640 w 1109019"/>
              <a:gd name="connsiteY1" fmla="*/ 2059 h 426307"/>
              <a:gd name="connsiteX2" fmla="*/ 478824 w 1109019"/>
              <a:gd name="connsiteY2" fmla="*/ 39129 h 426307"/>
              <a:gd name="connsiteX3" fmla="*/ 361435 w 1109019"/>
              <a:gd name="connsiteY3" fmla="*/ 113270 h 426307"/>
              <a:gd name="connsiteX4" fmla="*/ 256402 w 1109019"/>
              <a:gd name="connsiteY4" fmla="*/ 137983 h 426307"/>
              <a:gd name="connsiteX5" fmla="*/ 114300 w 1109019"/>
              <a:gd name="connsiteY5" fmla="*/ 162697 h 426307"/>
              <a:gd name="connsiteX6" fmla="*/ 40159 w 1109019"/>
              <a:gd name="connsiteY6" fmla="*/ 199767 h 426307"/>
              <a:gd name="connsiteX7" fmla="*/ 3089 w 1109019"/>
              <a:gd name="connsiteY7" fmla="*/ 304800 h 426307"/>
              <a:gd name="connsiteX8" fmla="*/ 58694 w 1109019"/>
              <a:gd name="connsiteY8" fmla="*/ 354227 h 426307"/>
              <a:gd name="connsiteX9" fmla="*/ 151370 w 1109019"/>
              <a:gd name="connsiteY9" fmla="*/ 416010 h 426307"/>
              <a:gd name="connsiteX10" fmla="*/ 250224 w 1109019"/>
              <a:gd name="connsiteY10" fmla="*/ 416010 h 426307"/>
              <a:gd name="connsiteX11" fmla="*/ 305829 w 1109019"/>
              <a:gd name="connsiteY11" fmla="*/ 416010 h 426307"/>
              <a:gd name="connsiteX12" fmla="*/ 447932 w 1109019"/>
              <a:gd name="connsiteY12" fmla="*/ 397475 h 426307"/>
              <a:gd name="connsiteX13" fmla="*/ 664175 w 1109019"/>
              <a:gd name="connsiteY13" fmla="*/ 323335 h 426307"/>
              <a:gd name="connsiteX14" fmla="*/ 707424 w 1109019"/>
              <a:gd name="connsiteY14" fmla="*/ 317156 h 426307"/>
              <a:gd name="connsiteX15" fmla="*/ 861883 w 1109019"/>
              <a:gd name="connsiteY15" fmla="*/ 280086 h 426307"/>
              <a:gd name="connsiteX16" fmla="*/ 936024 w 1109019"/>
              <a:gd name="connsiteY16" fmla="*/ 212124 h 426307"/>
              <a:gd name="connsiteX17" fmla="*/ 973094 w 1109019"/>
              <a:gd name="connsiteY17" fmla="*/ 187410 h 426307"/>
              <a:gd name="connsiteX18" fmla="*/ 1016343 w 1109019"/>
              <a:gd name="connsiteY18" fmla="*/ 137983 h 426307"/>
              <a:gd name="connsiteX19" fmla="*/ 1065770 w 1109019"/>
              <a:gd name="connsiteY19" fmla="*/ 82378 h 426307"/>
              <a:gd name="connsiteX20" fmla="*/ 1109019 w 1109019"/>
              <a:gd name="connsiteY20" fmla="*/ 51486 h 4263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1109019" h="426307">
                <a:moveTo>
                  <a:pt x="627105" y="51486"/>
                </a:moveTo>
                <a:cubicBezTo>
                  <a:pt x="648729" y="27802"/>
                  <a:pt x="670353" y="4118"/>
                  <a:pt x="645640" y="2059"/>
                </a:cubicBezTo>
                <a:cubicBezTo>
                  <a:pt x="620927" y="0"/>
                  <a:pt x="526191" y="20594"/>
                  <a:pt x="478824" y="39129"/>
                </a:cubicBezTo>
                <a:cubicBezTo>
                  <a:pt x="431457" y="57664"/>
                  <a:pt x="398505" y="96794"/>
                  <a:pt x="361435" y="113270"/>
                </a:cubicBezTo>
                <a:cubicBezTo>
                  <a:pt x="324365" y="129746"/>
                  <a:pt x="297591" y="129745"/>
                  <a:pt x="256402" y="137983"/>
                </a:cubicBezTo>
                <a:cubicBezTo>
                  <a:pt x="215213" y="146221"/>
                  <a:pt x="150341" y="152400"/>
                  <a:pt x="114300" y="162697"/>
                </a:cubicBezTo>
                <a:cubicBezTo>
                  <a:pt x="78260" y="172994"/>
                  <a:pt x="58694" y="176083"/>
                  <a:pt x="40159" y="199767"/>
                </a:cubicBezTo>
                <a:cubicBezTo>
                  <a:pt x="21624" y="223451"/>
                  <a:pt x="0" y="279057"/>
                  <a:pt x="3089" y="304800"/>
                </a:cubicBezTo>
                <a:cubicBezTo>
                  <a:pt x="6178" y="330543"/>
                  <a:pt x="33981" y="335692"/>
                  <a:pt x="58694" y="354227"/>
                </a:cubicBezTo>
                <a:cubicBezTo>
                  <a:pt x="83407" y="372762"/>
                  <a:pt x="119448" y="405713"/>
                  <a:pt x="151370" y="416010"/>
                </a:cubicBezTo>
                <a:cubicBezTo>
                  <a:pt x="183292" y="426307"/>
                  <a:pt x="250224" y="416010"/>
                  <a:pt x="250224" y="416010"/>
                </a:cubicBezTo>
                <a:cubicBezTo>
                  <a:pt x="275967" y="416010"/>
                  <a:pt x="272878" y="419099"/>
                  <a:pt x="305829" y="416010"/>
                </a:cubicBezTo>
                <a:cubicBezTo>
                  <a:pt x="338780" y="412921"/>
                  <a:pt x="388208" y="412921"/>
                  <a:pt x="447932" y="397475"/>
                </a:cubicBezTo>
                <a:cubicBezTo>
                  <a:pt x="507656" y="382029"/>
                  <a:pt x="620926" y="336722"/>
                  <a:pt x="664175" y="323335"/>
                </a:cubicBezTo>
                <a:cubicBezTo>
                  <a:pt x="707424" y="309949"/>
                  <a:pt x="674473" y="324364"/>
                  <a:pt x="707424" y="317156"/>
                </a:cubicBezTo>
                <a:cubicBezTo>
                  <a:pt x="740375" y="309948"/>
                  <a:pt x="823783" y="297591"/>
                  <a:pt x="861883" y="280086"/>
                </a:cubicBezTo>
                <a:cubicBezTo>
                  <a:pt x="899983" y="262581"/>
                  <a:pt x="917489" y="227570"/>
                  <a:pt x="936024" y="212124"/>
                </a:cubicBezTo>
                <a:cubicBezTo>
                  <a:pt x="954559" y="196678"/>
                  <a:pt x="959708" y="199767"/>
                  <a:pt x="973094" y="187410"/>
                </a:cubicBezTo>
                <a:cubicBezTo>
                  <a:pt x="986480" y="175053"/>
                  <a:pt x="1016343" y="137983"/>
                  <a:pt x="1016343" y="137983"/>
                </a:cubicBezTo>
                <a:cubicBezTo>
                  <a:pt x="1031789" y="120478"/>
                  <a:pt x="1050324" y="96794"/>
                  <a:pt x="1065770" y="82378"/>
                </a:cubicBezTo>
                <a:cubicBezTo>
                  <a:pt x="1081216" y="67962"/>
                  <a:pt x="1109019" y="51486"/>
                  <a:pt x="1109019" y="51486"/>
                </a:cubicBezTo>
              </a:path>
            </a:pathLst>
          </a:custGeom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олилиния 19">
            <a:hlinkClick r:id="rId7" action="ppaction://hlinksldjump"/>
          </p:cNvPr>
          <p:cNvSpPr/>
          <p:nvPr/>
        </p:nvSpPr>
        <p:spPr>
          <a:xfrm>
            <a:off x="6192180" y="3507854"/>
            <a:ext cx="808338" cy="395416"/>
          </a:xfrm>
          <a:custGeom>
            <a:avLst/>
            <a:gdLst>
              <a:gd name="connsiteX0" fmla="*/ 299651 w 808338"/>
              <a:gd name="connsiteY0" fmla="*/ 198737 h 395416"/>
              <a:gd name="connsiteX1" fmla="*/ 188441 w 808338"/>
              <a:gd name="connsiteY1" fmla="*/ 204916 h 395416"/>
              <a:gd name="connsiteX2" fmla="*/ 3089 w 808338"/>
              <a:gd name="connsiteY2" fmla="*/ 340840 h 395416"/>
              <a:gd name="connsiteX3" fmla="*/ 169905 w 808338"/>
              <a:gd name="connsiteY3" fmla="*/ 390267 h 395416"/>
              <a:gd name="connsiteX4" fmla="*/ 324365 w 808338"/>
              <a:gd name="connsiteY4" fmla="*/ 371732 h 395416"/>
              <a:gd name="connsiteX5" fmla="*/ 478824 w 808338"/>
              <a:gd name="connsiteY5" fmla="*/ 328483 h 395416"/>
              <a:gd name="connsiteX6" fmla="*/ 633284 w 808338"/>
              <a:gd name="connsiteY6" fmla="*/ 248164 h 395416"/>
              <a:gd name="connsiteX7" fmla="*/ 719781 w 808338"/>
              <a:gd name="connsiteY7" fmla="*/ 155488 h 395416"/>
              <a:gd name="connsiteX8" fmla="*/ 800100 w 808338"/>
              <a:gd name="connsiteY8" fmla="*/ 87526 h 395416"/>
              <a:gd name="connsiteX9" fmla="*/ 670354 w 808338"/>
              <a:gd name="connsiteY9" fmla="*/ 13386 h 395416"/>
              <a:gd name="connsiteX10" fmla="*/ 590035 w 808338"/>
              <a:gd name="connsiteY10" fmla="*/ 13386 h 395416"/>
              <a:gd name="connsiteX11" fmla="*/ 454111 w 808338"/>
              <a:gd name="connsiteY11" fmla="*/ 93705 h 395416"/>
              <a:gd name="connsiteX12" fmla="*/ 305830 w 808338"/>
              <a:gd name="connsiteY12" fmla="*/ 136953 h 395416"/>
              <a:gd name="connsiteX13" fmla="*/ 299651 w 808338"/>
              <a:gd name="connsiteY13" fmla="*/ 198737 h 3954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808338" h="395416">
                <a:moveTo>
                  <a:pt x="299651" y="198737"/>
                </a:moveTo>
                <a:cubicBezTo>
                  <a:pt x="280086" y="210064"/>
                  <a:pt x="237868" y="181232"/>
                  <a:pt x="188441" y="204916"/>
                </a:cubicBezTo>
                <a:cubicBezTo>
                  <a:pt x="139014" y="228600"/>
                  <a:pt x="6178" y="309948"/>
                  <a:pt x="3089" y="340840"/>
                </a:cubicBezTo>
                <a:cubicBezTo>
                  <a:pt x="0" y="371732"/>
                  <a:pt x="116359" y="385118"/>
                  <a:pt x="169905" y="390267"/>
                </a:cubicBezTo>
                <a:cubicBezTo>
                  <a:pt x="223451" y="395416"/>
                  <a:pt x="272879" y="382029"/>
                  <a:pt x="324365" y="371732"/>
                </a:cubicBezTo>
                <a:cubicBezTo>
                  <a:pt x="375852" y="361435"/>
                  <a:pt x="427338" y="349078"/>
                  <a:pt x="478824" y="328483"/>
                </a:cubicBezTo>
                <a:cubicBezTo>
                  <a:pt x="530310" y="307888"/>
                  <a:pt x="593125" y="276996"/>
                  <a:pt x="633284" y="248164"/>
                </a:cubicBezTo>
                <a:cubicBezTo>
                  <a:pt x="673443" y="219332"/>
                  <a:pt x="691978" y="182261"/>
                  <a:pt x="719781" y="155488"/>
                </a:cubicBezTo>
                <a:cubicBezTo>
                  <a:pt x="747584" y="128715"/>
                  <a:pt x="808338" y="111210"/>
                  <a:pt x="800100" y="87526"/>
                </a:cubicBezTo>
                <a:cubicBezTo>
                  <a:pt x="791862" y="63842"/>
                  <a:pt x="705365" y="25743"/>
                  <a:pt x="670354" y="13386"/>
                </a:cubicBezTo>
                <a:cubicBezTo>
                  <a:pt x="635343" y="1029"/>
                  <a:pt x="626076" y="0"/>
                  <a:pt x="590035" y="13386"/>
                </a:cubicBezTo>
                <a:cubicBezTo>
                  <a:pt x="553995" y="26773"/>
                  <a:pt x="501478" y="73111"/>
                  <a:pt x="454111" y="93705"/>
                </a:cubicBezTo>
                <a:cubicBezTo>
                  <a:pt x="406744" y="114299"/>
                  <a:pt x="337752" y="123567"/>
                  <a:pt x="305830" y="136953"/>
                </a:cubicBezTo>
                <a:cubicBezTo>
                  <a:pt x="273908" y="150339"/>
                  <a:pt x="319216" y="187410"/>
                  <a:pt x="299651" y="198737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олилиния 20">
            <a:hlinkClick r:id="rId7" action="ppaction://hlinksldjump"/>
          </p:cNvPr>
          <p:cNvSpPr/>
          <p:nvPr/>
        </p:nvSpPr>
        <p:spPr>
          <a:xfrm>
            <a:off x="6336196" y="3543858"/>
            <a:ext cx="619898" cy="301711"/>
          </a:xfrm>
          <a:custGeom>
            <a:avLst/>
            <a:gdLst>
              <a:gd name="connsiteX0" fmla="*/ 246106 w 619898"/>
              <a:gd name="connsiteY0" fmla="*/ 143133 h 301711"/>
              <a:gd name="connsiteX1" fmla="*/ 66933 w 619898"/>
              <a:gd name="connsiteY1" fmla="*/ 155490 h 301711"/>
              <a:gd name="connsiteX2" fmla="*/ 5149 w 619898"/>
              <a:gd name="connsiteY2" fmla="*/ 223452 h 301711"/>
              <a:gd name="connsiteX3" fmla="*/ 97825 w 619898"/>
              <a:gd name="connsiteY3" fmla="*/ 285236 h 301711"/>
              <a:gd name="connsiteX4" fmla="*/ 258463 w 619898"/>
              <a:gd name="connsiteY4" fmla="*/ 297592 h 301711"/>
              <a:gd name="connsiteX5" fmla="*/ 400565 w 619898"/>
              <a:gd name="connsiteY5" fmla="*/ 260522 h 301711"/>
              <a:gd name="connsiteX6" fmla="*/ 511776 w 619898"/>
              <a:gd name="connsiteY6" fmla="*/ 186382 h 301711"/>
              <a:gd name="connsiteX7" fmla="*/ 585917 w 619898"/>
              <a:gd name="connsiteY7" fmla="*/ 106063 h 301711"/>
              <a:gd name="connsiteX8" fmla="*/ 610630 w 619898"/>
              <a:gd name="connsiteY8" fmla="*/ 25744 h 301711"/>
              <a:gd name="connsiteX9" fmla="*/ 530311 w 619898"/>
              <a:gd name="connsiteY9" fmla="*/ 1030 h 301711"/>
              <a:gd name="connsiteX10" fmla="*/ 449992 w 619898"/>
              <a:gd name="connsiteY10" fmla="*/ 19565 h 301711"/>
              <a:gd name="connsiteX11" fmla="*/ 332603 w 619898"/>
              <a:gd name="connsiteY11" fmla="*/ 68992 h 301711"/>
              <a:gd name="connsiteX12" fmla="*/ 270819 w 619898"/>
              <a:gd name="connsiteY12" fmla="*/ 75171 h 301711"/>
              <a:gd name="connsiteX13" fmla="*/ 178144 w 619898"/>
              <a:gd name="connsiteY13" fmla="*/ 118420 h 301711"/>
              <a:gd name="connsiteX14" fmla="*/ 122538 w 619898"/>
              <a:gd name="connsiteY14" fmla="*/ 155490 h 301711"/>
              <a:gd name="connsiteX15" fmla="*/ 171965 w 619898"/>
              <a:gd name="connsiteY15" fmla="*/ 155490 h 301711"/>
              <a:gd name="connsiteX16" fmla="*/ 215214 w 619898"/>
              <a:gd name="connsiteY16" fmla="*/ 186382 h 3017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9898" h="301711">
                <a:moveTo>
                  <a:pt x="246106" y="143133"/>
                </a:moveTo>
                <a:cubicBezTo>
                  <a:pt x="176599" y="142618"/>
                  <a:pt x="107093" y="142104"/>
                  <a:pt x="66933" y="155490"/>
                </a:cubicBezTo>
                <a:cubicBezTo>
                  <a:pt x="26774" y="168877"/>
                  <a:pt x="0" y="201828"/>
                  <a:pt x="5149" y="223452"/>
                </a:cubicBezTo>
                <a:cubicBezTo>
                  <a:pt x="10298" y="245076"/>
                  <a:pt x="55606" y="272879"/>
                  <a:pt x="97825" y="285236"/>
                </a:cubicBezTo>
                <a:cubicBezTo>
                  <a:pt x="140044" y="297593"/>
                  <a:pt x="208006" y="301711"/>
                  <a:pt x="258463" y="297592"/>
                </a:cubicBezTo>
                <a:cubicBezTo>
                  <a:pt x="308920" y="293473"/>
                  <a:pt x="358346" y="279057"/>
                  <a:pt x="400565" y="260522"/>
                </a:cubicBezTo>
                <a:cubicBezTo>
                  <a:pt x="442784" y="241987"/>
                  <a:pt x="480884" y="212125"/>
                  <a:pt x="511776" y="186382"/>
                </a:cubicBezTo>
                <a:cubicBezTo>
                  <a:pt x="542668" y="160639"/>
                  <a:pt x="569441" y="132836"/>
                  <a:pt x="585917" y="106063"/>
                </a:cubicBezTo>
                <a:cubicBezTo>
                  <a:pt x="602393" y="79290"/>
                  <a:pt x="619898" y="43249"/>
                  <a:pt x="610630" y="25744"/>
                </a:cubicBezTo>
                <a:cubicBezTo>
                  <a:pt x="601362" y="8239"/>
                  <a:pt x="557084" y="2060"/>
                  <a:pt x="530311" y="1030"/>
                </a:cubicBezTo>
                <a:cubicBezTo>
                  <a:pt x="503538" y="0"/>
                  <a:pt x="482943" y="8238"/>
                  <a:pt x="449992" y="19565"/>
                </a:cubicBezTo>
                <a:cubicBezTo>
                  <a:pt x="417041" y="30892"/>
                  <a:pt x="362465" y="59724"/>
                  <a:pt x="332603" y="68992"/>
                </a:cubicBezTo>
                <a:cubicBezTo>
                  <a:pt x="302741" y="78260"/>
                  <a:pt x="296562" y="66933"/>
                  <a:pt x="270819" y="75171"/>
                </a:cubicBezTo>
                <a:cubicBezTo>
                  <a:pt x="245076" y="83409"/>
                  <a:pt x="202857" y="105034"/>
                  <a:pt x="178144" y="118420"/>
                </a:cubicBezTo>
                <a:cubicBezTo>
                  <a:pt x="153431" y="131806"/>
                  <a:pt x="123568" y="149312"/>
                  <a:pt x="122538" y="155490"/>
                </a:cubicBezTo>
                <a:cubicBezTo>
                  <a:pt x="121508" y="161668"/>
                  <a:pt x="156519" y="150341"/>
                  <a:pt x="171965" y="155490"/>
                </a:cubicBezTo>
                <a:cubicBezTo>
                  <a:pt x="187411" y="160639"/>
                  <a:pt x="201312" y="173510"/>
                  <a:pt x="215214" y="186382"/>
                </a:cubicBezTo>
              </a:path>
            </a:pathLst>
          </a:custGeom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олилиния 21"/>
          <p:cNvSpPr/>
          <p:nvPr/>
        </p:nvSpPr>
        <p:spPr>
          <a:xfrm>
            <a:off x="6048164" y="3399842"/>
            <a:ext cx="1234646" cy="668294"/>
          </a:xfrm>
          <a:custGeom>
            <a:avLst/>
            <a:gdLst>
              <a:gd name="connsiteX0" fmla="*/ 560173 w 1234646"/>
              <a:gd name="connsiteY0" fmla="*/ 187410 h 668294"/>
              <a:gd name="connsiteX1" fmla="*/ 442784 w 1234646"/>
              <a:gd name="connsiteY1" fmla="*/ 255372 h 668294"/>
              <a:gd name="connsiteX2" fmla="*/ 325394 w 1234646"/>
              <a:gd name="connsiteY2" fmla="*/ 286264 h 668294"/>
              <a:gd name="connsiteX3" fmla="*/ 84438 w 1234646"/>
              <a:gd name="connsiteY3" fmla="*/ 360405 h 668294"/>
              <a:gd name="connsiteX4" fmla="*/ 22654 w 1234646"/>
              <a:gd name="connsiteY4" fmla="*/ 391296 h 668294"/>
              <a:gd name="connsiteX5" fmla="*/ 4119 w 1234646"/>
              <a:gd name="connsiteY5" fmla="*/ 514864 h 668294"/>
              <a:gd name="connsiteX6" fmla="*/ 47367 w 1234646"/>
              <a:gd name="connsiteY6" fmla="*/ 607540 h 668294"/>
              <a:gd name="connsiteX7" fmla="*/ 90616 w 1234646"/>
              <a:gd name="connsiteY7" fmla="*/ 644610 h 668294"/>
              <a:gd name="connsiteX8" fmla="*/ 189470 w 1234646"/>
              <a:gd name="connsiteY8" fmla="*/ 656967 h 668294"/>
              <a:gd name="connsiteX9" fmla="*/ 374821 w 1234646"/>
              <a:gd name="connsiteY9" fmla="*/ 656967 h 668294"/>
              <a:gd name="connsiteX10" fmla="*/ 566351 w 1234646"/>
              <a:gd name="connsiteY10" fmla="*/ 589005 h 668294"/>
              <a:gd name="connsiteX11" fmla="*/ 757881 w 1234646"/>
              <a:gd name="connsiteY11" fmla="*/ 527221 h 668294"/>
              <a:gd name="connsiteX12" fmla="*/ 980303 w 1234646"/>
              <a:gd name="connsiteY12" fmla="*/ 440723 h 668294"/>
              <a:gd name="connsiteX13" fmla="*/ 1085335 w 1234646"/>
              <a:gd name="connsiteY13" fmla="*/ 366583 h 668294"/>
              <a:gd name="connsiteX14" fmla="*/ 1196546 w 1234646"/>
              <a:gd name="connsiteY14" fmla="*/ 292442 h 668294"/>
              <a:gd name="connsiteX15" fmla="*/ 1233616 w 1234646"/>
              <a:gd name="connsiteY15" fmla="*/ 193588 h 668294"/>
              <a:gd name="connsiteX16" fmla="*/ 1202724 w 1234646"/>
              <a:gd name="connsiteY16" fmla="*/ 94734 h 668294"/>
              <a:gd name="connsiteX17" fmla="*/ 1128584 w 1234646"/>
              <a:gd name="connsiteY17" fmla="*/ 26772 h 668294"/>
              <a:gd name="connsiteX18" fmla="*/ 998838 w 1234646"/>
              <a:gd name="connsiteY18" fmla="*/ 2059 h 668294"/>
              <a:gd name="connsiteX19" fmla="*/ 850557 w 1234646"/>
              <a:gd name="connsiteY19" fmla="*/ 39129 h 668294"/>
              <a:gd name="connsiteX20" fmla="*/ 739346 w 1234646"/>
              <a:gd name="connsiteY20" fmla="*/ 125626 h 668294"/>
              <a:gd name="connsiteX21" fmla="*/ 640492 w 1234646"/>
              <a:gd name="connsiteY21" fmla="*/ 168875 h 668294"/>
              <a:gd name="connsiteX22" fmla="*/ 560173 w 1234646"/>
              <a:gd name="connsiteY22" fmla="*/ 187410 h 6682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1234646" h="668294">
                <a:moveTo>
                  <a:pt x="560173" y="187410"/>
                </a:moveTo>
                <a:cubicBezTo>
                  <a:pt x="527222" y="201826"/>
                  <a:pt x="481914" y="238896"/>
                  <a:pt x="442784" y="255372"/>
                </a:cubicBezTo>
                <a:cubicBezTo>
                  <a:pt x="403654" y="271848"/>
                  <a:pt x="385118" y="268759"/>
                  <a:pt x="325394" y="286264"/>
                </a:cubicBezTo>
                <a:cubicBezTo>
                  <a:pt x="265670" y="303769"/>
                  <a:pt x="134895" y="342900"/>
                  <a:pt x="84438" y="360405"/>
                </a:cubicBezTo>
                <a:cubicBezTo>
                  <a:pt x="33981" y="377910"/>
                  <a:pt x="36040" y="365553"/>
                  <a:pt x="22654" y="391296"/>
                </a:cubicBezTo>
                <a:cubicBezTo>
                  <a:pt x="9268" y="417039"/>
                  <a:pt x="0" y="478823"/>
                  <a:pt x="4119" y="514864"/>
                </a:cubicBezTo>
                <a:cubicBezTo>
                  <a:pt x="8238" y="550905"/>
                  <a:pt x="32951" y="585916"/>
                  <a:pt x="47367" y="607540"/>
                </a:cubicBezTo>
                <a:cubicBezTo>
                  <a:pt x="61783" y="629164"/>
                  <a:pt x="66932" y="636372"/>
                  <a:pt x="90616" y="644610"/>
                </a:cubicBezTo>
                <a:cubicBezTo>
                  <a:pt x="114300" y="652848"/>
                  <a:pt x="142103" y="654908"/>
                  <a:pt x="189470" y="656967"/>
                </a:cubicBezTo>
                <a:cubicBezTo>
                  <a:pt x="236837" y="659026"/>
                  <a:pt x="312008" y="668294"/>
                  <a:pt x="374821" y="656967"/>
                </a:cubicBezTo>
                <a:cubicBezTo>
                  <a:pt x="437634" y="645640"/>
                  <a:pt x="502508" y="610629"/>
                  <a:pt x="566351" y="589005"/>
                </a:cubicBezTo>
                <a:cubicBezTo>
                  <a:pt x="630194" y="567381"/>
                  <a:pt x="688889" y="551935"/>
                  <a:pt x="757881" y="527221"/>
                </a:cubicBezTo>
                <a:cubicBezTo>
                  <a:pt x="826873" y="502507"/>
                  <a:pt x="925727" y="467496"/>
                  <a:pt x="980303" y="440723"/>
                </a:cubicBezTo>
                <a:cubicBezTo>
                  <a:pt x="1034879" y="413950"/>
                  <a:pt x="1049295" y="391296"/>
                  <a:pt x="1085335" y="366583"/>
                </a:cubicBezTo>
                <a:cubicBezTo>
                  <a:pt x="1121375" y="341870"/>
                  <a:pt x="1171833" y="321274"/>
                  <a:pt x="1196546" y="292442"/>
                </a:cubicBezTo>
                <a:cubicBezTo>
                  <a:pt x="1221259" y="263610"/>
                  <a:pt x="1232586" y="226539"/>
                  <a:pt x="1233616" y="193588"/>
                </a:cubicBezTo>
                <a:cubicBezTo>
                  <a:pt x="1234646" y="160637"/>
                  <a:pt x="1220229" y="122537"/>
                  <a:pt x="1202724" y="94734"/>
                </a:cubicBezTo>
                <a:cubicBezTo>
                  <a:pt x="1185219" y="66931"/>
                  <a:pt x="1162565" y="42218"/>
                  <a:pt x="1128584" y="26772"/>
                </a:cubicBezTo>
                <a:cubicBezTo>
                  <a:pt x="1094603" y="11326"/>
                  <a:pt x="1045176" y="0"/>
                  <a:pt x="998838" y="2059"/>
                </a:cubicBezTo>
                <a:cubicBezTo>
                  <a:pt x="952500" y="4118"/>
                  <a:pt x="893806" y="18535"/>
                  <a:pt x="850557" y="39129"/>
                </a:cubicBezTo>
                <a:cubicBezTo>
                  <a:pt x="807308" y="59724"/>
                  <a:pt x="774357" y="104002"/>
                  <a:pt x="739346" y="125626"/>
                </a:cubicBezTo>
                <a:cubicBezTo>
                  <a:pt x="704335" y="147250"/>
                  <a:pt x="667265" y="155489"/>
                  <a:pt x="640492" y="168875"/>
                </a:cubicBezTo>
                <a:cubicBezTo>
                  <a:pt x="613719" y="182261"/>
                  <a:pt x="593124" y="172994"/>
                  <a:pt x="560173" y="187410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Полилиния 22">
            <a:hlinkClick r:id="rId7" action="ppaction://hlinksldjump"/>
          </p:cNvPr>
          <p:cNvSpPr/>
          <p:nvPr/>
        </p:nvSpPr>
        <p:spPr>
          <a:xfrm>
            <a:off x="6048164" y="3435846"/>
            <a:ext cx="1166683" cy="637402"/>
          </a:xfrm>
          <a:custGeom>
            <a:avLst/>
            <a:gdLst>
              <a:gd name="connsiteX0" fmla="*/ 80318 w 1166683"/>
              <a:gd name="connsiteY0" fmla="*/ 377911 h 637402"/>
              <a:gd name="connsiteX1" fmla="*/ 166816 w 1166683"/>
              <a:gd name="connsiteY1" fmla="*/ 427338 h 637402"/>
              <a:gd name="connsiteX2" fmla="*/ 105032 w 1166683"/>
              <a:gd name="connsiteY2" fmla="*/ 532370 h 637402"/>
              <a:gd name="connsiteX3" fmla="*/ 142102 w 1166683"/>
              <a:gd name="connsiteY3" fmla="*/ 575619 h 637402"/>
              <a:gd name="connsiteX4" fmla="*/ 259491 w 1166683"/>
              <a:gd name="connsiteY4" fmla="*/ 581797 h 637402"/>
              <a:gd name="connsiteX5" fmla="*/ 407772 w 1166683"/>
              <a:gd name="connsiteY5" fmla="*/ 569440 h 637402"/>
              <a:gd name="connsiteX6" fmla="*/ 518983 w 1166683"/>
              <a:gd name="connsiteY6" fmla="*/ 526192 h 637402"/>
              <a:gd name="connsiteX7" fmla="*/ 642551 w 1166683"/>
              <a:gd name="connsiteY7" fmla="*/ 513835 h 637402"/>
              <a:gd name="connsiteX8" fmla="*/ 803189 w 1166683"/>
              <a:gd name="connsiteY8" fmla="*/ 470586 h 637402"/>
              <a:gd name="connsiteX9" fmla="*/ 889686 w 1166683"/>
              <a:gd name="connsiteY9" fmla="*/ 439694 h 637402"/>
              <a:gd name="connsiteX10" fmla="*/ 951470 w 1166683"/>
              <a:gd name="connsiteY10" fmla="*/ 396446 h 637402"/>
              <a:gd name="connsiteX11" fmla="*/ 1050324 w 1166683"/>
              <a:gd name="connsiteY11" fmla="*/ 309949 h 637402"/>
              <a:gd name="connsiteX12" fmla="*/ 1068859 w 1166683"/>
              <a:gd name="connsiteY12" fmla="*/ 248165 h 637402"/>
              <a:gd name="connsiteX13" fmla="*/ 1093572 w 1166683"/>
              <a:gd name="connsiteY13" fmla="*/ 186381 h 637402"/>
              <a:gd name="connsiteX14" fmla="*/ 1075037 w 1166683"/>
              <a:gd name="connsiteY14" fmla="*/ 62813 h 637402"/>
              <a:gd name="connsiteX15" fmla="*/ 976183 w 1166683"/>
              <a:gd name="connsiteY15" fmla="*/ 68992 h 637402"/>
              <a:gd name="connsiteX16" fmla="*/ 889686 w 1166683"/>
              <a:gd name="connsiteY16" fmla="*/ 118419 h 637402"/>
              <a:gd name="connsiteX17" fmla="*/ 766118 w 1166683"/>
              <a:gd name="connsiteY17" fmla="*/ 155489 h 637402"/>
              <a:gd name="connsiteX18" fmla="*/ 562232 w 1166683"/>
              <a:gd name="connsiteY18" fmla="*/ 204916 h 637402"/>
              <a:gd name="connsiteX19" fmla="*/ 290383 w 1166683"/>
              <a:gd name="connsiteY19" fmla="*/ 279057 h 637402"/>
              <a:gd name="connsiteX20" fmla="*/ 216243 w 1166683"/>
              <a:gd name="connsiteY20" fmla="*/ 303770 h 637402"/>
              <a:gd name="connsiteX21" fmla="*/ 148281 w 1166683"/>
              <a:gd name="connsiteY21" fmla="*/ 371732 h 637402"/>
              <a:gd name="connsiteX22" fmla="*/ 129745 w 1166683"/>
              <a:gd name="connsiteY22" fmla="*/ 408803 h 637402"/>
              <a:gd name="connsiteX23" fmla="*/ 117389 w 1166683"/>
              <a:gd name="connsiteY23" fmla="*/ 458230 h 637402"/>
              <a:gd name="connsiteX24" fmla="*/ 160637 w 1166683"/>
              <a:gd name="connsiteY24" fmla="*/ 489121 h 637402"/>
              <a:gd name="connsiteX25" fmla="*/ 24713 w 1166683"/>
              <a:gd name="connsiteY25" fmla="*/ 495300 h 637402"/>
              <a:gd name="connsiteX26" fmla="*/ 12356 w 1166683"/>
              <a:gd name="connsiteY26" fmla="*/ 581797 h 637402"/>
              <a:gd name="connsiteX27" fmla="*/ 61783 w 1166683"/>
              <a:gd name="connsiteY27" fmla="*/ 618867 h 637402"/>
              <a:gd name="connsiteX28" fmla="*/ 166816 w 1166683"/>
              <a:gd name="connsiteY28" fmla="*/ 631224 h 637402"/>
              <a:gd name="connsiteX29" fmla="*/ 327454 w 1166683"/>
              <a:gd name="connsiteY29" fmla="*/ 631224 h 637402"/>
              <a:gd name="connsiteX30" fmla="*/ 593124 w 1166683"/>
              <a:gd name="connsiteY30" fmla="*/ 594154 h 637402"/>
              <a:gd name="connsiteX31" fmla="*/ 790832 w 1166683"/>
              <a:gd name="connsiteY31" fmla="*/ 526192 h 637402"/>
              <a:gd name="connsiteX32" fmla="*/ 963827 w 1166683"/>
              <a:gd name="connsiteY32" fmla="*/ 427338 h 637402"/>
              <a:gd name="connsiteX33" fmla="*/ 1031789 w 1166683"/>
              <a:gd name="connsiteY33" fmla="*/ 390267 h 637402"/>
              <a:gd name="connsiteX34" fmla="*/ 1087394 w 1166683"/>
              <a:gd name="connsiteY34" fmla="*/ 359376 h 637402"/>
              <a:gd name="connsiteX35" fmla="*/ 1155356 w 1166683"/>
              <a:gd name="connsiteY35" fmla="*/ 229630 h 637402"/>
              <a:gd name="connsiteX36" fmla="*/ 1155356 w 1166683"/>
              <a:gd name="connsiteY36" fmla="*/ 130776 h 637402"/>
              <a:gd name="connsiteX37" fmla="*/ 1118286 w 1166683"/>
              <a:gd name="connsiteY37" fmla="*/ 25743 h 637402"/>
              <a:gd name="connsiteX38" fmla="*/ 1007075 w 1166683"/>
              <a:gd name="connsiteY38" fmla="*/ 7208 h 637402"/>
              <a:gd name="connsiteX39" fmla="*/ 827902 w 1166683"/>
              <a:gd name="connsiteY39" fmla="*/ 68992 h 637402"/>
              <a:gd name="connsiteX40" fmla="*/ 735227 w 1166683"/>
              <a:gd name="connsiteY40" fmla="*/ 112240 h 637402"/>
              <a:gd name="connsiteX41" fmla="*/ 586945 w 1166683"/>
              <a:gd name="connsiteY41" fmla="*/ 186381 h 637402"/>
              <a:gd name="connsiteX42" fmla="*/ 457199 w 1166683"/>
              <a:gd name="connsiteY42" fmla="*/ 198738 h 637402"/>
              <a:gd name="connsiteX43" fmla="*/ 315097 w 1166683"/>
              <a:gd name="connsiteY43" fmla="*/ 241986 h 637402"/>
              <a:gd name="connsiteX44" fmla="*/ 154459 w 1166683"/>
              <a:gd name="connsiteY44" fmla="*/ 309949 h 637402"/>
              <a:gd name="connsiteX45" fmla="*/ 80318 w 1166683"/>
              <a:gd name="connsiteY45" fmla="*/ 377911 h 6374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1166683" h="637402">
                <a:moveTo>
                  <a:pt x="80318" y="377911"/>
                </a:moveTo>
                <a:cubicBezTo>
                  <a:pt x="82378" y="397476"/>
                  <a:pt x="162697" y="401595"/>
                  <a:pt x="166816" y="427338"/>
                </a:cubicBezTo>
                <a:cubicBezTo>
                  <a:pt x="170935" y="453081"/>
                  <a:pt x="109151" y="507657"/>
                  <a:pt x="105032" y="532370"/>
                </a:cubicBezTo>
                <a:cubicBezTo>
                  <a:pt x="100913" y="557083"/>
                  <a:pt x="116359" y="567381"/>
                  <a:pt x="142102" y="575619"/>
                </a:cubicBezTo>
                <a:cubicBezTo>
                  <a:pt x="167845" y="583857"/>
                  <a:pt x="215213" y="582827"/>
                  <a:pt x="259491" y="581797"/>
                </a:cubicBezTo>
                <a:cubicBezTo>
                  <a:pt x="303769" y="580767"/>
                  <a:pt x="364523" y="578707"/>
                  <a:pt x="407772" y="569440"/>
                </a:cubicBezTo>
                <a:cubicBezTo>
                  <a:pt x="451021" y="560173"/>
                  <a:pt x="479853" y="535460"/>
                  <a:pt x="518983" y="526192"/>
                </a:cubicBezTo>
                <a:cubicBezTo>
                  <a:pt x="558113" y="516924"/>
                  <a:pt x="595183" y="523103"/>
                  <a:pt x="642551" y="513835"/>
                </a:cubicBezTo>
                <a:cubicBezTo>
                  <a:pt x="689919" y="504567"/>
                  <a:pt x="762000" y="482943"/>
                  <a:pt x="803189" y="470586"/>
                </a:cubicBezTo>
                <a:cubicBezTo>
                  <a:pt x="844378" y="458229"/>
                  <a:pt x="864973" y="452051"/>
                  <a:pt x="889686" y="439694"/>
                </a:cubicBezTo>
                <a:cubicBezTo>
                  <a:pt x="914399" y="427337"/>
                  <a:pt x="924697" y="418070"/>
                  <a:pt x="951470" y="396446"/>
                </a:cubicBezTo>
                <a:cubicBezTo>
                  <a:pt x="978243" y="374822"/>
                  <a:pt x="1030759" y="334663"/>
                  <a:pt x="1050324" y="309949"/>
                </a:cubicBezTo>
                <a:cubicBezTo>
                  <a:pt x="1069889" y="285235"/>
                  <a:pt x="1061651" y="268760"/>
                  <a:pt x="1068859" y="248165"/>
                </a:cubicBezTo>
                <a:cubicBezTo>
                  <a:pt x="1076067" y="227570"/>
                  <a:pt x="1092542" y="217273"/>
                  <a:pt x="1093572" y="186381"/>
                </a:cubicBezTo>
                <a:cubicBezTo>
                  <a:pt x="1094602" y="155489"/>
                  <a:pt x="1094602" y="82378"/>
                  <a:pt x="1075037" y="62813"/>
                </a:cubicBezTo>
                <a:cubicBezTo>
                  <a:pt x="1055472" y="43248"/>
                  <a:pt x="1007075" y="59724"/>
                  <a:pt x="976183" y="68992"/>
                </a:cubicBezTo>
                <a:cubicBezTo>
                  <a:pt x="945291" y="78260"/>
                  <a:pt x="924697" y="104003"/>
                  <a:pt x="889686" y="118419"/>
                </a:cubicBezTo>
                <a:cubicBezTo>
                  <a:pt x="854675" y="132835"/>
                  <a:pt x="820694" y="141073"/>
                  <a:pt x="766118" y="155489"/>
                </a:cubicBezTo>
                <a:cubicBezTo>
                  <a:pt x="711542" y="169905"/>
                  <a:pt x="641521" y="184321"/>
                  <a:pt x="562232" y="204916"/>
                </a:cubicBezTo>
                <a:cubicBezTo>
                  <a:pt x="482943" y="225511"/>
                  <a:pt x="348048" y="262581"/>
                  <a:pt x="290383" y="279057"/>
                </a:cubicBezTo>
                <a:cubicBezTo>
                  <a:pt x="232718" y="295533"/>
                  <a:pt x="239927" y="288324"/>
                  <a:pt x="216243" y="303770"/>
                </a:cubicBezTo>
                <a:cubicBezTo>
                  <a:pt x="192559" y="319216"/>
                  <a:pt x="162697" y="354227"/>
                  <a:pt x="148281" y="371732"/>
                </a:cubicBezTo>
                <a:cubicBezTo>
                  <a:pt x="133865" y="389238"/>
                  <a:pt x="134894" y="394387"/>
                  <a:pt x="129745" y="408803"/>
                </a:cubicBezTo>
                <a:cubicBezTo>
                  <a:pt x="124596" y="423219"/>
                  <a:pt x="112240" y="444844"/>
                  <a:pt x="117389" y="458230"/>
                </a:cubicBezTo>
                <a:cubicBezTo>
                  <a:pt x="122538" y="471616"/>
                  <a:pt x="176083" y="482943"/>
                  <a:pt x="160637" y="489121"/>
                </a:cubicBezTo>
                <a:cubicBezTo>
                  <a:pt x="145191" y="495299"/>
                  <a:pt x="49426" y="479854"/>
                  <a:pt x="24713" y="495300"/>
                </a:cubicBezTo>
                <a:cubicBezTo>
                  <a:pt x="0" y="510746"/>
                  <a:pt x="6178" y="561203"/>
                  <a:pt x="12356" y="581797"/>
                </a:cubicBezTo>
                <a:cubicBezTo>
                  <a:pt x="18534" y="602391"/>
                  <a:pt x="36040" y="610629"/>
                  <a:pt x="61783" y="618867"/>
                </a:cubicBezTo>
                <a:cubicBezTo>
                  <a:pt x="87526" y="627105"/>
                  <a:pt x="122538" y="629165"/>
                  <a:pt x="166816" y="631224"/>
                </a:cubicBezTo>
                <a:cubicBezTo>
                  <a:pt x="211094" y="633283"/>
                  <a:pt x="256403" y="637402"/>
                  <a:pt x="327454" y="631224"/>
                </a:cubicBezTo>
                <a:cubicBezTo>
                  <a:pt x="398505" y="625046"/>
                  <a:pt x="515894" y="611659"/>
                  <a:pt x="593124" y="594154"/>
                </a:cubicBezTo>
                <a:cubicBezTo>
                  <a:pt x="670354" y="576649"/>
                  <a:pt x="729048" y="553995"/>
                  <a:pt x="790832" y="526192"/>
                </a:cubicBezTo>
                <a:cubicBezTo>
                  <a:pt x="852616" y="498389"/>
                  <a:pt x="923668" y="449992"/>
                  <a:pt x="963827" y="427338"/>
                </a:cubicBezTo>
                <a:cubicBezTo>
                  <a:pt x="1003986" y="404684"/>
                  <a:pt x="1031789" y="390267"/>
                  <a:pt x="1031789" y="390267"/>
                </a:cubicBezTo>
                <a:cubicBezTo>
                  <a:pt x="1052383" y="378940"/>
                  <a:pt x="1066800" y="386149"/>
                  <a:pt x="1087394" y="359376"/>
                </a:cubicBezTo>
                <a:cubicBezTo>
                  <a:pt x="1107989" y="332603"/>
                  <a:pt x="1144029" y="267730"/>
                  <a:pt x="1155356" y="229630"/>
                </a:cubicBezTo>
                <a:cubicBezTo>
                  <a:pt x="1166683" y="191530"/>
                  <a:pt x="1161534" y="164757"/>
                  <a:pt x="1155356" y="130776"/>
                </a:cubicBezTo>
                <a:cubicBezTo>
                  <a:pt x="1149178" y="96795"/>
                  <a:pt x="1142999" y="46338"/>
                  <a:pt x="1118286" y="25743"/>
                </a:cubicBezTo>
                <a:cubicBezTo>
                  <a:pt x="1093573" y="5148"/>
                  <a:pt x="1055472" y="0"/>
                  <a:pt x="1007075" y="7208"/>
                </a:cubicBezTo>
                <a:cubicBezTo>
                  <a:pt x="958678" y="14416"/>
                  <a:pt x="873210" y="51487"/>
                  <a:pt x="827902" y="68992"/>
                </a:cubicBezTo>
                <a:cubicBezTo>
                  <a:pt x="782594" y="86497"/>
                  <a:pt x="775386" y="92675"/>
                  <a:pt x="735227" y="112240"/>
                </a:cubicBezTo>
                <a:cubicBezTo>
                  <a:pt x="695068" y="131805"/>
                  <a:pt x="633283" y="171965"/>
                  <a:pt x="586945" y="186381"/>
                </a:cubicBezTo>
                <a:cubicBezTo>
                  <a:pt x="540607" y="200797"/>
                  <a:pt x="502507" y="189471"/>
                  <a:pt x="457199" y="198738"/>
                </a:cubicBezTo>
                <a:cubicBezTo>
                  <a:pt x="411891" y="208006"/>
                  <a:pt x="365554" y="223451"/>
                  <a:pt x="315097" y="241986"/>
                </a:cubicBezTo>
                <a:cubicBezTo>
                  <a:pt x="264640" y="260521"/>
                  <a:pt x="191529" y="291414"/>
                  <a:pt x="154459" y="309949"/>
                </a:cubicBezTo>
                <a:cubicBezTo>
                  <a:pt x="117389" y="328484"/>
                  <a:pt x="78258" y="358346"/>
                  <a:pt x="80318" y="377911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Прямоугольник 23">
            <a:hlinkClick r:id="rId8" action="ppaction://hlinksldjump" tooltip="Устройство микроскопа и правила работы с ним"/>
          </p:cNvPr>
          <p:cNvSpPr/>
          <p:nvPr/>
        </p:nvSpPr>
        <p:spPr>
          <a:xfrm>
            <a:off x="0" y="519522"/>
            <a:ext cx="1763688" cy="504056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  <a:effectLst>
            <a:outerShdw blurRad="127000" dist="38100" dir="5400000" sx="103000" sy="103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/>
                </a:solidFill>
                <a:hlinkClick r:id="rId8" action="ppaction://hlinksldjump"/>
              </a:rPr>
              <a:t>Начало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27" name="Полилиния 26">
            <a:hlinkClick r:id="rId7" action="ppaction://hlinksldjump"/>
          </p:cNvPr>
          <p:cNvSpPr/>
          <p:nvPr/>
        </p:nvSpPr>
        <p:spPr>
          <a:xfrm>
            <a:off x="3754438" y="2952750"/>
            <a:ext cx="1503362" cy="987425"/>
          </a:xfrm>
          <a:custGeom>
            <a:avLst/>
            <a:gdLst>
              <a:gd name="connsiteX0" fmla="*/ 350837 w 1503362"/>
              <a:gd name="connsiteY0" fmla="*/ 19050 h 987425"/>
              <a:gd name="connsiteX1" fmla="*/ 55562 w 1503362"/>
              <a:gd name="connsiteY1" fmla="*/ 114300 h 987425"/>
              <a:gd name="connsiteX2" fmla="*/ 17462 w 1503362"/>
              <a:gd name="connsiteY2" fmla="*/ 228600 h 987425"/>
              <a:gd name="connsiteX3" fmla="*/ 17462 w 1503362"/>
              <a:gd name="connsiteY3" fmla="*/ 304800 h 987425"/>
              <a:gd name="connsiteX4" fmla="*/ 112712 w 1503362"/>
              <a:gd name="connsiteY4" fmla="*/ 419100 h 987425"/>
              <a:gd name="connsiteX5" fmla="*/ 198437 w 1503362"/>
              <a:gd name="connsiteY5" fmla="*/ 561975 h 987425"/>
              <a:gd name="connsiteX6" fmla="*/ 427037 w 1503362"/>
              <a:gd name="connsiteY6" fmla="*/ 695325 h 987425"/>
              <a:gd name="connsiteX7" fmla="*/ 712787 w 1503362"/>
              <a:gd name="connsiteY7" fmla="*/ 809625 h 987425"/>
              <a:gd name="connsiteX8" fmla="*/ 1046162 w 1503362"/>
              <a:gd name="connsiteY8" fmla="*/ 952500 h 987425"/>
              <a:gd name="connsiteX9" fmla="*/ 1312862 w 1503362"/>
              <a:gd name="connsiteY9" fmla="*/ 962025 h 987425"/>
              <a:gd name="connsiteX10" fmla="*/ 1484312 w 1503362"/>
              <a:gd name="connsiteY10" fmla="*/ 800100 h 987425"/>
              <a:gd name="connsiteX11" fmla="*/ 1427162 w 1503362"/>
              <a:gd name="connsiteY11" fmla="*/ 581025 h 987425"/>
              <a:gd name="connsiteX12" fmla="*/ 1341437 w 1503362"/>
              <a:gd name="connsiteY12" fmla="*/ 533400 h 987425"/>
              <a:gd name="connsiteX13" fmla="*/ 1141412 w 1503362"/>
              <a:gd name="connsiteY13" fmla="*/ 447675 h 987425"/>
              <a:gd name="connsiteX14" fmla="*/ 1027112 w 1503362"/>
              <a:gd name="connsiteY14" fmla="*/ 390525 h 987425"/>
              <a:gd name="connsiteX15" fmla="*/ 846137 w 1503362"/>
              <a:gd name="connsiteY15" fmla="*/ 295275 h 987425"/>
              <a:gd name="connsiteX16" fmla="*/ 703262 w 1503362"/>
              <a:gd name="connsiteY16" fmla="*/ 152400 h 987425"/>
              <a:gd name="connsiteX17" fmla="*/ 608012 w 1503362"/>
              <a:gd name="connsiteY17" fmla="*/ 57150 h 987425"/>
              <a:gd name="connsiteX18" fmla="*/ 474662 w 1503362"/>
              <a:gd name="connsiteY18" fmla="*/ 47625 h 987425"/>
              <a:gd name="connsiteX19" fmla="*/ 379412 w 1503362"/>
              <a:gd name="connsiteY19" fmla="*/ 66675 h 987425"/>
              <a:gd name="connsiteX20" fmla="*/ 246062 w 1503362"/>
              <a:gd name="connsiteY20" fmla="*/ 95250 h 987425"/>
              <a:gd name="connsiteX21" fmla="*/ 131762 w 1503362"/>
              <a:gd name="connsiteY21" fmla="*/ 161925 h 987425"/>
              <a:gd name="connsiteX22" fmla="*/ 93662 w 1503362"/>
              <a:gd name="connsiteY22" fmla="*/ 266700 h 987425"/>
              <a:gd name="connsiteX23" fmla="*/ 150812 w 1503362"/>
              <a:gd name="connsiteY23" fmla="*/ 361950 h 987425"/>
              <a:gd name="connsiteX24" fmla="*/ 284162 w 1503362"/>
              <a:gd name="connsiteY24" fmla="*/ 542925 h 987425"/>
              <a:gd name="connsiteX25" fmla="*/ 512762 w 1503362"/>
              <a:gd name="connsiteY25" fmla="*/ 666750 h 987425"/>
              <a:gd name="connsiteX26" fmla="*/ 731837 w 1503362"/>
              <a:gd name="connsiteY26" fmla="*/ 742950 h 987425"/>
              <a:gd name="connsiteX27" fmla="*/ 855662 w 1503362"/>
              <a:gd name="connsiteY27" fmla="*/ 809625 h 987425"/>
              <a:gd name="connsiteX28" fmla="*/ 1027112 w 1503362"/>
              <a:gd name="connsiteY28" fmla="*/ 866775 h 987425"/>
              <a:gd name="connsiteX29" fmla="*/ 1255712 w 1503362"/>
              <a:gd name="connsiteY29" fmla="*/ 885825 h 987425"/>
              <a:gd name="connsiteX30" fmla="*/ 1379537 w 1503362"/>
              <a:gd name="connsiteY30" fmla="*/ 838200 h 987425"/>
              <a:gd name="connsiteX31" fmla="*/ 1455737 w 1503362"/>
              <a:gd name="connsiteY31" fmla="*/ 733425 h 987425"/>
              <a:gd name="connsiteX32" fmla="*/ 1427162 w 1503362"/>
              <a:gd name="connsiteY32" fmla="*/ 657225 h 987425"/>
              <a:gd name="connsiteX33" fmla="*/ 1312862 w 1503362"/>
              <a:gd name="connsiteY33" fmla="*/ 581025 h 987425"/>
              <a:gd name="connsiteX34" fmla="*/ 1141412 w 1503362"/>
              <a:gd name="connsiteY34" fmla="*/ 504825 h 987425"/>
              <a:gd name="connsiteX35" fmla="*/ 998537 w 1503362"/>
              <a:gd name="connsiteY35" fmla="*/ 419100 h 987425"/>
              <a:gd name="connsiteX36" fmla="*/ 798512 w 1503362"/>
              <a:gd name="connsiteY36" fmla="*/ 333375 h 987425"/>
              <a:gd name="connsiteX37" fmla="*/ 655637 w 1503362"/>
              <a:gd name="connsiteY37" fmla="*/ 190500 h 987425"/>
              <a:gd name="connsiteX38" fmla="*/ 569912 w 1503362"/>
              <a:gd name="connsiteY38" fmla="*/ 85725 h 987425"/>
              <a:gd name="connsiteX39" fmla="*/ 493712 w 1503362"/>
              <a:gd name="connsiteY39" fmla="*/ 95250 h 987425"/>
              <a:gd name="connsiteX40" fmla="*/ 398462 w 1503362"/>
              <a:gd name="connsiteY40" fmla="*/ 114300 h 987425"/>
              <a:gd name="connsiteX41" fmla="*/ 312737 w 1503362"/>
              <a:gd name="connsiteY41" fmla="*/ 133350 h 987425"/>
              <a:gd name="connsiteX42" fmla="*/ 150812 w 1503362"/>
              <a:gd name="connsiteY42" fmla="*/ 200025 h 987425"/>
              <a:gd name="connsiteX43" fmla="*/ 150812 w 1503362"/>
              <a:gd name="connsiteY43" fmla="*/ 295275 h 987425"/>
              <a:gd name="connsiteX44" fmla="*/ 207962 w 1503362"/>
              <a:gd name="connsiteY44" fmla="*/ 381000 h 987425"/>
              <a:gd name="connsiteX45" fmla="*/ 274637 w 1503362"/>
              <a:gd name="connsiteY45" fmla="*/ 457200 h 987425"/>
              <a:gd name="connsiteX46" fmla="*/ 379412 w 1503362"/>
              <a:gd name="connsiteY46" fmla="*/ 514350 h 987425"/>
              <a:gd name="connsiteX47" fmla="*/ 541337 w 1503362"/>
              <a:gd name="connsiteY47" fmla="*/ 619125 h 987425"/>
              <a:gd name="connsiteX48" fmla="*/ 703262 w 1503362"/>
              <a:gd name="connsiteY48" fmla="*/ 676275 h 987425"/>
              <a:gd name="connsiteX49" fmla="*/ 855662 w 1503362"/>
              <a:gd name="connsiteY49" fmla="*/ 752475 h 987425"/>
              <a:gd name="connsiteX50" fmla="*/ 1046162 w 1503362"/>
              <a:gd name="connsiteY50" fmla="*/ 828675 h 987425"/>
              <a:gd name="connsiteX51" fmla="*/ 1208087 w 1503362"/>
              <a:gd name="connsiteY51" fmla="*/ 828675 h 987425"/>
              <a:gd name="connsiteX52" fmla="*/ 1303337 w 1503362"/>
              <a:gd name="connsiteY52" fmla="*/ 857250 h 987425"/>
              <a:gd name="connsiteX53" fmla="*/ 1341437 w 1503362"/>
              <a:gd name="connsiteY53" fmla="*/ 781050 h 987425"/>
              <a:gd name="connsiteX54" fmla="*/ 1360487 w 1503362"/>
              <a:gd name="connsiteY54" fmla="*/ 695325 h 987425"/>
              <a:gd name="connsiteX55" fmla="*/ 1293812 w 1503362"/>
              <a:gd name="connsiteY55" fmla="*/ 628650 h 987425"/>
              <a:gd name="connsiteX56" fmla="*/ 1208087 w 1503362"/>
              <a:gd name="connsiteY56" fmla="*/ 571500 h 987425"/>
              <a:gd name="connsiteX57" fmla="*/ 1093787 w 1503362"/>
              <a:gd name="connsiteY57" fmla="*/ 523875 h 987425"/>
              <a:gd name="connsiteX58" fmla="*/ 960437 w 1503362"/>
              <a:gd name="connsiteY58" fmla="*/ 438150 h 987425"/>
              <a:gd name="connsiteX59" fmla="*/ 798512 w 1503362"/>
              <a:gd name="connsiteY59" fmla="*/ 390525 h 987425"/>
              <a:gd name="connsiteX60" fmla="*/ 703262 w 1503362"/>
              <a:gd name="connsiteY60" fmla="*/ 314325 h 987425"/>
              <a:gd name="connsiteX61" fmla="*/ 627062 w 1503362"/>
              <a:gd name="connsiteY61" fmla="*/ 257175 h 987425"/>
              <a:gd name="connsiteX62" fmla="*/ 550862 w 1503362"/>
              <a:gd name="connsiteY62" fmla="*/ 152400 h 987425"/>
              <a:gd name="connsiteX63" fmla="*/ 455612 w 1503362"/>
              <a:gd name="connsiteY63" fmla="*/ 142875 h 987425"/>
              <a:gd name="connsiteX64" fmla="*/ 322262 w 1503362"/>
              <a:gd name="connsiteY64" fmla="*/ 190500 h 987425"/>
              <a:gd name="connsiteX65" fmla="*/ 236537 w 1503362"/>
              <a:gd name="connsiteY65" fmla="*/ 228600 h 987425"/>
              <a:gd name="connsiteX66" fmla="*/ 236537 w 1503362"/>
              <a:gd name="connsiteY66" fmla="*/ 333375 h 987425"/>
              <a:gd name="connsiteX67" fmla="*/ 312737 w 1503362"/>
              <a:gd name="connsiteY67" fmla="*/ 371475 h 987425"/>
              <a:gd name="connsiteX68" fmla="*/ 379412 w 1503362"/>
              <a:gd name="connsiteY68" fmla="*/ 419100 h 987425"/>
              <a:gd name="connsiteX69" fmla="*/ 446087 w 1503362"/>
              <a:gd name="connsiteY69" fmla="*/ 504825 h 987425"/>
              <a:gd name="connsiteX70" fmla="*/ 579437 w 1503362"/>
              <a:gd name="connsiteY70" fmla="*/ 552450 h 987425"/>
              <a:gd name="connsiteX71" fmla="*/ 722312 w 1503362"/>
              <a:gd name="connsiteY71" fmla="*/ 619125 h 987425"/>
              <a:gd name="connsiteX72" fmla="*/ 865187 w 1503362"/>
              <a:gd name="connsiteY72" fmla="*/ 685800 h 987425"/>
              <a:gd name="connsiteX73" fmla="*/ 998537 w 1503362"/>
              <a:gd name="connsiteY73" fmla="*/ 752475 h 987425"/>
              <a:gd name="connsiteX74" fmla="*/ 1122362 w 1503362"/>
              <a:gd name="connsiteY74" fmla="*/ 790575 h 987425"/>
              <a:gd name="connsiteX75" fmla="*/ 1217612 w 1503362"/>
              <a:gd name="connsiteY75" fmla="*/ 771525 h 987425"/>
              <a:gd name="connsiteX76" fmla="*/ 1274762 w 1503362"/>
              <a:gd name="connsiteY76" fmla="*/ 685800 h 987425"/>
              <a:gd name="connsiteX77" fmla="*/ 1208087 w 1503362"/>
              <a:gd name="connsiteY77" fmla="*/ 628650 h 987425"/>
              <a:gd name="connsiteX78" fmla="*/ 1046162 w 1503362"/>
              <a:gd name="connsiteY78" fmla="*/ 533400 h 987425"/>
              <a:gd name="connsiteX79" fmla="*/ 903287 w 1503362"/>
              <a:gd name="connsiteY79" fmla="*/ 485775 h 987425"/>
              <a:gd name="connsiteX80" fmla="*/ 779462 w 1503362"/>
              <a:gd name="connsiteY80" fmla="*/ 428625 h 987425"/>
              <a:gd name="connsiteX81" fmla="*/ 646112 w 1503362"/>
              <a:gd name="connsiteY81" fmla="*/ 352425 h 987425"/>
              <a:gd name="connsiteX82" fmla="*/ 531812 w 1503362"/>
              <a:gd name="connsiteY82" fmla="*/ 238125 h 987425"/>
              <a:gd name="connsiteX83" fmla="*/ 388937 w 1503362"/>
              <a:gd name="connsiteY83" fmla="*/ 228600 h 987425"/>
              <a:gd name="connsiteX84" fmla="*/ 341312 w 1503362"/>
              <a:gd name="connsiteY84" fmla="*/ 276225 h 987425"/>
              <a:gd name="connsiteX85" fmla="*/ 388937 w 1503362"/>
              <a:gd name="connsiteY85" fmla="*/ 400050 h 987425"/>
              <a:gd name="connsiteX86" fmla="*/ 455612 w 1503362"/>
              <a:gd name="connsiteY86" fmla="*/ 485775 h 987425"/>
              <a:gd name="connsiteX87" fmla="*/ 541337 w 1503362"/>
              <a:gd name="connsiteY87" fmla="*/ 485775 h 987425"/>
              <a:gd name="connsiteX88" fmla="*/ 627062 w 1503362"/>
              <a:gd name="connsiteY88" fmla="*/ 552450 h 987425"/>
              <a:gd name="connsiteX89" fmla="*/ 788987 w 1503362"/>
              <a:gd name="connsiteY89" fmla="*/ 571500 h 987425"/>
              <a:gd name="connsiteX90" fmla="*/ 903287 w 1503362"/>
              <a:gd name="connsiteY90" fmla="*/ 647700 h 987425"/>
              <a:gd name="connsiteX91" fmla="*/ 1027112 w 1503362"/>
              <a:gd name="connsiteY91" fmla="*/ 714375 h 987425"/>
              <a:gd name="connsiteX92" fmla="*/ 1150937 w 1503362"/>
              <a:gd name="connsiteY92" fmla="*/ 714375 h 987425"/>
              <a:gd name="connsiteX93" fmla="*/ 1217612 w 1503362"/>
              <a:gd name="connsiteY93" fmla="*/ 723900 h 987425"/>
              <a:gd name="connsiteX94" fmla="*/ 1074737 w 1503362"/>
              <a:gd name="connsiteY94" fmla="*/ 600075 h 987425"/>
              <a:gd name="connsiteX95" fmla="*/ 941387 w 1503362"/>
              <a:gd name="connsiteY95" fmla="*/ 561975 h 987425"/>
              <a:gd name="connsiteX96" fmla="*/ 865187 w 1503362"/>
              <a:gd name="connsiteY96" fmla="*/ 523875 h 987425"/>
              <a:gd name="connsiteX97" fmla="*/ 760412 w 1503362"/>
              <a:gd name="connsiteY97" fmla="*/ 466725 h 987425"/>
              <a:gd name="connsiteX98" fmla="*/ 627062 w 1503362"/>
              <a:gd name="connsiteY98" fmla="*/ 390525 h 987425"/>
              <a:gd name="connsiteX99" fmla="*/ 493712 w 1503362"/>
              <a:gd name="connsiteY99" fmla="*/ 304800 h 987425"/>
              <a:gd name="connsiteX100" fmla="*/ 493712 w 1503362"/>
              <a:gd name="connsiteY100" fmla="*/ 400050 h 987425"/>
              <a:gd name="connsiteX101" fmla="*/ 579437 w 1503362"/>
              <a:gd name="connsiteY101" fmla="*/ 428625 h 987425"/>
              <a:gd name="connsiteX102" fmla="*/ 627062 w 1503362"/>
              <a:gd name="connsiteY102" fmla="*/ 476250 h 987425"/>
              <a:gd name="connsiteX103" fmla="*/ 703262 w 1503362"/>
              <a:gd name="connsiteY103" fmla="*/ 504825 h 987425"/>
              <a:gd name="connsiteX104" fmla="*/ 779462 w 1503362"/>
              <a:gd name="connsiteY104" fmla="*/ 552450 h 987425"/>
              <a:gd name="connsiteX105" fmla="*/ 865187 w 1503362"/>
              <a:gd name="connsiteY105" fmla="*/ 581025 h 987425"/>
              <a:gd name="connsiteX106" fmla="*/ 950912 w 1503362"/>
              <a:gd name="connsiteY106" fmla="*/ 628650 h 987425"/>
              <a:gd name="connsiteX107" fmla="*/ 1093787 w 1503362"/>
              <a:gd name="connsiteY107" fmla="*/ 657225 h 987425"/>
              <a:gd name="connsiteX108" fmla="*/ 1160462 w 1503362"/>
              <a:gd name="connsiteY108" fmla="*/ 657225 h 987425"/>
              <a:gd name="connsiteX109" fmla="*/ 1255712 w 1503362"/>
              <a:gd name="connsiteY109" fmla="*/ 685800 h 987425"/>
              <a:gd name="connsiteX110" fmla="*/ 1417637 w 1503362"/>
              <a:gd name="connsiteY110" fmla="*/ 714375 h 987425"/>
              <a:gd name="connsiteX111" fmla="*/ 1046162 w 1503362"/>
              <a:gd name="connsiteY111" fmla="*/ 809625 h 987425"/>
              <a:gd name="connsiteX112" fmla="*/ 922337 w 1503362"/>
              <a:gd name="connsiteY112" fmla="*/ 628650 h 987425"/>
              <a:gd name="connsiteX113" fmla="*/ 874712 w 1503362"/>
              <a:gd name="connsiteY113" fmla="*/ 428625 h 987425"/>
              <a:gd name="connsiteX114" fmla="*/ 493712 w 1503362"/>
              <a:gd name="connsiteY114" fmla="*/ 266700 h 987425"/>
              <a:gd name="connsiteX115" fmla="*/ 655637 w 1503362"/>
              <a:gd name="connsiteY115" fmla="*/ 542925 h 987425"/>
              <a:gd name="connsiteX116" fmla="*/ 855662 w 1503362"/>
              <a:gd name="connsiteY116" fmla="*/ 600075 h 987425"/>
              <a:gd name="connsiteX117" fmla="*/ 484187 w 1503362"/>
              <a:gd name="connsiteY117" fmla="*/ 228600 h 987425"/>
              <a:gd name="connsiteX118" fmla="*/ 246062 w 1503362"/>
              <a:gd name="connsiteY118" fmla="*/ 257175 h 987425"/>
              <a:gd name="connsiteX119" fmla="*/ 217487 w 1503362"/>
              <a:gd name="connsiteY119" fmla="*/ 428625 h 987425"/>
              <a:gd name="connsiteX120" fmla="*/ 560387 w 1503362"/>
              <a:gd name="connsiteY120" fmla="*/ 447675 h 987425"/>
              <a:gd name="connsiteX121" fmla="*/ 407987 w 1503362"/>
              <a:gd name="connsiteY121" fmla="*/ 304800 h 987425"/>
              <a:gd name="connsiteX122" fmla="*/ 550862 w 1503362"/>
              <a:gd name="connsiteY122" fmla="*/ 333375 h 987425"/>
              <a:gd name="connsiteX123" fmla="*/ 465137 w 1503362"/>
              <a:gd name="connsiteY123" fmla="*/ 47625 h 987425"/>
              <a:gd name="connsiteX124" fmla="*/ 265112 w 1503362"/>
              <a:gd name="connsiteY124" fmla="*/ 47625 h 987425"/>
              <a:gd name="connsiteX125" fmla="*/ 112712 w 1503362"/>
              <a:gd name="connsiteY125" fmla="*/ 85725 h 987425"/>
              <a:gd name="connsiteX126" fmla="*/ 103187 w 1503362"/>
              <a:gd name="connsiteY126" fmla="*/ 276225 h 987425"/>
              <a:gd name="connsiteX127" fmla="*/ 198437 w 1503362"/>
              <a:gd name="connsiteY127" fmla="*/ 476250 h 987425"/>
              <a:gd name="connsiteX128" fmla="*/ 560387 w 1503362"/>
              <a:gd name="connsiteY128" fmla="*/ 714375 h 987425"/>
              <a:gd name="connsiteX129" fmla="*/ 741362 w 1503362"/>
              <a:gd name="connsiteY129" fmla="*/ 733425 h 987425"/>
              <a:gd name="connsiteX130" fmla="*/ 1027112 w 1503362"/>
              <a:gd name="connsiteY130" fmla="*/ 828675 h 987425"/>
              <a:gd name="connsiteX131" fmla="*/ 1198562 w 1503362"/>
              <a:gd name="connsiteY131" fmla="*/ 885825 h 987425"/>
              <a:gd name="connsiteX132" fmla="*/ 1322387 w 1503362"/>
              <a:gd name="connsiteY132" fmla="*/ 838200 h 987425"/>
              <a:gd name="connsiteX133" fmla="*/ 1322387 w 1503362"/>
              <a:gd name="connsiteY133" fmla="*/ 685800 h 987425"/>
              <a:gd name="connsiteX134" fmla="*/ 1055687 w 1503362"/>
              <a:gd name="connsiteY134" fmla="*/ 609600 h 987425"/>
              <a:gd name="connsiteX135" fmla="*/ 808037 w 1503362"/>
              <a:gd name="connsiteY135" fmla="*/ 733425 h 987425"/>
              <a:gd name="connsiteX136" fmla="*/ 627062 w 1503362"/>
              <a:gd name="connsiteY136" fmla="*/ 771525 h 987425"/>
              <a:gd name="connsiteX137" fmla="*/ 493712 w 1503362"/>
              <a:gd name="connsiteY137" fmla="*/ 685800 h 987425"/>
              <a:gd name="connsiteX138" fmla="*/ 550862 w 1503362"/>
              <a:gd name="connsiteY138" fmla="*/ 495300 h 987425"/>
              <a:gd name="connsiteX139" fmla="*/ 655637 w 1503362"/>
              <a:gd name="connsiteY139" fmla="*/ 409575 h 987425"/>
              <a:gd name="connsiteX140" fmla="*/ 646112 w 1503362"/>
              <a:gd name="connsiteY140" fmla="*/ 209550 h 987425"/>
              <a:gd name="connsiteX141" fmla="*/ 398462 w 1503362"/>
              <a:gd name="connsiteY141" fmla="*/ 200025 h 987425"/>
              <a:gd name="connsiteX142" fmla="*/ 284162 w 1503362"/>
              <a:gd name="connsiteY142" fmla="*/ 371475 h 987425"/>
              <a:gd name="connsiteX143" fmla="*/ 588962 w 1503362"/>
              <a:gd name="connsiteY143" fmla="*/ 523875 h 987425"/>
              <a:gd name="connsiteX144" fmla="*/ 827087 w 1503362"/>
              <a:gd name="connsiteY144" fmla="*/ 428625 h 987425"/>
              <a:gd name="connsiteX145" fmla="*/ 998537 w 1503362"/>
              <a:gd name="connsiteY145" fmla="*/ 523875 h 987425"/>
              <a:gd name="connsiteX146" fmla="*/ 1017587 w 1503362"/>
              <a:gd name="connsiteY146" fmla="*/ 838200 h 987425"/>
              <a:gd name="connsiteX147" fmla="*/ 1265237 w 1503362"/>
              <a:gd name="connsiteY147" fmla="*/ 904875 h 987425"/>
              <a:gd name="connsiteX148" fmla="*/ 1360487 w 1503362"/>
              <a:gd name="connsiteY148" fmla="*/ 752475 h 987425"/>
              <a:gd name="connsiteX149" fmla="*/ 941387 w 1503362"/>
              <a:gd name="connsiteY149" fmla="*/ 523875 h 987425"/>
              <a:gd name="connsiteX150" fmla="*/ 484187 w 1503362"/>
              <a:gd name="connsiteY150" fmla="*/ 419100 h 987425"/>
              <a:gd name="connsiteX151" fmla="*/ 255587 w 1503362"/>
              <a:gd name="connsiteY151" fmla="*/ 419100 h 987425"/>
              <a:gd name="connsiteX152" fmla="*/ 112712 w 1503362"/>
              <a:gd name="connsiteY152" fmla="*/ 276225 h 987425"/>
              <a:gd name="connsiteX153" fmla="*/ 55562 w 1503362"/>
              <a:gd name="connsiteY153" fmla="*/ 142875 h 987425"/>
              <a:gd name="connsiteX154" fmla="*/ 246062 w 1503362"/>
              <a:gd name="connsiteY154" fmla="*/ 95250 h 987425"/>
              <a:gd name="connsiteX155" fmla="*/ 455612 w 1503362"/>
              <a:gd name="connsiteY155" fmla="*/ 66675 h 987425"/>
              <a:gd name="connsiteX156" fmla="*/ 503237 w 1503362"/>
              <a:gd name="connsiteY156" fmla="*/ 304800 h 987425"/>
              <a:gd name="connsiteX157" fmla="*/ 693737 w 1503362"/>
              <a:gd name="connsiteY157" fmla="*/ 409575 h 9874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</a:cxnLst>
            <a:rect l="l" t="t" r="r" b="b"/>
            <a:pathLst>
              <a:path w="1503362" h="987425">
                <a:moveTo>
                  <a:pt x="350837" y="19050"/>
                </a:moveTo>
                <a:cubicBezTo>
                  <a:pt x="230981" y="49212"/>
                  <a:pt x="111125" y="79375"/>
                  <a:pt x="55562" y="114300"/>
                </a:cubicBezTo>
                <a:cubicBezTo>
                  <a:pt x="0" y="149225"/>
                  <a:pt x="23812" y="196850"/>
                  <a:pt x="17462" y="228600"/>
                </a:cubicBezTo>
                <a:cubicBezTo>
                  <a:pt x="11112" y="260350"/>
                  <a:pt x="1587" y="273050"/>
                  <a:pt x="17462" y="304800"/>
                </a:cubicBezTo>
                <a:cubicBezTo>
                  <a:pt x="33337" y="336550"/>
                  <a:pt x="82550" y="376238"/>
                  <a:pt x="112712" y="419100"/>
                </a:cubicBezTo>
                <a:cubicBezTo>
                  <a:pt x="142874" y="461962"/>
                  <a:pt x="146050" y="515938"/>
                  <a:pt x="198437" y="561975"/>
                </a:cubicBezTo>
                <a:cubicBezTo>
                  <a:pt x="250824" y="608012"/>
                  <a:pt x="341312" y="654050"/>
                  <a:pt x="427037" y="695325"/>
                </a:cubicBezTo>
                <a:cubicBezTo>
                  <a:pt x="512762" y="736600"/>
                  <a:pt x="609600" y="766763"/>
                  <a:pt x="712787" y="809625"/>
                </a:cubicBezTo>
                <a:cubicBezTo>
                  <a:pt x="815974" y="852487"/>
                  <a:pt x="946149" y="927100"/>
                  <a:pt x="1046162" y="952500"/>
                </a:cubicBezTo>
                <a:cubicBezTo>
                  <a:pt x="1146175" y="977900"/>
                  <a:pt x="1239837" y="987425"/>
                  <a:pt x="1312862" y="962025"/>
                </a:cubicBezTo>
                <a:cubicBezTo>
                  <a:pt x="1385887" y="936625"/>
                  <a:pt x="1465262" y="863600"/>
                  <a:pt x="1484312" y="800100"/>
                </a:cubicBezTo>
                <a:cubicBezTo>
                  <a:pt x="1503362" y="736600"/>
                  <a:pt x="1450974" y="625475"/>
                  <a:pt x="1427162" y="581025"/>
                </a:cubicBezTo>
                <a:cubicBezTo>
                  <a:pt x="1403350" y="536575"/>
                  <a:pt x="1389062" y="555625"/>
                  <a:pt x="1341437" y="533400"/>
                </a:cubicBezTo>
                <a:cubicBezTo>
                  <a:pt x="1293812" y="511175"/>
                  <a:pt x="1193799" y="471487"/>
                  <a:pt x="1141412" y="447675"/>
                </a:cubicBezTo>
                <a:cubicBezTo>
                  <a:pt x="1089025" y="423863"/>
                  <a:pt x="1076324" y="415925"/>
                  <a:pt x="1027112" y="390525"/>
                </a:cubicBezTo>
                <a:cubicBezTo>
                  <a:pt x="977900" y="365125"/>
                  <a:pt x="900112" y="334963"/>
                  <a:pt x="846137" y="295275"/>
                </a:cubicBezTo>
                <a:cubicBezTo>
                  <a:pt x="792162" y="255588"/>
                  <a:pt x="703262" y="152400"/>
                  <a:pt x="703262" y="152400"/>
                </a:cubicBezTo>
                <a:cubicBezTo>
                  <a:pt x="663575" y="112713"/>
                  <a:pt x="646112" y="74612"/>
                  <a:pt x="608012" y="57150"/>
                </a:cubicBezTo>
                <a:cubicBezTo>
                  <a:pt x="569912" y="39688"/>
                  <a:pt x="512762" y="46037"/>
                  <a:pt x="474662" y="47625"/>
                </a:cubicBezTo>
                <a:cubicBezTo>
                  <a:pt x="436562" y="49213"/>
                  <a:pt x="379412" y="66675"/>
                  <a:pt x="379412" y="66675"/>
                </a:cubicBezTo>
                <a:cubicBezTo>
                  <a:pt x="341312" y="74612"/>
                  <a:pt x="287337" y="79375"/>
                  <a:pt x="246062" y="95250"/>
                </a:cubicBezTo>
                <a:cubicBezTo>
                  <a:pt x="204787" y="111125"/>
                  <a:pt x="157162" y="133350"/>
                  <a:pt x="131762" y="161925"/>
                </a:cubicBezTo>
                <a:cubicBezTo>
                  <a:pt x="106362" y="190500"/>
                  <a:pt x="90487" y="233363"/>
                  <a:pt x="93662" y="266700"/>
                </a:cubicBezTo>
                <a:cubicBezTo>
                  <a:pt x="96837" y="300037"/>
                  <a:pt x="119062" y="315913"/>
                  <a:pt x="150812" y="361950"/>
                </a:cubicBezTo>
                <a:cubicBezTo>
                  <a:pt x="182562" y="407987"/>
                  <a:pt x="223837" y="492125"/>
                  <a:pt x="284162" y="542925"/>
                </a:cubicBezTo>
                <a:cubicBezTo>
                  <a:pt x="344487" y="593725"/>
                  <a:pt x="438150" y="633413"/>
                  <a:pt x="512762" y="666750"/>
                </a:cubicBezTo>
                <a:cubicBezTo>
                  <a:pt x="587375" y="700088"/>
                  <a:pt x="674687" y="719138"/>
                  <a:pt x="731837" y="742950"/>
                </a:cubicBezTo>
                <a:cubicBezTo>
                  <a:pt x="788987" y="766762"/>
                  <a:pt x="806450" y="788988"/>
                  <a:pt x="855662" y="809625"/>
                </a:cubicBezTo>
                <a:cubicBezTo>
                  <a:pt x="904874" y="830262"/>
                  <a:pt x="960437" y="854075"/>
                  <a:pt x="1027112" y="866775"/>
                </a:cubicBezTo>
                <a:cubicBezTo>
                  <a:pt x="1093787" y="879475"/>
                  <a:pt x="1196975" y="890588"/>
                  <a:pt x="1255712" y="885825"/>
                </a:cubicBezTo>
                <a:cubicBezTo>
                  <a:pt x="1314450" y="881063"/>
                  <a:pt x="1346200" y="863600"/>
                  <a:pt x="1379537" y="838200"/>
                </a:cubicBezTo>
                <a:cubicBezTo>
                  <a:pt x="1412874" y="812800"/>
                  <a:pt x="1447799" y="763588"/>
                  <a:pt x="1455737" y="733425"/>
                </a:cubicBezTo>
                <a:cubicBezTo>
                  <a:pt x="1463675" y="703262"/>
                  <a:pt x="1450975" y="682625"/>
                  <a:pt x="1427162" y="657225"/>
                </a:cubicBezTo>
                <a:cubicBezTo>
                  <a:pt x="1403350" y="631825"/>
                  <a:pt x="1360487" y="606425"/>
                  <a:pt x="1312862" y="581025"/>
                </a:cubicBezTo>
                <a:cubicBezTo>
                  <a:pt x="1265237" y="555625"/>
                  <a:pt x="1193800" y="531813"/>
                  <a:pt x="1141412" y="504825"/>
                </a:cubicBezTo>
                <a:cubicBezTo>
                  <a:pt x="1089025" y="477838"/>
                  <a:pt x="1055687" y="447675"/>
                  <a:pt x="998537" y="419100"/>
                </a:cubicBezTo>
                <a:cubicBezTo>
                  <a:pt x="941387" y="390525"/>
                  <a:pt x="855662" y="371475"/>
                  <a:pt x="798512" y="333375"/>
                </a:cubicBezTo>
                <a:cubicBezTo>
                  <a:pt x="741362" y="295275"/>
                  <a:pt x="693737" y="231775"/>
                  <a:pt x="655637" y="190500"/>
                </a:cubicBezTo>
                <a:cubicBezTo>
                  <a:pt x="617537" y="149225"/>
                  <a:pt x="596900" y="101600"/>
                  <a:pt x="569912" y="85725"/>
                </a:cubicBezTo>
                <a:cubicBezTo>
                  <a:pt x="542925" y="69850"/>
                  <a:pt x="522287" y="90488"/>
                  <a:pt x="493712" y="95250"/>
                </a:cubicBezTo>
                <a:cubicBezTo>
                  <a:pt x="465137" y="100012"/>
                  <a:pt x="428624" y="107950"/>
                  <a:pt x="398462" y="114300"/>
                </a:cubicBezTo>
                <a:cubicBezTo>
                  <a:pt x="368300" y="120650"/>
                  <a:pt x="354012" y="119063"/>
                  <a:pt x="312737" y="133350"/>
                </a:cubicBezTo>
                <a:cubicBezTo>
                  <a:pt x="271462" y="147638"/>
                  <a:pt x="177799" y="173038"/>
                  <a:pt x="150812" y="200025"/>
                </a:cubicBezTo>
                <a:cubicBezTo>
                  <a:pt x="123825" y="227012"/>
                  <a:pt x="141287" y="265113"/>
                  <a:pt x="150812" y="295275"/>
                </a:cubicBezTo>
                <a:cubicBezTo>
                  <a:pt x="160337" y="325437"/>
                  <a:pt x="187324" y="354012"/>
                  <a:pt x="207962" y="381000"/>
                </a:cubicBezTo>
                <a:cubicBezTo>
                  <a:pt x="228600" y="407988"/>
                  <a:pt x="246062" y="434975"/>
                  <a:pt x="274637" y="457200"/>
                </a:cubicBezTo>
                <a:cubicBezTo>
                  <a:pt x="303212" y="479425"/>
                  <a:pt x="334962" y="487362"/>
                  <a:pt x="379412" y="514350"/>
                </a:cubicBezTo>
                <a:cubicBezTo>
                  <a:pt x="423862" y="541338"/>
                  <a:pt x="487362" y="592138"/>
                  <a:pt x="541337" y="619125"/>
                </a:cubicBezTo>
                <a:cubicBezTo>
                  <a:pt x="595312" y="646112"/>
                  <a:pt x="650875" y="654050"/>
                  <a:pt x="703262" y="676275"/>
                </a:cubicBezTo>
                <a:cubicBezTo>
                  <a:pt x="755649" y="698500"/>
                  <a:pt x="798512" y="727075"/>
                  <a:pt x="855662" y="752475"/>
                </a:cubicBezTo>
                <a:cubicBezTo>
                  <a:pt x="912812" y="777875"/>
                  <a:pt x="987425" y="815975"/>
                  <a:pt x="1046162" y="828675"/>
                </a:cubicBezTo>
                <a:cubicBezTo>
                  <a:pt x="1104900" y="841375"/>
                  <a:pt x="1165225" y="823913"/>
                  <a:pt x="1208087" y="828675"/>
                </a:cubicBezTo>
                <a:cubicBezTo>
                  <a:pt x="1250950" y="833438"/>
                  <a:pt x="1281112" y="865188"/>
                  <a:pt x="1303337" y="857250"/>
                </a:cubicBezTo>
                <a:cubicBezTo>
                  <a:pt x="1325562" y="849313"/>
                  <a:pt x="1331912" y="808037"/>
                  <a:pt x="1341437" y="781050"/>
                </a:cubicBezTo>
                <a:cubicBezTo>
                  <a:pt x="1350962" y="754063"/>
                  <a:pt x="1368424" y="720725"/>
                  <a:pt x="1360487" y="695325"/>
                </a:cubicBezTo>
                <a:cubicBezTo>
                  <a:pt x="1352550" y="669925"/>
                  <a:pt x="1319212" y="649288"/>
                  <a:pt x="1293812" y="628650"/>
                </a:cubicBezTo>
                <a:cubicBezTo>
                  <a:pt x="1268412" y="608012"/>
                  <a:pt x="1241424" y="588962"/>
                  <a:pt x="1208087" y="571500"/>
                </a:cubicBezTo>
                <a:cubicBezTo>
                  <a:pt x="1174750" y="554038"/>
                  <a:pt x="1135062" y="546100"/>
                  <a:pt x="1093787" y="523875"/>
                </a:cubicBezTo>
                <a:cubicBezTo>
                  <a:pt x="1052512" y="501650"/>
                  <a:pt x="1009649" y="460375"/>
                  <a:pt x="960437" y="438150"/>
                </a:cubicBezTo>
                <a:cubicBezTo>
                  <a:pt x="911225" y="415925"/>
                  <a:pt x="841374" y="411162"/>
                  <a:pt x="798512" y="390525"/>
                </a:cubicBezTo>
                <a:cubicBezTo>
                  <a:pt x="755650" y="369888"/>
                  <a:pt x="731837" y="336550"/>
                  <a:pt x="703262" y="314325"/>
                </a:cubicBezTo>
                <a:cubicBezTo>
                  <a:pt x="674687" y="292100"/>
                  <a:pt x="652462" y="284163"/>
                  <a:pt x="627062" y="257175"/>
                </a:cubicBezTo>
                <a:cubicBezTo>
                  <a:pt x="601662" y="230188"/>
                  <a:pt x="579437" y="171450"/>
                  <a:pt x="550862" y="152400"/>
                </a:cubicBezTo>
                <a:cubicBezTo>
                  <a:pt x="522287" y="133350"/>
                  <a:pt x="493712" y="136525"/>
                  <a:pt x="455612" y="142875"/>
                </a:cubicBezTo>
                <a:cubicBezTo>
                  <a:pt x="417512" y="149225"/>
                  <a:pt x="358774" y="176213"/>
                  <a:pt x="322262" y="190500"/>
                </a:cubicBezTo>
                <a:cubicBezTo>
                  <a:pt x="285750" y="204787"/>
                  <a:pt x="250824" y="204788"/>
                  <a:pt x="236537" y="228600"/>
                </a:cubicBezTo>
                <a:cubicBezTo>
                  <a:pt x="222250" y="252412"/>
                  <a:pt x="223837" y="309563"/>
                  <a:pt x="236537" y="333375"/>
                </a:cubicBezTo>
                <a:cubicBezTo>
                  <a:pt x="249237" y="357188"/>
                  <a:pt x="288925" y="357188"/>
                  <a:pt x="312737" y="371475"/>
                </a:cubicBezTo>
                <a:cubicBezTo>
                  <a:pt x="336549" y="385762"/>
                  <a:pt x="357187" y="396875"/>
                  <a:pt x="379412" y="419100"/>
                </a:cubicBezTo>
                <a:cubicBezTo>
                  <a:pt x="401637" y="441325"/>
                  <a:pt x="412750" y="482600"/>
                  <a:pt x="446087" y="504825"/>
                </a:cubicBezTo>
                <a:cubicBezTo>
                  <a:pt x="479424" y="527050"/>
                  <a:pt x="533400" y="533400"/>
                  <a:pt x="579437" y="552450"/>
                </a:cubicBezTo>
                <a:cubicBezTo>
                  <a:pt x="625474" y="571500"/>
                  <a:pt x="722312" y="619125"/>
                  <a:pt x="722312" y="619125"/>
                </a:cubicBezTo>
                <a:lnTo>
                  <a:pt x="865187" y="685800"/>
                </a:lnTo>
                <a:cubicBezTo>
                  <a:pt x="911224" y="708025"/>
                  <a:pt x="955675" y="735013"/>
                  <a:pt x="998537" y="752475"/>
                </a:cubicBezTo>
                <a:cubicBezTo>
                  <a:pt x="1041399" y="769937"/>
                  <a:pt x="1085850" y="787400"/>
                  <a:pt x="1122362" y="790575"/>
                </a:cubicBezTo>
                <a:cubicBezTo>
                  <a:pt x="1158874" y="793750"/>
                  <a:pt x="1192212" y="788988"/>
                  <a:pt x="1217612" y="771525"/>
                </a:cubicBezTo>
                <a:cubicBezTo>
                  <a:pt x="1243012" y="754062"/>
                  <a:pt x="1276350" y="709613"/>
                  <a:pt x="1274762" y="685800"/>
                </a:cubicBezTo>
                <a:cubicBezTo>
                  <a:pt x="1273174" y="661987"/>
                  <a:pt x="1246187" y="654050"/>
                  <a:pt x="1208087" y="628650"/>
                </a:cubicBezTo>
                <a:cubicBezTo>
                  <a:pt x="1169987" y="603250"/>
                  <a:pt x="1096962" y="557212"/>
                  <a:pt x="1046162" y="533400"/>
                </a:cubicBezTo>
                <a:cubicBezTo>
                  <a:pt x="995362" y="509588"/>
                  <a:pt x="947737" y="503237"/>
                  <a:pt x="903287" y="485775"/>
                </a:cubicBezTo>
                <a:cubicBezTo>
                  <a:pt x="858837" y="468313"/>
                  <a:pt x="822324" y="450850"/>
                  <a:pt x="779462" y="428625"/>
                </a:cubicBezTo>
                <a:cubicBezTo>
                  <a:pt x="736600" y="406400"/>
                  <a:pt x="687387" y="384175"/>
                  <a:pt x="646112" y="352425"/>
                </a:cubicBezTo>
                <a:cubicBezTo>
                  <a:pt x="604837" y="320675"/>
                  <a:pt x="574674" y="258762"/>
                  <a:pt x="531812" y="238125"/>
                </a:cubicBezTo>
                <a:cubicBezTo>
                  <a:pt x="488950" y="217488"/>
                  <a:pt x="420687" y="222250"/>
                  <a:pt x="388937" y="228600"/>
                </a:cubicBezTo>
                <a:cubicBezTo>
                  <a:pt x="357187" y="234950"/>
                  <a:pt x="341312" y="247650"/>
                  <a:pt x="341312" y="276225"/>
                </a:cubicBezTo>
                <a:cubicBezTo>
                  <a:pt x="341312" y="304800"/>
                  <a:pt x="369887" y="365125"/>
                  <a:pt x="388937" y="400050"/>
                </a:cubicBezTo>
                <a:cubicBezTo>
                  <a:pt x="407987" y="434975"/>
                  <a:pt x="430212" y="471488"/>
                  <a:pt x="455612" y="485775"/>
                </a:cubicBezTo>
                <a:cubicBezTo>
                  <a:pt x="481012" y="500062"/>
                  <a:pt x="512762" y="474663"/>
                  <a:pt x="541337" y="485775"/>
                </a:cubicBezTo>
                <a:cubicBezTo>
                  <a:pt x="569912" y="496887"/>
                  <a:pt x="585787" y="538163"/>
                  <a:pt x="627062" y="552450"/>
                </a:cubicBezTo>
                <a:cubicBezTo>
                  <a:pt x="668337" y="566738"/>
                  <a:pt x="742950" y="555625"/>
                  <a:pt x="788987" y="571500"/>
                </a:cubicBezTo>
                <a:cubicBezTo>
                  <a:pt x="835025" y="587375"/>
                  <a:pt x="863600" y="623888"/>
                  <a:pt x="903287" y="647700"/>
                </a:cubicBezTo>
                <a:cubicBezTo>
                  <a:pt x="942975" y="671513"/>
                  <a:pt x="985837" y="703263"/>
                  <a:pt x="1027112" y="714375"/>
                </a:cubicBezTo>
                <a:cubicBezTo>
                  <a:pt x="1068387" y="725487"/>
                  <a:pt x="1119187" y="712787"/>
                  <a:pt x="1150937" y="714375"/>
                </a:cubicBezTo>
                <a:cubicBezTo>
                  <a:pt x="1182687" y="715963"/>
                  <a:pt x="1230312" y="742950"/>
                  <a:pt x="1217612" y="723900"/>
                </a:cubicBezTo>
                <a:cubicBezTo>
                  <a:pt x="1204912" y="704850"/>
                  <a:pt x="1120775" y="627063"/>
                  <a:pt x="1074737" y="600075"/>
                </a:cubicBezTo>
                <a:cubicBezTo>
                  <a:pt x="1028699" y="573087"/>
                  <a:pt x="976312" y="574675"/>
                  <a:pt x="941387" y="561975"/>
                </a:cubicBezTo>
                <a:cubicBezTo>
                  <a:pt x="906462" y="549275"/>
                  <a:pt x="895349" y="539750"/>
                  <a:pt x="865187" y="523875"/>
                </a:cubicBezTo>
                <a:cubicBezTo>
                  <a:pt x="835025" y="508000"/>
                  <a:pt x="800099" y="488950"/>
                  <a:pt x="760412" y="466725"/>
                </a:cubicBezTo>
                <a:cubicBezTo>
                  <a:pt x="720725" y="444500"/>
                  <a:pt x="671512" y="417513"/>
                  <a:pt x="627062" y="390525"/>
                </a:cubicBezTo>
                <a:cubicBezTo>
                  <a:pt x="582612" y="363537"/>
                  <a:pt x="515937" y="303213"/>
                  <a:pt x="493712" y="304800"/>
                </a:cubicBezTo>
                <a:cubicBezTo>
                  <a:pt x="471487" y="306387"/>
                  <a:pt x="479425" y="379413"/>
                  <a:pt x="493712" y="400050"/>
                </a:cubicBezTo>
                <a:cubicBezTo>
                  <a:pt x="507999" y="420687"/>
                  <a:pt x="557212" y="415925"/>
                  <a:pt x="579437" y="428625"/>
                </a:cubicBezTo>
                <a:cubicBezTo>
                  <a:pt x="601662" y="441325"/>
                  <a:pt x="606425" y="463550"/>
                  <a:pt x="627062" y="476250"/>
                </a:cubicBezTo>
                <a:cubicBezTo>
                  <a:pt x="647699" y="488950"/>
                  <a:pt x="677862" y="492125"/>
                  <a:pt x="703262" y="504825"/>
                </a:cubicBezTo>
                <a:cubicBezTo>
                  <a:pt x="728662" y="517525"/>
                  <a:pt x="752475" y="539750"/>
                  <a:pt x="779462" y="552450"/>
                </a:cubicBezTo>
                <a:cubicBezTo>
                  <a:pt x="806449" y="565150"/>
                  <a:pt x="836612" y="568325"/>
                  <a:pt x="865187" y="581025"/>
                </a:cubicBezTo>
                <a:cubicBezTo>
                  <a:pt x="893762" y="593725"/>
                  <a:pt x="912812" y="615950"/>
                  <a:pt x="950912" y="628650"/>
                </a:cubicBezTo>
                <a:cubicBezTo>
                  <a:pt x="989012" y="641350"/>
                  <a:pt x="1058862" y="652463"/>
                  <a:pt x="1093787" y="657225"/>
                </a:cubicBezTo>
                <a:cubicBezTo>
                  <a:pt x="1128712" y="661988"/>
                  <a:pt x="1133475" y="652463"/>
                  <a:pt x="1160462" y="657225"/>
                </a:cubicBezTo>
                <a:cubicBezTo>
                  <a:pt x="1187449" y="661987"/>
                  <a:pt x="1212850" y="676275"/>
                  <a:pt x="1255712" y="685800"/>
                </a:cubicBezTo>
                <a:cubicBezTo>
                  <a:pt x="1298574" y="695325"/>
                  <a:pt x="1452562" y="693737"/>
                  <a:pt x="1417637" y="714375"/>
                </a:cubicBezTo>
                <a:cubicBezTo>
                  <a:pt x="1382712" y="735013"/>
                  <a:pt x="1128712" y="823912"/>
                  <a:pt x="1046162" y="809625"/>
                </a:cubicBezTo>
                <a:cubicBezTo>
                  <a:pt x="963612" y="795338"/>
                  <a:pt x="950912" y="692150"/>
                  <a:pt x="922337" y="628650"/>
                </a:cubicBezTo>
                <a:cubicBezTo>
                  <a:pt x="893762" y="565150"/>
                  <a:pt x="946149" y="488950"/>
                  <a:pt x="874712" y="428625"/>
                </a:cubicBezTo>
                <a:cubicBezTo>
                  <a:pt x="803275" y="368300"/>
                  <a:pt x="530224" y="247650"/>
                  <a:pt x="493712" y="266700"/>
                </a:cubicBezTo>
                <a:cubicBezTo>
                  <a:pt x="457200" y="285750"/>
                  <a:pt x="595312" y="487362"/>
                  <a:pt x="655637" y="542925"/>
                </a:cubicBezTo>
                <a:cubicBezTo>
                  <a:pt x="715962" y="598488"/>
                  <a:pt x="884237" y="652462"/>
                  <a:pt x="855662" y="600075"/>
                </a:cubicBezTo>
                <a:cubicBezTo>
                  <a:pt x="827087" y="547688"/>
                  <a:pt x="585787" y="285750"/>
                  <a:pt x="484187" y="228600"/>
                </a:cubicBezTo>
                <a:cubicBezTo>
                  <a:pt x="382587" y="171450"/>
                  <a:pt x="290512" y="223838"/>
                  <a:pt x="246062" y="257175"/>
                </a:cubicBezTo>
                <a:cubicBezTo>
                  <a:pt x="201612" y="290512"/>
                  <a:pt x="165100" y="396875"/>
                  <a:pt x="217487" y="428625"/>
                </a:cubicBezTo>
                <a:cubicBezTo>
                  <a:pt x="269874" y="460375"/>
                  <a:pt x="528637" y="468312"/>
                  <a:pt x="560387" y="447675"/>
                </a:cubicBezTo>
                <a:cubicBezTo>
                  <a:pt x="592137" y="427038"/>
                  <a:pt x="409574" y="323850"/>
                  <a:pt x="407987" y="304800"/>
                </a:cubicBezTo>
                <a:cubicBezTo>
                  <a:pt x="406400" y="285750"/>
                  <a:pt x="541337" y="376237"/>
                  <a:pt x="550862" y="333375"/>
                </a:cubicBezTo>
                <a:cubicBezTo>
                  <a:pt x="560387" y="290513"/>
                  <a:pt x="512762" y="95250"/>
                  <a:pt x="465137" y="47625"/>
                </a:cubicBezTo>
                <a:cubicBezTo>
                  <a:pt x="417512" y="0"/>
                  <a:pt x="323849" y="41275"/>
                  <a:pt x="265112" y="47625"/>
                </a:cubicBezTo>
                <a:cubicBezTo>
                  <a:pt x="206375" y="53975"/>
                  <a:pt x="139699" y="47625"/>
                  <a:pt x="112712" y="85725"/>
                </a:cubicBezTo>
                <a:cubicBezTo>
                  <a:pt x="85725" y="123825"/>
                  <a:pt x="88900" y="211138"/>
                  <a:pt x="103187" y="276225"/>
                </a:cubicBezTo>
                <a:cubicBezTo>
                  <a:pt x="117474" y="341312"/>
                  <a:pt x="122237" y="403225"/>
                  <a:pt x="198437" y="476250"/>
                </a:cubicBezTo>
                <a:cubicBezTo>
                  <a:pt x="274637" y="549275"/>
                  <a:pt x="469899" y="671512"/>
                  <a:pt x="560387" y="714375"/>
                </a:cubicBezTo>
                <a:cubicBezTo>
                  <a:pt x="650875" y="757238"/>
                  <a:pt x="663575" y="714375"/>
                  <a:pt x="741362" y="733425"/>
                </a:cubicBezTo>
                <a:cubicBezTo>
                  <a:pt x="819149" y="752475"/>
                  <a:pt x="1027112" y="828675"/>
                  <a:pt x="1027112" y="828675"/>
                </a:cubicBezTo>
                <a:cubicBezTo>
                  <a:pt x="1103312" y="854075"/>
                  <a:pt x="1149350" y="884238"/>
                  <a:pt x="1198562" y="885825"/>
                </a:cubicBezTo>
                <a:cubicBezTo>
                  <a:pt x="1247774" y="887412"/>
                  <a:pt x="1301750" y="871538"/>
                  <a:pt x="1322387" y="838200"/>
                </a:cubicBezTo>
                <a:cubicBezTo>
                  <a:pt x="1343025" y="804863"/>
                  <a:pt x="1366837" y="723900"/>
                  <a:pt x="1322387" y="685800"/>
                </a:cubicBezTo>
                <a:cubicBezTo>
                  <a:pt x="1277937" y="647700"/>
                  <a:pt x="1141412" y="601663"/>
                  <a:pt x="1055687" y="609600"/>
                </a:cubicBezTo>
                <a:cubicBezTo>
                  <a:pt x="969962" y="617537"/>
                  <a:pt x="879474" y="706438"/>
                  <a:pt x="808037" y="733425"/>
                </a:cubicBezTo>
                <a:cubicBezTo>
                  <a:pt x="736600" y="760412"/>
                  <a:pt x="679449" y="779462"/>
                  <a:pt x="627062" y="771525"/>
                </a:cubicBezTo>
                <a:cubicBezTo>
                  <a:pt x="574675" y="763588"/>
                  <a:pt x="506412" y="731837"/>
                  <a:pt x="493712" y="685800"/>
                </a:cubicBezTo>
                <a:cubicBezTo>
                  <a:pt x="481012" y="639763"/>
                  <a:pt x="523874" y="541338"/>
                  <a:pt x="550862" y="495300"/>
                </a:cubicBezTo>
                <a:cubicBezTo>
                  <a:pt x="577850" y="449262"/>
                  <a:pt x="639762" y="457200"/>
                  <a:pt x="655637" y="409575"/>
                </a:cubicBezTo>
                <a:cubicBezTo>
                  <a:pt x="671512" y="361950"/>
                  <a:pt x="688974" y="244475"/>
                  <a:pt x="646112" y="209550"/>
                </a:cubicBezTo>
                <a:cubicBezTo>
                  <a:pt x="603250" y="174625"/>
                  <a:pt x="458787" y="173038"/>
                  <a:pt x="398462" y="200025"/>
                </a:cubicBezTo>
                <a:cubicBezTo>
                  <a:pt x="338137" y="227012"/>
                  <a:pt x="252412" y="317500"/>
                  <a:pt x="284162" y="371475"/>
                </a:cubicBezTo>
                <a:cubicBezTo>
                  <a:pt x="315912" y="425450"/>
                  <a:pt x="498475" y="514350"/>
                  <a:pt x="588962" y="523875"/>
                </a:cubicBezTo>
                <a:cubicBezTo>
                  <a:pt x="679450" y="533400"/>
                  <a:pt x="758825" y="428625"/>
                  <a:pt x="827087" y="428625"/>
                </a:cubicBezTo>
                <a:cubicBezTo>
                  <a:pt x="895349" y="428625"/>
                  <a:pt x="966787" y="455613"/>
                  <a:pt x="998537" y="523875"/>
                </a:cubicBezTo>
                <a:cubicBezTo>
                  <a:pt x="1030287" y="592138"/>
                  <a:pt x="973137" y="774700"/>
                  <a:pt x="1017587" y="838200"/>
                </a:cubicBezTo>
                <a:cubicBezTo>
                  <a:pt x="1062037" y="901700"/>
                  <a:pt x="1208087" y="919163"/>
                  <a:pt x="1265237" y="904875"/>
                </a:cubicBezTo>
                <a:cubicBezTo>
                  <a:pt x="1322387" y="890588"/>
                  <a:pt x="1414462" y="815975"/>
                  <a:pt x="1360487" y="752475"/>
                </a:cubicBezTo>
                <a:cubicBezTo>
                  <a:pt x="1306512" y="688975"/>
                  <a:pt x="1087437" y="579437"/>
                  <a:pt x="941387" y="523875"/>
                </a:cubicBezTo>
                <a:cubicBezTo>
                  <a:pt x="795337" y="468313"/>
                  <a:pt x="598487" y="436562"/>
                  <a:pt x="484187" y="419100"/>
                </a:cubicBezTo>
                <a:cubicBezTo>
                  <a:pt x="369887" y="401638"/>
                  <a:pt x="317499" y="442912"/>
                  <a:pt x="255587" y="419100"/>
                </a:cubicBezTo>
                <a:cubicBezTo>
                  <a:pt x="193675" y="395288"/>
                  <a:pt x="146050" y="322263"/>
                  <a:pt x="112712" y="276225"/>
                </a:cubicBezTo>
                <a:cubicBezTo>
                  <a:pt x="79375" y="230188"/>
                  <a:pt x="33337" y="173037"/>
                  <a:pt x="55562" y="142875"/>
                </a:cubicBezTo>
                <a:cubicBezTo>
                  <a:pt x="77787" y="112713"/>
                  <a:pt x="179387" y="107950"/>
                  <a:pt x="246062" y="95250"/>
                </a:cubicBezTo>
                <a:cubicBezTo>
                  <a:pt x="312737" y="82550"/>
                  <a:pt x="412750" y="31750"/>
                  <a:pt x="455612" y="66675"/>
                </a:cubicBezTo>
                <a:cubicBezTo>
                  <a:pt x="498474" y="101600"/>
                  <a:pt x="463550" y="247650"/>
                  <a:pt x="503237" y="304800"/>
                </a:cubicBezTo>
                <a:cubicBezTo>
                  <a:pt x="542925" y="361950"/>
                  <a:pt x="618331" y="385762"/>
                  <a:pt x="693737" y="409575"/>
                </a:cubicBezTo>
              </a:path>
            </a:pathLst>
          </a:custGeom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Полилиния 27"/>
          <p:cNvSpPr/>
          <p:nvPr/>
        </p:nvSpPr>
        <p:spPr>
          <a:xfrm>
            <a:off x="6007100" y="1309688"/>
            <a:ext cx="1350963" cy="452437"/>
          </a:xfrm>
          <a:custGeom>
            <a:avLst/>
            <a:gdLst>
              <a:gd name="connsiteX0" fmla="*/ 60325 w 1350963"/>
              <a:gd name="connsiteY0" fmla="*/ 223837 h 452437"/>
              <a:gd name="connsiteX1" fmla="*/ 231775 w 1350963"/>
              <a:gd name="connsiteY1" fmla="*/ 138112 h 452437"/>
              <a:gd name="connsiteX2" fmla="*/ 317500 w 1350963"/>
              <a:gd name="connsiteY2" fmla="*/ 119062 h 452437"/>
              <a:gd name="connsiteX3" fmla="*/ 460375 w 1350963"/>
              <a:gd name="connsiteY3" fmla="*/ 80962 h 452437"/>
              <a:gd name="connsiteX4" fmla="*/ 688975 w 1350963"/>
              <a:gd name="connsiteY4" fmla="*/ 42862 h 452437"/>
              <a:gd name="connsiteX5" fmla="*/ 841375 w 1350963"/>
              <a:gd name="connsiteY5" fmla="*/ 4762 h 452437"/>
              <a:gd name="connsiteX6" fmla="*/ 1050925 w 1350963"/>
              <a:gd name="connsiteY6" fmla="*/ 14287 h 452437"/>
              <a:gd name="connsiteX7" fmla="*/ 1222375 w 1350963"/>
              <a:gd name="connsiteY7" fmla="*/ 42862 h 452437"/>
              <a:gd name="connsiteX8" fmla="*/ 1336675 w 1350963"/>
              <a:gd name="connsiteY8" fmla="*/ 80962 h 452437"/>
              <a:gd name="connsiteX9" fmla="*/ 1308100 w 1350963"/>
              <a:gd name="connsiteY9" fmla="*/ 233362 h 452437"/>
              <a:gd name="connsiteX10" fmla="*/ 1174750 w 1350963"/>
              <a:gd name="connsiteY10" fmla="*/ 261937 h 452437"/>
              <a:gd name="connsiteX11" fmla="*/ 1031875 w 1350963"/>
              <a:gd name="connsiteY11" fmla="*/ 280987 h 452437"/>
              <a:gd name="connsiteX12" fmla="*/ 879475 w 1350963"/>
              <a:gd name="connsiteY12" fmla="*/ 300037 h 452437"/>
              <a:gd name="connsiteX13" fmla="*/ 688975 w 1350963"/>
              <a:gd name="connsiteY13" fmla="*/ 338137 h 452437"/>
              <a:gd name="connsiteX14" fmla="*/ 479425 w 1350963"/>
              <a:gd name="connsiteY14" fmla="*/ 376237 h 452437"/>
              <a:gd name="connsiteX15" fmla="*/ 384175 w 1350963"/>
              <a:gd name="connsiteY15" fmla="*/ 433387 h 452437"/>
              <a:gd name="connsiteX16" fmla="*/ 117475 w 1350963"/>
              <a:gd name="connsiteY16" fmla="*/ 442912 h 452437"/>
              <a:gd name="connsiteX17" fmla="*/ 50800 w 1350963"/>
              <a:gd name="connsiteY17" fmla="*/ 433387 h 452437"/>
              <a:gd name="connsiteX18" fmla="*/ 3175 w 1350963"/>
              <a:gd name="connsiteY18" fmla="*/ 328612 h 452437"/>
              <a:gd name="connsiteX19" fmla="*/ 60325 w 1350963"/>
              <a:gd name="connsiteY19" fmla="*/ 223837 h 4524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1350963" h="452437">
                <a:moveTo>
                  <a:pt x="60325" y="223837"/>
                </a:moveTo>
                <a:cubicBezTo>
                  <a:pt x="98425" y="192087"/>
                  <a:pt x="188913" y="155574"/>
                  <a:pt x="231775" y="138112"/>
                </a:cubicBezTo>
                <a:cubicBezTo>
                  <a:pt x="274637" y="120650"/>
                  <a:pt x="279400" y="128587"/>
                  <a:pt x="317500" y="119062"/>
                </a:cubicBezTo>
                <a:cubicBezTo>
                  <a:pt x="355600" y="109537"/>
                  <a:pt x="398463" y="93662"/>
                  <a:pt x="460375" y="80962"/>
                </a:cubicBezTo>
                <a:cubicBezTo>
                  <a:pt x="522288" y="68262"/>
                  <a:pt x="625475" y="55562"/>
                  <a:pt x="688975" y="42862"/>
                </a:cubicBezTo>
                <a:cubicBezTo>
                  <a:pt x="752475" y="30162"/>
                  <a:pt x="781050" y="9525"/>
                  <a:pt x="841375" y="4762"/>
                </a:cubicBezTo>
                <a:cubicBezTo>
                  <a:pt x="901700" y="0"/>
                  <a:pt x="987425" y="7937"/>
                  <a:pt x="1050925" y="14287"/>
                </a:cubicBezTo>
                <a:cubicBezTo>
                  <a:pt x="1114425" y="20637"/>
                  <a:pt x="1174750" y="31750"/>
                  <a:pt x="1222375" y="42862"/>
                </a:cubicBezTo>
                <a:cubicBezTo>
                  <a:pt x="1270000" y="53974"/>
                  <a:pt x="1322388" y="49212"/>
                  <a:pt x="1336675" y="80962"/>
                </a:cubicBezTo>
                <a:cubicBezTo>
                  <a:pt x="1350963" y="112712"/>
                  <a:pt x="1335088" y="203200"/>
                  <a:pt x="1308100" y="233362"/>
                </a:cubicBezTo>
                <a:cubicBezTo>
                  <a:pt x="1281113" y="263525"/>
                  <a:pt x="1220787" y="254000"/>
                  <a:pt x="1174750" y="261937"/>
                </a:cubicBezTo>
                <a:cubicBezTo>
                  <a:pt x="1128713" y="269874"/>
                  <a:pt x="1031875" y="280987"/>
                  <a:pt x="1031875" y="280987"/>
                </a:cubicBezTo>
                <a:cubicBezTo>
                  <a:pt x="982662" y="287337"/>
                  <a:pt x="936625" y="290512"/>
                  <a:pt x="879475" y="300037"/>
                </a:cubicBezTo>
                <a:cubicBezTo>
                  <a:pt x="822325" y="309562"/>
                  <a:pt x="688975" y="338137"/>
                  <a:pt x="688975" y="338137"/>
                </a:cubicBezTo>
                <a:cubicBezTo>
                  <a:pt x="622300" y="350837"/>
                  <a:pt x="530225" y="360362"/>
                  <a:pt x="479425" y="376237"/>
                </a:cubicBezTo>
                <a:cubicBezTo>
                  <a:pt x="428625" y="392112"/>
                  <a:pt x="444500" y="422275"/>
                  <a:pt x="384175" y="433387"/>
                </a:cubicBezTo>
                <a:cubicBezTo>
                  <a:pt x="323850" y="444499"/>
                  <a:pt x="173037" y="442912"/>
                  <a:pt x="117475" y="442912"/>
                </a:cubicBezTo>
                <a:cubicBezTo>
                  <a:pt x="61913" y="442912"/>
                  <a:pt x="69850" y="452437"/>
                  <a:pt x="50800" y="433387"/>
                </a:cubicBezTo>
                <a:cubicBezTo>
                  <a:pt x="31750" y="414337"/>
                  <a:pt x="6350" y="357187"/>
                  <a:pt x="3175" y="328612"/>
                </a:cubicBezTo>
                <a:cubicBezTo>
                  <a:pt x="0" y="300037"/>
                  <a:pt x="22225" y="255587"/>
                  <a:pt x="60325" y="223837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Полилиния 28">
            <a:hlinkClick r:id="rId7" action="ppaction://hlinksldjump"/>
          </p:cNvPr>
          <p:cNvSpPr/>
          <p:nvPr/>
        </p:nvSpPr>
        <p:spPr>
          <a:xfrm>
            <a:off x="5894388" y="1301750"/>
            <a:ext cx="1501775" cy="457200"/>
          </a:xfrm>
          <a:custGeom>
            <a:avLst/>
            <a:gdLst>
              <a:gd name="connsiteX0" fmla="*/ 173037 w 1501775"/>
              <a:gd name="connsiteY0" fmla="*/ 260350 h 457200"/>
              <a:gd name="connsiteX1" fmla="*/ 392112 w 1501775"/>
              <a:gd name="connsiteY1" fmla="*/ 165100 h 457200"/>
              <a:gd name="connsiteX2" fmla="*/ 611187 w 1501775"/>
              <a:gd name="connsiteY2" fmla="*/ 127000 h 457200"/>
              <a:gd name="connsiteX3" fmla="*/ 839787 w 1501775"/>
              <a:gd name="connsiteY3" fmla="*/ 107950 h 457200"/>
              <a:gd name="connsiteX4" fmla="*/ 1058862 w 1501775"/>
              <a:gd name="connsiteY4" fmla="*/ 50800 h 457200"/>
              <a:gd name="connsiteX5" fmla="*/ 1230312 w 1501775"/>
              <a:gd name="connsiteY5" fmla="*/ 50800 h 457200"/>
              <a:gd name="connsiteX6" fmla="*/ 1363662 w 1501775"/>
              <a:gd name="connsiteY6" fmla="*/ 79375 h 457200"/>
              <a:gd name="connsiteX7" fmla="*/ 1163637 w 1501775"/>
              <a:gd name="connsiteY7" fmla="*/ 250825 h 457200"/>
              <a:gd name="connsiteX8" fmla="*/ 1325562 w 1501775"/>
              <a:gd name="connsiteY8" fmla="*/ 222250 h 457200"/>
              <a:gd name="connsiteX9" fmla="*/ 1011237 w 1501775"/>
              <a:gd name="connsiteY9" fmla="*/ 117475 h 457200"/>
              <a:gd name="connsiteX10" fmla="*/ 1068387 w 1501775"/>
              <a:gd name="connsiteY10" fmla="*/ 260350 h 457200"/>
              <a:gd name="connsiteX11" fmla="*/ 877887 w 1501775"/>
              <a:gd name="connsiteY11" fmla="*/ 298450 h 457200"/>
              <a:gd name="connsiteX12" fmla="*/ 687387 w 1501775"/>
              <a:gd name="connsiteY12" fmla="*/ 317500 h 457200"/>
              <a:gd name="connsiteX13" fmla="*/ 515937 w 1501775"/>
              <a:gd name="connsiteY13" fmla="*/ 317500 h 457200"/>
              <a:gd name="connsiteX14" fmla="*/ 354012 w 1501775"/>
              <a:gd name="connsiteY14" fmla="*/ 374650 h 457200"/>
              <a:gd name="connsiteX15" fmla="*/ 239712 w 1501775"/>
              <a:gd name="connsiteY15" fmla="*/ 307975 h 457200"/>
              <a:gd name="connsiteX16" fmla="*/ 506412 w 1501775"/>
              <a:gd name="connsiteY16" fmla="*/ 231775 h 457200"/>
              <a:gd name="connsiteX17" fmla="*/ 735012 w 1501775"/>
              <a:gd name="connsiteY17" fmla="*/ 203200 h 457200"/>
              <a:gd name="connsiteX18" fmla="*/ 992187 w 1501775"/>
              <a:gd name="connsiteY18" fmla="*/ 136525 h 457200"/>
              <a:gd name="connsiteX19" fmla="*/ 1268412 w 1501775"/>
              <a:gd name="connsiteY19" fmla="*/ 79375 h 457200"/>
              <a:gd name="connsiteX20" fmla="*/ 1306512 w 1501775"/>
              <a:gd name="connsiteY20" fmla="*/ 165100 h 457200"/>
              <a:gd name="connsiteX21" fmla="*/ 1020762 w 1501775"/>
              <a:gd name="connsiteY21" fmla="*/ 41275 h 457200"/>
              <a:gd name="connsiteX22" fmla="*/ 1135062 w 1501775"/>
              <a:gd name="connsiteY22" fmla="*/ 279400 h 457200"/>
              <a:gd name="connsiteX23" fmla="*/ 744537 w 1501775"/>
              <a:gd name="connsiteY23" fmla="*/ 98425 h 457200"/>
              <a:gd name="connsiteX24" fmla="*/ 735012 w 1501775"/>
              <a:gd name="connsiteY24" fmla="*/ 269875 h 457200"/>
              <a:gd name="connsiteX25" fmla="*/ 354012 w 1501775"/>
              <a:gd name="connsiteY25" fmla="*/ 107950 h 457200"/>
              <a:gd name="connsiteX26" fmla="*/ 534987 w 1501775"/>
              <a:gd name="connsiteY26" fmla="*/ 441325 h 457200"/>
              <a:gd name="connsiteX27" fmla="*/ 239712 w 1501775"/>
              <a:gd name="connsiteY27" fmla="*/ 203200 h 457200"/>
              <a:gd name="connsiteX28" fmla="*/ 192087 w 1501775"/>
              <a:gd name="connsiteY28" fmla="*/ 317500 h 457200"/>
              <a:gd name="connsiteX29" fmla="*/ 1392237 w 1501775"/>
              <a:gd name="connsiteY29" fmla="*/ 127000 h 457200"/>
              <a:gd name="connsiteX30" fmla="*/ 849312 w 1501775"/>
              <a:gd name="connsiteY30" fmla="*/ 222250 h 457200"/>
              <a:gd name="connsiteX31" fmla="*/ 363537 w 1501775"/>
              <a:gd name="connsiteY31" fmla="*/ 422275 h 457200"/>
              <a:gd name="connsiteX32" fmla="*/ 725487 w 1501775"/>
              <a:gd name="connsiteY32" fmla="*/ 60325 h 457200"/>
              <a:gd name="connsiteX33" fmla="*/ 963612 w 1501775"/>
              <a:gd name="connsiteY33" fmla="*/ 88900 h 457200"/>
              <a:gd name="connsiteX34" fmla="*/ 1316037 w 1501775"/>
              <a:gd name="connsiteY34" fmla="*/ 269875 h 457200"/>
              <a:gd name="connsiteX35" fmla="*/ 1439862 w 1501775"/>
              <a:gd name="connsiteY35" fmla="*/ 107950 h 457200"/>
              <a:gd name="connsiteX36" fmla="*/ 1401762 w 1501775"/>
              <a:gd name="connsiteY36" fmla="*/ 60325 h 457200"/>
              <a:gd name="connsiteX37" fmla="*/ 1220787 w 1501775"/>
              <a:gd name="connsiteY37" fmla="*/ 31750 h 457200"/>
              <a:gd name="connsiteX38" fmla="*/ 754062 w 1501775"/>
              <a:gd name="connsiteY38" fmla="*/ 12700 h 457200"/>
              <a:gd name="connsiteX39" fmla="*/ 468312 w 1501775"/>
              <a:gd name="connsiteY39" fmla="*/ 107950 h 457200"/>
              <a:gd name="connsiteX40" fmla="*/ 173037 w 1501775"/>
              <a:gd name="connsiteY40" fmla="*/ 260350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1501775" h="457200">
                <a:moveTo>
                  <a:pt x="173037" y="260350"/>
                </a:moveTo>
                <a:cubicBezTo>
                  <a:pt x="160337" y="269875"/>
                  <a:pt x="319087" y="187325"/>
                  <a:pt x="392112" y="165100"/>
                </a:cubicBezTo>
                <a:cubicBezTo>
                  <a:pt x="465137" y="142875"/>
                  <a:pt x="536575" y="136525"/>
                  <a:pt x="611187" y="127000"/>
                </a:cubicBezTo>
                <a:cubicBezTo>
                  <a:pt x="685799" y="117475"/>
                  <a:pt x="765175" y="120650"/>
                  <a:pt x="839787" y="107950"/>
                </a:cubicBezTo>
                <a:cubicBezTo>
                  <a:pt x="914399" y="95250"/>
                  <a:pt x="993775" y="60325"/>
                  <a:pt x="1058862" y="50800"/>
                </a:cubicBezTo>
                <a:cubicBezTo>
                  <a:pt x="1123949" y="41275"/>
                  <a:pt x="1179512" y="46038"/>
                  <a:pt x="1230312" y="50800"/>
                </a:cubicBezTo>
                <a:cubicBezTo>
                  <a:pt x="1281112" y="55562"/>
                  <a:pt x="1374774" y="46038"/>
                  <a:pt x="1363662" y="79375"/>
                </a:cubicBezTo>
                <a:cubicBezTo>
                  <a:pt x="1352550" y="112712"/>
                  <a:pt x="1169987" y="227013"/>
                  <a:pt x="1163637" y="250825"/>
                </a:cubicBezTo>
                <a:cubicBezTo>
                  <a:pt x="1157287" y="274637"/>
                  <a:pt x="1350962" y="244475"/>
                  <a:pt x="1325562" y="222250"/>
                </a:cubicBezTo>
                <a:cubicBezTo>
                  <a:pt x="1300162" y="200025"/>
                  <a:pt x="1054099" y="111125"/>
                  <a:pt x="1011237" y="117475"/>
                </a:cubicBezTo>
                <a:cubicBezTo>
                  <a:pt x="968375" y="123825"/>
                  <a:pt x="1090612" y="230188"/>
                  <a:pt x="1068387" y="260350"/>
                </a:cubicBezTo>
                <a:cubicBezTo>
                  <a:pt x="1046162" y="290512"/>
                  <a:pt x="941387" y="288925"/>
                  <a:pt x="877887" y="298450"/>
                </a:cubicBezTo>
                <a:cubicBezTo>
                  <a:pt x="814387" y="307975"/>
                  <a:pt x="747712" y="314325"/>
                  <a:pt x="687387" y="317500"/>
                </a:cubicBezTo>
                <a:cubicBezTo>
                  <a:pt x="627062" y="320675"/>
                  <a:pt x="571499" y="307975"/>
                  <a:pt x="515937" y="317500"/>
                </a:cubicBezTo>
                <a:cubicBezTo>
                  <a:pt x="460375" y="327025"/>
                  <a:pt x="400049" y="376237"/>
                  <a:pt x="354012" y="374650"/>
                </a:cubicBezTo>
                <a:cubicBezTo>
                  <a:pt x="307975" y="373063"/>
                  <a:pt x="214312" y="331788"/>
                  <a:pt x="239712" y="307975"/>
                </a:cubicBezTo>
                <a:cubicBezTo>
                  <a:pt x="265112" y="284163"/>
                  <a:pt x="423862" y="249237"/>
                  <a:pt x="506412" y="231775"/>
                </a:cubicBezTo>
                <a:cubicBezTo>
                  <a:pt x="588962" y="214313"/>
                  <a:pt x="654050" y="219075"/>
                  <a:pt x="735012" y="203200"/>
                </a:cubicBezTo>
                <a:cubicBezTo>
                  <a:pt x="815975" y="187325"/>
                  <a:pt x="903287" y="157162"/>
                  <a:pt x="992187" y="136525"/>
                </a:cubicBezTo>
                <a:cubicBezTo>
                  <a:pt x="1081087" y="115888"/>
                  <a:pt x="1216025" y="74613"/>
                  <a:pt x="1268412" y="79375"/>
                </a:cubicBezTo>
                <a:cubicBezTo>
                  <a:pt x="1320799" y="84137"/>
                  <a:pt x="1347787" y="171450"/>
                  <a:pt x="1306512" y="165100"/>
                </a:cubicBezTo>
                <a:cubicBezTo>
                  <a:pt x="1265237" y="158750"/>
                  <a:pt x="1049337" y="22225"/>
                  <a:pt x="1020762" y="41275"/>
                </a:cubicBezTo>
                <a:cubicBezTo>
                  <a:pt x="992187" y="60325"/>
                  <a:pt x="1181100" y="269875"/>
                  <a:pt x="1135062" y="279400"/>
                </a:cubicBezTo>
                <a:cubicBezTo>
                  <a:pt x="1089025" y="288925"/>
                  <a:pt x="811212" y="100012"/>
                  <a:pt x="744537" y="98425"/>
                </a:cubicBezTo>
                <a:cubicBezTo>
                  <a:pt x="677862" y="96838"/>
                  <a:pt x="800099" y="268288"/>
                  <a:pt x="735012" y="269875"/>
                </a:cubicBezTo>
                <a:cubicBezTo>
                  <a:pt x="669925" y="271462"/>
                  <a:pt x="387350" y="79375"/>
                  <a:pt x="354012" y="107950"/>
                </a:cubicBezTo>
                <a:cubicBezTo>
                  <a:pt x="320675" y="136525"/>
                  <a:pt x="554037" y="425450"/>
                  <a:pt x="534987" y="441325"/>
                </a:cubicBezTo>
                <a:cubicBezTo>
                  <a:pt x="515937" y="457200"/>
                  <a:pt x="296862" y="223837"/>
                  <a:pt x="239712" y="203200"/>
                </a:cubicBezTo>
                <a:cubicBezTo>
                  <a:pt x="182562" y="182563"/>
                  <a:pt x="0" y="330200"/>
                  <a:pt x="192087" y="317500"/>
                </a:cubicBezTo>
                <a:cubicBezTo>
                  <a:pt x="384174" y="304800"/>
                  <a:pt x="1282700" y="142875"/>
                  <a:pt x="1392237" y="127000"/>
                </a:cubicBezTo>
                <a:cubicBezTo>
                  <a:pt x="1501775" y="111125"/>
                  <a:pt x="1020762" y="173037"/>
                  <a:pt x="849312" y="222250"/>
                </a:cubicBezTo>
                <a:cubicBezTo>
                  <a:pt x="677862" y="271463"/>
                  <a:pt x="384175" y="449263"/>
                  <a:pt x="363537" y="422275"/>
                </a:cubicBezTo>
                <a:cubicBezTo>
                  <a:pt x="342899" y="395287"/>
                  <a:pt x="625475" y="115888"/>
                  <a:pt x="725487" y="60325"/>
                </a:cubicBezTo>
                <a:cubicBezTo>
                  <a:pt x="825500" y="4763"/>
                  <a:pt x="865187" y="53975"/>
                  <a:pt x="963612" y="88900"/>
                </a:cubicBezTo>
                <a:cubicBezTo>
                  <a:pt x="1062037" y="123825"/>
                  <a:pt x="1236662" y="266700"/>
                  <a:pt x="1316037" y="269875"/>
                </a:cubicBezTo>
                <a:cubicBezTo>
                  <a:pt x="1395412" y="273050"/>
                  <a:pt x="1425575" y="142875"/>
                  <a:pt x="1439862" y="107950"/>
                </a:cubicBezTo>
                <a:cubicBezTo>
                  <a:pt x="1454150" y="73025"/>
                  <a:pt x="1438275" y="73025"/>
                  <a:pt x="1401762" y="60325"/>
                </a:cubicBezTo>
                <a:cubicBezTo>
                  <a:pt x="1365250" y="47625"/>
                  <a:pt x="1328737" y="39688"/>
                  <a:pt x="1220787" y="31750"/>
                </a:cubicBezTo>
                <a:cubicBezTo>
                  <a:pt x="1112837" y="23813"/>
                  <a:pt x="879475" y="0"/>
                  <a:pt x="754062" y="12700"/>
                </a:cubicBezTo>
                <a:cubicBezTo>
                  <a:pt x="628650" y="25400"/>
                  <a:pt x="571499" y="63500"/>
                  <a:pt x="468312" y="107950"/>
                </a:cubicBezTo>
                <a:cubicBezTo>
                  <a:pt x="365125" y="152400"/>
                  <a:pt x="185737" y="250825"/>
                  <a:pt x="173037" y="260350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Полилиния 29">
            <a:hlinkClick r:id="rId7" action="ppaction://hlinksldjump"/>
          </p:cNvPr>
          <p:cNvSpPr/>
          <p:nvPr/>
        </p:nvSpPr>
        <p:spPr>
          <a:xfrm>
            <a:off x="7161213" y="1743075"/>
            <a:ext cx="917574" cy="1001713"/>
          </a:xfrm>
          <a:custGeom>
            <a:avLst/>
            <a:gdLst>
              <a:gd name="connsiteX0" fmla="*/ 58737 w 917574"/>
              <a:gd name="connsiteY0" fmla="*/ 114300 h 1001713"/>
              <a:gd name="connsiteX1" fmla="*/ 39687 w 917574"/>
              <a:gd name="connsiteY1" fmla="*/ 171450 h 1001713"/>
              <a:gd name="connsiteX2" fmla="*/ 125412 w 917574"/>
              <a:gd name="connsiteY2" fmla="*/ 333375 h 1001713"/>
              <a:gd name="connsiteX3" fmla="*/ 211137 w 917574"/>
              <a:gd name="connsiteY3" fmla="*/ 457200 h 1001713"/>
              <a:gd name="connsiteX4" fmla="*/ 325437 w 917574"/>
              <a:gd name="connsiteY4" fmla="*/ 723900 h 1001713"/>
              <a:gd name="connsiteX5" fmla="*/ 477837 w 917574"/>
              <a:gd name="connsiteY5" fmla="*/ 962025 h 1001713"/>
              <a:gd name="connsiteX6" fmla="*/ 687387 w 917574"/>
              <a:gd name="connsiteY6" fmla="*/ 962025 h 1001713"/>
              <a:gd name="connsiteX7" fmla="*/ 858837 w 917574"/>
              <a:gd name="connsiteY7" fmla="*/ 923925 h 1001713"/>
              <a:gd name="connsiteX8" fmla="*/ 915987 w 917574"/>
              <a:gd name="connsiteY8" fmla="*/ 800100 h 1001713"/>
              <a:gd name="connsiteX9" fmla="*/ 868362 w 917574"/>
              <a:gd name="connsiteY9" fmla="*/ 552450 h 1001713"/>
              <a:gd name="connsiteX10" fmla="*/ 630237 w 917574"/>
              <a:gd name="connsiteY10" fmla="*/ 180975 h 1001713"/>
              <a:gd name="connsiteX11" fmla="*/ 363537 w 917574"/>
              <a:gd name="connsiteY11" fmla="*/ 28575 h 1001713"/>
              <a:gd name="connsiteX12" fmla="*/ 182562 w 917574"/>
              <a:gd name="connsiteY12" fmla="*/ 19050 h 1001713"/>
              <a:gd name="connsiteX13" fmla="*/ 125412 w 917574"/>
              <a:gd name="connsiteY13" fmla="*/ 142875 h 1001713"/>
              <a:gd name="connsiteX14" fmla="*/ 249237 w 917574"/>
              <a:gd name="connsiteY14" fmla="*/ 419100 h 1001713"/>
              <a:gd name="connsiteX15" fmla="*/ 420687 w 917574"/>
              <a:gd name="connsiteY15" fmla="*/ 704850 h 1001713"/>
              <a:gd name="connsiteX16" fmla="*/ 525462 w 917574"/>
              <a:gd name="connsiteY16" fmla="*/ 876300 h 1001713"/>
              <a:gd name="connsiteX17" fmla="*/ 715962 w 917574"/>
              <a:gd name="connsiteY17" fmla="*/ 933450 h 1001713"/>
              <a:gd name="connsiteX18" fmla="*/ 849312 w 917574"/>
              <a:gd name="connsiteY18" fmla="*/ 847725 h 1001713"/>
              <a:gd name="connsiteX19" fmla="*/ 782637 w 917574"/>
              <a:gd name="connsiteY19" fmla="*/ 571500 h 1001713"/>
              <a:gd name="connsiteX20" fmla="*/ 668337 w 917574"/>
              <a:gd name="connsiteY20" fmla="*/ 276225 h 1001713"/>
              <a:gd name="connsiteX21" fmla="*/ 496887 w 917574"/>
              <a:gd name="connsiteY21" fmla="*/ 152400 h 1001713"/>
              <a:gd name="connsiteX22" fmla="*/ 334962 w 917574"/>
              <a:gd name="connsiteY22" fmla="*/ 47625 h 1001713"/>
              <a:gd name="connsiteX23" fmla="*/ 220662 w 917574"/>
              <a:gd name="connsiteY23" fmla="*/ 171450 h 1001713"/>
              <a:gd name="connsiteX24" fmla="*/ 363537 w 917574"/>
              <a:gd name="connsiteY24" fmla="*/ 419100 h 1001713"/>
              <a:gd name="connsiteX25" fmla="*/ 506412 w 917574"/>
              <a:gd name="connsiteY25" fmla="*/ 714375 h 1001713"/>
              <a:gd name="connsiteX26" fmla="*/ 620712 w 917574"/>
              <a:gd name="connsiteY26" fmla="*/ 828675 h 1001713"/>
              <a:gd name="connsiteX27" fmla="*/ 735012 w 917574"/>
              <a:gd name="connsiteY27" fmla="*/ 838200 h 1001713"/>
              <a:gd name="connsiteX28" fmla="*/ 744537 w 917574"/>
              <a:gd name="connsiteY28" fmla="*/ 647700 h 1001713"/>
              <a:gd name="connsiteX29" fmla="*/ 649287 w 917574"/>
              <a:gd name="connsiteY29" fmla="*/ 342900 h 1001713"/>
              <a:gd name="connsiteX30" fmla="*/ 420687 w 917574"/>
              <a:gd name="connsiteY30" fmla="*/ 114300 h 1001713"/>
              <a:gd name="connsiteX31" fmla="*/ 296862 w 917574"/>
              <a:gd name="connsiteY31" fmla="*/ 123825 h 1001713"/>
              <a:gd name="connsiteX32" fmla="*/ 477837 w 917574"/>
              <a:gd name="connsiteY32" fmla="*/ 371475 h 1001713"/>
              <a:gd name="connsiteX33" fmla="*/ 563562 w 917574"/>
              <a:gd name="connsiteY33" fmla="*/ 647700 h 1001713"/>
              <a:gd name="connsiteX34" fmla="*/ 706437 w 917574"/>
              <a:gd name="connsiteY34" fmla="*/ 781050 h 1001713"/>
              <a:gd name="connsiteX35" fmla="*/ 687387 w 917574"/>
              <a:gd name="connsiteY35" fmla="*/ 476250 h 1001713"/>
              <a:gd name="connsiteX36" fmla="*/ 534987 w 917574"/>
              <a:gd name="connsiteY36" fmla="*/ 276225 h 1001713"/>
              <a:gd name="connsiteX37" fmla="*/ 392112 w 917574"/>
              <a:gd name="connsiteY37" fmla="*/ 161925 h 1001713"/>
              <a:gd name="connsiteX38" fmla="*/ 58737 w 917574"/>
              <a:gd name="connsiteY38" fmla="*/ 114300 h 10017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917574" h="1001713">
                <a:moveTo>
                  <a:pt x="58737" y="114300"/>
                </a:moveTo>
                <a:cubicBezTo>
                  <a:pt x="0" y="115887"/>
                  <a:pt x="28575" y="134938"/>
                  <a:pt x="39687" y="171450"/>
                </a:cubicBezTo>
                <a:cubicBezTo>
                  <a:pt x="50799" y="207962"/>
                  <a:pt x="96837" y="285750"/>
                  <a:pt x="125412" y="333375"/>
                </a:cubicBezTo>
                <a:cubicBezTo>
                  <a:pt x="153987" y="381000"/>
                  <a:pt x="177799" y="392112"/>
                  <a:pt x="211137" y="457200"/>
                </a:cubicBezTo>
                <a:cubicBezTo>
                  <a:pt x="244475" y="522288"/>
                  <a:pt x="280987" y="639763"/>
                  <a:pt x="325437" y="723900"/>
                </a:cubicBezTo>
                <a:cubicBezTo>
                  <a:pt x="369887" y="808038"/>
                  <a:pt x="417512" y="922337"/>
                  <a:pt x="477837" y="962025"/>
                </a:cubicBezTo>
                <a:cubicBezTo>
                  <a:pt x="538162" y="1001713"/>
                  <a:pt x="623887" y="968375"/>
                  <a:pt x="687387" y="962025"/>
                </a:cubicBezTo>
                <a:cubicBezTo>
                  <a:pt x="750887" y="955675"/>
                  <a:pt x="820737" y="950912"/>
                  <a:pt x="858837" y="923925"/>
                </a:cubicBezTo>
                <a:cubicBezTo>
                  <a:pt x="896937" y="896938"/>
                  <a:pt x="914400" y="862012"/>
                  <a:pt x="915987" y="800100"/>
                </a:cubicBezTo>
                <a:cubicBezTo>
                  <a:pt x="917574" y="738188"/>
                  <a:pt x="915987" y="655637"/>
                  <a:pt x="868362" y="552450"/>
                </a:cubicBezTo>
                <a:cubicBezTo>
                  <a:pt x="820737" y="449263"/>
                  <a:pt x="714375" y="268288"/>
                  <a:pt x="630237" y="180975"/>
                </a:cubicBezTo>
                <a:cubicBezTo>
                  <a:pt x="546099" y="93662"/>
                  <a:pt x="438150" y="55563"/>
                  <a:pt x="363537" y="28575"/>
                </a:cubicBezTo>
                <a:cubicBezTo>
                  <a:pt x="288925" y="1588"/>
                  <a:pt x="222250" y="0"/>
                  <a:pt x="182562" y="19050"/>
                </a:cubicBezTo>
                <a:cubicBezTo>
                  <a:pt x="142874" y="38100"/>
                  <a:pt x="114300" y="76200"/>
                  <a:pt x="125412" y="142875"/>
                </a:cubicBezTo>
                <a:cubicBezTo>
                  <a:pt x="136525" y="209550"/>
                  <a:pt x="200025" y="325438"/>
                  <a:pt x="249237" y="419100"/>
                </a:cubicBezTo>
                <a:cubicBezTo>
                  <a:pt x="298449" y="512762"/>
                  <a:pt x="374650" y="628650"/>
                  <a:pt x="420687" y="704850"/>
                </a:cubicBezTo>
                <a:cubicBezTo>
                  <a:pt x="466725" y="781050"/>
                  <a:pt x="476250" y="838200"/>
                  <a:pt x="525462" y="876300"/>
                </a:cubicBezTo>
                <a:cubicBezTo>
                  <a:pt x="574675" y="914400"/>
                  <a:pt x="661987" y="938213"/>
                  <a:pt x="715962" y="933450"/>
                </a:cubicBezTo>
                <a:cubicBezTo>
                  <a:pt x="769937" y="928687"/>
                  <a:pt x="838200" y="908050"/>
                  <a:pt x="849312" y="847725"/>
                </a:cubicBezTo>
                <a:cubicBezTo>
                  <a:pt x="860424" y="787400"/>
                  <a:pt x="812800" y="666750"/>
                  <a:pt x="782637" y="571500"/>
                </a:cubicBezTo>
                <a:cubicBezTo>
                  <a:pt x="752474" y="476250"/>
                  <a:pt x="715962" y="346075"/>
                  <a:pt x="668337" y="276225"/>
                </a:cubicBezTo>
                <a:cubicBezTo>
                  <a:pt x="620712" y="206375"/>
                  <a:pt x="552449" y="190500"/>
                  <a:pt x="496887" y="152400"/>
                </a:cubicBezTo>
                <a:cubicBezTo>
                  <a:pt x="441325" y="114300"/>
                  <a:pt x="380999" y="44450"/>
                  <a:pt x="334962" y="47625"/>
                </a:cubicBezTo>
                <a:cubicBezTo>
                  <a:pt x="288925" y="50800"/>
                  <a:pt x="215900" y="109538"/>
                  <a:pt x="220662" y="171450"/>
                </a:cubicBezTo>
                <a:cubicBezTo>
                  <a:pt x="225425" y="233363"/>
                  <a:pt x="315912" y="328613"/>
                  <a:pt x="363537" y="419100"/>
                </a:cubicBezTo>
                <a:cubicBezTo>
                  <a:pt x="411162" y="509587"/>
                  <a:pt x="463550" y="646113"/>
                  <a:pt x="506412" y="714375"/>
                </a:cubicBezTo>
                <a:cubicBezTo>
                  <a:pt x="549274" y="782637"/>
                  <a:pt x="582612" y="808038"/>
                  <a:pt x="620712" y="828675"/>
                </a:cubicBezTo>
                <a:cubicBezTo>
                  <a:pt x="658812" y="849312"/>
                  <a:pt x="714375" y="868362"/>
                  <a:pt x="735012" y="838200"/>
                </a:cubicBezTo>
                <a:cubicBezTo>
                  <a:pt x="755649" y="808038"/>
                  <a:pt x="758824" y="730250"/>
                  <a:pt x="744537" y="647700"/>
                </a:cubicBezTo>
                <a:cubicBezTo>
                  <a:pt x="730250" y="565150"/>
                  <a:pt x="703262" y="431800"/>
                  <a:pt x="649287" y="342900"/>
                </a:cubicBezTo>
                <a:cubicBezTo>
                  <a:pt x="595312" y="254000"/>
                  <a:pt x="479424" y="150812"/>
                  <a:pt x="420687" y="114300"/>
                </a:cubicBezTo>
                <a:cubicBezTo>
                  <a:pt x="361950" y="77788"/>
                  <a:pt x="287337" y="80963"/>
                  <a:pt x="296862" y="123825"/>
                </a:cubicBezTo>
                <a:cubicBezTo>
                  <a:pt x="306387" y="166687"/>
                  <a:pt x="433387" y="284163"/>
                  <a:pt x="477837" y="371475"/>
                </a:cubicBezTo>
                <a:cubicBezTo>
                  <a:pt x="522287" y="458787"/>
                  <a:pt x="525462" y="579438"/>
                  <a:pt x="563562" y="647700"/>
                </a:cubicBezTo>
                <a:cubicBezTo>
                  <a:pt x="601662" y="715963"/>
                  <a:pt x="685800" y="809625"/>
                  <a:pt x="706437" y="781050"/>
                </a:cubicBezTo>
                <a:cubicBezTo>
                  <a:pt x="727074" y="752475"/>
                  <a:pt x="715962" y="560387"/>
                  <a:pt x="687387" y="476250"/>
                </a:cubicBezTo>
                <a:cubicBezTo>
                  <a:pt x="658812" y="392113"/>
                  <a:pt x="584199" y="328612"/>
                  <a:pt x="534987" y="276225"/>
                </a:cubicBezTo>
                <a:cubicBezTo>
                  <a:pt x="485775" y="223838"/>
                  <a:pt x="465137" y="188913"/>
                  <a:pt x="392112" y="161925"/>
                </a:cubicBezTo>
                <a:cubicBezTo>
                  <a:pt x="319087" y="134938"/>
                  <a:pt x="117474" y="112713"/>
                  <a:pt x="58737" y="114300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Полилиния 30">
            <a:hlinkClick r:id="rId7" action="ppaction://hlinksldjump"/>
          </p:cNvPr>
          <p:cNvSpPr/>
          <p:nvPr/>
        </p:nvSpPr>
        <p:spPr>
          <a:xfrm>
            <a:off x="7135813" y="1671638"/>
            <a:ext cx="1003300" cy="1150937"/>
          </a:xfrm>
          <a:custGeom>
            <a:avLst/>
            <a:gdLst>
              <a:gd name="connsiteX0" fmla="*/ 160337 w 1003300"/>
              <a:gd name="connsiteY0" fmla="*/ 157162 h 1150937"/>
              <a:gd name="connsiteX1" fmla="*/ 788987 w 1003300"/>
              <a:gd name="connsiteY1" fmla="*/ 995362 h 1150937"/>
              <a:gd name="connsiteX2" fmla="*/ 265112 w 1003300"/>
              <a:gd name="connsiteY2" fmla="*/ 90487 h 1150937"/>
              <a:gd name="connsiteX3" fmla="*/ 855662 w 1003300"/>
              <a:gd name="connsiteY3" fmla="*/ 947737 h 1150937"/>
              <a:gd name="connsiteX4" fmla="*/ 446087 w 1003300"/>
              <a:gd name="connsiteY4" fmla="*/ 166687 h 1150937"/>
              <a:gd name="connsiteX5" fmla="*/ 903287 w 1003300"/>
              <a:gd name="connsiteY5" fmla="*/ 766762 h 1150937"/>
              <a:gd name="connsiteX6" fmla="*/ 407987 w 1003300"/>
              <a:gd name="connsiteY6" fmla="*/ 938212 h 1150937"/>
              <a:gd name="connsiteX7" fmla="*/ 569912 w 1003300"/>
              <a:gd name="connsiteY7" fmla="*/ 271462 h 1150937"/>
              <a:gd name="connsiteX8" fmla="*/ 103187 w 1003300"/>
              <a:gd name="connsiteY8" fmla="*/ 280987 h 1150937"/>
              <a:gd name="connsiteX9" fmla="*/ 360362 w 1003300"/>
              <a:gd name="connsiteY9" fmla="*/ 566737 h 1150937"/>
              <a:gd name="connsiteX10" fmla="*/ 617537 w 1003300"/>
              <a:gd name="connsiteY10" fmla="*/ 1004887 h 1150937"/>
              <a:gd name="connsiteX11" fmla="*/ 731837 w 1003300"/>
              <a:gd name="connsiteY11" fmla="*/ 1004887 h 1150937"/>
              <a:gd name="connsiteX12" fmla="*/ 236537 w 1003300"/>
              <a:gd name="connsiteY12" fmla="*/ 128587 h 1150937"/>
              <a:gd name="connsiteX13" fmla="*/ 103187 w 1003300"/>
              <a:gd name="connsiteY13" fmla="*/ 233362 h 1150937"/>
              <a:gd name="connsiteX14" fmla="*/ 407987 w 1003300"/>
              <a:gd name="connsiteY14" fmla="*/ 804862 h 1150937"/>
              <a:gd name="connsiteX15" fmla="*/ 350837 w 1003300"/>
              <a:gd name="connsiteY15" fmla="*/ 747712 h 1150937"/>
              <a:gd name="connsiteX16" fmla="*/ 817562 w 1003300"/>
              <a:gd name="connsiteY16" fmla="*/ 595312 h 1150937"/>
              <a:gd name="connsiteX17" fmla="*/ 417512 w 1003300"/>
              <a:gd name="connsiteY17" fmla="*/ 909637 h 1150937"/>
              <a:gd name="connsiteX18" fmla="*/ 903287 w 1003300"/>
              <a:gd name="connsiteY18" fmla="*/ 766762 h 1150937"/>
              <a:gd name="connsiteX19" fmla="*/ 484187 w 1003300"/>
              <a:gd name="connsiteY19" fmla="*/ 1042987 h 1150937"/>
              <a:gd name="connsiteX20" fmla="*/ 922337 w 1003300"/>
              <a:gd name="connsiteY20" fmla="*/ 947737 h 1150937"/>
              <a:gd name="connsiteX21" fmla="*/ 293687 w 1003300"/>
              <a:gd name="connsiteY21" fmla="*/ 614362 h 1150937"/>
              <a:gd name="connsiteX22" fmla="*/ 750887 w 1003300"/>
              <a:gd name="connsiteY22" fmla="*/ 452437 h 1150937"/>
              <a:gd name="connsiteX23" fmla="*/ 236537 w 1003300"/>
              <a:gd name="connsiteY23" fmla="*/ 442912 h 1150937"/>
              <a:gd name="connsiteX24" fmla="*/ 579437 w 1003300"/>
              <a:gd name="connsiteY24" fmla="*/ 214312 h 1150937"/>
              <a:gd name="connsiteX25" fmla="*/ 169862 w 1003300"/>
              <a:gd name="connsiteY25" fmla="*/ 309562 h 1150937"/>
              <a:gd name="connsiteX26" fmla="*/ 36512 w 1003300"/>
              <a:gd name="connsiteY26" fmla="*/ 233362 h 1150937"/>
              <a:gd name="connsiteX27" fmla="*/ 388937 w 1003300"/>
              <a:gd name="connsiteY27" fmla="*/ 90487 h 1150937"/>
              <a:gd name="connsiteX28" fmla="*/ 779462 w 1003300"/>
              <a:gd name="connsiteY28" fmla="*/ 576262 h 1150937"/>
              <a:gd name="connsiteX29" fmla="*/ 931862 w 1003300"/>
              <a:gd name="connsiteY29" fmla="*/ 947737 h 1150937"/>
              <a:gd name="connsiteX30" fmla="*/ 350837 w 1003300"/>
              <a:gd name="connsiteY30" fmla="*/ 119062 h 1150937"/>
              <a:gd name="connsiteX31" fmla="*/ 503237 w 1003300"/>
              <a:gd name="connsiteY31" fmla="*/ 900112 h 1150937"/>
              <a:gd name="connsiteX32" fmla="*/ 331787 w 1003300"/>
              <a:gd name="connsiteY32" fmla="*/ 500062 h 11509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1003300" h="1150937">
                <a:moveTo>
                  <a:pt x="160337" y="157162"/>
                </a:moveTo>
                <a:cubicBezTo>
                  <a:pt x="465931" y="581818"/>
                  <a:pt x="771525" y="1006474"/>
                  <a:pt x="788987" y="995362"/>
                </a:cubicBezTo>
                <a:cubicBezTo>
                  <a:pt x="806449" y="984250"/>
                  <a:pt x="254000" y="98425"/>
                  <a:pt x="265112" y="90487"/>
                </a:cubicBezTo>
                <a:cubicBezTo>
                  <a:pt x="276225" y="82550"/>
                  <a:pt x="825500" y="935037"/>
                  <a:pt x="855662" y="947737"/>
                </a:cubicBezTo>
                <a:cubicBezTo>
                  <a:pt x="885825" y="960437"/>
                  <a:pt x="438149" y="196850"/>
                  <a:pt x="446087" y="166687"/>
                </a:cubicBezTo>
                <a:cubicBezTo>
                  <a:pt x="454025" y="136524"/>
                  <a:pt x="909637" y="638175"/>
                  <a:pt x="903287" y="766762"/>
                </a:cubicBezTo>
                <a:cubicBezTo>
                  <a:pt x="896937" y="895349"/>
                  <a:pt x="463549" y="1020762"/>
                  <a:pt x="407987" y="938212"/>
                </a:cubicBezTo>
                <a:cubicBezTo>
                  <a:pt x="352425" y="855662"/>
                  <a:pt x="620712" y="380999"/>
                  <a:pt x="569912" y="271462"/>
                </a:cubicBezTo>
                <a:cubicBezTo>
                  <a:pt x="519112" y="161925"/>
                  <a:pt x="138112" y="231775"/>
                  <a:pt x="103187" y="280987"/>
                </a:cubicBezTo>
                <a:cubicBezTo>
                  <a:pt x="68262" y="330200"/>
                  <a:pt x="274637" y="446087"/>
                  <a:pt x="360362" y="566737"/>
                </a:cubicBezTo>
                <a:cubicBezTo>
                  <a:pt x="446087" y="687387"/>
                  <a:pt x="555625" y="931862"/>
                  <a:pt x="617537" y="1004887"/>
                </a:cubicBezTo>
                <a:cubicBezTo>
                  <a:pt x="679450" y="1077912"/>
                  <a:pt x="795337" y="1150937"/>
                  <a:pt x="731837" y="1004887"/>
                </a:cubicBezTo>
                <a:cubicBezTo>
                  <a:pt x="668337" y="858837"/>
                  <a:pt x="341312" y="257174"/>
                  <a:pt x="236537" y="128587"/>
                </a:cubicBezTo>
                <a:cubicBezTo>
                  <a:pt x="131762" y="0"/>
                  <a:pt x="74612" y="120650"/>
                  <a:pt x="103187" y="233362"/>
                </a:cubicBezTo>
                <a:cubicBezTo>
                  <a:pt x="131762" y="346074"/>
                  <a:pt x="366712" y="719137"/>
                  <a:pt x="407987" y="804862"/>
                </a:cubicBezTo>
                <a:cubicBezTo>
                  <a:pt x="449262" y="890587"/>
                  <a:pt x="282574" y="782637"/>
                  <a:pt x="350837" y="747712"/>
                </a:cubicBezTo>
                <a:cubicBezTo>
                  <a:pt x="419100" y="712787"/>
                  <a:pt x="806450" y="568325"/>
                  <a:pt x="817562" y="595312"/>
                </a:cubicBezTo>
                <a:cubicBezTo>
                  <a:pt x="828674" y="622299"/>
                  <a:pt x="403225" y="881062"/>
                  <a:pt x="417512" y="909637"/>
                </a:cubicBezTo>
                <a:cubicBezTo>
                  <a:pt x="431799" y="938212"/>
                  <a:pt x="892175" y="744537"/>
                  <a:pt x="903287" y="766762"/>
                </a:cubicBezTo>
                <a:cubicBezTo>
                  <a:pt x="914399" y="788987"/>
                  <a:pt x="481012" y="1012824"/>
                  <a:pt x="484187" y="1042987"/>
                </a:cubicBezTo>
                <a:cubicBezTo>
                  <a:pt x="487362" y="1073150"/>
                  <a:pt x="954087" y="1019174"/>
                  <a:pt x="922337" y="947737"/>
                </a:cubicBezTo>
                <a:cubicBezTo>
                  <a:pt x="890587" y="876300"/>
                  <a:pt x="322262" y="696912"/>
                  <a:pt x="293687" y="614362"/>
                </a:cubicBezTo>
                <a:cubicBezTo>
                  <a:pt x="265112" y="531812"/>
                  <a:pt x="760412" y="481012"/>
                  <a:pt x="750887" y="452437"/>
                </a:cubicBezTo>
                <a:cubicBezTo>
                  <a:pt x="741362" y="423862"/>
                  <a:pt x="265112" y="482600"/>
                  <a:pt x="236537" y="442912"/>
                </a:cubicBezTo>
                <a:cubicBezTo>
                  <a:pt x="207962" y="403225"/>
                  <a:pt x="590549" y="236537"/>
                  <a:pt x="579437" y="214312"/>
                </a:cubicBezTo>
                <a:cubicBezTo>
                  <a:pt x="568325" y="192087"/>
                  <a:pt x="260349" y="306387"/>
                  <a:pt x="169862" y="309562"/>
                </a:cubicBezTo>
                <a:cubicBezTo>
                  <a:pt x="79375" y="312737"/>
                  <a:pt x="0" y="269874"/>
                  <a:pt x="36512" y="233362"/>
                </a:cubicBezTo>
                <a:cubicBezTo>
                  <a:pt x="73024" y="196850"/>
                  <a:pt x="265112" y="33337"/>
                  <a:pt x="388937" y="90487"/>
                </a:cubicBezTo>
                <a:cubicBezTo>
                  <a:pt x="512762" y="147637"/>
                  <a:pt x="688975" y="433387"/>
                  <a:pt x="779462" y="576262"/>
                </a:cubicBezTo>
                <a:cubicBezTo>
                  <a:pt x="869949" y="719137"/>
                  <a:pt x="1003300" y="1023937"/>
                  <a:pt x="931862" y="947737"/>
                </a:cubicBezTo>
                <a:cubicBezTo>
                  <a:pt x="860425" y="871537"/>
                  <a:pt x="422275" y="127000"/>
                  <a:pt x="350837" y="119062"/>
                </a:cubicBezTo>
                <a:cubicBezTo>
                  <a:pt x="279400" y="111125"/>
                  <a:pt x="506412" y="836612"/>
                  <a:pt x="503237" y="900112"/>
                </a:cubicBezTo>
                <a:cubicBezTo>
                  <a:pt x="500062" y="963612"/>
                  <a:pt x="415924" y="731837"/>
                  <a:pt x="331787" y="500062"/>
                </a:cubicBezTo>
              </a:path>
            </a:pathLst>
          </a:custGeom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Полилиния 33"/>
          <p:cNvSpPr/>
          <p:nvPr/>
        </p:nvSpPr>
        <p:spPr>
          <a:xfrm>
            <a:off x="4870450" y="1681163"/>
            <a:ext cx="1450975" cy="1106487"/>
          </a:xfrm>
          <a:custGeom>
            <a:avLst/>
            <a:gdLst>
              <a:gd name="connsiteX0" fmla="*/ 63500 w 1450975"/>
              <a:gd name="connsiteY0" fmla="*/ 709612 h 1106487"/>
              <a:gd name="connsiteX1" fmla="*/ 454025 w 1450975"/>
              <a:gd name="connsiteY1" fmla="*/ 128587 h 1106487"/>
              <a:gd name="connsiteX2" fmla="*/ 244475 w 1450975"/>
              <a:gd name="connsiteY2" fmla="*/ 328612 h 1106487"/>
              <a:gd name="connsiteX3" fmla="*/ 158750 w 1450975"/>
              <a:gd name="connsiteY3" fmla="*/ 452437 h 1106487"/>
              <a:gd name="connsiteX4" fmla="*/ 6350 w 1450975"/>
              <a:gd name="connsiteY4" fmla="*/ 757237 h 1106487"/>
              <a:gd name="connsiteX5" fmla="*/ 120650 w 1450975"/>
              <a:gd name="connsiteY5" fmla="*/ 976312 h 1106487"/>
              <a:gd name="connsiteX6" fmla="*/ 234950 w 1450975"/>
              <a:gd name="connsiteY6" fmla="*/ 1090612 h 1106487"/>
              <a:gd name="connsiteX7" fmla="*/ 273050 w 1450975"/>
              <a:gd name="connsiteY7" fmla="*/ 881062 h 1106487"/>
              <a:gd name="connsiteX8" fmla="*/ 434975 w 1450975"/>
              <a:gd name="connsiteY8" fmla="*/ 528637 h 1106487"/>
              <a:gd name="connsiteX9" fmla="*/ 692150 w 1450975"/>
              <a:gd name="connsiteY9" fmla="*/ 347662 h 1106487"/>
              <a:gd name="connsiteX10" fmla="*/ 1082675 w 1450975"/>
              <a:gd name="connsiteY10" fmla="*/ 204787 h 1106487"/>
              <a:gd name="connsiteX11" fmla="*/ 1330325 w 1450975"/>
              <a:gd name="connsiteY11" fmla="*/ 290512 h 1106487"/>
              <a:gd name="connsiteX12" fmla="*/ 1444625 w 1450975"/>
              <a:gd name="connsiteY12" fmla="*/ 442912 h 1106487"/>
              <a:gd name="connsiteX13" fmla="*/ 1368425 w 1450975"/>
              <a:gd name="connsiteY13" fmla="*/ 195262 h 1106487"/>
              <a:gd name="connsiteX14" fmla="*/ 1111250 w 1450975"/>
              <a:gd name="connsiteY14" fmla="*/ 42862 h 1106487"/>
              <a:gd name="connsiteX15" fmla="*/ 768350 w 1450975"/>
              <a:gd name="connsiteY15" fmla="*/ 4762 h 1106487"/>
              <a:gd name="connsiteX16" fmla="*/ 558800 w 1450975"/>
              <a:gd name="connsiteY16" fmla="*/ 71437 h 1106487"/>
              <a:gd name="connsiteX17" fmla="*/ 415925 w 1450975"/>
              <a:gd name="connsiteY17" fmla="*/ 280987 h 1106487"/>
              <a:gd name="connsiteX18" fmla="*/ 215900 w 1450975"/>
              <a:gd name="connsiteY18" fmla="*/ 547687 h 1106487"/>
              <a:gd name="connsiteX19" fmla="*/ 168275 w 1450975"/>
              <a:gd name="connsiteY19" fmla="*/ 690562 h 1106487"/>
              <a:gd name="connsiteX20" fmla="*/ 168275 w 1450975"/>
              <a:gd name="connsiteY20" fmla="*/ 881062 h 1106487"/>
              <a:gd name="connsiteX21" fmla="*/ 282575 w 1450975"/>
              <a:gd name="connsiteY21" fmla="*/ 585787 h 1106487"/>
              <a:gd name="connsiteX22" fmla="*/ 530225 w 1450975"/>
              <a:gd name="connsiteY22" fmla="*/ 242887 h 1106487"/>
              <a:gd name="connsiteX23" fmla="*/ 625475 w 1450975"/>
              <a:gd name="connsiteY23" fmla="*/ 109537 h 1106487"/>
              <a:gd name="connsiteX24" fmla="*/ 882650 w 1450975"/>
              <a:gd name="connsiteY24" fmla="*/ 71437 h 1106487"/>
              <a:gd name="connsiteX25" fmla="*/ 1177925 w 1450975"/>
              <a:gd name="connsiteY25" fmla="*/ 109537 h 1106487"/>
              <a:gd name="connsiteX26" fmla="*/ 1330325 w 1450975"/>
              <a:gd name="connsiteY26" fmla="*/ 242887 h 1106487"/>
              <a:gd name="connsiteX27" fmla="*/ 901700 w 1450975"/>
              <a:gd name="connsiteY27" fmla="*/ 100012 h 1106487"/>
              <a:gd name="connsiteX28" fmla="*/ 720725 w 1450975"/>
              <a:gd name="connsiteY28" fmla="*/ 147637 h 1106487"/>
              <a:gd name="connsiteX29" fmla="*/ 568325 w 1450975"/>
              <a:gd name="connsiteY29" fmla="*/ 366712 h 1106487"/>
              <a:gd name="connsiteX30" fmla="*/ 330200 w 1450975"/>
              <a:gd name="connsiteY30" fmla="*/ 547687 h 1106487"/>
              <a:gd name="connsiteX31" fmla="*/ 263525 w 1450975"/>
              <a:gd name="connsiteY31" fmla="*/ 833437 h 1106487"/>
              <a:gd name="connsiteX32" fmla="*/ 234950 w 1450975"/>
              <a:gd name="connsiteY32" fmla="*/ 947737 h 1106487"/>
              <a:gd name="connsiteX33" fmla="*/ 835025 w 1450975"/>
              <a:gd name="connsiteY33" fmla="*/ 147637 h 1106487"/>
              <a:gd name="connsiteX34" fmla="*/ 1177925 w 1450975"/>
              <a:gd name="connsiteY34" fmla="*/ 280987 h 1106487"/>
              <a:gd name="connsiteX35" fmla="*/ 1377950 w 1450975"/>
              <a:gd name="connsiteY35" fmla="*/ 404812 h 1106487"/>
              <a:gd name="connsiteX36" fmla="*/ 977900 w 1450975"/>
              <a:gd name="connsiteY36" fmla="*/ 261937 h 1106487"/>
              <a:gd name="connsiteX37" fmla="*/ 654050 w 1450975"/>
              <a:gd name="connsiteY37" fmla="*/ 452437 h 1106487"/>
              <a:gd name="connsiteX38" fmla="*/ 473075 w 1450975"/>
              <a:gd name="connsiteY38" fmla="*/ 738187 h 1106487"/>
              <a:gd name="connsiteX39" fmla="*/ 368300 w 1450975"/>
              <a:gd name="connsiteY39" fmla="*/ 947737 h 1106487"/>
              <a:gd name="connsiteX40" fmla="*/ 492125 w 1450975"/>
              <a:gd name="connsiteY40" fmla="*/ 919162 h 1106487"/>
              <a:gd name="connsiteX41" fmla="*/ 358775 w 1450975"/>
              <a:gd name="connsiteY41" fmla="*/ 1042987 h 1106487"/>
              <a:gd name="connsiteX42" fmla="*/ 63500 w 1450975"/>
              <a:gd name="connsiteY42" fmla="*/ 709612 h 11064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</a:cxnLst>
            <a:rect l="l" t="t" r="r" b="b"/>
            <a:pathLst>
              <a:path w="1450975" h="1106487">
                <a:moveTo>
                  <a:pt x="63500" y="709612"/>
                </a:moveTo>
                <a:cubicBezTo>
                  <a:pt x="79375" y="557212"/>
                  <a:pt x="423863" y="192087"/>
                  <a:pt x="454025" y="128587"/>
                </a:cubicBezTo>
                <a:cubicBezTo>
                  <a:pt x="484187" y="65087"/>
                  <a:pt x="293687" y="274637"/>
                  <a:pt x="244475" y="328612"/>
                </a:cubicBezTo>
                <a:cubicBezTo>
                  <a:pt x="195263" y="382587"/>
                  <a:pt x="198438" y="380999"/>
                  <a:pt x="158750" y="452437"/>
                </a:cubicBezTo>
                <a:cubicBezTo>
                  <a:pt x="119062" y="523875"/>
                  <a:pt x="12700" y="669925"/>
                  <a:pt x="6350" y="757237"/>
                </a:cubicBezTo>
                <a:cubicBezTo>
                  <a:pt x="0" y="844550"/>
                  <a:pt x="82550" y="920750"/>
                  <a:pt x="120650" y="976312"/>
                </a:cubicBezTo>
                <a:cubicBezTo>
                  <a:pt x="158750" y="1031874"/>
                  <a:pt x="209550" y="1106487"/>
                  <a:pt x="234950" y="1090612"/>
                </a:cubicBezTo>
                <a:cubicBezTo>
                  <a:pt x="260350" y="1074737"/>
                  <a:pt x="239713" y="974724"/>
                  <a:pt x="273050" y="881062"/>
                </a:cubicBezTo>
                <a:cubicBezTo>
                  <a:pt x="306387" y="787400"/>
                  <a:pt x="365125" y="617537"/>
                  <a:pt x="434975" y="528637"/>
                </a:cubicBezTo>
                <a:cubicBezTo>
                  <a:pt x="504825" y="439737"/>
                  <a:pt x="584200" y="401637"/>
                  <a:pt x="692150" y="347662"/>
                </a:cubicBezTo>
                <a:cubicBezTo>
                  <a:pt x="800100" y="293687"/>
                  <a:pt x="976313" y="214312"/>
                  <a:pt x="1082675" y="204787"/>
                </a:cubicBezTo>
                <a:cubicBezTo>
                  <a:pt x="1189037" y="195262"/>
                  <a:pt x="1270000" y="250824"/>
                  <a:pt x="1330325" y="290512"/>
                </a:cubicBezTo>
                <a:cubicBezTo>
                  <a:pt x="1390650" y="330200"/>
                  <a:pt x="1438275" y="458787"/>
                  <a:pt x="1444625" y="442912"/>
                </a:cubicBezTo>
                <a:cubicBezTo>
                  <a:pt x="1450975" y="427037"/>
                  <a:pt x="1423987" y="261937"/>
                  <a:pt x="1368425" y="195262"/>
                </a:cubicBezTo>
                <a:cubicBezTo>
                  <a:pt x="1312863" y="128587"/>
                  <a:pt x="1211262" y="74612"/>
                  <a:pt x="1111250" y="42862"/>
                </a:cubicBezTo>
                <a:cubicBezTo>
                  <a:pt x="1011238" y="11112"/>
                  <a:pt x="860425" y="0"/>
                  <a:pt x="768350" y="4762"/>
                </a:cubicBezTo>
                <a:cubicBezTo>
                  <a:pt x="676275" y="9524"/>
                  <a:pt x="617537" y="25400"/>
                  <a:pt x="558800" y="71437"/>
                </a:cubicBezTo>
                <a:cubicBezTo>
                  <a:pt x="500063" y="117474"/>
                  <a:pt x="473075" y="201612"/>
                  <a:pt x="415925" y="280987"/>
                </a:cubicBezTo>
                <a:cubicBezTo>
                  <a:pt x="358775" y="360362"/>
                  <a:pt x="257175" y="479425"/>
                  <a:pt x="215900" y="547687"/>
                </a:cubicBezTo>
                <a:cubicBezTo>
                  <a:pt x="174625" y="615950"/>
                  <a:pt x="176212" y="635000"/>
                  <a:pt x="168275" y="690562"/>
                </a:cubicBezTo>
                <a:cubicBezTo>
                  <a:pt x="160338" y="746124"/>
                  <a:pt x="149225" y="898524"/>
                  <a:pt x="168275" y="881062"/>
                </a:cubicBezTo>
                <a:cubicBezTo>
                  <a:pt x="187325" y="863600"/>
                  <a:pt x="222250" y="692149"/>
                  <a:pt x="282575" y="585787"/>
                </a:cubicBezTo>
                <a:cubicBezTo>
                  <a:pt x="342900" y="479425"/>
                  <a:pt x="473075" y="322262"/>
                  <a:pt x="530225" y="242887"/>
                </a:cubicBezTo>
                <a:cubicBezTo>
                  <a:pt x="587375" y="163512"/>
                  <a:pt x="566738" y="138112"/>
                  <a:pt x="625475" y="109537"/>
                </a:cubicBezTo>
                <a:cubicBezTo>
                  <a:pt x="684212" y="80962"/>
                  <a:pt x="790575" y="71437"/>
                  <a:pt x="882650" y="71437"/>
                </a:cubicBezTo>
                <a:cubicBezTo>
                  <a:pt x="974725" y="71437"/>
                  <a:pt x="1103313" y="80962"/>
                  <a:pt x="1177925" y="109537"/>
                </a:cubicBezTo>
                <a:cubicBezTo>
                  <a:pt x="1252537" y="138112"/>
                  <a:pt x="1376362" y="244474"/>
                  <a:pt x="1330325" y="242887"/>
                </a:cubicBezTo>
                <a:cubicBezTo>
                  <a:pt x="1284288" y="241300"/>
                  <a:pt x="1003300" y="115887"/>
                  <a:pt x="901700" y="100012"/>
                </a:cubicBezTo>
                <a:cubicBezTo>
                  <a:pt x="800100" y="84137"/>
                  <a:pt x="776287" y="103187"/>
                  <a:pt x="720725" y="147637"/>
                </a:cubicBezTo>
                <a:cubicBezTo>
                  <a:pt x="665163" y="192087"/>
                  <a:pt x="633412" y="300037"/>
                  <a:pt x="568325" y="366712"/>
                </a:cubicBezTo>
                <a:cubicBezTo>
                  <a:pt x="503238" y="433387"/>
                  <a:pt x="381000" y="469900"/>
                  <a:pt x="330200" y="547687"/>
                </a:cubicBezTo>
                <a:cubicBezTo>
                  <a:pt x="279400" y="625475"/>
                  <a:pt x="279400" y="766762"/>
                  <a:pt x="263525" y="833437"/>
                </a:cubicBezTo>
                <a:cubicBezTo>
                  <a:pt x="247650" y="900112"/>
                  <a:pt x="139700" y="1062037"/>
                  <a:pt x="234950" y="947737"/>
                </a:cubicBezTo>
                <a:cubicBezTo>
                  <a:pt x="330200" y="833437"/>
                  <a:pt x="677863" y="258762"/>
                  <a:pt x="835025" y="147637"/>
                </a:cubicBezTo>
                <a:cubicBezTo>
                  <a:pt x="992188" y="36512"/>
                  <a:pt x="1087437" y="238124"/>
                  <a:pt x="1177925" y="280987"/>
                </a:cubicBezTo>
                <a:cubicBezTo>
                  <a:pt x="1268413" y="323850"/>
                  <a:pt x="1411287" y="407987"/>
                  <a:pt x="1377950" y="404812"/>
                </a:cubicBezTo>
                <a:cubicBezTo>
                  <a:pt x="1344613" y="401637"/>
                  <a:pt x="1098550" y="254000"/>
                  <a:pt x="977900" y="261937"/>
                </a:cubicBezTo>
                <a:cubicBezTo>
                  <a:pt x="857250" y="269874"/>
                  <a:pt x="738188" y="373062"/>
                  <a:pt x="654050" y="452437"/>
                </a:cubicBezTo>
                <a:cubicBezTo>
                  <a:pt x="569913" y="531812"/>
                  <a:pt x="520700" y="655637"/>
                  <a:pt x="473075" y="738187"/>
                </a:cubicBezTo>
                <a:cubicBezTo>
                  <a:pt x="425450" y="820737"/>
                  <a:pt x="365125" y="917574"/>
                  <a:pt x="368300" y="947737"/>
                </a:cubicBezTo>
                <a:cubicBezTo>
                  <a:pt x="371475" y="977900"/>
                  <a:pt x="493713" y="903287"/>
                  <a:pt x="492125" y="919162"/>
                </a:cubicBezTo>
                <a:cubicBezTo>
                  <a:pt x="490538" y="935037"/>
                  <a:pt x="425450" y="1082674"/>
                  <a:pt x="358775" y="1042987"/>
                </a:cubicBezTo>
                <a:cubicBezTo>
                  <a:pt x="292100" y="1003300"/>
                  <a:pt x="47625" y="862012"/>
                  <a:pt x="63500" y="709612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Прямоугольник с двумя скругленными противолежащими углами 25">
            <a:hlinkClick r:id="rId9" action="ppaction://hlinksldjump"/>
          </p:cNvPr>
          <p:cNvSpPr/>
          <p:nvPr/>
        </p:nvSpPr>
        <p:spPr>
          <a:xfrm>
            <a:off x="143508" y="1059582"/>
            <a:ext cx="4320480" cy="3924436"/>
          </a:xfrm>
          <a:prstGeom prst="round2DiagRect">
            <a:avLst/>
          </a:prstGeom>
          <a:solidFill>
            <a:schemeClr val="bg1"/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err="1" smtClean="0">
                <a:solidFill>
                  <a:schemeClr val="tx1"/>
                </a:solidFill>
              </a:rPr>
              <a:t>Цитопла́зма</a:t>
            </a:r>
            <a:r>
              <a:rPr lang="ru-RU" dirty="0" smtClean="0">
                <a:solidFill>
                  <a:schemeClr val="tx1"/>
                </a:solidFill>
              </a:rPr>
              <a:t>  — внутренняя среда клетки, полужидкая, вязкая, прозрачная субстанция, ограниченная</a:t>
            </a:r>
          </a:p>
          <a:p>
            <a:pPr algn="ctr"/>
            <a:r>
              <a:rPr lang="ru-RU" dirty="0" smtClean="0">
                <a:solidFill>
                  <a:schemeClr val="tx1"/>
                </a:solidFill>
              </a:rPr>
              <a:t> плазматической мембраной. В состав цитоплазмы входят органические и неорганические вещества. Основной компонент цитоплазмы — вода. Цитоплазма постоянно движется, перетекает внутри  клетки, перемещая вместе с собой различные включения и органоиды. Увидеть движение  цитоплазмы можно используя микроскоп.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13316" name="Picture 4" descr="C:\Users\1\Desktop\кокурс плакат\картинки\base_88af4404c0.jpeg"/>
          <p:cNvPicPr>
            <a:picLocks noChangeAspect="1" noChangeArrowheads="1"/>
          </p:cNvPicPr>
          <p:nvPr/>
        </p:nvPicPr>
        <p:blipFill>
          <a:blip r:embed="rId10" cstate="print"/>
          <a:srcRect l="22262" t="10063" r="16143"/>
          <a:stretch>
            <a:fillRect/>
          </a:stretch>
        </p:blipFill>
        <p:spPr bwMode="auto">
          <a:xfrm>
            <a:off x="4608004" y="735546"/>
            <a:ext cx="4212468" cy="4111910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pic>
        <p:nvPicPr>
          <p:cNvPr id="32" name="Picture 2" descr="C:\Users\Учитель\Desktop\плакат потешина\картинки\depositphotos_8738932-stock-illustration-black-and-whitevector-mouse-cursor.jp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896" y="4587974"/>
            <a:ext cx="263273" cy="26327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advClick="0">
    <p:fade/>
  </p:transition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Прямоугольник 24">
            <a:hlinkClick r:id="rId3" action="ppaction://hlinksldjump" tooltip="Процессы жизнедеятельности в растительной клетке"/>
          </p:cNvPr>
          <p:cNvSpPr/>
          <p:nvPr/>
        </p:nvSpPr>
        <p:spPr>
          <a:xfrm>
            <a:off x="5400092" y="-1"/>
            <a:ext cx="2196244" cy="49050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  <a:effectLst>
            <a:outerShdw blurRad="127000" dist="38100" dir="5400000" sx="103000" sy="103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 smtClean="0">
                <a:solidFill>
                  <a:schemeClr val="bg1"/>
                </a:solidFill>
                <a:hlinkClick r:id="rId3" action="ppaction://hlinksldjump"/>
              </a:rPr>
              <a:t>Список заданий</a:t>
            </a:r>
            <a:endParaRPr lang="ru-RU" b="1" u="sng" dirty="0">
              <a:solidFill>
                <a:schemeClr val="bg1"/>
              </a:solidFill>
            </a:endParaRPr>
          </a:p>
        </p:txBody>
      </p:sp>
      <p:sp>
        <p:nvSpPr>
          <p:cNvPr id="143" name="Прямоугольник 142"/>
          <p:cNvSpPr/>
          <p:nvPr/>
        </p:nvSpPr>
        <p:spPr>
          <a:xfrm>
            <a:off x="3549607" y="0"/>
            <a:ext cx="1913023" cy="490509"/>
          </a:xfrm>
          <a:prstGeom prst="rect">
            <a:avLst/>
          </a:prstGeom>
          <a:solidFill>
            <a:srgbClr val="1C2F5A"/>
          </a:solidFill>
          <a:ln>
            <a:noFill/>
          </a:ln>
          <a:effectLst>
            <a:outerShdw blurRad="127000" dist="38100" dir="5400000" sx="103000" sy="103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Строение клетки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146" name="Прямоугольник 145">
            <a:hlinkClick r:id="rId4" action="ppaction://hlinksldjump" tooltip="Устройство микроскопа и правила работы с ним"/>
          </p:cNvPr>
          <p:cNvSpPr/>
          <p:nvPr/>
        </p:nvSpPr>
        <p:spPr>
          <a:xfrm>
            <a:off x="1" y="0"/>
            <a:ext cx="1763687" cy="49050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  <a:effectLst>
            <a:outerShdw blurRad="127000" dist="38100" dir="5400000" sx="103000" sy="103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/>
                </a:solidFill>
                <a:hlinkClick r:id="rId5" action="ppaction://hlinksldjump"/>
              </a:rPr>
              <a:t>Великие открытия 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151" name="Прямоугольник 150">
            <a:hlinkClick r:id="rId6" action="ppaction://hlinksldjump" tooltip="Устройство микроскопа и правила работы с ним"/>
          </p:cNvPr>
          <p:cNvSpPr/>
          <p:nvPr/>
        </p:nvSpPr>
        <p:spPr>
          <a:xfrm>
            <a:off x="1763688" y="0"/>
            <a:ext cx="1764196" cy="49050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  <a:effectLst>
            <a:outerShdw blurRad="127000" dist="38100" dir="5400000" sx="103000" sy="103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 smtClean="0">
                <a:solidFill>
                  <a:schemeClr val="bg1"/>
                </a:solidFill>
                <a:hlinkClick r:id="rId6" action="ppaction://hlinksldjump"/>
              </a:rPr>
              <a:t>Микроскоп</a:t>
            </a:r>
            <a:endParaRPr lang="ru-RU" b="1" u="sng" dirty="0">
              <a:solidFill>
                <a:schemeClr val="bg1"/>
              </a:solidFill>
            </a:endParaRPr>
          </a:p>
        </p:txBody>
      </p:sp>
      <p:sp>
        <p:nvSpPr>
          <p:cNvPr id="17" name="Полилиния 16">
            <a:hlinkClick r:id="rId7" action="ppaction://hlinksldjump"/>
          </p:cNvPr>
          <p:cNvSpPr/>
          <p:nvPr/>
        </p:nvSpPr>
        <p:spPr>
          <a:xfrm>
            <a:off x="5868144" y="3363838"/>
            <a:ext cx="1509948" cy="810569"/>
          </a:xfrm>
          <a:custGeom>
            <a:avLst/>
            <a:gdLst>
              <a:gd name="connsiteX0" fmla="*/ 209884 w 1450474"/>
              <a:gd name="connsiteY0" fmla="*/ 312152 h 811463"/>
              <a:gd name="connsiteX1" fmla="*/ 93579 w 1450474"/>
              <a:gd name="connsiteY1" fmla="*/ 380331 h 811463"/>
              <a:gd name="connsiteX2" fmla="*/ 81547 w 1450474"/>
              <a:gd name="connsiteY2" fmla="*/ 380331 h 811463"/>
              <a:gd name="connsiteX3" fmla="*/ 45453 w 1450474"/>
              <a:gd name="connsiteY3" fmla="*/ 448510 h 811463"/>
              <a:gd name="connsiteX4" fmla="*/ 13368 w 1450474"/>
              <a:gd name="connsiteY4" fmla="*/ 568826 h 811463"/>
              <a:gd name="connsiteX5" fmla="*/ 1337 w 1450474"/>
              <a:gd name="connsiteY5" fmla="*/ 628984 h 811463"/>
              <a:gd name="connsiteX6" fmla="*/ 21389 w 1450474"/>
              <a:gd name="connsiteY6" fmla="*/ 689142 h 811463"/>
              <a:gd name="connsiteX7" fmla="*/ 97589 w 1450474"/>
              <a:gd name="connsiteY7" fmla="*/ 753310 h 811463"/>
              <a:gd name="connsiteX8" fmla="*/ 177800 w 1450474"/>
              <a:gd name="connsiteY8" fmla="*/ 781384 h 811463"/>
              <a:gd name="connsiteX9" fmla="*/ 386347 w 1450474"/>
              <a:gd name="connsiteY9" fmla="*/ 801436 h 811463"/>
              <a:gd name="connsiteX10" fmla="*/ 498642 w 1450474"/>
              <a:gd name="connsiteY10" fmla="*/ 805447 h 811463"/>
              <a:gd name="connsiteX11" fmla="*/ 655053 w 1450474"/>
              <a:gd name="connsiteY11" fmla="*/ 765342 h 811463"/>
              <a:gd name="connsiteX12" fmla="*/ 799432 w 1450474"/>
              <a:gd name="connsiteY12" fmla="*/ 717215 h 811463"/>
              <a:gd name="connsiteX13" fmla="*/ 1052095 w 1450474"/>
              <a:gd name="connsiteY13" fmla="*/ 641015 h 811463"/>
              <a:gd name="connsiteX14" fmla="*/ 1228558 w 1450474"/>
              <a:gd name="connsiteY14" fmla="*/ 520700 h 811463"/>
              <a:gd name="connsiteX15" fmla="*/ 1356895 w 1450474"/>
              <a:gd name="connsiteY15" fmla="*/ 440489 h 811463"/>
              <a:gd name="connsiteX16" fmla="*/ 1413042 w 1450474"/>
              <a:gd name="connsiteY16" fmla="*/ 364289 h 811463"/>
              <a:gd name="connsiteX17" fmla="*/ 1449137 w 1450474"/>
              <a:gd name="connsiteY17" fmla="*/ 231942 h 811463"/>
              <a:gd name="connsiteX18" fmla="*/ 1421063 w 1450474"/>
              <a:gd name="connsiteY18" fmla="*/ 127668 h 811463"/>
              <a:gd name="connsiteX19" fmla="*/ 1332832 w 1450474"/>
              <a:gd name="connsiteY19" fmla="*/ 63500 h 811463"/>
              <a:gd name="connsiteX20" fmla="*/ 1252621 w 1450474"/>
              <a:gd name="connsiteY20" fmla="*/ 35426 h 811463"/>
              <a:gd name="connsiteX21" fmla="*/ 1144337 w 1450474"/>
              <a:gd name="connsiteY21" fmla="*/ 11363 h 811463"/>
              <a:gd name="connsiteX22" fmla="*/ 1040063 w 1450474"/>
              <a:gd name="connsiteY22" fmla="*/ 11363 h 811463"/>
              <a:gd name="connsiteX23" fmla="*/ 979905 w 1450474"/>
              <a:gd name="connsiteY23" fmla="*/ 79542 h 811463"/>
              <a:gd name="connsiteX24" fmla="*/ 711200 w 1450474"/>
              <a:gd name="connsiteY24" fmla="*/ 163763 h 811463"/>
              <a:gd name="connsiteX25" fmla="*/ 695158 w 1450474"/>
              <a:gd name="connsiteY25" fmla="*/ 187826 h 811463"/>
              <a:gd name="connsiteX26" fmla="*/ 675105 w 1450474"/>
              <a:gd name="connsiteY26" fmla="*/ 207879 h 811463"/>
              <a:gd name="connsiteX27" fmla="*/ 570832 w 1450474"/>
              <a:gd name="connsiteY27" fmla="*/ 235952 h 811463"/>
              <a:gd name="connsiteX28" fmla="*/ 414421 w 1450474"/>
              <a:gd name="connsiteY28" fmla="*/ 272047 h 811463"/>
              <a:gd name="connsiteX29" fmla="*/ 266032 w 1450474"/>
              <a:gd name="connsiteY29" fmla="*/ 300121 h 811463"/>
              <a:gd name="connsiteX30" fmla="*/ 209884 w 1450474"/>
              <a:gd name="connsiteY30" fmla="*/ 312152 h 8114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1450474" h="811463">
                <a:moveTo>
                  <a:pt x="209884" y="312152"/>
                </a:moveTo>
                <a:cubicBezTo>
                  <a:pt x="162426" y="340560"/>
                  <a:pt x="114968" y="368968"/>
                  <a:pt x="93579" y="380331"/>
                </a:cubicBezTo>
                <a:cubicBezTo>
                  <a:pt x="72190" y="391694"/>
                  <a:pt x="89568" y="368968"/>
                  <a:pt x="81547" y="380331"/>
                </a:cubicBezTo>
                <a:cubicBezTo>
                  <a:pt x="73526" y="391694"/>
                  <a:pt x="56816" y="417094"/>
                  <a:pt x="45453" y="448510"/>
                </a:cubicBezTo>
                <a:cubicBezTo>
                  <a:pt x="34090" y="479926"/>
                  <a:pt x="20721" y="538747"/>
                  <a:pt x="13368" y="568826"/>
                </a:cubicBezTo>
                <a:cubicBezTo>
                  <a:pt x="6015" y="598905"/>
                  <a:pt x="0" y="608931"/>
                  <a:pt x="1337" y="628984"/>
                </a:cubicBezTo>
                <a:cubicBezTo>
                  <a:pt x="2674" y="649037"/>
                  <a:pt x="5347" y="668421"/>
                  <a:pt x="21389" y="689142"/>
                </a:cubicBezTo>
                <a:cubicBezTo>
                  <a:pt x="37431" y="709863"/>
                  <a:pt x="71521" y="737936"/>
                  <a:pt x="97589" y="753310"/>
                </a:cubicBezTo>
                <a:cubicBezTo>
                  <a:pt x="123657" y="768684"/>
                  <a:pt x="129674" y="773363"/>
                  <a:pt x="177800" y="781384"/>
                </a:cubicBezTo>
                <a:cubicBezTo>
                  <a:pt x="225926" y="789405"/>
                  <a:pt x="332873" y="797425"/>
                  <a:pt x="386347" y="801436"/>
                </a:cubicBezTo>
                <a:cubicBezTo>
                  <a:pt x="439821" y="805447"/>
                  <a:pt x="453858" y="811463"/>
                  <a:pt x="498642" y="805447"/>
                </a:cubicBezTo>
                <a:cubicBezTo>
                  <a:pt x="543426" y="799431"/>
                  <a:pt x="604921" y="780047"/>
                  <a:pt x="655053" y="765342"/>
                </a:cubicBezTo>
                <a:cubicBezTo>
                  <a:pt x="705185" y="750637"/>
                  <a:pt x="733258" y="737936"/>
                  <a:pt x="799432" y="717215"/>
                </a:cubicBezTo>
                <a:cubicBezTo>
                  <a:pt x="865606" y="696494"/>
                  <a:pt x="980574" y="673768"/>
                  <a:pt x="1052095" y="641015"/>
                </a:cubicBezTo>
                <a:cubicBezTo>
                  <a:pt x="1123616" y="608263"/>
                  <a:pt x="1177758" y="554121"/>
                  <a:pt x="1228558" y="520700"/>
                </a:cubicBezTo>
                <a:cubicBezTo>
                  <a:pt x="1279358" y="487279"/>
                  <a:pt x="1326148" y="466557"/>
                  <a:pt x="1356895" y="440489"/>
                </a:cubicBezTo>
                <a:cubicBezTo>
                  <a:pt x="1387642" y="414421"/>
                  <a:pt x="1397668" y="399047"/>
                  <a:pt x="1413042" y="364289"/>
                </a:cubicBezTo>
                <a:cubicBezTo>
                  <a:pt x="1428416" y="329531"/>
                  <a:pt x="1447800" y="271379"/>
                  <a:pt x="1449137" y="231942"/>
                </a:cubicBezTo>
                <a:cubicBezTo>
                  <a:pt x="1450474" y="192505"/>
                  <a:pt x="1440447" y="155742"/>
                  <a:pt x="1421063" y="127668"/>
                </a:cubicBezTo>
                <a:cubicBezTo>
                  <a:pt x="1401679" y="99594"/>
                  <a:pt x="1360906" y="78874"/>
                  <a:pt x="1332832" y="63500"/>
                </a:cubicBezTo>
                <a:cubicBezTo>
                  <a:pt x="1304758" y="48126"/>
                  <a:pt x="1284037" y="44116"/>
                  <a:pt x="1252621" y="35426"/>
                </a:cubicBezTo>
                <a:cubicBezTo>
                  <a:pt x="1221205" y="26736"/>
                  <a:pt x="1179763" y="15373"/>
                  <a:pt x="1144337" y="11363"/>
                </a:cubicBezTo>
                <a:cubicBezTo>
                  <a:pt x="1108911" y="7353"/>
                  <a:pt x="1067468" y="0"/>
                  <a:pt x="1040063" y="11363"/>
                </a:cubicBezTo>
                <a:cubicBezTo>
                  <a:pt x="1012658" y="22726"/>
                  <a:pt x="1034716" y="54142"/>
                  <a:pt x="979905" y="79542"/>
                </a:cubicBezTo>
                <a:cubicBezTo>
                  <a:pt x="925095" y="104942"/>
                  <a:pt x="758658" y="145716"/>
                  <a:pt x="711200" y="163763"/>
                </a:cubicBezTo>
                <a:cubicBezTo>
                  <a:pt x="663742" y="181810"/>
                  <a:pt x="701174" y="180473"/>
                  <a:pt x="695158" y="187826"/>
                </a:cubicBezTo>
                <a:cubicBezTo>
                  <a:pt x="689142" y="195179"/>
                  <a:pt x="695826" y="199858"/>
                  <a:pt x="675105" y="207879"/>
                </a:cubicBezTo>
                <a:cubicBezTo>
                  <a:pt x="654384" y="215900"/>
                  <a:pt x="614279" y="225257"/>
                  <a:pt x="570832" y="235952"/>
                </a:cubicBezTo>
                <a:cubicBezTo>
                  <a:pt x="527385" y="246647"/>
                  <a:pt x="465221" y="261352"/>
                  <a:pt x="414421" y="272047"/>
                </a:cubicBezTo>
                <a:cubicBezTo>
                  <a:pt x="363621" y="282742"/>
                  <a:pt x="266032" y="300121"/>
                  <a:pt x="266032" y="300121"/>
                </a:cubicBezTo>
                <a:lnTo>
                  <a:pt x="209884" y="312152"/>
                </a:lnTo>
                <a:close/>
              </a:path>
            </a:pathLst>
          </a:custGeom>
          <a:noFill/>
          <a:ln w="279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олилиния 17">
            <a:hlinkClick r:id="rId7" action="ppaction://hlinksldjump"/>
          </p:cNvPr>
          <p:cNvSpPr/>
          <p:nvPr/>
        </p:nvSpPr>
        <p:spPr>
          <a:xfrm>
            <a:off x="6012160" y="3363838"/>
            <a:ext cx="1306727" cy="699186"/>
          </a:xfrm>
          <a:custGeom>
            <a:avLst/>
            <a:gdLst>
              <a:gd name="connsiteX0" fmla="*/ 151370 w 1306727"/>
              <a:gd name="connsiteY0" fmla="*/ 336722 h 699186"/>
              <a:gd name="connsiteX1" fmla="*/ 64873 w 1306727"/>
              <a:gd name="connsiteY1" fmla="*/ 379971 h 699186"/>
              <a:gd name="connsiteX2" fmla="*/ 40159 w 1306727"/>
              <a:gd name="connsiteY2" fmla="*/ 429398 h 699186"/>
              <a:gd name="connsiteX3" fmla="*/ 3089 w 1306727"/>
              <a:gd name="connsiteY3" fmla="*/ 522073 h 699186"/>
              <a:gd name="connsiteX4" fmla="*/ 21624 w 1306727"/>
              <a:gd name="connsiteY4" fmla="*/ 590035 h 699186"/>
              <a:gd name="connsiteX5" fmla="*/ 64873 w 1306727"/>
              <a:gd name="connsiteY5" fmla="*/ 620927 h 699186"/>
              <a:gd name="connsiteX6" fmla="*/ 126657 w 1306727"/>
              <a:gd name="connsiteY6" fmla="*/ 688889 h 699186"/>
              <a:gd name="connsiteX7" fmla="*/ 244046 w 1306727"/>
              <a:gd name="connsiteY7" fmla="*/ 682711 h 699186"/>
              <a:gd name="connsiteX8" fmla="*/ 386149 w 1306727"/>
              <a:gd name="connsiteY8" fmla="*/ 695068 h 699186"/>
              <a:gd name="connsiteX9" fmla="*/ 460289 w 1306727"/>
              <a:gd name="connsiteY9" fmla="*/ 670354 h 699186"/>
              <a:gd name="connsiteX10" fmla="*/ 602392 w 1306727"/>
              <a:gd name="connsiteY10" fmla="*/ 639462 h 699186"/>
              <a:gd name="connsiteX11" fmla="*/ 763030 w 1306727"/>
              <a:gd name="connsiteY11" fmla="*/ 608571 h 699186"/>
              <a:gd name="connsiteX12" fmla="*/ 868062 w 1306727"/>
              <a:gd name="connsiteY12" fmla="*/ 559144 h 699186"/>
              <a:gd name="connsiteX13" fmla="*/ 954559 w 1306727"/>
              <a:gd name="connsiteY13" fmla="*/ 503538 h 699186"/>
              <a:gd name="connsiteX14" fmla="*/ 1028700 w 1306727"/>
              <a:gd name="connsiteY14" fmla="*/ 460289 h 699186"/>
              <a:gd name="connsiteX15" fmla="*/ 1146089 w 1306727"/>
              <a:gd name="connsiteY15" fmla="*/ 404684 h 699186"/>
              <a:gd name="connsiteX16" fmla="*/ 1195516 w 1306727"/>
              <a:gd name="connsiteY16" fmla="*/ 373792 h 699186"/>
              <a:gd name="connsiteX17" fmla="*/ 1244943 w 1306727"/>
              <a:gd name="connsiteY17" fmla="*/ 324365 h 699186"/>
              <a:gd name="connsiteX18" fmla="*/ 1294370 w 1306727"/>
              <a:gd name="connsiteY18" fmla="*/ 219333 h 699186"/>
              <a:gd name="connsiteX19" fmla="*/ 1294370 w 1306727"/>
              <a:gd name="connsiteY19" fmla="*/ 139014 h 699186"/>
              <a:gd name="connsiteX20" fmla="*/ 1220230 w 1306727"/>
              <a:gd name="connsiteY20" fmla="*/ 52516 h 699186"/>
              <a:gd name="connsiteX21" fmla="*/ 1176981 w 1306727"/>
              <a:gd name="connsiteY21" fmla="*/ 40160 h 699186"/>
              <a:gd name="connsiteX22" fmla="*/ 1090484 w 1306727"/>
              <a:gd name="connsiteY22" fmla="*/ 3089 h 699186"/>
              <a:gd name="connsiteX23" fmla="*/ 1047235 w 1306727"/>
              <a:gd name="connsiteY23" fmla="*/ 21625 h 699186"/>
              <a:gd name="connsiteX24" fmla="*/ 966916 w 1306727"/>
              <a:gd name="connsiteY24" fmla="*/ 64873 h 699186"/>
              <a:gd name="connsiteX25" fmla="*/ 898954 w 1306727"/>
              <a:gd name="connsiteY25" fmla="*/ 108122 h 699186"/>
              <a:gd name="connsiteX26" fmla="*/ 793922 w 1306727"/>
              <a:gd name="connsiteY26" fmla="*/ 132835 h 699186"/>
              <a:gd name="connsiteX27" fmla="*/ 682711 w 1306727"/>
              <a:gd name="connsiteY27" fmla="*/ 157549 h 699186"/>
              <a:gd name="connsiteX28" fmla="*/ 571500 w 1306727"/>
              <a:gd name="connsiteY28" fmla="*/ 231689 h 699186"/>
              <a:gd name="connsiteX29" fmla="*/ 404684 w 1306727"/>
              <a:gd name="connsiteY29" fmla="*/ 262581 h 699186"/>
              <a:gd name="connsiteX30" fmla="*/ 318186 w 1306727"/>
              <a:gd name="connsiteY30" fmla="*/ 287295 h 699186"/>
              <a:gd name="connsiteX31" fmla="*/ 206976 w 1306727"/>
              <a:gd name="connsiteY31" fmla="*/ 305830 h 699186"/>
              <a:gd name="connsiteX32" fmla="*/ 151370 w 1306727"/>
              <a:gd name="connsiteY32" fmla="*/ 336722 h 6991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1306727" h="699186">
                <a:moveTo>
                  <a:pt x="151370" y="336722"/>
                </a:moveTo>
                <a:cubicBezTo>
                  <a:pt x="127686" y="349079"/>
                  <a:pt x="83408" y="364525"/>
                  <a:pt x="64873" y="379971"/>
                </a:cubicBezTo>
                <a:cubicBezTo>
                  <a:pt x="46338" y="395417"/>
                  <a:pt x="50456" y="405714"/>
                  <a:pt x="40159" y="429398"/>
                </a:cubicBezTo>
                <a:cubicBezTo>
                  <a:pt x="29862" y="453082"/>
                  <a:pt x="6178" y="495300"/>
                  <a:pt x="3089" y="522073"/>
                </a:cubicBezTo>
                <a:cubicBezTo>
                  <a:pt x="0" y="548846"/>
                  <a:pt x="11327" y="573559"/>
                  <a:pt x="21624" y="590035"/>
                </a:cubicBezTo>
                <a:cubicBezTo>
                  <a:pt x="31921" y="606511"/>
                  <a:pt x="47368" y="604451"/>
                  <a:pt x="64873" y="620927"/>
                </a:cubicBezTo>
                <a:cubicBezTo>
                  <a:pt x="82378" y="637403"/>
                  <a:pt x="96795" y="678592"/>
                  <a:pt x="126657" y="688889"/>
                </a:cubicBezTo>
                <a:cubicBezTo>
                  <a:pt x="156519" y="699186"/>
                  <a:pt x="200797" y="681681"/>
                  <a:pt x="244046" y="682711"/>
                </a:cubicBezTo>
                <a:cubicBezTo>
                  <a:pt x="287295" y="683741"/>
                  <a:pt x="350109" y="697127"/>
                  <a:pt x="386149" y="695068"/>
                </a:cubicBezTo>
                <a:cubicBezTo>
                  <a:pt x="422189" y="693009"/>
                  <a:pt x="424249" y="679622"/>
                  <a:pt x="460289" y="670354"/>
                </a:cubicBezTo>
                <a:cubicBezTo>
                  <a:pt x="496329" y="661086"/>
                  <a:pt x="551935" y="649759"/>
                  <a:pt x="602392" y="639462"/>
                </a:cubicBezTo>
                <a:cubicBezTo>
                  <a:pt x="652849" y="629165"/>
                  <a:pt x="718752" y="621957"/>
                  <a:pt x="763030" y="608571"/>
                </a:cubicBezTo>
                <a:cubicBezTo>
                  <a:pt x="807308" y="595185"/>
                  <a:pt x="836141" y="576649"/>
                  <a:pt x="868062" y="559144"/>
                </a:cubicBezTo>
                <a:cubicBezTo>
                  <a:pt x="899983" y="541639"/>
                  <a:pt x="927786" y="520014"/>
                  <a:pt x="954559" y="503538"/>
                </a:cubicBezTo>
                <a:cubicBezTo>
                  <a:pt x="981332" y="487062"/>
                  <a:pt x="996778" y="476765"/>
                  <a:pt x="1028700" y="460289"/>
                </a:cubicBezTo>
                <a:cubicBezTo>
                  <a:pt x="1060622" y="443813"/>
                  <a:pt x="1118286" y="419100"/>
                  <a:pt x="1146089" y="404684"/>
                </a:cubicBezTo>
                <a:cubicBezTo>
                  <a:pt x="1173892" y="390268"/>
                  <a:pt x="1179040" y="387178"/>
                  <a:pt x="1195516" y="373792"/>
                </a:cubicBezTo>
                <a:cubicBezTo>
                  <a:pt x="1211992" y="360406"/>
                  <a:pt x="1228467" y="350108"/>
                  <a:pt x="1244943" y="324365"/>
                </a:cubicBezTo>
                <a:cubicBezTo>
                  <a:pt x="1261419" y="298622"/>
                  <a:pt x="1286132" y="250225"/>
                  <a:pt x="1294370" y="219333"/>
                </a:cubicBezTo>
                <a:cubicBezTo>
                  <a:pt x="1302608" y="188441"/>
                  <a:pt x="1306727" y="166817"/>
                  <a:pt x="1294370" y="139014"/>
                </a:cubicBezTo>
                <a:cubicBezTo>
                  <a:pt x="1282013" y="111211"/>
                  <a:pt x="1239795" y="68992"/>
                  <a:pt x="1220230" y="52516"/>
                </a:cubicBezTo>
                <a:cubicBezTo>
                  <a:pt x="1200665" y="36040"/>
                  <a:pt x="1198605" y="48398"/>
                  <a:pt x="1176981" y="40160"/>
                </a:cubicBezTo>
                <a:cubicBezTo>
                  <a:pt x="1155357" y="31922"/>
                  <a:pt x="1112108" y="6178"/>
                  <a:pt x="1090484" y="3089"/>
                </a:cubicBezTo>
                <a:cubicBezTo>
                  <a:pt x="1068860" y="0"/>
                  <a:pt x="1067830" y="11328"/>
                  <a:pt x="1047235" y="21625"/>
                </a:cubicBezTo>
                <a:cubicBezTo>
                  <a:pt x="1026640" y="31922"/>
                  <a:pt x="991630" y="50457"/>
                  <a:pt x="966916" y="64873"/>
                </a:cubicBezTo>
                <a:cubicBezTo>
                  <a:pt x="942203" y="79289"/>
                  <a:pt x="927786" y="96795"/>
                  <a:pt x="898954" y="108122"/>
                </a:cubicBezTo>
                <a:cubicBezTo>
                  <a:pt x="870122" y="119449"/>
                  <a:pt x="793922" y="132835"/>
                  <a:pt x="793922" y="132835"/>
                </a:cubicBezTo>
                <a:cubicBezTo>
                  <a:pt x="757882" y="141073"/>
                  <a:pt x="719781" y="141073"/>
                  <a:pt x="682711" y="157549"/>
                </a:cubicBezTo>
                <a:cubicBezTo>
                  <a:pt x="645641" y="174025"/>
                  <a:pt x="617838" y="214184"/>
                  <a:pt x="571500" y="231689"/>
                </a:cubicBezTo>
                <a:cubicBezTo>
                  <a:pt x="525162" y="249194"/>
                  <a:pt x="446903" y="253313"/>
                  <a:pt x="404684" y="262581"/>
                </a:cubicBezTo>
                <a:cubicBezTo>
                  <a:pt x="362465" y="271849"/>
                  <a:pt x="351137" y="280087"/>
                  <a:pt x="318186" y="287295"/>
                </a:cubicBezTo>
                <a:cubicBezTo>
                  <a:pt x="285235" y="294503"/>
                  <a:pt x="230660" y="297592"/>
                  <a:pt x="206976" y="305830"/>
                </a:cubicBezTo>
                <a:cubicBezTo>
                  <a:pt x="183292" y="314068"/>
                  <a:pt x="175054" y="324365"/>
                  <a:pt x="151370" y="336722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олилиния 18">
            <a:hlinkClick r:id="rId7" action="ppaction://hlinksldjump"/>
          </p:cNvPr>
          <p:cNvSpPr/>
          <p:nvPr/>
        </p:nvSpPr>
        <p:spPr>
          <a:xfrm>
            <a:off x="6048164" y="3507854"/>
            <a:ext cx="1088321" cy="444248"/>
          </a:xfrm>
          <a:custGeom>
            <a:avLst/>
            <a:gdLst>
              <a:gd name="connsiteX0" fmla="*/ 627105 w 1109019"/>
              <a:gd name="connsiteY0" fmla="*/ 51486 h 426307"/>
              <a:gd name="connsiteX1" fmla="*/ 645640 w 1109019"/>
              <a:gd name="connsiteY1" fmla="*/ 2059 h 426307"/>
              <a:gd name="connsiteX2" fmla="*/ 478824 w 1109019"/>
              <a:gd name="connsiteY2" fmla="*/ 39129 h 426307"/>
              <a:gd name="connsiteX3" fmla="*/ 361435 w 1109019"/>
              <a:gd name="connsiteY3" fmla="*/ 113270 h 426307"/>
              <a:gd name="connsiteX4" fmla="*/ 256402 w 1109019"/>
              <a:gd name="connsiteY4" fmla="*/ 137983 h 426307"/>
              <a:gd name="connsiteX5" fmla="*/ 114300 w 1109019"/>
              <a:gd name="connsiteY5" fmla="*/ 162697 h 426307"/>
              <a:gd name="connsiteX6" fmla="*/ 40159 w 1109019"/>
              <a:gd name="connsiteY6" fmla="*/ 199767 h 426307"/>
              <a:gd name="connsiteX7" fmla="*/ 3089 w 1109019"/>
              <a:gd name="connsiteY7" fmla="*/ 304800 h 426307"/>
              <a:gd name="connsiteX8" fmla="*/ 58694 w 1109019"/>
              <a:gd name="connsiteY8" fmla="*/ 354227 h 426307"/>
              <a:gd name="connsiteX9" fmla="*/ 151370 w 1109019"/>
              <a:gd name="connsiteY9" fmla="*/ 416010 h 426307"/>
              <a:gd name="connsiteX10" fmla="*/ 250224 w 1109019"/>
              <a:gd name="connsiteY10" fmla="*/ 416010 h 426307"/>
              <a:gd name="connsiteX11" fmla="*/ 305829 w 1109019"/>
              <a:gd name="connsiteY11" fmla="*/ 416010 h 426307"/>
              <a:gd name="connsiteX12" fmla="*/ 447932 w 1109019"/>
              <a:gd name="connsiteY12" fmla="*/ 397475 h 426307"/>
              <a:gd name="connsiteX13" fmla="*/ 664175 w 1109019"/>
              <a:gd name="connsiteY13" fmla="*/ 323335 h 426307"/>
              <a:gd name="connsiteX14" fmla="*/ 707424 w 1109019"/>
              <a:gd name="connsiteY14" fmla="*/ 317156 h 426307"/>
              <a:gd name="connsiteX15" fmla="*/ 861883 w 1109019"/>
              <a:gd name="connsiteY15" fmla="*/ 280086 h 426307"/>
              <a:gd name="connsiteX16" fmla="*/ 936024 w 1109019"/>
              <a:gd name="connsiteY16" fmla="*/ 212124 h 426307"/>
              <a:gd name="connsiteX17" fmla="*/ 973094 w 1109019"/>
              <a:gd name="connsiteY17" fmla="*/ 187410 h 426307"/>
              <a:gd name="connsiteX18" fmla="*/ 1016343 w 1109019"/>
              <a:gd name="connsiteY18" fmla="*/ 137983 h 426307"/>
              <a:gd name="connsiteX19" fmla="*/ 1065770 w 1109019"/>
              <a:gd name="connsiteY19" fmla="*/ 82378 h 426307"/>
              <a:gd name="connsiteX20" fmla="*/ 1109019 w 1109019"/>
              <a:gd name="connsiteY20" fmla="*/ 51486 h 4263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1109019" h="426307">
                <a:moveTo>
                  <a:pt x="627105" y="51486"/>
                </a:moveTo>
                <a:cubicBezTo>
                  <a:pt x="648729" y="27802"/>
                  <a:pt x="670353" y="4118"/>
                  <a:pt x="645640" y="2059"/>
                </a:cubicBezTo>
                <a:cubicBezTo>
                  <a:pt x="620927" y="0"/>
                  <a:pt x="526191" y="20594"/>
                  <a:pt x="478824" y="39129"/>
                </a:cubicBezTo>
                <a:cubicBezTo>
                  <a:pt x="431457" y="57664"/>
                  <a:pt x="398505" y="96794"/>
                  <a:pt x="361435" y="113270"/>
                </a:cubicBezTo>
                <a:cubicBezTo>
                  <a:pt x="324365" y="129746"/>
                  <a:pt x="297591" y="129745"/>
                  <a:pt x="256402" y="137983"/>
                </a:cubicBezTo>
                <a:cubicBezTo>
                  <a:pt x="215213" y="146221"/>
                  <a:pt x="150341" y="152400"/>
                  <a:pt x="114300" y="162697"/>
                </a:cubicBezTo>
                <a:cubicBezTo>
                  <a:pt x="78260" y="172994"/>
                  <a:pt x="58694" y="176083"/>
                  <a:pt x="40159" y="199767"/>
                </a:cubicBezTo>
                <a:cubicBezTo>
                  <a:pt x="21624" y="223451"/>
                  <a:pt x="0" y="279057"/>
                  <a:pt x="3089" y="304800"/>
                </a:cubicBezTo>
                <a:cubicBezTo>
                  <a:pt x="6178" y="330543"/>
                  <a:pt x="33981" y="335692"/>
                  <a:pt x="58694" y="354227"/>
                </a:cubicBezTo>
                <a:cubicBezTo>
                  <a:pt x="83407" y="372762"/>
                  <a:pt x="119448" y="405713"/>
                  <a:pt x="151370" y="416010"/>
                </a:cubicBezTo>
                <a:cubicBezTo>
                  <a:pt x="183292" y="426307"/>
                  <a:pt x="250224" y="416010"/>
                  <a:pt x="250224" y="416010"/>
                </a:cubicBezTo>
                <a:cubicBezTo>
                  <a:pt x="275967" y="416010"/>
                  <a:pt x="272878" y="419099"/>
                  <a:pt x="305829" y="416010"/>
                </a:cubicBezTo>
                <a:cubicBezTo>
                  <a:pt x="338780" y="412921"/>
                  <a:pt x="388208" y="412921"/>
                  <a:pt x="447932" y="397475"/>
                </a:cubicBezTo>
                <a:cubicBezTo>
                  <a:pt x="507656" y="382029"/>
                  <a:pt x="620926" y="336722"/>
                  <a:pt x="664175" y="323335"/>
                </a:cubicBezTo>
                <a:cubicBezTo>
                  <a:pt x="707424" y="309949"/>
                  <a:pt x="674473" y="324364"/>
                  <a:pt x="707424" y="317156"/>
                </a:cubicBezTo>
                <a:cubicBezTo>
                  <a:pt x="740375" y="309948"/>
                  <a:pt x="823783" y="297591"/>
                  <a:pt x="861883" y="280086"/>
                </a:cubicBezTo>
                <a:cubicBezTo>
                  <a:pt x="899983" y="262581"/>
                  <a:pt x="917489" y="227570"/>
                  <a:pt x="936024" y="212124"/>
                </a:cubicBezTo>
                <a:cubicBezTo>
                  <a:pt x="954559" y="196678"/>
                  <a:pt x="959708" y="199767"/>
                  <a:pt x="973094" y="187410"/>
                </a:cubicBezTo>
                <a:cubicBezTo>
                  <a:pt x="986480" y="175053"/>
                  <a:pt x="1016343" y="137983"/>
                  <a:pt x="1016343" y="137983"/>
                </a:cubicBezTo>
                <a:cubicBezTo>
                  <a:pt x="1031789" y="120478"/>
                  <a:pt x="1050324" y="96794"/>
                  <a:pt x="1065770" y="82378"/>
                </a:cubicBezTo>
                <a:cubicBezTo>
                  <a:pt x="1081216" y="67962"/>
                  <a:pt x="1109019" y="51486"/>
                  <a:pt x="1109019" y="51486"/>
                </a:cubicBezTo>
              </a:path>
            </a:pathLst>
          </a:custGeom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олилиния 19">
            <a:hlinkClick r:id="rId7" action="ppaction://hlinksldjump"/>
          </p:cNvPr>
          <p:cNvSpPr/>
          <p:nvPr/>
        </p:nvSpPr>
        <p:spPr>
          <a:xfrm>
            <a:off x="6192180" y="3507854"/>
            <a:ext cx="808338" cy="395416"/>
          </a:xfrm>
          <a:custGeom>
            <a:avLst/>
            <a:gdLst>
              <a:gd name="connsiteX0" fmla="*/ 299651 w 808338"/>
              <a:gd name="connsiteY0" fmla="*/ 198737 h 395416"/>
              <a:gd name="connsiteX1" fmla="*/ 188441 w 808338"/>
              <a:gd name="connsiteY1" fmla="*/ 204916 h 395416"/>
              <a:gd name="connsiteX2" fmla="*/ 3089 w 808338"/>
              <a:gd name="connsiteY2" fmla="*/ 340840 h 395416"/>
              <a:gd name="connsiteX3" fmla="*/ 169905 w 808338"/>
              <a:gd name="connsiteY3" fmla="*/ 390267 h 395416"/>
              <a:gd name="connsiteX4" fmla="*/ 324365 w 808338"/>
              <a:gd name="connsiteY4" fmla="*/ 371732 h 395416"/>
              <a:gd name="connsiteX5" fmla="*/ 478824 w 808338"/>
              <a:gd name="connsiteY5" fmla="*/ 328483 h 395416"/>
              <a:gd name="connsiteX6" fmla="*/ 633284 w 808338"/>
              <a:gd name="connsiteY6" fmla="*/ 248164 h 395416"/>
              <a:gd name="connsiteX7" fmla="*/ 719781 w 808338"/>
              <a:gd name="connsiteY7" fmla="*/ 155488 h 395416"/>
              <a:gd name="connsiteX8" fmla="*/ 800100 w 808338"/>
              <a:gd name="connsiteY8" fmla="*/ 87526 h 395416"/>
              <a:gd name="connsiteX9" fmla="*/ 670354 w 808338"/>
              <a:gd name="connsiteY9" fmla="*/ 13386 h 395416"/>
              <a:gd name="connsiteX10" fmla="*/ 590035 w 808338"/>
              <a:gd name="connsiteY10" fmla="*/ 13386 h 395416"/>
              <a:gd name="connsiteX11" fmla="*/ 454111 w 808338"/>
              <a:gd name="connsiteY11" fmla="*/ 93705 h 395416"/>
              <a:gd name="connsiteX12" fmla="*/ 305830 w 808338"/>
              <a:gd name="connsiteY12" fmla="*/ 136953 h 395416"/>
              <a:gd name="connsiteX13" fmla="*/ 299651 w 808338"/>
              <a:gd name="connsiteY13" fmla="*/ 198737 h 3954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808338" h="395416">
                <a:moveTo>
                  <a:pt x="299651" y="198737"/>
                </a:moveTo>
                <a:cubicBezTo>
                  <a:pt x="280086" y="210064"/>
                  <a:pt x="237868" y="181232"/>
                  <a:pt x="188441" y="204916"/>
                </a:cubicBezTo>
                <a:cubicBezTo>
                  <a:pt x="139014" y="228600"/>
                  <a:pt x="6178" y="309948"/>
                  <a:pt x="3089" y="340840"/>
                </a:cubicBezTo>
                <a:cubicBezTo>
                  <a:pt x="0" y="371732"/>
                  <a:pt x="116359" y="385118"/>
                  <a:pt x="169905" y="390267"/>
                </a:cubicBezTo>
                <a:cubicBezTo>
                  <a:pt x="223451" y="395416"/>
                  <a:pt x="272879" y="382029"/>
                  <a:pt x="324365" y="371732"/>
                </a:cubicBezTo>
                <a:cubicBezTo>
                  <a:pt x="375852" y="361435"/>
                  <a:pt x="427338" y="349078"/>
                  <a:pt x="478824" y="328483"/>
                </a:cubicBezTo>
                <a:cubicBezTo>
                  <a:pt x="530310" y="307888"/>
                  <a:pt x="593125" y="276996"/>
                  <a:pt x="633284" y="248164"/>
                </a:cubicBezTo>
                <a:cubicBezTo>
                  <a:pt x="673443" y="219332"/>
                  <a:pt x="691978" y="182261"/>
                  <a:pt x="719781" y="155488"/>
                </a:cubicBezTo>
                <a:cubicBezTo>
                  <a:pt x="747584" y="128715"/>
                  <a:pt x="808338" y="111210"/>
                  <a:pt x="800100" y="87526"/>
                </a:cubicBezTo>
                <a:cubicBezTo>
                  <a:pt x="791862" y="63842"/>
                  <a:pt x="705365" y="25743"/>
                  <a:pt x="670354" y="13386"/>
                </a:cubicBezTo>
                <a:cubicBezTo>
                  <a:pt x="635343" y="1029"/>
                  <a:pt x="626076" y="0"/>
                  <a:pt x="590035" y="13386"/>
                </a:cubicBezTo>
                <a:cubicBezTo>
                  <a:pt x="553995" y="26773"/>
                  <a:pt x="501478" y="73111"/>
                  <a:pt x="454111" y="93705"/>
                </a:cubicBezTo>
                <a:cubicBezTo>
                  <a:pt x="406744" y="114299"/>
                  <a:pt x="337752" y="123567"/>
                  <a:pt x="305830" y="136953"/>
                </a:cubicBezTo>
                <a:cubicBezTo>
                  <a:pt x="273908" y="150339"/>
                  <a:pt x="319216" y="187410"/>
                  <a:pt x="299651" y="198737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олилиния 20">
            <a:hlinkClick r:id="rId7" action="ppaction://hlinksldjump"/>
          </p:cNvPr>
          <p:cNvSpPr/>
          <p:nvPr/>
        </p:nvSpPr>
        <p:spPr>
          <a:xfrm>
            <a:off x="6336196" y="3543858"/>
            <a:ext cx="619898" cy="301711"/>
          </a:xfrm>
          <a:custGeom>
            <a:avLst/>
            <a:gdLst>
              <a:gd name="connsiteX0" fmla="*/ 246106 w 619898"/>
              <a:gd name="connsiteY0" fmla="*/ 143133 h 301711"/>
              <a:gd name="connsiteX1" fmla="*/ 66933 w 619898"/>
              <a:gd name="connsiteY1" fmla="*/ 155490 h 301711"/>
              <a:gd name="connsiteX2" fmla="*/ 5149 w 619898"/>
              <a:gd name="connsiteY2" fmla="*/ 223452 h 301711"/>
              <a:gd name="connsiteX3" fmla="*/ 97825 w 619898"/>
              <a:gd name="connsiteY3" fmla="*/ 285236 h 301711"/>
              <a:gd name="connsiteX4" fmla="*/ 258463 w 619898"/>
              <a:gd name="connsiteY4" fmla="*/ 297592 h 301711"/>
              <a:gd name="connsiteX5" fmla="*/ 400565 w 619898"/>
              <a:gd name="connsiteY5" fmla="*/ 260522 h 301711"/>
              <a:gd name="connsiteX6" fmla="*/ 511776 w 619898"/>
              <a:gd name="connsiteY6" fmla="*/ 186382 h 301711"/>
              <a:gd name="connsiteX7" fmla="*/ 585917 w 619898"/>
              <a:gd name="connsiteY7" fmla="*/ 106063 h 301711"/>
              <a:gd name="connsiteX8" fmla="*/ 610630 w 619898"/>
              <a:gd name="connsiteY8" fmla="*/ 25744 h 301711"/>
              <a:gd name="connsiteX9" fmla="*/ 530311 w 619898"/>
              <a:gd name="connsiteY9" fmla="*/ 1030 h 301711"/>
              <a:gd name="connsiteX10" fmla="*/ 449992 w 619898"/>
              <a:gd name="connsiteY10" fmla="*/ 19565 h 301711"/>
              <a:gd name="connsiteX11" fmla="*/ 332603 w 619898"/>
              <a:gd name="connsiteY11" fmla="*/ 68992 h 301711"/>
              <a:gd name="connsiteX12" fmla="*/ 270819 w 619898"/>
              <a:gd name="connsiteY12" fmla="*/ 75171 h 301711"/>
              <a:gd name="connsiteX13" fmla="*/ 178144 w 619898"/>
              <a:gd name="connsiteY13" fmla="*/ 118420 h 301711"/>
              <a:gd name="connsiteX14" fmla="*/ 122538 w 619898"/>
              <a:gd name="connsiteY14" fmla="*/ 155490 h 301711"/>
              <a:gd name="connsiteX15" fmla="*/ 171965 w 619898"/>
              <a:gd name="connsiteY15" fmla="*/ 155490 h 301711"/>
              <a:gd name="connsiteX16" fmla="*/ 215214 w 619898"/>
              <a:gd name="connsiteY16" fmla="*/ 186382 h 3017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9898" h="301711">
                <a:moveTo>
                  <a:pt x="246106" y="143133"/>
                </a:moveTo>
                <a:cubicBezTo>
                  <a:pt x="176599" y="142618"/>
                  <a:pt x="107093" y="142104"/>
                  <a:pt x="66933" y="155490"/>
                </a:cubicBezTo>
                <a:cubicBezTo>
                  <a:pt x="26774" y="168877"/>
                  <a:pt x="0" y="201828"/>
                  <a:pt x="5149" y="223452"/>
                </a:cubicBezTo>
                <a:cubicBezTo>
                  <a:pt x="10298" y="245076"/>
                  <a:pt x="55606" y="272879"/>
                  <a:pt x="97825" y="285236"/>
                </a:cubicBezTo>
                <a:cubicBezTo>
                  <a:pt x="140044" y="297593"/>
                  <a:pt x="208006" y="301711"/>
                  <a:pt x="258463" y="297592"/>
                </a:cubicBezTo>
                <a:cubicBezTo>
                  <a:pt x="308920" y="293473"/>
                  <a:pt x="358346" y="279057"/>
                  <a:pt x="400565" y="260522"/>
                </a:cubicBezTo>
                <a:cubicBezTo>
                  <a:pt x="442784" y="241987"/>
                  <a:pt x="480884" y="212125"/>
                  <a:pt x="511776" y="186382"/>
                </a:cubicBezTo>
                <a:cubicBezTo>
                  <a:pt x="542668" y="160639"/>
                  <a:pt x="569441" y="132836"/>
                  <a:pt x="585917" y="106063"/>
                </a:cubicBezTo>
                <a:cubicBezTo>
                  <a:pt x="602393" y="79290"/>
                  <a:pt x="619898" y="43249"/>
                  <a:pt x="610630" y="25744"/>
                </a:cubicBezTo>
                <a:cubicBezTo>
                  <a:pt x="601362" y="8239"/>
                  <a:pt x="557084" y="2060"/>
                  <a:pt x="530311" y="1030"/>
                </a:cubicBezTo>
                <a:cubicBezTo>
                  <a:pt x="503538" y="0"/>
                  <a:pt x="482943" y="8238"/>
                  <a:pt x="449992" y="19565"/>
                </a:cubicBezTo>
                <a:cubicBezTo>
                  <a:pt x="417041" y="30892"/>
                  <a:pt x="362465" y="59724"/>
                  <a:pt x="332603" y="68992"/>
                </a:cubicBezTo>
                <a:cubicBezTo>
                  <a:pt x="302741" y="78260"/>
                  <a:pt x="296562" y="66933"/>
                  <a:pt x="270819" y="75171"/>
                </a:cubicBezTo>
                <a:cubicBezTo>
                  <a:pt x="245076" y="83409"/>
                  <a:pt x="202857" y="105034"/>
                  <a:pt x="178144" y="118420"/>
                </a:cubicBezTo>
                <a:cubicBezTo>
                  <a:pt x="153431" y="131806"/>
                  <a:pt x="123568" y="149312"/>
                  <a:pt x="122538" y="155490"/>
                </a:cubicBezTo>
                <a:cubicBezTo>
                  <a:pt x="121508" y="161668"/>
                  <a:pt x="156519" y="150341"/>
                  <a:pt x="171965" y="155490"/>
                </a:cubicBezTo>
                <a:cubicBezTo>
                  <a:pt x="187411" y="160639"/>
                  <a:pt x="201312" y="173510"/>
                  <a:pt x="215214" y="186382"/>
                </a:cubicBezTo>
              </a:path>
            </a:pathLst>
          </a:custGeom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олилиния 21"/>
          <p:cNvSpPr/>
          <p:nvPr/>
        </p:nvSpPr>
        <p:spPr>
          <a:xfrm>
            <a:off x="6048164" y="3399842"/>
            <a:ext cx="1234646" cy="668294"/>
          </a:xfrm>
          <a:custGeom>
            <a:avLst/>
            <a:gdLst>
              <a:gd name="connsiteX0" fmla="*/ 560173 w 1234646"/>
              <a:gd name="connsiteY0" fmla="*/ 187410 h 668294"/>
              <a:gd name="connsiteX1" fmla="*/ 442784 w 1234646"/>
              <a:gd name="connsiteY1" fmla="*/ 255372 h 668294"/>
              <a:gd name="connsiteX2" fmla="*/ 325394 w 1234646"/>
              <a:gd name="connsiteY2" fmla="*/ 286264 h 668294"/>
              <a:gd name="connsiteX3" fmla="*/ 84438 w 1234646"/>
              <a:gd name="connsiteY3" fmla="*/ 360405 h 668294"/>
              <a:gd name="connsiteX4" fmla="*/ 22654 w 1234646"/>
              <a:gd name="connsiteY4" fmla="*/ 391296 h 668294"/>
              <a:gd name="connsiteX5" fmla="*/ 4119 w 1234646"/>
              <a:gd name="connsiteY5" fmla="*/ 514864 h 668294"/>
              <a:gd name="connsiteX6" fmla="*/ 47367 w 1234646"/>
              <a:gd name="connsiteY6" fmla="*/ 607540 h 668294"/>
              <a:gd name="connsiteX7" fmla="*/ 90616 w 1234646"/>
              <a:gd name="connsiteY7" fmla="*/ 644610 h 668294"/>
              <a:gd name="connsiteX8" fmla="*/ 189470 w 1234646"/>
              <a:gd name="connsiteY8" fmla="*/ 656967 h 668294"/>
              <a:gd name="connsiteX9" fmla="*/ 374821 w 1234646"/>
              <a:gd name="connsiteY9" fmla="*/ 656967 h 668294"/>
              <a:gd name="connsiteX10" fmla="*/ 566351 w 1234646"/>
              <a:gd name="connsiteY10" fmla="*/ 589005 h 668294"/>
              <a:gd name="connsiteX11" fmla="*/ 757881 w 1234646"/>
              <a:gd name="connsiteY11" fmla="*/ 527221 h 668294"/>
              <a:gd name="connsiteX12" fmla="*/ 980303 w 1234646"/>
              <a:gd name="connsiteY12" fmla="*/ 440723 h 668294"/>
              <a:gd name="connsiteX13" fmla="*/ 1085335 w 1234646"/>
              <a:gd name="connsiteY13" fmla="*/ 366583 h 668294"/>
              <a:gd name="connsiteX14" fmla="*/ 1196546 w 1234646"/>
              <a:gd name="connsiteY14" fmla="*/ 292442 h 668294"/>
              <a:gd name="connsiteX15" fmla="*/ 1233616 w 1234646"/>
              <a:gd name="connsiteY15" fmla="*/ 193588 h 668294"/>
              <a:gd name="connsiteX16" fmla="*/ 1202724 w 1234646"/>
              <a:gd name="connsiteY16" fmla="*/ 94734 h 668294"/>
              <a:gd name="connsiteX17" fmla="*/ 1128584 w 1234646"/>
              <a:gd name="connsiteY17" fmla="*/ 26772 h 668294"/>
              <a:gd name="connsiteX18" fmla="*/ 998838 w 1234646"/>
              <a:gd name="connsiteY18" fmla="*/ 2059 h 668294"/>
              <a:gd name="connsiteX19" fmla="*/ 850557 w 1234646"/>
              <a:gd name="connsiteY19" fmla="*/ 39129 h 668294"/>
              <a:gd name="connsiteX20" fmla="*/ 739346 w 1234646"/>
              <a:gd name="connsiteY20" fmla="*/ 125626 h 668294"/>
              <a:gd name="connsiteX21" fmla="*/ 640492 w 1234646"/>
              <a:gd name="connsiteY21" fmla="*/ 168875 h 668294"/>
              <a:gd name="connsiteX22" fmla="*/ 560173 w 1234646"/>
              <a:gd name="connsiteY22" fmla="*/ 187410 h 6682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1234646" h="668294">
                <a:moveTo>
                  <a:pt x="560173" y="187410"/>
                </a:moveTo>
                <a:cubicBezTo>
                  <a:pt x="527222" y="201826"/>
                  <a:pt x="481914" y="238896"/>
                  <a:pt x="442784" y="255372"/>
                </a:cubicBezTo>
                <a:cubicBezTo>
                  <a:pt x="403654" y="271848"/>
                  <a:pt x="385118" y="268759"/>
                  <a:pt x="325394" y="286264"/>
                </a:cubicBezTo>
                <a:cubicBezTo>
                  <a:pt x="265670" y="303769"/>
                  <a:pt x="134895" y="342900"/>
                  <a:pt x="84438" y="360405"/>
                </a:cubicBezTo>
                <a:cubicBezTo>
                  <a:pt x="33981" y="377910"/>
                  <a:pt x="36040" y="365553"/>
                  <a:pt x="22654" y="391296"/>
                </a:cubicBezTo>
                <a:cubicBezTo>
                  <a:pt x="9268" y="417039"/>
                  <a:pt x="0" y="478823"/>
                  <a:pt x="4119" y="514864"/>
                </a:cubicBezTo>
                <a:cubicBezTo>
                  <a:pt x="8238" y="550905"/>
                  <a:pt x="32951" y="585916"/>
                  <a:pt x="47367" y="607540"/>
                </a:cubicBezTo>
                <a:cubicBezTo>
                  <a:pt x="61783" y="629164"/>
                  <a:pt x="66932" y="636372"/>
                  <a:pt x="90616" y="644610"/>
                </a:cubicBezTo>
                <a:cubicBezTo>
                  <a:pt x="114300" y="652848"/>
                  <a:pt x="142103" y="654908"/>
                  <a:pt x="189470" y="656967"/>
                </a:cubicBezTo>
                <a:cubicBezTo>
                  <a:pt x="236837" y="659026"/>
                  <a:pt x="312008" y="668294"/>
                  <a:pt x="374821" y="656967"/>
                </a:cubicBezTo>
                <a:cubicBezTo>
                  <a:pt x="437634" y="645640"/>
                  <a:pt x="502508" y="610629"/>
                  <a:pt x="566351" y="589005"/>
                </a:cubicBezTo>
                <a:cubicBezTo>
                  <a:pt x="630194" y="567381"/>
                  <a:pt x="688889" y="551935"/>
                  <a:pt x="757881" y="527221"/>
                </a:cubicBezTo>
                <a:cubicBezTo>
                  <a:pt x="826873" y="502507"/>
                  <a:pt x="925727" y="467496"/>
                  <a:pt x="980303" y="440723"/>
                </a:cubicBezTo>
                <a:cubicBezTo>
                  <a:pt x="1034879" y="413950"/>
                  <a:pt x="1049295" y="391296"/>
                  <a:pt x="1085335" y="366583"/>
                </a:cubicBezTo>
                <a:cubicBezTo>
                  <a:pt x="1121375" y="341870"/>
                  <a:pt x="1171833" y="321274"/>
                  <a:pt x="1196546" y="292442"/>
                </a:cubicBezTo>
                <a:cubicBezTo>
                  <a:pt x="1221259" y="263610"/>
                  <a:pt x="1232586" y="226539"/>
                  <a:pt x="1233616" y="193588"/>
                </a:cubicBezTo>
                <a:cubicBezTo>
                  <a:pt x="1234646" y="160637"/>
                  <a:pt x="1220229" y="122537"/>
                  <a:pt x="1202724" y="94734"/>
                </a:cubicBezTo>
                <a:cubicBezTo>
                  <a:pt x="1185219" y="66931"/>
                  <a:pt x="1162565" y="42218"/>
                  <a:pt x="1128584" y="26772"/>
                </a:cubicBezTo>
                <a:cubicBezTo>
                  <a:pt x="1094603" y="11326"/>
                  <a:pt x="1045176" y="0"/>
                  <a:pt x="998838" y="2059"/>
                </a:cubicBezTo>
                <a:cubicBezTo>
                  <a:pt x="952500" y="4118"/>
                  <a:pt x="893806" y="18535"/>
                  <a:pt x="850557" y="39129"/>
                </a:cubicBezTo>
                <a:cubicBezTo>
                  <a:pt x="807308" y="59724"/>
                  <a:pt x="774357" y="104002"/>
                  <a:pt x="739346" y="125626"/>
                </a:cubicBezTo>
                <a:cubicBezTo>
                  <a:pt x="704335" y="147250"/>
                  <a:pt x="667265" y="155489"/>
                  <a:pt x="640492" y="168875"/>
                </a:cubicBezTo>
                <a:cubicBezTo>
                  <a:pt x="613719" y="182261"/>
                  <a:pt x="593124" y="172994"/>
                  <a:pt x="560173" y="187410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Полилиния 22">
            <a:hlinkClick r:id="rId7" action="ppaction://hlinksldjump"/>
          </p:cNvPr>
          <p:cNvSpPr/>
          <p:nvPr/>
        </p:nvSpPr>
        <p:spPr>
          <a:xfrm>
            <a:off x="6048164" y="3435846"/>
            <a:ext cx="1166683" cy="637402"/>
          </a:xfrm>
          <a:custGeom>
            <a:avLst/>
            <a:gdLst>
              <a:gd name="connsiteX0" fmla="*/ 80318 w 1166683"/>
              <a:gd name="connsiteY0" fmla="*/ 377911 h 637402"/>
              <a:gd name="connsiteX1" fmla="*/ 166816 w 1166683"/>
              <a:gd name="connsiteY1" fmla="*/ 427338 h 637402"/>
              <a:gd name="connsiteX2" fmla="*/ 105032 w 1166683"/>
              <a:gd name="connsiteY2" fmla="*/ 532370 h 637402"/>
              <a:gd name="connsiteX3" fmla="*/ 142102 w 1166683"/>
              <a:gd name="connsiteY3" fmla="*/ 575619 h 637402"/>
              <a:gd name="connsiteX4" fmla="*/ 259491 w 1166683"/>
              <a:gd name="connsiteY4" fmla="*/ 581797 h 637402"/>
              <a:gd name="connsiteX5" fmla="*/ 407772 w 1166683"/>
              <a:gd name="connsiteY5" fmla="*/ 569440 h 637402"/>
              <a:gd name="connsiteX6" fmla="*/ 518983 w 1166683"/>
              <a:gd name="connsiteY6" fmla="*/ 526192 h 637402"/>
              <a:gd name="connsiteX7" fmla="*/ 642551 w 1166683"/>
              <a:gd name="connsiteY7" fmla="*/ 513835 h 637402"/>
              <a:gd name="connsiteX8" fmla="*/ 803189 w 1166683"/>
              <a:gd name="connsiteY8" fmla="*/ 470586 h 637402"/>
              <a:gd name="connsiteX9" fmla="*/ 889686 w 1166683"/>
              <a:gd name="connsiteY9" fmla="*/ 439694 h 637402"/>
              <a:gd name="connsiteX10" fmla="*/ 951470 w 1166683"/>
              <a:gd name="connsiteY10" fmla="*/ 396446 h 637402"/>
              <a:gd name="connsiteX11" fmla="*/ 1050324 w 1166683"/>
              <a:gd name="connsiteY11" fmla="*/ 309949 h 637402"/>
              <a:gd name="connsiteX12" fmla="*/ 1068859 w 1166683"/>
              <a:gd name="connsiteY12" fmla="*/ 248165 h 637402"/>
              <a:gd name="connsiteX13" fmla="*/ 1093572 w 1166683"/>
              <a:gd name="connsiteY13" fmla="*/ 186381 h 637402"/>
              <a:gd name="connsiteX14" fmla="*/ 1075037 w 1166683"/>
              <a:gd name="connsiteY14" fmla="*/ 62813 h 637402"/>
              <a:gd name="connsiteX15" fmla="*/ 976183 w 1166683"/>
              <a:gd name="connsiteY15" fmla="*/ 68992 h 637402"/>
              <a:gd name="connsiteX16" fmla="*/ 889686 w 1166683"/>
              <a:gd name="connsiteY16" fmla="*/ 118419 h 637402"/>
              <a:gd name="connsiteX17" fmla="*/ 766118 w 1166683"/>
              <a:gd name="connsiteY17" fmla="*/ 155489 h 637402"/>
              <a:gd name="connsiteX18" fmla="*/ 562232 w 1166683"/>
              <a:gd name="connsiteY18" fmla="*/ 204916 h 637402"/>
              <a:gd name="connsiteX19" fmla="*/ 290383 w 1166683"/>
              <a:gd name="connsiteY19" fmla="*/ 279057 h 637402"/>
              <a:gd name="connsiteX20" fmla="*/ 216243 w 1166683"/>
              <a:gd name="connsiteY20" fmla="*/ 303770 h 637402"/>
              <a:gd name="connsiteX21" fmla="*/ 148281 w 1166683"/>
              <a:gd name="connsiteY21" fmla="*/ 371732 h 637402"/>
              <a:gd name="connsiteX22" fmla="*/ 129745 w 1166683"/>
              <a:gd name="connsiteY22" fmla="*/ 408803 h 637402"/>
              <a:gd name="connsiteX23" fmla="*/ 117389 w 1166683"/>
              <a:gd name="connsiteY23" fmla="*/ 458230 h 637402"/>
              <a:gd name="connsiteX24" fmla="*/ 160637 w 1166683"/>
              <a:gd name="connsiteY24" fmla="*/ 489121 h 637402"/>
              <a:gd name="connsiteX25" fmla="*/ 24713 w 1166683"/>
              <a:gd name="connsiteY25" fmla="*/ 495300 h 637402"/>
              <a:gd name="connsiteX26" fmla="*/ 12356 w 1166683"/>
              <a:gd name="connsiteY26" fmla="*/ 581797 h 637402"/>
              <a:gd name="connsiteX27" fmla="*/ 61783 w 1166683"/>
              <a:gd name="connsiteY27" fmla="*/ 618867 h 637402"/>
              <a:gd name="connsiteX28" fmla="*/ 166816 w 1166683"/>
              <a:gd name="connsiteY28" fmla="*/ 631224 h 637402"/>
              <a:gd name="connsiteX29" fmla="*/ 327454 w 1166683"/>
              <a:gd name="connsiteY29" fmla="*/ 631224 h 637402"/>
              <a:gd name="connsiteX30" fmla="*/ 593124 w 1166683"/>
              <a:gd name="connsiteY30" fmla="*/ 594154 h 637402"/>
              <a:gd name="connsiteX31" fmla="*/ 790832 w 1166683"/>
              <a:gd name="connsiteY31" fmla="*/ 526192 h 637402"/>
              <a:gd name="connsiteX32" fmla="*/ 963827 w 1166683"/>
              <a:gd name="connsiteY32" fmla="*/ 427338 h 637402"/>
              <a:gd name="connsiteX33" fmla="*/ 1031789 w 1166683"/>
              <a:gd name="connsiteY33" fmla="*/ 390267 h 637402"/>
              <a:gd name="connsiteX34" fmla="*/ 1087394 w 1166683"/>
              <a:gd name="connsiteY34" fmla="*/ 359376 h 637402"/>
              <a:gd name="connsiteX35" fmla="*/ 1155356 w 1166683"/>
              <a:gd name="connsiteY35" fmla="*/ 229630 h 637402"/>
              <a:gd name="connsiteX36" fmla="*/ 1155356 w 1166683"/>
              <a:gd name="connsiteY36" fmla="*/ 130776 h 637402"/>
              <a:gd name="connsiteX37" fmla="*/ 1118286 w 1166683"/>
              <a:gd name="connsiteY37" fmla="*/ 25743 h 637402"/>
              <a:gd name="connsiteX38" fmla="*/ 1007075 w 1166683"/>
              <a:gd name="connsiteY38" fmla="*/ 7208 h 637402"/>
              <a:gd name="connsiteX39" fmla="*/ 827902 w 1166683"/>
              <a:gd name="connsiteY39" fmla="*/ 68992 h 637402"/>
              <a:gd name="connsiteX40" fmla="*/ 735227 w 1166683"/>
              <a:gd name="connsiteY40" fmla="*/ 112240 h 637402"/>
              <a:gd name="connsiteX41" fmla="*/ 586945 w 1166683"/>
              <a:gd name="connsiteY41" fmla="*/ 186381 h 637402"/>
              <a:gd name="connsiteX42" fmla="*/ 457199 w 1166683"/>
              <a:gd name="connsiteY42" fmla="*/ 198738 h 637402"/>
              <a:gd name="connsiteX43" fmla="*/ 315097 w 1166683"/>
              <a:gd name="connsiteY43" fmla="*/ 241986 h 637402"/>
              <a:gd name="connsiteX44" fmla="*/ 154459 w 1166683"/>
              <a:gd name="connsiteY44" fmla="*/ 309949 h 637402"/>
              <a:gd name="connsiteX45" fmla="*/ 80318 w 1166683"/>
              <a:gd name="connsiteY45" fmla="*/ 377911 h 6374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1166683" h="637402">
                <a:moveTo>
                  <a:pt x="80318" y="377911"/>
                </a:moveTo>
                <a:cubicBezTo>
                  <a:pt x="82378" y="397476"/>
                  <a:pt x="162697" y="401595"/>
                  <a:pt x="166816" y="427338"/>
                </a:cubicBezTo>
                <a:cubicBezTo>
                  <a:pt x="170935" y="453081"/>
                  <a:pt x="109151" y="507657"/>
                  <a:pt x="105032" y="532370"/>
                </a:cubicBezTo>
                <a:cubicBezTo>
                  <a:pt x="100913" y="557083"/>
                  <a:pt x="116359" y="567381"/>
                  <a:pt x="142102" y="575619"/>
                </a:cubicBezTo>
                <a:cubicBezTo>
                  <a:pt x="167845" y="583857"/>
                  <a:pt x="215213" y="582827"/>
                  <a:pt x="259491" y="581797"/>
                </a:cubicBezTo>
                <a:cubicBezTo>
                  <a:pt x="303769" y="580767"/>
                  <a:pt x="364523" y="578707"/>
                  <a:pt x="407772" y="569440"/>
                </a:cubicBezTo>
                <a:cubicBezTo>
                  <a:pt x="451021" y="560173"/>
                  <a:pt x="479853" y="535460"/>
                  <a:pt x="518983" y="526192"/>
                </a:cubicBezTo>
                <a:cubicBezTo>
                  <a:pt x="558113" y="516924"/>
                  <a:pt x="595183" y="523103"/>
                  <a:pt x="642551" y="513835"/>
                </a:cubicBezTo>
                <a:cubicBezTo>
                  <a:pt x="689919" y="504567"/>
                  <a:pt x="762000" y="482943"/>
                  <a:pt x="803189" y="470586"/>
                </a:cubicBezTo>
                <a:cubicBezTo>
                  <a:pt x="844378" y="458229"/>
                  <a:pt x="864973" y="452051"/>
                  <a:pt x="889686" y="439694"/>
                </a:cubicBezTo>
                <a:cubicBezTo>
                  <a:pt x="914399" y="427337"/>
                  <a:pt x="924697" y="418070"/>
                  <a:pt x="951470" y="396446"/>
                </a:cubicBezTo>
                <a:cubicBezTo>
                  <a:pt x="978243" y="374822"/>
                  <a:pt x="1030759" y="334663"/>
                  <a:pt x="1050324" y="309949"/>
                </a:cubicBezTo>
                <a:cubicBezTo>
                  <a:pt x="1069889" y="285235"/>
                  <a:pt x="1061651" y="268760"/>
                  <a:pt x="1068859" y="248165"/>
                </a:cubicBezTo>
                <a:cubicBezTo>
                  <a:pt x="1076067" y="227570"/>
                  <a:pt x="1092542" y="217273"/>
                  <a:pt x="1093572" y="186381"/>
                </a:cubicBezTo>
                <a:cubicBezTo>
                  <a:pt x="1094602" y="155489"/>
                  <a:pt x="1094602" y="82378"/>
                  <a:pt x="1075037" y="62813"/>
                </a:cubicBezTo>
                <a:cubicBezTo>
                  <a:pt x="1055472" y="43248"/>
                  <a:pt x="1007075" y="59724"/>
                  <a:pt x="976183" y="68992"/>
                </a:cubicBezTo>
                <a:cubicBezTo>
                  <a:pt x="945291" y="78260"/>
                  <a:pt x="924697" y="104003"/>
                  <a:pt x="889686" y="118419"/>
                </a:cubicBezTo>
                <a:cubicBezTo>
                  <a:pt x="854675" y="132835"/>
                  <a:pt x="820694" y="141073"/>
                  <a:pt x="766118" y="155489"/>
                </a:cubicBezTo>
                <a:cubicBezTo>
                  <a:pt x="711542" y="169905"/>
                  <a:pt x="641521" y="184321"/>
                  <a:pt x="562232" y="204916"/>
                </a:cubicBezTo>
                <a:cubicBezTo>
                  <a:pt x="482943" y="225511"/>
                  <a:pt x="348048" y="262581"/>
                  <a:pt x="290383" y="279057"/>
                </a:cubicBezTo>
                <a:cubicBezTo>
                  <a:pt x="232718" y="295533"/>
                  <a:pt x="239927" y="288324"/>
                  <a:pt x="216243" y="303770"/>
                </a:cubicBezTo>
                <a:cubicBezTo>
                  <a:pt x="192559" y="319216"/>
                  <a:pt x="162697" y="354227"/>
                  <a:pt x="148281" y="371732"/>
                </a:cubicBezTo>
                <a:cubicBezTo>
                  <a:pt x="133865" y="389238"/>
                  <a:pt x="134894" y="394387"/>
                  <a:pt x="129745" y="408803"/>
                </a:cubicBezTo>
                <a:cubicBezTo>
                  <a:pt x="124596" y="423219"/>
                  <a:pt x="112240" y="444844"/>
                  <a:pt x="117389" y="458230"/>
                </a:cubicBezTo>
                <a:cubicBezTo>
                  <a:pt x="122538" y="471616"/>
                  <a:pt x="176083" y="482943"/>
                  <a:pt x="160637" y="489121"/>
                </a:cubicBezTo>
                <a:cubicBezTo>
                  <a:pt x="145191" y="495299"/>
                  <a:pt x="49426" y="479854"/>
                  <a:pt x="24713" y="495300"/>
                </a:cubicBezTo>
                <a:cubicBezTo>
                  <a:pt x="0" y="510746"/>
                  <a:pt x="6178" y="561203"/>
                  <a:pt x="12356" y="581797"/>
                </a:cubicBezTo>
                <a:cubicBezTo>
                  <a:pt x="18534" y="602391"/>
                  <a:pt x="36040" y="610629"/>
                  <a:pt x="61783" y="618867"/>
                </a:cubicBezTo>
                <a:cubicBezTo>
                  <a:pt x="87526" y="627105"/>
                  <a:pt x="122538" y="629165"/>
                  <a:pt x="166816" y="631224"/>
                </a:cubicBezTo>
                <a:cubicBezTo>
                  <a:pt x="211094" y="633283"/>
                  <a:pt x="256403" y="637402"/>
                  <a:pt x="327454" y="631224"/>
                </a:cubicBezTo>
                <a:cubicBezTo>
                  <a:pt x="398505" y="625046"/>
                  <a:pt x="515894" y="611659"/>
                  <a:pt x="593124" y="594154"/>
                </a:cubicBezTo>
                <a:cubicBezTo>
                  <a:pt x="670354" y="576649"/>
                  <a:pt x="729048" y="553995"/>
                  <a:pt x="790832" y="526192"/>
                </a:cubicBezTo>
                <a:cubicBezTo>
                  <a:pt x="852616" y="498389"/>
                  <a:pt x="923668" y="449992"/>
                  <a:pt x="963827" y="427338"/>
                </a:cubicBezTo>
                <a:cubicBezTo>
                  <a:pt x="1003986" y="404684"/>
                  <a:pt x="1031789" y="390267"/>
                  <a:pt x="1031789" y="390267"/>
                </a:cubicBezTo>
                <a:cubicBezTo>
                  <a:pt x="1052383" y="378940"/>
                  <a:pt x="1066800" y="386149"/>
                  <a:pt x="1087394" y="359376"/>
                </a:cubicBezTo>
                <a:cubicBezTo>
                  <a:pt x="1107989" y="332603"/>
                  <a:pt x="1144029" y="267730"/>
                  <a:pt x="1155356" y="229630"/>
                </a:cubicBezTo>
                <a:cubicBezTo>
                  <a:pt x="1166683" y="191530"/>
                  <a:pt x="1161534" y="164757"/>
                  <a:pt x="1155356" y="130776"/>
                </a:cubicBezTo>
                <a:cubicBezTo>
                  <a:pt x="1149178" y="96795"/>
                  <a:pt x="1142999" y="46338"/>
                  <a:pt x="1118286" y="25743"/>
                </a:cubicBezTo>
                <a:cubicBezTo>
                  <a:pt x="1093573" y="5148"/>
                  <a:pt x="1055472" y="0"/>
                  <a:pt x="1007075" y="7208"/>
                </a:cubicBezTo>
                <a:cubicBezTo>
                  <a:pt x="958678" y="14416"/>
                  <a:pt x="873210" y="51487"/>
                  <a:pt x="827902" y="68992"/>
                </a:cubicBezTo>
                <a:cubicBezTo>
                  <a:pt x="782594" y="86497"/>
                  <a:pt x="775386" y="92675"/>
                  <a:pt x="735227" y="112240"/>
                </a:cubicBezTo>
                <a:cubicBezTo>
                  <a:pt x="695068" y="131805"/>
                  <a:pt x="633283" y="171965"/>
                  <a:pt x="586945" y="186381"/>
                </a:cubicBezTo>
                <a:cubicBezTo>
                  <a:pt x="540607" y="200797"/>
                  <a:pt x="502507" y="189471"/>
                  <a:pt x="457199" y="198738"/>
                </a:cubicBezTo>
                <a:cubicBezTo>
                  <a:pt x="411891" y="208006"/>
                  <a:pt x="365554" y="223451"/>
                  <a:pt x="315097" y="241986"/>
                </a:cubicBezTo>
                <a:cubicBezTo>
                  <a:pt x="264640" y="260521"/>
                  <a:pt x="191529" y="291414"/>
                  <a:pt x="154459" y="309949"/>
                </a:cubicBezTo>
                <a:cubicBezTo>
                  <a:pt x="117389" y="328484"/>
                  <a:pt x="78258" y="358346"/>
                  <a:pt x="80318" y="377911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Прямоугольник 23">
            <a:hlinkClick r:id="rId8" action="ppaction://hlinksldjump" tooltip="Устройство микроскопа и правила работы с ним"/>
          </p:cNvPr>
          <p:cNvSpPr/>
          <p:nvPr/>
        </p:nvSpPr>
        <p:spPr>
          <a:xfrm>
            <a:off x="0" y="519522"/>
            <a:ext cx="1763688" cy="504056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  <a:effectLst>
            <a:outerShdw blurRad="127000" dist="38100" dir="5400000" sx="103000" sy="103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/>
                </a:solidFill>
                <a:hlinkClick r:id="rId8" action="ppaction://hlinksldjump"/>
              </a:rPr>
              <a:t>Начало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27" name="Полилиния 26">
            <a:hlinkClick r:id="rId7" action="ppaction://hlinksldjump"/>
          </p:cNvPr>
          <p:cNvSpPr/>
          <p:nvPr/>
        </p:nvSpPr>
        <p:spPr>
          <a:xfrm>
            <a:off x="3754438" y="2952750"/>
            <a:ext cx="1503362" cy="987425"/>
          </a:xfrm>
          <a:custGeom>
            <a:avLst/>
            <a:gdLst>
              <a:gd name="connsiteX0" fmla="*/ 350837 w 1503362"/>
              <a:gd name="connsiteY0" fmla="*/ 19050 h 987425"/>
              <a:gd name="connsiteX1" fmla="*/ 55562 w 1503362"/>
              <a:gd name="connsiteY1" fmla="*/ 114300 h 987425"/>
              <a:gd name="connsiteX2" fmla="*/ 17462 w 1503362"/>
              <a:gd name="connsiteY2" fmla="*/ 228600 h 987425"/>
              <a:gd name="connsiteX3" fmla="*/ 17462 w 1503362"/>
              <a:gd name="connsiteY3" fmla="*/ 304800 h 987425"/>
              <a:gd name="connsiteX4" fmla="*/ 112712 w 1503362"/>
              <a:gd name="connsiteY4" fmla="*/ 419100 h 987425"/>
              <a:gd name="connsiteX5" fmla="*/ 198437 w 1503362"/>
              <a:gd name="connsiteY5" fmla="*/ 561975 h 987425"/>
              <a:gd name="connsiteX6" fmla="*/ 427037 w 1503362"/>
              <a:gd name="connsiteY6" fmla="*/ 695325 h 987425"/>
              <a:gd name="connsiteX7" fmla="*/ 712787 w 1503362"/>
              <a:gd name="connsiteY7" fmla="*/ 809625 h 987425"/>
              <a:gd name="connsiteX8" fmla="*/ 1046162 w 1503362"/>
              <a:gd name="connsiteY8" fmla="*/ 952500 h 987425"/>
              <a:gd name="connsiteX9" fmla="*/ 1312862 w 1503362"/>
              <a:gd name="connsiteY9" fmla="*/ 962025 h 987425"/>
              <a:gd name="connsiteX10" fmla="*/ 1484312 w 1503362"/>
              <a:gd name="connsiteY10" fmla="*/ 800100 h 987425"/>
              <a:gd name="connsiteX11" fmla="*/ 1427162 w 1503362"/>
              <a:gd name="connsiteY11" fmla="*/ 581025 h 987425"/>
              <a:gd name="connsiteX12" fmla="*/ 1341437 w 1503362"/>
              <a:gd name="connsiteY12" fmla="*/ 533400 h 987425"/>
              <a:gd name="connsiteX13" fmla="*/ 1141412 w 1503362"/>
              <a:gd name="connsiteY13" fmla="*/ 447675 h 987425"/>
              <a:gd name="connsiteX14" fmla="*/ 1027112 w 1503362"/>
              <a:gd name="connsiteY14" fmla="*/ 390525 h 987425"/>
              <a:gd name="connsiteX15" fmla="*/ 846137 w 1503362"/>
              <a:gd name="connsiteY15" fmla="*/ 295275 h 987425"/>
              <a:gd name="connsiteX16" fmla="*/ 703262 w 1503362"/>
              <a:gd name="connsiteY16" fmla="*/ 152400 h 987425"/>
              <a:gd name="connsiteX17" fmla="*/ 608012 w 1503362"/>
              <a:gd name="connsiteY17" fmla="*/ 57150 h 987425"/>
              <a:gd name="connsiteX18" fmla="*/ 474662 w 1503362"/>
              <a:gd name="connsiteY18" fmla="*/ 47625 h 987425"/>
              <a:gd name="connsiteX19" fmla="*/ 379412 w 1503362"/>
              <a:gd name="connsiteY19" fmla="*/ 66675 h 987425"/>
              <a:gd name="connsiteX20" fmla="*/ 246062 w 1503362"/>
              <a:gd name="connsiteY20" fmla="*/ 95250 h 987425"/>
              <a:gd name="connsiteX21" fmla="*/ 131762 w 1503362"/>
              <a:gd name="connsiteY21" fmla="*/ 161925 h 987425"/>
              <a:gd name="connsiteX22" fmla="*/ 93662 w 1503362"/>
              <a:gd name="connsiteY22" fmla="*/ 266700 h 987425"/>
              <a:gd name="connsiteX23" fmla="*/ 150812 w 1503362"/>
              <a:gd name="connsiteY23" fmla="*/ 361950 h 987425"/>
              <a:gd name="connsiteX24" fmla="*/ 284162 w 1503362"/>
              <a:gd name="connsiteY24" fmla="*/ 542925 h 987425"/>
              <a:gd name="connsiteX25" fmla="*/ 512762 w 1503362"/>
              <a:gd name="connsiteY25" fmla="*/ 666750 h 987425"/>
              <a:gd name="connsiteX26" fmla="*/ 731837 w 1503362"/>
              <a:gd name="connsiteY26" fmla="*/ 742950 h 987425"/>
              <a:gd name="connsiteX27" fmla="*/ 855662 w 1503362"/>
              <a:gd name="connsiteY27" fmla="*/ 809625 h 987425"/>
              <a:gd name="connsiteX28" fmla="*/ 1027112 w 1503362"/>
              <a:gd name="connsiteY28" fmla="*/ 866775 h 987425"/>
              <a:gd name="connsiteX29" fmla="*/ 1255712 w 1503362"/>
              <a:gd name="connsiteY29" fmla="*/ 885825 h 987425"/>
              <a:gd name="connsiteX30" fmla="*/ 1379537 w 1503362"/>
              <a:gd name="connsiteY30" fmla="*/ 838200 h 987425"/>
              <a:gd name="connsiteX31" fmla="*/ 1455737 w 1503362"/>
              <a:gd name="connsiteY31" fmla="*/ 733425 h 987425"/>
              <a:gd name="connsiteX32" fmla="*/ 1427162 w 1503362"/>
              <a:gd name="connsiteY32" fmla="*/ 657225 h 987425"/>
              <a:gd name="connsiteX33" fmla="*/ 1312862 w 1503362"/>
              <a:gd name="connsiteY33" fmla="*/ 581025 h 987425"/>
              <a:gd name="connsiteX34" fmla="*/ 1141412 w 1503362"/>
              <a:gd name="connsiteY34" fmla="*/ 504825 h 987425"/>
              <a:gd name="connsiteX35" fmla="*/ 998537 w 1503362"/>
              <a:gd name="connsiteY35" fmla="*/ 419100 h 987425"/>
              <a:gd name="connsiteX36" fmla="*/ 798512 w 1503362"/>
              <a:gd name="connsiteY36" fmla="*/ 333375 h 987425"/>
              <a:gd name="connsiteX37" fmla="*/ 655637 w 1503362"/>
              <a:gd name="connsiteY37" fmla="*/ 190500 h 987425"/>
              <a:gd name="connsiteX38" fmla="*/ 569912 w 1503362"/>
              <a:gd name="connsiteY38" fmla="*/ 85725 h 987425"/>
              <a:gd name="connsiteX39" fmla="*/ 493712 w 1503362"/>
              <a:gd name="connsiteY39" fmla="*/ 95250 h 987425"/>
              <a:gd name="connsiteX40" fmla="*/ 398462 w 1503362"/>
              <a:gd name="connsiteY40" fmla="*/ 114300 h 987425"/>
              <a:gd name="connsiteX41" fmla="*/ 312737 w 1503362"/>
              <a:gd name="connsiteY41" fmla="*/ 133350 h 987425"/>
              <a:gd name="connsiteX42" fmla="*/ 150812 w 1503362"/>
              <a:gd name="connsiteY42" fmla="*/ 200025 h 987425"/>
              <a:gd name="connsiteX43" fmla="*/ 150812 w 1503362"/>
              <a:gd name="connsiteY43" fmla="*/ 295275 h 987425"/>
              <a:gd name="connsiteX44" fmla="*/ 207962 w 1503362"/>
              <a:gd name="connsiteY44" fmla="*/ 381000 h 987425"/>
              <a:gd name="connsiteX45" fmla="*/ 274637 w 1503362"/>
              <a:gd name="connsiteY45" fmla="*/ 457200 h 987425"/>
              <a:gd name="connsiteX46" fmla="*/ 379412 w 1503362"/>
              <a:gd name="connsiteY46" fmla="*/ 514350 h 987425"/>
              <a:gd name="connsiteX47" fmla="*/ 541337 w 1503362"/>
              <a:gd name="connsiteY47" fmla="*/ 619125 h 987425"/>
              <a:gd name="connsiteX48" fmla="*/ 703262 w 1503362"/>
              <a:gd name="connsiteY48" fmla="*/ 676275 h 987425"/>
              <a:gd name="connsiteX49" fmla="*/ 855662 w 1503362"/>
              <a:gd name="connsiteY49" fmla="*/ 752475 h 987425"/>
              <a:gd name="connsiteX50" fmla="*/ 1046162 w 1503362"/>
              <a:gd name="connsiteY50" fmla="*/ 828675 h 987425"/>
              <a:gd name="connsiteX51" fmla="*/ 1208087 w 1503362"/>
              <a:gd name="connsiteY51" fmla="*/ 828675 h 987425"/>
              <a:gd name="connsiteX52" fmla="*/ 1303337 w 1503362"/>
              <a:gd name="connsiteY52" fmla="*/ 857250 h 987425"/>
              <a:gd name="connsiteX53" fmla="*/ 1341437 w 1503362"/>
              <a:gd name="connsiteY53" fmla="*/ 781050 h 987425"/>
              <a:gd name="connsiteX54" fmla="*/ 1360487 w 1503362"/>
              <a:gd name="connsiteY54" fmla="*/ 695325 h 987425"/>
              <a:gd name="connsiteX55" fmla="*/ 1293812 w 1503362"/>
              <a:gd name="connsiteY55" fmla="*/ 628650 h 987425"/>
              <a:gd name="connsiteX56" fmla="*/ 1208087 w 1503362"/>
              <a:gd name="connsiteY56" fmla="*/ 571500 h 987425"/>
              <a:gd name="connsiteX57" fmla="*/ 1093787 w 1503362"/>
              <a:gd name="connsiteY57" fmla="*/ 523875 h 987425"/>
              <a:gd name="connsiteX58" fmla="*/ 960437 w 1503362"/>
              <a:gd name="connsiteY58" fmla="*/ 438150 h 987425"/>
              <a:gd name="connsiteX59" fmla="*/ 798512 w 1503362"/>
              <a:gd name="connsiteY59" fmla="*/ 390525 h 987425"/>
              <a:gd name="connsiteX60" fmla="*/ 703262 w 1503362"/>
              <a:gd name="connsiteY60" fmla="*/ 314325 h 987425"/>
              <a:gd name="connsiteX61" fmla="*/ 627062 w 1503362"/>
              <a:gd name="connsiteY61" fmla="*/ 257175 h 987425"/>
              <a:gd name="connsiteX62" fmla="*/ 550862 w 1503362"/>
              <a:gd name="connsiteY62" fmla="*/ 152400 h 987425"/>
              <a:gd name="connsiteX63" fmla="*/ 455612 w 1503362"/>
              <a:gd name="connsiteY63" fmla="*/ 142875 h 987425"/>
              <a:gd name="connsiteX64" fmla="*/ 322262 w 1503362"/>
              <a:gd name="connsiteY64" fmla="*/ 190500 h 987425"/>
              <a:gd name="connsiteX65" fmla="*/ 236537 w 1503362"/>
              <a:gd name="connsiteY65" fmla="*/ 228600 h 987425"/>
              <a:gd name="connsiteX66" fmla="*/ 236537 w 1503362"/>
              <a:gd name="connsiteY66" fmla="*/ 333375 h 987425"/>
              <a:gd name="connsiteX67" fmla="*/ 312737 w 1503362"/>
              <a:gd name="connsiteY67" fmla="*/ 371475 h 987425"/>
              <a:gd name="connsiteX68" fmla="*/ 379412 w 1503362"/>
              <a:gd name="connsiteY68" fmla="*/ 419100 h 987425"/>
              <a:gd name="connsiteX69" fmla="*/ 446087 w 1503362"/>
              <a:gd name="connsiteY69" fmla="*/ 504825 h 987425"/>
              <a:gd name="connsiteX70" fmla="*/ 579437 w 1503362"/>
              <a:gd name="connsiteY70" fmla="*/ 552450 h 987425"/>
              <a:gd name="connsiteX71" fmla="*/ 722312 w 1503362"/>
              <a:gd name="connsiteY71" fmla="*/ 619125 h 987425"/>
              <a:gd name="connsiteX72" fmla="*/ 865187 w 1503362"/>
              <a:gd name="connsiteY72" fmla="*/ 685800 h 987425"/>
              <a:gd name="connsiteX73" fmla="*/ 998537 w 1503362"/>
              <a:gd name="connsiteY73" fmla="*/ 752475 h 987425"/>
              <a:gd name="connsiteX74" fmla="*/ 1122362 w 1503362"/>
              <a:gd name="connsiteY74" fmla="*/ 790575 h 987425"/>
              <a:gd name="connsiteX75" fmla="*/ 1217612 w 1503362"/>
              <a:gd name="connsiteY75" fmla="*/ 771525 h 987425"/>
              <a:gd name="connsiteX76" fmla="*/ 1274762 w 1503362"/>
              <a:gd name="connsiteY76" fmla="*/ 685800 h 987425"/>
              <a:gd name="connsiteX77" fmla="*/ 1208087 w 1503362"/>
              <a:gd name="connsiteY77" fmla="*/ 628650 h 987425"/>
              <a:gd name="connsiteX78" fmla="*/ 1046162 w 1503362"/>
              <a:gd name="connsiteY78" fmla="*/ 533400 h 987425"/>
              <a:gd name="connsiteX79" fmla="*/ 903287 w 1503362"/>
              <a:gd name="connsiteY79" fmla="*/ 485775 h 987425"/>
              <a:gd name="connsiteX80" fmla="*/ 779462 w 1503362"/>
              <a:gd name="connsiteY80" fmla="*/ 428625 h 987425"/>
              <a:gd name="connsiteX81" fmla="*/ 646112 w 1503362"/>
              <a:gd name="connsiteY81" fmla="*/ 352425 h 987425"/>
              <a:gd name="connsiteX82" fmla="*/ 531812 w 1503362"/>
              <a:gd name="connsiteY82" fmla="*/ 238125 h 987425"/>
              <a:gd name="connsiteX83" fmla="*/ 388937 w 1503362"/>
              <a:gd name="connsiteY83" fmla="*/ 228600 h 987425"/>
              <a:gd name="connsiteX84" fmla="*/ 341312 w 1503362"/>
              <a:gd name="connsiteY84" fmla="*/ 276225 h 987425"/>
              <a:gd name="connsiteX85" fmla="*/ 388937 w 1503362"/>
              <a:gd name="connsiteY85" fmla="*/ 400050 h 987425"/>
              <a:gd name="connsiteX86" fmla="*/ 455612 w 1503362"/>
              <a:gd name="connsiteY86" fmla="*/ 485775 h 987425"/>
              <a:gd name="connsiteX87" fmla="*/ 541337 w 1503362"/>
              <a:gd name="connsiteY87" fmla="*/ 485775 h 987425"/>
              <a:gd name="connsiteX88" fmla="*/ 627062 w 1503362"/>
              <a:gd name="connsiteY88" fmla="*/ 552450 h 987425"/>
              <a:gd name="connsiteX89" fmla="*/ 788987 w 1503362"/>
              <a:gd name="connsiteY89" fmla="*/ 571500 h 987425"/>
              <a:gd name="connsiteX90" fmla="*/ 903287 w 1503362"/>
              <a:gd name="connsiteY90" fmla="*/ 647700 h 987425"/>
              <a:gd name="connsiteX91" fmla="*/ 1027112 w 1503362"/>
              <a:gd name="connsiteY91" fmla="*/ 714375 h 987425"/>
              <a:gd name="connsiteX92" fmla="*/ 1150937 w 1503362"/>
              <a:gd name="connsiteY92" fmla="*/ 714375 h 987425"/>
              <a:gd name="connsiteX93" fmla="*/ 1217612 w 1503362"/>
              <a:gd name="connsiteY93" fmla="*/ 723900 h 987425"/>
              <a:gd name="connsiteX94" fmla="*/ 1074737 w 1503362"/>
              <a:gd name="connsiteY94" fmla="*/ 600075 h 987425"/>
              <a:gd name="connsiteX95" fmla="*/ 941387 w 1503362"/>
              <a:gd name="connsiteY95" fmla="*/ 561975 h 987425"/>
              <a:gd name="connsiteX96" fmla="*/ 865187 w 1503362"/>
              <a:gd name="connsiteY96" fmla="*/ 523875 h 987425"/>
              <a:gd name="connsiteX97" fmla="*/ 760412 w 1503362"/>
              <a:gd name="connsiteY97" fmla="*/ 466725 h 987425"/>
              <a:gd name="connsiteX98" fmla="*/ 627062 w 1503362"/>
              <a:gd name="connsiteY98" fmla="*/ 390525 h 987425"/>
              <a:gd name="connsiteX99" fmla="*/ 493712 w 1503362"/>
              <a:gd name="connsiteY99" fmla="*/ 304800 h 987425"/>
              <a:gd name="connsiteX100" fmla="*/ 493712 w 1503362"/>
              <a:gd name="connsiteY100" fmla="*/ 400050 h 987425"/>
              <a:gd name="connsiteX101" fmla="*/ 579437 w 1503362"/>
              <a:gd name="connsiteY101" fmla="*/ 428625 h 987425"/>
              <a:gd name="connsiteX102" fmla="*/ 627062 w 1503362"/>
              <a:gd name="connsiteY102" fmla="*/ 476250 h 987425"/>
              <a:gd name="connsiteX103" fmla="*/ 703262 w 1503362"/>
              <a:gd name="connsiteY103" fmla="*/ 504825 h 987425"/>
              <a:gd name="connsiteX104" fmla="*/ 779462 w 1503362"/>
              <a:gd name="connsiteY104" fmla="*/ 552450 h 987425"/>
              <a:gd name="connsiteX105" fmla="*/ 865187 w 1503362"/>
              <a:gd name="connsiteY105" fmla="*/ 581025 h 987425"/>
              <a:gd name="connsiteX106" fmla="*/ 950912 w 1503362"/>
              <a:gd name="connsiteY106" fmla="*/ 628650 h 987425"/>
              <a:gd name="connsiteX107" fmla="*/ 1093787 w 1503362"/>
              <a:gd name="connsiteY107" fmla="*/ 657225 h 987425"/>
              <a:gd name="connsiteX108" fmla="*/ 1160462 w 1503362"/>
              <a:gd name="connsiteY108" fmla="*/ 657225 h 987425"/>
              <a:gd name="connsiteX109" fmla="*/ 1255712 w 1503362"/>
              <a:gd name="connsiteY109" fmla="*/ 685800 h 987425"/>
              <a:gd name="connsiteX110" fmla="*/ 1417637 w 1503362"/>
              <a:gd name="connsiteY110" fmla="*/ 714375 h 987425"/>
              <a:gd name="connsiteX111" fmla="*/ 1046162 w 1503362"/>
              <a:gd name="connsiteY111" fmla="*/ 809625 h 987425"/>
              <a:gd name="connsiteX112" fmla="*/ 922337 w 1503362"/>
              <a:gd name="connsiteY112" fmla="*/ 628650 h 987425"/>
              <a:gd name="connsiteX113" fmla="*/ 874712 w 1503362"/>
              <a:gd name="connsiteY113" fmla="*/ 428625 h 987425"/>
              <a:gd name="connsiteX114" fmla="*/ 493712 w 1503362"/>
              <a:gd name="connsiteY114" fmla="*/ 266700 h 987425"/>
              <a:gd name="connsiteX115" fmla="*/ 655637 w 1503362"/>
              <a:gd name="connsiteY115" fmla="*/ 542925 h 987425"/>
              <a:gd name="connsiteX116" fmla="*/ 855662 w 1503362"/>
              <a:gd name="connsiteY116" fmla="*/ 600075 h 987425"/>
              <a:gd name="connsiteX117" fmla="*/ 484187 w 1503362"/>
              <a:gd name="connsiteY117" fmla="*/ 228600 h 987425"/>
              <a:gd name="connsiteX118" fmla="*/ 246062 w 1503362"/>
              <a:gd name="connsiteY118" fmla="*/ 257175 h 987425"/>
              <a:gd name="connsiteX119" fmla="*/ 217487 w 1503362"/>
              <a:gd name="connsiteY119" fmla="*/ 428625 h 987425"/>
              <a:gd name="connsiteX120" fmla="*/ 560387 w 1503362"/>
              <a:gd name="connsiteY120" fmla="*/ 447675 h 987425"/>
              <a:gd name="connsiteX121" fmla="*/ 407987 w 1503362"/>
              <a:gd name="connsiteY121" fmla="*/ 304800 h 987425"/>
              <a:gd name="connsiteX122" fmla="*/ 550862 w 1503362"/>
              <a:gd name="connsiteY122" fmla="*/ 333375 h 987425"/>
              <a:gd name="connsiteX123" fmla="*/ 465137 w 1503362"/>
              <a:gd name="connsiteY123" fmla="*/ 47625 h 987425"/>
              <a:gd name="connsiteX124" fmla="*/ 265112 w 1503362"/>
              <a:gd name="connsiteY124" fmla="*/ 47625 h 987425"/>
              <a:gd name="connsiteX125" fmla="*/ 112712 w 1503362"/>
              <a:gd name="connsiteY125" fmla="*/ 85725 h 987425"/>
              <a:gd name="connsiteX126" fmla="*/ 103187 w 1503362"/>
              <a:gd name="connsiteY126" fmla="*/ 276225 h 987425"/>
              <a:gd name="connsiteX127" fmla="*/ 198437 w 1503362"/>
              <a:gd name="connsiteY127" fmla="*/ 476250 h 987425"/>
              <a:gd name="connsiteX128" fmla="*/ 560387 w 1503362"/>
              <a:gd name="connsiteY128" fmla="*/ 714375 h 987425"/>
              <a:gd name="connsiteX129" fmla="*/ 741362 w 1503362"/>
              <a:gd name="connsiteY129" fmla="*/ 733425 h 987425"/>
              <a:gd name="connsiteX130" fmla="*/ 1027112 w 1503362"/>
              <a:gd name="connsiteY130" fmla="*/ 828675 h 987425"/>
              <a:gd name="connsiteX131" fmla="*/ 1198562 w 1503362"/>
              <a:gd name="connsiteY131" fmla="*/ 885825 h 987425"/>
              <a:gd name="connsiteX132" fmla="*/ 1322387 w 1503362"/>
              <a:gd name="connsiteY132" fmla="*/ 838200 h 987425"/>
              <a:gd name="connsiteX133" fmla="*/ 1322387 w 1503362"/>
              <a:gd name="connsiteY133" fmla="*/ 685800 h 987425"/>
              <a:gd name="connsiteX134" fmla="*/ 1055687 w 1503362"/>
              <a:gd name="connsiteY134" fmla="*/ 609600 h 987425"/>
              <a:gd name="connsiteX135" fmla="*/ 808037 w 1503362"/>
              <a:gd name="connsiteY135" fmla="*/ 733425 h 987425"/>
              <a:gd name="connsiteX136" fmla="*/ 627062 w 1503362"/>
              <a:gd name="connsiteY136" fmla="*/ 771525 h 987425"/>
              <a:gd name="connsiteX137" fmla="*/ 493712 w 1503362"/>
              <a:gd name="connsiteY137" fmla="*/ 685800 h 987425"/>
              <a:gd name="connsiteX138" fmla="*/ 550862 w 1503362"/>
              <a:gd name="connsiteY138" fmla="*/ 495300 h 987425"/>
              <a:gd name="connsiteX139" fmla="*/ 655637 w 1503362"/>
              <a:gd name="connsiteY139" fmla="*/ 409575 h 987425"/>
              <a:gd name="connsiteX140" fmla="*/ 646112 w 1503362"/>
              <a:gd name="connsiteY140" fmla="*/ 209550 h 987425"/>
              <a:gd name="connsiteX141" fmla="*/ 398462 w 1503362"/>
              <a:gd name="connsiteY141" fmla="*/ 200025 h 987425"/>
              <a:gd name="connsiteX142" fmla="*/ 284162 w 1503362"/>
              <a:gd name="connsiteY142" fmla="*/ 371475 h 987425"/>
              <a:gd name="connsiteX143" fmla="*/ 588962 w 1503362"/>
              <a:gd name="connsiteY143" fmla="*/ 523875 h 987425"/>
              <a:gd name="connsiteX144" fmla="*/ 827087 w 1503362"/>
              <a:gd name="connsiteY144" fmla="*/ 428625 h 987425"/>
              <a:gd name="connsiteX145" fmla="*/ 998537 w 1503362"/>
              <a:gd name="connsiteY145" fmla="*/ 523875 h 987425"/>
              <a:gd name="connsiteX146" fmla="*/ 1017587 w 1503362"/>
              <a:gd name="connsiteY146" fmla="*/ 838200 h 987425"/>
              <a:gd name="connsiteX147" fmla="*/ 1265237 w 1503362"/>
              <a:gd name="connsiteY147" fmla="*/ 904875 h 987425"/>
              <a:gd name="connsiteX148" fmla="*/ 1360487 w 1503362"/>
              <a:gd name="connsiteY148" fmla="*/ 752475 h 987425"/>
              <a:gd name="connsiteX149" fmla="*/ 941387 w 1503362"/>
              <a:gd name="connsiteY149" fmla="*/ 523875 h 987425"/>
              <a:gd name="connsiteX150" fmla="*/ 484187 w 1503362"/>
              <a:gd name="connsiteY150" fmla="*/ 419100 h 987425"/>
              <a:gd name="connsiteX151" fmla="*/ 255587 w 1503362"/>
              <a:gd name="connsiteY151" fmla="*/ 419100 h 987425"/>
              <a:gd name="connsiteX152" fmla="*/ 112712 w 1503362"/>
              <a:gd name="connsiteY152" fmla="*/ 276225 h 987425"/>
              <a:gd name="connsiteX153" fmla="*/ 55562 w 1503362"/>
              <a:gd name="connsiteY153" fmla="*/ 142875 h 987425"/>
              <a:gd name="connsiteX154" fmla="*/ 246062 w 1503362"/>
              <a:gd name="connsiteY154" fmla="*/ 95250 h 987425"/>
              <a:gd name="connsiteX155" fmla="*/ 455612 w 1503362"/>
              <a:gd name="connsiteY155" fmla="*/ 66675 h 987425"/>
              <a:gd name="connsiteX156" fmla="*/ 503237 w 1503362"/>
              <a:gd name="connsiteY156" fmla="*/ 304800 h 987425"/>
              <a:gd name="connsiteX157" fmla="*/ 693737 w 1503362"/>
              <a:gd name="connsiteY157" fmla="*/ 409575 h 9874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</a:cxnLst>
            <a:rect l="l" t="t" r="r" b="b"/>
            <a:pathLst>
              <a:path w="1503362" h="987425">
                <a:moveTo>
                  <a:pt x="350837" y="19050"/>
                </a:moveTo>
                <a:cubicBezTo>
                  <a:pt x="230981" y="49212"/>
                  <a:pt x="111125" y="79375"/>
                  <a:pt x="55562" y="114300"/>
                </a:cubicBezTo>
                <a:cubicBezTo>
                  <a:pt x="0" y="149225"/>
                  <a:pt x="23812" y="196850"/>
                  <a:pt x="17462" y="228600"/>
                </a:cubicBezTo>
                <a:cubicBezTo>
                  <a:pt x="11112" y="260350"/>
                  <a:pt x="1587" y="273050"/>
                  <a:pt x="17462" y="304800"/>
                </a:cubicBezTo>
                <a:cubicBezTo>
                  <a:pt x="33337" y="336550"/>
                  <a:pt x="82550" y="376238"/>
                  <a:pt x="112712" y="419100"/>
                </a:cubicBezTo>
                <a:cubicBezTo>
                  <a:pt x="142874" y="461962"/>
                  <a:pt x="146050" y="515938"/>
                  <a:pt x="198437" y="561975"/>
                </a:cubicBezTo>
                <a:cubicBezTo>
                  <a:pt x="250824" y="608012"/>
                  <a:pt x="341312" y="654050"/>
                  <a:pt x="427037" y="695325"/>
                </a:cubicBezTo>
                <a:cubicBezTo>
                  <a:pt x="512762" y="736600"/>
                  <a:pt x="609600" y="766763"/>
                  <a:pt x="712787" y="809625"/>
                </a:cubicBezTo>
                <a:cubicBezTo>
                  <a:pt x="815974" y="852487"/>
                  <a:pt x="946149" y="927100"/>
                  <a:pt x="1046162" y="952500"/>
                </a:cubicBezTo>
                <a:cubicBezTo>
                  <a:pt x="1146175" y="977900"/>
                  <a:pt x="1239837" y="987425"/>
                  <a:pt x="1312862" y="962025"/>
                </a:cubicBezTo>
                <a:cubicBezTo>
                  <a:pt x="1385887" y="936625"/>
                  <a:pt x="1465262" y="863600"/>
                  <a:pt x="1484312" y="800100"/>
                </a:cubicBezTo>
                <a:cubicBezTo>
                  <a:pt x="1503362" y="736600"/>
                  <a:pt x="1450974" y="625475"/>
                  <a:pt x="1427162" y="581025"/>
                </a:cubicBezTo>
                <a:cubicBezTo>
                  <a:pt x="1403350" y="536575"/>
                  <a:pt x="1389062" y="555625"/>
                  <a:pt x="1341437" y="533400"/>
                </a:cubicBezTo>
                <a:cubicBezTo>
                  <a:pt x="1293812" y="511175"/>
                  <a:pt x="1193799" y="471487"/>
                  <a:pt x="1141412" y="447675"/>
                </a:cubicBezTo>
                <a:cubicBezTo>
                  <a:pt x="1089025" y="423863"/>
                  <a:pt x="1076324" y="415925"/>
                  <a:pt x="1027112" y="390525"/>
                </a:cubicBezTo>
                <a:cubicBezTo>
                  <a:pt x="977900" y="365125"/>
                  <a:pt x="900112" y="334963"/>
                  <a:pt x="846137" y="295275"/>
                </a:cubicBezTo>
                <a:cubicBezTo>
                  <a:pt x="792162" y="255588"/>
                  <a:pt x="703262" y="152400"/>
                  <a:pt x="703262" y="152400"/>
                </a:cubicBezTo>
                <a:cubicBezTo>
                  <a:pt x="663575" y="112713"/>
                  <a:pt x="646112" y="74612"/>
                  <a:pt x="608012" y="57150"/>
                </a:cubicBezTo>
                <a:cubicBezTo>
                  <a:pt x="569912" y="39688"/>
                  <a:pt x="512762" y="46037"/>
                  <a:pt x="474662" y="47625"/>
                </a:cubicBezTo>
                <a:cubicBezTo>
                  <a:pt x="436562" y="49213"/>
                  <a:pt x="379412" y="66675"/>
                  <a:pt x="379412" y="66675"/>
                </a:cubicBezTo>
                <a:cubicBezTo>
                  <a:pt x="341312" y="74612"/>
                  <a:pt x="287337" y="79375"/>
                  <a:pt x="246062" y="95250"/>
                </a:cubicBezTo>
                <a:cubicBezTo>
                  <a:pt x="204787" y="111125"/>
                  <a:pt x="157162" y="133350"/>
                  <a:pt x="131762" y="161925"/>
                </a:cubicBezTo>
                <a:cubicBezTo>
                  <a:pt x="106362" y="190500"/>
                  <a:pt x="90487" y="233363"/>
                  <a:pt x="93662" y="266700"/>
                </a:cubicBezTo>
                <a:cubicBezTo>
                  <a:pt x="96837" y="300037"/>
                  <a:pt x="119062" y="315913"/>
                  <a:pt x="150812" y="361950"/>
                </a:cubicBezTo>
                <a:cubicBezTo>
                  <a:pt x="182562" y="407987"/>
                  <a:pt x="223837" y="492125"/>
                  <a:pt x="284162" y="542925"/>
                </a:cubicBezTo>
                <a:cubicBezTo>
                  <a:pt x="344487" y="593725"/>
                  <a:pt x="438150" y="633413"/>
                  <a:pt x="512762" y="666750"/>
                </a:cubicBezTo>
                <a:cubicBezTo>
                  <a:pt x="587375" y="700088"/>
                  <a:pt x="674687" y="719138"/>
                  <a:pt x="731837" y="742950"/>
                </a:cubicBezTo>
                <a:cubicBezTo>
                  <a:pt x="788987" y="766762"/>
                  <a:pt x="806450" y="788988"/>
                  <a:pt x="855662" y="809625"/>
                </a:cubicBezTo>
                <a:cubicBezTo>
                  <a:pt x="904874" y="830262"/>
                  <a:pt x="960437" y="854075"/>
                  <a:pt x="1027112" y="866775"/>
                </a:cubicBezTo>
                <a:cubicBezTo>
                  <a:pt x="1093787" y="879475"/>
                  <a:pt x="1196975" y="890588"/>
                  <a:pt x="1255712" y="885825"/>
                </a:cubicBezTo>
                <a:cubicBezTo>
                  <a:pt x="1314450" y="881063"/>
                  <a:pt x="1346200" y="863600"/>
                  <a:pt x="1379537" y="838200"/>
                </a:cubicBezTo>
                <a:cubicBezTo>
                  <a:pt x="1412874" y="812800"/>
                  <a:pt x="1447799" y="763588"/>
                  <a:pt x="1455737" y="733425"/>
                </a:cubicBezTo>
                <a:cubicBezTo>
                  <a:pt x="1463675" y="703262"/>
                  <a:pt x="1450975" y="682625"/>
                  <a:pt x="1427162" y="657225"/>
                </a:cubicBezTo>
                <a:cubicBezTo>
                  <a:pt x="1403350" y="631825"/>
                  <a:pt x="1360487" y="606425"/>
                  <a:pt x="1312862" y="581025"/>
                </a:cubicBezTo>
                <a:cubicBezTo>
                  <a:pt x="1265237" y="555625"/>
                  <a:pt x="1193800" y="531813"/>
                  <a:pt x="1141412" y="504825"/>
                </a:cubicBezTo>
                <a:cubicBezTo>
                  <a:pt x="1089025" y="477838"/>
                  <a:pt x="1055687" y="447675"/>
                  <a:pt x="998537" y="419100"/>
                </a:cubicBezTo>
                <a:cubicBezTo>
                  <a:pt x="941387" y="390525"/>
                  <a:pt x="855662" y="371475"/>
                  <a:pt x="798512" y="333375"/>
                </a:cubicBezTo>
                <a:cubicBezTo>
                  <a:pt x="741362" y="295275"/>
                  <a:pt x="693737" y="231775"/>
                  <a:pt x="655637" y="190500"/>
                </a:cubicBezTo>
                <a:cubicBezTo>
                  <a:pt x="617537" y="149225"/>
                  <a:pt x="596900" y="101600"/>
                  <a:pt x="569912" y="85725"/>
                </a:cubicBezTo>
                <a:cubicBezTo>
                  <a:pt x="542925" y="69850"/>
                  <a:pt x="522287" y="90488"/>
                  <a:pt x="493712" y="95250"/>
                </a:cubicBezTo>
                <a:cubicBezTo>
                  <a:pt x="465137" y="100012"/>
                  <a:pt x="428624" y="107950"/>
                  <a:pt x="398462" y="114300"/>
                </a:cubicBezTo>
                <a:cubicBezTo>
                  <a:pt x="368300" y="120650"/>
                  <a:pt x="354012" y="119063"/>
                  <a:pt x="312737" y="133350"/>
                </a:cubicBezTo>
                <a:cubicBezTo>
                  <a:pt x="271462" y="147638"/>
                  <a:pt x="177799" y="173038"/>
                  <a:pt x="150812" y="200025"/>
                </a:cubicBezTo>
                <a:cubicBezTo>
                  <a:pt x="123825" y="227012"/>
                  <a:pt x="141287" y="265113"/>
                  <a:pt x="150812" y="295275"/>
                </a:cubicBezTo>
                <a:cubicBezTo>
                  <a:pt x="160337" y="325437"/>
                  <a:pt x="187324" y="354012"/>
                  <a:pt x="207962" y="381000"/>
                </a:cubicBezTo>
                <a:cubicBezTo>
                  <a:pt x="228600" y="407988"/>
                  <a:pt x="246062" y="434975"/>
                  <a:pt x="274637" y="457200"/>
                </a:cubicBezTo>
                <a:cubicBezTo>
                  <a:pt x="303212" y="479425"/>
                  <a:pt x="334962" y="487362"/>
                  <a:pt x="379412" y="514350"/>
                </a:cubicBezTo>
                <a:cubicBezTo>
                  <a:pt x="423862" y="541338"/>
                  <a:pt x="487362" y="592138"/>
                  <a:pt x="541337" y="619125"/>
                </a:cubicBezTo>
                <a:cubicBezTo>
                  <a:pt x="595312" y="646112"/>
                  <a:pt x="650875" y="654050"/>
                  <a:pt x="703262" y="676275"/>
                </a:cubicBezTo>
                <a:cubicBezTo>
                  <a:pt x="755649" y="698500"/>
                  <a:pt x="798512" y="727075"/>
                  <a:pt x="855662" y="752475"/>
                </a:cubicBezTo>
                <a:cubicBezTo>
                  <a:pt x="912812" y="777875"/>
                  <a:pt x="987425" y="815975"/>
                  <a:pt x="1046162" y="828675"/>
                </a:cubicBezTo>
                <a:cubicBezTo>
                  <a:pt x="1104900" y="841375"/>
                  <a:pt x="1165225" y="823913"/>
                  <a:pt x="1208087" y="828675"/>
                </a:cubicBezTo>
                <a:cubicBezTo>
                  <a:pt x="1250950" y="833438"/>
                  <a:pt x="1281112" y="865188"/>
                  <a:pt x="1303337" y="857250"/>
                </a:cubicBezTo>
                <a:cubicBezTo>
                  <a:pt x="1325562" y="849313"/>
                  <a:pt x="1331912" y="808037"/>
                  <a:pt x="1341437" y="781050"/>
                </a:cubicBezTo>
                <a:cubicBezTo>
                  <a:pt x="1350962" y="754063"/>
                  <a:pt x="1368424" y="720725"/>
                  <a:pt x="1360487" y="695325"/>
                </a:cubicBezTo>
                <a:cubicBezTo>
                  <a:pt x="1352550" y="669925"/>
                  <a:pt x="1319212" y="649288"/>
                  <a:pt x="1293812" y="628650"/>
                </a:cubicBezTo>
                <a:cubicBezTo>
                  <a:pt x="1268412" y="608012"/>
                  <a:pt x="1241424" y="588962"/>
                  <a:pt x="1208087" y="571500"/>
                </a:cubicBezTo>
                <a:cubicBezTo>
                  <a:pt x="1174750" y="554038"/>
                  <a:pt x="1135062" y="546100"/>
                  <a:pt x="1093787" y="523875"/>
                </a:cubicBezTo>
                <a:cubicBezTo>
                  <a:pt x="1052512" y="501650"/>
                  <a:pt x="1009649" y="460375"/>
                  <a:pt x="960437" y="438150"/>
                </a:cubicBezTo>
                <a:cubicBezTo>
                  <a:pt x="911225" y="415925"/>
                  <a:pt x="841374" y="411162"/>
                  <a:pt x="798512" y="390525"/>
                </a:cubicBezTo>
                <a:cubicBezTo>
                  <a:pt x="755650" y="369888"/>
                  <a:pt x="731837" y="336550"/>
                  <a:pt x="703262" y="314325"/>
                </a:cubicBezTo>
                <a:cubicBezTo>
                  <a:pt x="674687" y="292100"/>
                  <a:pt x="652462" y="284163"/>
                  <a:pt x="627062" y="257175"/>
                </a:cubicBezTo>
                <a:cubicBezTo>
                  <a:pt x="601662" y="230188"/>
                  <a:pt x="579437" y="171450"/>
                  <a:pt x="550862" y="152400"/>
                </a:cubicBezTo>
                <a:cubicBezTo>
                  <a:pt x="522287" y="133350"/>
                  <a:pt x="493712" y="136525"/>
                  <a:pt x="455612" y="142875"/>
                </a:cubicBezTo>
                <a:cubicBezTo>
                  <a:pt x="417512" y="149225"/>
                  <a:pt x="358774" y="176213"/>
                  <a:pt x="322262" y="190500"/>
                </a:cubicBezTo>
                <a:cubicBezTo>
                  <a:pt x="285750" y="204787"/>
                  <a:pt x="250824" y="204788"/>
                  <a:pt x="236537" y="228600"/>
                </a:cubicBezTo>
                <a:cubicBezTo>
                  <a:pt x="222250" y="252412"/>
                  <a:pt x="223837" y="309563"/>
                  <a:pt x="236537" y="333375"/>
                </a:cubicBezTo>
                <a:cubicBezTo>
                  <a:pt x="249237" y="357188"/>
                  <a:pt x="288925" y="357188"/>
                  <a:pt x="312737" y="371475"/>
                </a:cubicBezTo>
                <a:cubicBezTo>
                  <a:pt x="336549" y="385762"/>
                  <a:pt x="357187" y="396875"/>
                  <a:pt x="379412" y="419100"/>
                </a:cubicBezTo>
                <a:cubicBezTo>
                  <a:pt x="401637" y="441325"/>
                  <a:pt x="412750" y="482600"/>
                  <a:pt x="446087" y="504825"/>
                </a:cubicBezTo>
                <a:cubicBezTo>
                  <a:pt x="479424" y="527050"/>
                  <a:pt x="533400" y="533400"/>
                  <a:pt x="579437" y="552450"/>
                </a:cubicBezTo>
                <a:cubicBezTo>
                  <a:pt x="625474" y="571500"/>
                  <a:pt x="722312" y="619125"/>
                  <a:pt x="722312" y="619125"/>
                </a:cubicBezTo>
                <a:lnTo>
                  <a:pt x="865187" y="685800"/>
                </a:lnTo>
                <a:cubicBezTo>
                  <a:pt x="911224" y="708025"/>
                  <a:pt x="955675" y="735013"/>
                  <a:pt x="998537" y="752475"/>
                </a:cubicBezTo>
                <a:cubicBezTo>
                  <a:pt x="1041399" y="769937"/>
                  <a:pt x="1085850" y="787400"/>
                  <a:pt x="1122362" y="790575"/>
                </a:cubicBezTo>
                <a:cubicBezTo>
                  <a:pt x="1158874" y="793750"/>
                  <a:pt x="1192212" y="788988"/>
                  <a:pt x="1217612" y="771525"/>
                </a:cubicBezTo>
                <a:cubicBezTo>
                  <a:pt x="1243012" y="754062"/>
                  <a:pt x="1276350" y="709613"/>
                  <a:pt x="1274762" y="685800"/>
                </a:cubicBezTo>
                <a:cubicBezTo>
                  <a:pt x="1273174" y="661987"/>
                  <a:pt x="1246187" y="654050"/>
                  <a:pt x="1208087" y="628650"/>
                </a:cubicBezTo>
                <a:cubicBezTo>
                  <a:pt x="1169987" y="603250"/>
                  <a:pt x="1096962" y="557212"/>
                  <a:pt x="1046162" y="533400"/>
                </a:cubicBezTo>
                <a:cubicBezTo>
                  <a:pt x="995362" y="509588"/>
                  <a:pt x="947737" y="503237"/>
                  <a:pt x="903287" y="485775"/>
                </a:cubicBezTo>
                <a:cubicBezTo>
                  <a:pt x="858837" y="468313"/>
                  <a:pt x="822324" y="450850"/>
                  <a:pt x="779462" y="428625"/>
                </a:cubicBezTo>
                <a:cubicBezTo>
                  <a:pt x="736600" y="406400"/>
                  <a:pt x="687387" y="384175"/>
                  <a:pt x="646112" y="352425"/>
                </a:cubicBezTo>
                <a:cubicBezTo>
                  <a:pt x="604837" y="320675"/>
                  <a:pt x="574674" y="258762"/>
                  <a:pt x="531812" y="238125"/>
                </a:cubicBezTo>
                <a:cubicBezTo>
                  <a:pt x="488950" y="217488"/>
                  <a:pt x="420687" y="222250"/>
                  <a:pt x="388937" y="228600"/>
                </a:cubicBezTo>
                <a:cubicBezTo>
                  <a:pt x="357187" y="234950"/>
                  <a:pt x="341312" y="247650"/>
                  <a:pt x="341312" y="276225"/>
                </a:cubicBezTo>
                <a:cubicBezTo>
                  <a:pt x="341312" y="304800"/>
                  <a:pt x="369887" y="365125"/>
                  <a:pt x="388937" y="400050"/>
                </a:cubicBezTo>
                <a:cubicBezTo>
                  <a:pt x="407987" y="434975"/>
                  <a:pt x="430212" y="471488"/>
                  <a:pt x="455612" y="485775"/>
                </a:cubicBezTo>
                <a:cubicBezTo>
                  <a:pt x="481012" y="500062"/>
                  <a:pt x="512762" y="474663"/>
                  <a:pt x="541337" y="485775"/>
                </a:cubicBezTo>
                <a:cubicBezTo>
                  <a:pt x="569912" y="496887"/>
                  <a:pt x="585787" y="538163"/>
                  <a:pt x="627062" y="552450"/>
                </a:cubicBezTo>
                <a:cubicBezTo>
                  <a:pt x="668337" y="566738"/>
                  <a:pt x="742950" y="555625"/>
                  <a:pt x="788987" y="571500"/>
                </a:cubicBezTo>
                <a:cubicBezTo>
                  <a:pt x="835025" y="587375"/>
                  <a:pt x="863600" y="623888"/>
                  <a:pt x="903287" y="647700"/>
                </a:cubicBezTo>
                <a:cubicBezTo>
                  <a:pt x="942975" y="671513"/>
                  <a:pt x="985837" y="703263"/>
                  <a:pt x="1027112" y="714375"/>
                </a:cubicBezTo>
                <a:cubicBezTo>
                  <a:pt x="1068387" y="725487"/>
                  <a:pt x="1119187" y="712787"/>
                  <a:pt x="1150937" y="714375"/>
                </a:cubicBezTo>
                <a:cubicBezTo>
                  <a:pt x="1182687" y="715963"/>
                  <a:pt x="1230312" y="742950"/>
                  <a:pt x="1217612" y="723900"/>
                </a:cubicBezTo>
                <a:cubicBezTo>
                  <a:pt x="1204912" y="704850"/>
                  <a:pt x="1120775" y="627063"/>
                  <a:pt x="1074737" y="600075"/>
                </a:cubicBezTo>
                <a:cubicBezTo>
                  <a:pt x="1028699" y="573087"/>
                  <a:pt x="976312" y="574675"/>
                  <a:pt x="941387" y="561975"/>
                </a:cubicBezTo>
                <a:cubicBezTo>
                  <a:pt x="906462" y="549275"/>
                  <a:pt x="895349" y="539750"/>
                  <a:pt x="865187" y="523875"/>
                </a:cubicBezTo>
                <a:cubicBezTo>
                  <a:pt x="835025" y="508000"/>
                  <a:pt x="800099" y="488950"/>
                  <a:pt x="760412" y="466725"/>
                </a:cubicBezTo>
                <a:cubicBezTo>
                  <a:pt x="720725" y="444500"/>
                  <a:pt x="671512" y="417513"/>
                  <a:pt x="627062" y="390525"/>
                </a:cubicBezTo>
                <a:cubicBezTo>
                  <a:pt x="582612" y="363537"/>
                  <a:pt x="515937" y="303213"/>
                  <a:pt x="493712" y="304800"/>
                </a:cubicBezTo>
                <a:cubicBezTo>
                  <a:pt x="471487" y="306387"/>
                  <a:pt x="479425" y="379413"/>
                  <a:pt x="493712" y="400050"/>
                </a:cubicBezTo>
                <a:cubicBezTo>
                  <a:pt x="507999" y="420687"/>
                  <a:pt x="557212" y="415925"/>
                  <a:pt x="579437" y="428625"/>
                </a:cubicBezTo>
                <a:cubicBezTo>
                  <a:pt x="601662" y="441325"/>
                  <a:pt x="606425" y="463550"/>
                  <a:pt x="627062" y="476250"/>
                </a:cubicBezTo>
                <a:cubicBezTo>
                  <a:pt x="647699" y="488950"/>
                  <a:pt x="677862" y="492125"/>
                  <a:pt x="703262" y="504825"/>
                </a:cubicBezTo>
                <a:cubicBezTo>
                  <a:pt x="728662" y="517525"/>
                  <a:pt x="752475" y="539750"/>
                  <a:pt x="779462" y="552450"/>
                </a:cubicBezTo>
                <a:cubicBezTo>
                  <a:pt x="806449" y="565150"/>
                  <a:pt x="836612" y="568325"/>
                  <a:pt x="865187" y="581025"/>
                </a:cubicBezTo>
                <a:cubicBezTo>
                  <a:pt x="893762" y="593725"/>
                  <a:pt x="912812" y="615950"/>
                  <a:pt x="950912" y="628650"/>
                </a:cubicBezTo>
                <a:cubicBezTo>
                  <a:pt x="989012" y="641350"/>
                  <a:pt x="1058862" y="652463"/>
                  <a:pt x="1093787" y="657225"/>
                </a:cubicBezTo>
                <a:cubicBezTo>
                  <a:pt x="1128712" y="661988"/>
                  <a:pt x="1133475" y="652463"/>
                  <a:pt x="1160462" y="657225"/>
                </a:cubicBezTo>
                <a:cubicBezTo>
                  <a:pt x="1187449" y="661987"/>
                  <a:pt x="1212850" y="676275"/>
                  <a:pt x="1255712" y="685800"/>
                </a:cubicBezTo>
                <a:cubicBezTo>
                  <a:pt x="1298574" y="695325"/>
                  <a:pt x="1452562" y="693737"/>
                  <a:pt x="1417637" y="714375"/>
                </a:cubicBezTo>
                <a:cubicBezTo>
                  <a:pt x="1382712" y="735013"/>
                  <a:pt x="1128712" y="823912"/>
                  <a:pt x="1046162" y="809625"/>
                </a:cubicBezTo>
                <a:cubicBezTo>
                  <a:pt x="963612" y="795338"/>
                  <a:pt x="950912" y="692150"/>
                  <a:pt x="922337" y="628650"/>
                </a:cubicBezTo>
                <a:cubicBezTo>
                  <a:pt x="893762" y="565150"/>
                  <a:pt x="946149" y="488950"/>
                  <a:pt x="874712" y="428625"/>
                </a:cubicBezTo>
                <a:cubicBezTo>
                  <a:pt x="803275" y="368300"/>
                  <a:pt x="530224" y="247650"/>
                  <a:pt x="493712" y="266700"/>
                </a:cubicBezTo>
                <a:cubicBezTo>
                  <a:pt x="457200" y="285750"/>
                  <a:pt x="595312" y="487362"/>
                  <a:pt x="655637" y="542925"/>
                </a:cubicBezTo>
                <a:cubicBezTo>
                  <a:pt x="715962" y="598488"/>
                  <a:pt x="884237" y="652462"/>
                  <a:pt x="855662" y="600075"/>
                </a:cubicBezTo>
                <a:cubicBezTo>
                  <a:pt x="827087" y="547688"/>
                  <a:pt x="585787" y="285750"/>
                  <a:pt x="484187" y="228600"/>
                </a:cubicBezTo>
                <a:cubicBezTo>
                  <a:pt x="382587" y="171450"/>
                  <a:pt x="290512" y="223838"/>
                  <a:pt x="246062" y="257175"/>
                </a:cubicBezTo>
                <a:cubicBezTo>
                  <a:pt x="201612" y="290512"/>
                  <a:pt x="165100" y="396875"/>
                  <a:pt x="217487" y="428625"/>
                </a:cubicBezTo>
                <a:cubicBezTo>
                  <a:pt x="269874" y="460375"/>
                  <a:pt x="528637" y="468312"/>
                  <a:pt x="560387" y="447675"/>
                </a:cubicBezTo>
                <a:cubicBezTo>
                  <a:pt x="592137" y="427038"/>
                  <a:pt x="409574" y="323850"/>
                  <a:pt x="407987" y="304800"/>
                </a:cubicBezTo>
                <a:cubicBezTo>
                  <a:pt x="406400" y="285750"/>
                  <a:pt x="541337" y="376237"/>
                  <a:pt x="550862" y="333375"/>
                </a:cubicBezTo>
                <a:cubicBezTo>
                  <a:pt x="560387" y="290513"/>
                  <a:pt x="512762" y="95250"/>
                  <a:pt x="465137" y="47625"/>
                </a:cubicBezTo>
                <a:cubicBezTo>
                  <a:pt x="417512" y="0"/>
                  <a:pt x="323849" y="41275"/>
                  <a:pt x="265112" y="47625"/>
                </a:cubicBezTo>
                <a:cubicBezTo>
                  <a:pt x="206375" y="53975"/>
                  <a:pt x="139699" y="47625"/>
                  <a:pt x="112712" y="85725"/>
                </a:cubicBezTo>
                <a:cubicBezTo>
                  <a:pt x="85725" y="123825"/>
                  <a:pt x="88900" y="211138"/>
                  <a:pt x="103187" y="276225"/>
                </a:cubicBezTo>
                <a:cubicBezTo>
                  <a:pt x="117474" y="341312"/>
                  <a:pt x="122237" y="403225"/>
                  <a:pt x="198437" y="476250"/>
                </a:cubicBezTo>
                <a:cubicBezTo>
                  <a:pt x="274637" y="549275"/>
                  <a:pt x="469899" y="671512"/>
                  <a:pt x="560387" y="714375"/>
                </a:cubicBezTo>
                <a:cubicBezTo>
                  <a:pt x="650875" y="757238"/>
                  <a:pt x="663575" y="714375"/>
                  <a:pt x="741362" y="733425"/>
                </a:cubicBezTo>
                <a:cubicBezTo>
                  <a:pt x="819149" y="752475"/>
                  <a:pt x="1027112" y="828675"/>
                  <a:pt x="1027112" y="828675"/>
                </a:cubicBezTo>
                <a:cubicBezTo>
                  <a:pt x="1103312" y="854075"/>
                  <a:pt x="1149350" y="884238"/>
                  <a:pt x="1198562" y="885825"/>
                </a:cubicBezTo>
                <a:cubicBezTo>
                  <a:pt x="1247774" y="887412"/>
                  <a:pt x="1301750" y="871538"/>
                  <a:pt x="1322387" y="838200"/>
                </a:cubicBezTo>
                <a:cubicBezTo>
                  <a:pt x="1343025" y="804863"/>
                  <a:pt x="1366837" y="723900"/>
                  <a:pt x="1322387" y="685800"/>
                </a:cubicBezTo>
                <a:cubicBezTo>
                  <a:pt x="1277937" y="647700"/>
                  <a:pt x="1141412" y="601663"/>
                  <a:pt x="1055687" y="609600"/>
                </a:cubicBezTo>
                <a:cubicBezTo>
                  <a:pt x="969962" y="617537"/>
                  <a:pt x="879474" y="706438"/>
                  <a:pt x="808037" y="733425"/>
                </a:cubicBezTo>
                <a:cubicBezTo>
                  <a:pt x="736600" y="760412"/>
                  <a:pt x="679449" y="779462"/>
                  <a:pt x="627062" y="771525"/>
                </a:cubicBezTo>
                <a:cubicBezTo>
                  <a:pt x="574675" y="763588"/>
                  <a:pt x="506412" y="731837"/>
                  <a:pt x="493712" y="685800"/>
                </a:cubicBezTo>
                <a:cubicBezTo>
                  <a:pt x="481012" y="639763"/>
                  <a:pt x="523874" y="541338"/>
                  <a:pt x="550862" y="495300"/>
                </a:cubicBezTo>
                <a:cubicBezTo>
                  <a:pt x="577850" y="449262"/>
                  <a:pt x="639762" y="457200"/>
                  <a:pt x="655637" y="409575"/>
                </a:cubicBezTo>
                <a:cubicBezTo>
                  <a:pt x="671512" y="361950"/>
                  <a:pt x="688974" y="244475"/>
                  <a:pt x="646112" y="209550"/>
                </a:cubicBezTo>
                <a:cubicBezTo>
                  <a:pt x="603250" y="174625"/>
                  <a:pt x="458787" y="173038"/>
                  <a:pt x="398462" y="200025"/>
                </a:cubicBezTo>
                <a:cubicBezTo>
                  <a:pt x="338137" y="227012"/>
                  <a:pt x="252412" y="317500"/>
                  <a:pt x="284162" y="371475"/>
                </a:cubicBezTo>
                <a:cubicBezTo>
                  <a:pt x="315912" y="425450"/>
                  <a:pt x="498475" y="514350"/>
                  <a:pt x="588962" y="523875"/>
                </a:cubicBezTo>
                <a:cubicBezTo>
                  <a:pt x="679450" y="533400"/>
                  <a:pt x="758825" y="428625"/>
                  <a:pt x="827087" y="428625"/>
                </a:cubicBezTo>
                <a:cubicBezTo>
                  <a:pt x="895349" y="428625"/>
                  <a:pt x="966787" y="455613"/>
                  <a:pt x="998537" y="523875"/>
                </a:cubicBezTo>
                <a:cubicBezTo>
                  <a:pt x="1030287" y="592138"/>
                  <a:pt x="973137" y="774700"/>
                  <a:pt x="1017587" y="838200"/>
                </a:cubicBezTo>
                <a:cubicBezTo>
                  <a:pt x="1062037" y="901700"/>
                  <a:pt x="1208087" y="919163"/>
                  <a:pt x="1265237" y="904875"/>
                </a:cubicBezTo>
                <a:cubicBezTo>
                  <a:pt x="1322387" y="890588"/>
                  <a:pt x="1414462" y="815975"/>
                  <a:pt x="1360487" y="752475"/>
                </a:cubicBezTo>
                <a:cubicBezTo>
                  <a:pt x="1306512" y="688975"/>
                  <a:pt x="1087437" y="579437"/>
                  <a:pt x="941387" y="523875"/>
                </a:cubicBezTo>
                <a:cubicBezTo>
                  <a:pt x="795337" y="468313"/>
                  <a:pt x="598487" y="436562"/>
                  <a:pt x="484187" y="419100"/>
                </a:cubicBezTo>
                <a:cubicBezTo>
                  <a:pt x="369887" y="401638"/>
                  <a:pt x="317499" y="442912"/>
                  <a:pt x="255587" y="419100"/>
                </a:cubicBezTo>
                <a:cubicBezTo>
                  <a:pt x="193675" y="395288"/>
                  <a:pt x="146050" y="322263"/>
                  <a:pt x="112712" y="276225"/>
                </a:cubicBezTo>
                <a:cubicBezTo>
                  <a:pt x="79375" y="230188"/>
                  <a:pt x="33337" y="173037"/>
                  <a:pt x="55562" y="142875"/>
                </a:cubicBezTo>
                <a:cubicBezTo>
                  <a:pt x="77787" y="112713"/>
                  <a:pt x="179387" y="107950"/>
                  <a:pt x="246062" y="95250"/>
                </a:cubicBezTo>
                <a:cubicBezTo>
                  <a:pt x="312737" y="82550"/>
                  <a:pt x="412750" y="31750"/>
                  <a:pt x="455612" y="66675"/>
                </a:cubicBezTo>
                <a:cubicBezTo>
                  <a:pt x="498474" y="101600"/>
                  <a:pt x="463550" y="247650"/>
                  <a:pt x="503237" y="304800"/>
                </a:cubicBezTo>
                <a:cubicBezTo>
                  <a:pt x="542925" y="361950"/>
                  <a:pt x="618331" y="385762"/>
                  <a:pt x="693737" y="409575"/>
                </a:cubicBezTo>
              </a:path>
            </a:pathLst>
          </a:custGeom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Полилиния 27"/>
          <p:cNvSpPr/>
          <p:nvPr/>
        </p:nvSpPr>
        <p:spPr>
          <a:xfrm>
            <a:off x="6007100" y="1309688"/>
            <a:ext cx="1350963" cy="452437"/>
          </a:xfrm>
          <a:custGeom>
            <a:avLst/>
            <a:gdLst>
              <a:gd name="connsiteX0" fmla="*/ 60325 w 1350963"/>
              <a:gd name="connsiteY0" fmla="*/ 223837 h 452437"/>
              <a:gd name="connsiteX1" fmla="*/ 231775 w 1350963"/>
              <a:gd name="connsiteY1" fmla="*/ 138112 h 452437"/>
              <a:gd name="connsiteX2" fmla="*/ 317500 w 1350963"/>
              <a:gd name="connsiteY2" fmla="*/ 119062 h 452437"/>
              <a:gd name="connsiteX3" fmla="*/ 460375 w 1350963"/>
              <a:gd name="connsiteY3" fmla="*/ 80962 h 452437"/>
              <a:gd name="connsiteX4" fmla="*/ 688975 w 1350963"/>
              <a:gd name="connsiteY4" fmla="*/ 42862 h 452437"/>
              <a:gd name="connsiteX5" fmla="*/ 841375 w 1350963"/>
              <a:gd name="connsiteY5" fmla="*/ 4762 h 452437"/>
              <a:gd name="connsiteX6" fmla="*/ 1050925 w 1350963"/>
              <a:gd name="connsiteY6" fmla="*/ 14287 h 452437"/>
              <a:gd name="connsiteX7" fmla="*/ 1222375 w 1350963"/>
              <a:gd name="connsiteY7" fmla="*/ 42862 h 452437"/>
              <a:gd name="connsiteX8" fmla="*/ 1336675 w 1350963"/>
              <a:gd name="connsiteY8" fmla="*/ 80962 h 452437"/>
              <a:gd name="connsiteX9" fmla="*/ 1308100 w 1350963"/>
              <a:gd name="connsiteY9" fmla="*/ 233362 h 452437"/>
              <a:gd name="connsiteX10" fmla="*/ 1174750 w 1350963"/>
              <a:gd name="connsiteY10" fmla="*/ 261937 h 452437"/>
              <a:gd name="connsiteX11" fmla="*/ 1031875 w 1350963"/>
              <a:gd name="connsiteY11" fmla="*/ 280987 h 452437"/>
              <a:gd name="connsiteX12" fmla="*/ 879475 w 1350963"/>
              <a:gd name="connsiteY12" fmla="*/ 300037 h 452437"/>
              <a:gd name="connsiteX13" fmla="*/ 688975 w 1350963"/>
              <a:gd name="connsiteY13" fmla="*/ 338137 h 452437"/>
              <a:gd name="connsiteX14" fmla="*/ 479425 w 1350963"/>
              <a:gd name="connsiteY14" fmla="*/ 376237 h 452437"/>
              <a:gd name="connsiteX15" fmla="*/ 384175 w 1350963"/>
              <a:gd name="connsiteY15" fmla="*/ 433387 h 452437"/>
              <a:gd name="connsiteX16" fmla="*/ 117475 w 1350963"/>
              <a:gd name="connsiteY16" fmla="*/ 442912 h 452437"/>
              <a:gd name="connsiteX17" fmla="*/ 50800 w 1350963"/>
              <a:gd name="connsiteY17" fmla="*/ 433387 h 452437"/>
              <a:gd name="connsiteX18" fmla="*/ 3175 w 1350963"/>
              <a:gd name="connsiteY18" fmla="*/ 328612 h 452437"/>
              <a:gd name="connsiteX19" fmla="*/ 60325 w 1350963"/>
              <a:gd name="connsiteY19" fmla="*/ 223837 h 4524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1350963" h="452437">
                <a:moveTo>
                  <a:pt x="60325" y="223837"/>
                </a:moveTo>
                <a:cubicBezTo>
                  <a:pt x="98425" y="192087"/>
                  <a:pt x="188913" y="155574"/>
                  <a:pt x="231775" y="138112"/>
                </a:cubicBezTo>
                <a:cubicBezTo>
                  <a:pt x="274637" y="120650"/>
                  <a:pt x="279400" y="128587"/>
                  <a:pt x="317500" y="119062"/>
                </a:cubicBezTo>
                <a:cubicBezTo>
                  <a:pt x="355600" y="109537"/>
                  <a:pt x="398463" y="93662"/>
                  <a:pt x="460375" y="80962"/>
                </a:cubicBezTo>
                <a:cubicBezTo>
                  <a:pt x="522288" y="68262"/>
                  <a:pt x="625475" y="55562"/>
                  <a:pt x="688975" y="42862"/>
                </a:cubicBezTo>
                <a:cubicBezTo>
                  <a:pt x="752475" y="30162"/>
                  <a:pt x="781050" y="9525"/>
                  <a:pt x="841375" y="4762"/>
                </a:cubicBezTo>
                <a:cubicBezTo>
                  <a:pt x="901700" y="0"/>
                  <a:pt x="987425" y="7937"/>
                  <a:pt x="1050925" y="14287"/>
                </a:cubicBezTo>
                <a:cubicBezTo>
                  <a:pt x="1114425" y="20637"/>
                  <a:pt x="1174750" y="31750"/>
                  <a:pt x="1222375" y="42862"/>
                </a:cubicBezTo>
                <a:cubicBezTo>
                  <a:pt x="1270000" y="53974"/>
                  <a:pt x="1322388" y="49212"/>
                  <a:pt x="1336675" y="80962"/>
                </a:cubicBezTo>
                <a:cubicBezTo>
                  <a:pt x="1350963" y="112712"/>
                  <a:pt x="1335088" y="203200"/>
                  <a:pt x="1308100" y="233362"/>
                </a:cubicBezTo>
                <a:cubicBezTo>
                  <a:pt x="1281113" y="263525"/>
                  <a:pt x="1220787" y="254000"/>
                  <a:pt x="1174750" y="261937"/>
                </a:cubicBezTo>
                <a:cubicBezTo>
                  <a:pt x="1128713" y="269874"/>
                  <a:pt x="1031875" y="280987"/>
                  <a:pt x="1031875" y="280987"/>
                </a:cubicBezTo>
                <a:cubicBezTo>
                  <a:pt x="982662" y="287337"/>
                  <a:pt x="936625" y="290512"/>
                  <a:pt x="879475" y="300037"/>
                </a:cubicBezTo>
                <a:cubicBezTo>
                  <a:pt x="822325" y="309562"/>
                  <a:pt x="688975" y="338137"/>
                  <a:pt x="688975" y="338137"/>
                </a:cubicBezTo>
                <a:cubicBezTo>
                  <a:pt x="622300" y="350837"/>
                  <a:pt x="530225" y="360362"/>
                  <a:pt x="479425" y="376237"/>
                </a:cubicBezTo>
                <a:cubicBezTo>
                  <a:pt x="428625" y="392112"/>
                  <a:pt x="444500" y="422275"/>
                  <a:pt x="384175" y="433387"/>
                </a:cubicBezTo>
                <a:cubicBezTo>
                  <a:pt x="323850" y="444499"/>
                  <a:pt x="173037" y="442912"/>
                  <a:pt x="117475" y="442912"/>
                </a:cubicBezTo>
                <a:cubicBezTo>
                  <a:pt x="61913" y="442912"/>
                  <a:pt x="69850" y="452437"/>
                  <a:pt x="50800" y="433387"/>
                </a:cubicBezTo>
                <a:cubicBezTo>
                  <a:pt x="31750" y="414337"/>
                  <a:pt x="6350" y="357187"/>
                  <a:pt x="3175" y="328612"/>
                </a:cubicBezTo>
                <a:cubicBezTo>
                  <a:pt x="0" y="300037"/>
                  <a:pt x="22225" y="255587"/>
                  <a:pt x="60325" y="223837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Полилиния 28">
            <a:hlinkClick r:id="rId7" action="ppaction://hlinksldjump"/>
          </p:cNvPr>
          <p:cNvSpPr/>
          <p:nvPr/>
        </p:nvSpPr>
        <p:spPr>
          <a:xfrm>
            <a:off x="5894388" y="1301750"/>
            <a:ext cx="1501775" cy="457200"/>
          </a:xfrm>
          <a:custGeom>
            <a:avLst/>
            <a:gdLst>
              <a:gd name="connsiteX0" fmla="*/ 173037 w 1501775"/>
              <a:gd name="connsiteY0" fmla="*/ 260350 h 457200"/>
              <a:gd name="connsiteX1" fmla="*/ 392112 w 1501775"/>
              <a:gd name="connsiteY1" fmla="*/ 165100 h 457200"/>
              <a:gd name="connsiteX2" fmla="*/ 611187 w 1501775"/>
              <a:gd name="connsiteY2" fmla="*/ 127000 h 457200"/>
              <a:gd name="connsiteX3" fmla="*/ 839787 w 1501775"/>
              <a:gd name="connsiteY3" fmla="*/ 107950 h 457200"/>
              <a:gd name="connsiteX4" fmla="*/ 1058862 w 1501775"/>
              <a:gd name="connsiteY4" fmla="*/ 50800 h 457200"/>
              <a:gd name="connsiteX5" fmla="*/ 1230312 w 1501775"/>
              <a:gd name="connsiteY5" fmla="*/ 50800 h 457200"/>
              <a:gd name="connsiteX6" fmla="*/ 1363662 w 1501775"/>
              <a:gd name="connsiteY6" fmla="*/ 79375 h 457200"/>
              <a:gd name="connsiteX7" fmla="*/ 1163637 w 1501775"/>
              <a:gd name="connsiteY7" fmla="*/ 250825 h 457200"/>
              <a:gd name="connsiteX8" fmla="*/ 1325562 w 1501775"/>
              <a:gd name="connsiteY8" fmla="*/ 222250 h 457200"/>
              <a:gd name="connsiteX9" fmla="*/ 1011237 w 1501775"/>
              <a:gd name="connsiteY9" fmla="*/ 117475 h 457200"/>
              <a:gd name="connsiteX10" fmla="*/ 1068387 w 1501775"/>
              <a:gd name="connsiteY10" fmla="*/ 260350 h 457200"/>
              <a:gd name="connsiteX11" fmla="*/ 877887 w 1501775"/>
              <a:gd name="connsiteY11" fmla="*/ 298450 h 457200"/>
              <a:gd name="connsiteX12" fmla="*/ 687387 w 1501775"/>
              <a:gd name="connsiteY12" fmla="*/ 317500 h 457200"/>
              <a:gd name="connsiteX13" fmla="*/ 515937 w 1501775"/>
              <a:gd name="connsiteY13" fmla="*/ 317500 h 457200"/>
              <a:gd name="connsiteX14" fmla="*/ 354012 w 1501775"/>
              <a:gd name="connsiteY14" fmla="*/ 374650 h 457200"/>
              <a:gd name="connsiteX15" fmla="*/ 239712 w 1501775"/>
              <a:gd name="connsiteY15" fmla="*/ 307975 h 457200"/>
              <a:gd name="connsiteX16" fmla="*/ 506412 w 1501775"/>
              <a:gd name="connsiteY16" fmla="*/ 231775 h 457200"/>
              <a:gd name="connsiteX17" fmla="*/ 735012 w 1501775"/>
              <a:gd name="connsiteY17" fmla="*/ 203200 h 457200"/>
              <a:gd name="connsiteX18" fmla="*/ 992187 w 1501775"/>
              <a:gd name="connsiteY18" fmla="*/ 136525 h 457200"/>
              <a:gd name="connsiteX19" fmla="*/ 1268412 w 1501775"/>
              <a:gd name="connsiteY19" fmla="*/ 79375 h 457200"/>
              <a:gd name="connsiteX20" fmla="*/ 1306512 w 1501775"/>
              <a:gd name="connsiteY20" fmla="*/ 165100 h 457200"/>
              <a:gd name="connsiteX21" fmla="*/ 1020762 w 1501775"/>
              <a:gd name="connsiteY21" fmla="*/ 41275 h 457200"/>
              <a:gd name="connsiteX22" fmla="*/ 1135062 w 1501775"/>
              <a:gd name="connsiteY22" fmla="*/ 279400 h 457200"/>
              <a:gd name="connsiteX23" fmla="*/ 744537 w 1501775"/>
              <a:gd name="connsiteY23" fmla="*/ 98425 h 457200"/>
              <a:gd name="connsiteX24" fmla="*/ 735012 w 1501775"/>
              <a:gd name="connsiteY24" fmla="*/ 269875 h 457200"/>
              <a:gd name="connsiteX25" fmla="*/ 354012 w 1501775"/>
              <a:gd name="connsiteY25" fmla="*/ 107950 h 457200"/>
              <a:gd name="connsiteX26" fmla="*/ 534987 w 1501775"/>
              <a:gd name="connsiteY26" fmla="*/ 441325 h 457200"/>
              <a:gd name="connsiteX27" fmla="*/ 239712 w 1501775"/>
              <a:gd name="connsiteY27" fmla="*/ 203200 h 457200"/>
              <a:gd name="connsiteX28" fmla="*/ 192087 w 1501775"/>
              <a:gd name="connsiteY28" fmla="*/ 317500 h 457200"/>
              <a:gd name="connsiteX29" fmla="*/ 1392237 w 1501775"/>
              <a:gd name="connsiteY29" fmla="*/ 127000 h 457200"/>
              <a:gd name="connsiteX30" fmla="*/ 849312 w 1501775"/>
              <a:gd name="connsiteY30" fmla="*/ 222250 h 457200"/>
              <a:gd name="connsiteX31" fmla="*/ 363537 w 1501775"/>
              <a:gd name="connsiteY31" fmla="*/ 422275 h 457200"/>
              <a:gd name="connsiteX32" fmla="*/ 725487 w 1501775"/>
              <a:gd name="connsiteY32" fmla="*/ 60325 h 457200"/>
              <a:gd name="connsiteX33" fmla="*/ 963612 w 1501775"/>
              <a:gd name="connsiteY33" fmla="*/ 88900 h 457200"/>
              <a:gd name="connsiteX34" fmla="*/ 1316037 w 1501775"/>
              <a:gd name="connsiteY34" fmla="*/ 269875 h 457200"/>
              <a:gd name="connsiteX35" fmla="*/ 1439862 w 1501775"/>
              <a:gd name="connsiteY35" fmla="*/ 107950 h 457200"/>
              <a:gd name="connsiteX36" fmla="*/ 1401762 w 1501775"/>
              <a:gd name="connsiteY36" fmla="*/ 60325 h 457200"/>
              <a:gd name="connsiteX37" fmla="*/ 1220787 w 1501775"/>
              <a:gd name="connsiteY37" fmla="*/ 31750 h 457200"/>
              <a:gd name="connsiteX38" fmla="*/ 754062 w 1501775"/>
              <a:gd name="connsiteY38" fmla="*/ 12700 h 457200"/>
              <a:gd name="connsiteX39" fmla="*/ 468312 w 1501775"/>
              <a:gd name="connsiteY39" fmla="*/ 107950 h 457200"/>
              <a:gd name="connsiteX40" fmla="*/ 173037 w 1501775"/>
              <a:gd name="connsiteY40" fmla="*/ 260350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1501775" h="457200">
                <a:moveTo>
                  <a:pt x="173037" y="260350"/>
                </a:moveTo>
                <a:cubicBezTo>
                  <a:pt x="160337" y="269875"/>
                  <a:pt x="319087" y="187325"/>
                  <a:pt x="392112" y="165100"/>
                </a:cubicBezTo>
                <a:cubicBezTo>
                  <a:pt x="465137" y="142875"/>
                  <a:pt x="536575" y="136525"/>
                  <a:pt x="611187" y="127000"/>
                </a:cubicBezTo>
                <a:cubicBezTo>
                  <a:pt x="685799" y="117475"/>
                  <a:pt x="765175" y="120650"/>
                  <a:pt x="839787" y="107950"/>
                </a:cubicBezTo>
                <a:cubicBezTo>
                  <a:pt x="914399" y="95250"/>
                  <a:pt x="993775" y="60325"/>
                  <a:pt x="1058862" y="50800"/>
                </a:cubicBezTo>
                <a:cubicBezTo>
                  <a:pt x="1123949" y="41275"/>
                  <a:pt x="1179512" y="46038"/>
                  <a:pt x="1230312" y="50800"/>
                </a:cubicBezTo>
                <a:cubicBezTo>
                  <a:pt x="1281112" y="55562"/>
                  <a:pt x="1374774" y="46038"/>
                  <a:pt x="1363662" y="79375"/>
                </a:cubicBezTo>
                <a:cubicBezTo>
                  <a:pt x="1352550" y="112712"/>
                  <a:pt x="1169987" y="227013"/>
                  <a:pt x="1163637" y="250825"/>
                </a:cubicBezTo>
                <a:cubicBezTo>
                  <a:pt x="1157287" y="274637"/>
                  <a:pt x="1350962" y="244475"/>
                  <a:pt x="1325562" y="222250"/>
                </a:cubicBezTo>
                <a:cubicBezTo>
                  <a:pt x="1300162" y="200025"/>
                  <a:pt x="1054099" y="111125"/>
                  <a:pt x="1011237" y="117475"/>
                </a:cubicBezTo>
                <a:cubicBezTo>
                  <a:pt x="968375" y="123825"/>
                  <a:pt x="1090612" y="230188"/>
                  <a:pt x="1068387" y="260350"/>
                </a:cubicBezTo>
                <a:cubicBezTo>
                  <a:pt x="1046162" y="290512"/>
                  <a:pt x="941387" y="288925"/>
                  <a:pt x="877887" y="298450"/>
                </a:cubicBezTo>
                <a:cubicBezTo>
                  <a:pt x="814387" y="307975"/>
                  <a:pt x="747712" y="314325"/>
                  <a:pt x="687387" y="317500"/>
                </a:cubicBezTo>
                <a:cubicBezTo>
                  <a:pt x="627062" y="320675"/>
                  <a:pt x="571499" y="307975"/>
                  <a:pt x="515937" y="317500"/>
                </a:cubicBezTo>
                <a:cubicBezTo>
                  <a:pt x="460375" y="327025"/>
                  <a:pt x="400049" y="376237"/>
                  <a:pt x="354012" y="374650"/>
                </a:cubicBezTo>
                <a:cubicBezTo>
                  <a:pt x="307975" y="373063"/>
                  <a:pt x="214312" y="331788"/>
                  <a:pt x="239712" y="307975"/>
                </a:cubicBezTo>
                <a:cubicBezTo>
                  <a:pt x="265112" y="284163"/>
                  <a:pt x="423862" y="249237"/>
                  <a:pt x="506412" y="231775"/>
                </a:cubicBezTo>
                <a:cubicBezTo>
                  <a:pt x="588962" y="214313"/>
                  <a:pt x="654050" y="219075"/>
                  <a:pt x="735012" y="203200"/>
                </a:cubicBezTo>
                <a:cubicBezTo>
                  <a:pt x="815975" y="187325"/>
                  <a:pt x="903287" y="157162"/>
                  <a:pt x="992187" y="136525"/>
                </a:cubicBezTo>
                <a:cubicBezTo>
                  <a:pt x="1081087" y="115888"/>
                  <a:pt x="1216025" y="74613"/>
                  <a:pt x="1268412" y="79375"/>
                </a:cubicBezTo>
                <a:cubicBezTo>
                  <a:pt x="1320799" y="84137"/>
                  <a:pt x="1347787" y="171450"/>
                  <a:pt x="1306512" y="165100"/>
                </a:cubicBezTo>
                <a:cubicBezTo>
                  <a:pt x="1265237" y="158750"/>
                  <a:pt x="1049337" y="22225"/>
                  <a:pt x="1020762" y="41275"/>
                </a:cubicBezTo>
                <a:cubicBezTo>
                  <a:pt x="992187" y="60325"/>
                  <a:pt x="1181100" y="269875"/>
                  <a:pt x="1135062" y="279400"/>
                </a:cubicBezTo>
                <a:cubicBezTo>
                  <a:pt x="1089025" y="288925"/>
                  <a:pt x="811212" y="100012"/>
                  <a:pt x="744537" y="98425"/>
                </a:cubicBezTo>
                <a:cubicBezTo>
                  <a:pt x="677862" y="96838"/>
                  <a:pt x="800099" y="268288"/>
                  <a:pt x="735012" y="269875"/>
                </a:cubicBezTo>
                <a:cubicBezTo>
                  <a:pt x="669925" y="271462"/>
                  <a:pt x="387350" y="79375"/>
                  <a:pt x="354012" y="107950"/>
                </a:cubicBezTo>
                <a:cubicBezTo>
                  <a:pt x="320675" y="136525"/>
                  <a:pt x="554037" y="425450"/>
                  <a:pt x="534987" y="441325"/>
                </a:cubicBezTo>
                <a:cubicBezTo>
                  <a:pt x="515937" y="457200"/>
                  <a:pt x="296862" y="223837"/>
                  <a:pt x="239712" y="203200"/>
                </a:cubicBezTo>
                <a:cubicBezTo>
                  <a:pt x="182562" y="182563"/>
                  <a:pt x="0" y="330200"/>
                  <a:pt x="192087" y="317500"/>
                </a:cubicBezTo>
                <a:cubicBezTo>
                  <a:pt x="384174" y="304800"/>
                  <a:pt x="1282700" y="142875"/>
                  <a:pt x="1392237" y="127000"/>
                </a:cubicBezTo>
                <a:cubicBezTo>
                  <a:pt x="1501775" y="111125"/>
                  <a:pt x="1020762" y="173037"/>
                  <a:pt x="849312" y="222250"/>
                </a:cubicBezTo>
                <a:cubicBezTo>
                  <a:pt x="677862" y="271463"/>
                  <a:pt x="384175" y="449263"/>
                  <a:pt x="363537" y="422275"/>
                </a:cubicBezTo>
                <a:cubicBezTo>
                  <a:pt x="342899" y="395287"/>
                  <a:pt x="625475" y="115888"/>
                  <a:pt x="725487" y="60325"/>
                </a:cubicBezTo>
                <a:cubicBezTo>
                  <a:pt x="825500" y="4763"/>
                  <a:pt x="865187" y="53975"/>
                  <a:pt x="963612" y="88900"/>
                </a:cubicBezTo>
                <a:cubicBezTo>
                  <a:pt x="1062037" y="123825"/>
                  <a:pt x="1236662" y="266700"/>
                  <a:pt x="1316037" y="269875"/>
                </a:cubicBezTo>
                <a:cubicBezTo>
                  <a:pt x="1395412" y="273050"/>
                  <a:pt x="1425575" y="142875"/>
                  <a:pt x="1439862" y="107950"/>
                </a:cubicBezTo>
                <a:cubicBezTo>
                  <a:pt x="1454150" y="73025"/>
                  <a:pt x="1438275" y="73025"/>
                  <a:pt x="1401762" y="60325"/>
                </a:cubicBezTo>
                <a:cubicBezTo>
                  <a:pt x="1365250" y="47625"/>
                  <a:pt x="1328737" y="39688"/>
                  <a:pt x="1220787" y="31750"/>
                </a:cubicBezTo>
                <a:cubicBezTo>
                  <a:pt x="1112837" y="23813"/>
                  <a:pt x="879475" y="0"/>
                  <a:pt x="754062" y="12700"/>
                </a:cubicBezTo>
                <a:cubicBezTo>
                  <a:pt x="628650" y="25400"/>
                  <a:pt x="571499" y="63500"/>
                  <a:pt x="468312" y="107950"/>
                </a:cubicBezTo>
                <a:cubicBezTo>
                  <a:pt x="365125" y="152400"/>
                  <a:pt x="185737" y="250825"/>
                  <a:pt x="173037" y="260350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Полилиния 29">
            <a:hlinkClick r:id="rId7" action="ppaction://hlinksldjump"/>
          </p:cNvPr>
          <p:cNvSpPr/>
          <p:nvPr/>
        </p:nvSpPr>
        <p:spPr>
          <a:xfrm>
            <a:off x="7161213" y="1743075"/>
            <a:ext cx="917574" cy="1001713"/>
          </a:xfrm>
          <a:custGeom>
            <a:avLst/>
            <a:gdLst>
              <a:gd name="connsiteX0" fmla="*/ 58737 w 917574"/>
              <a:gd name="connsiteY0" fmla="*/ 114300 h 1001713"/>
              <a:gd name="connsiteX1" fmla="*/ 39687 w 917574"/>
              <a:gd name="connsiteY1" fmla="*/ 171450 h 1001713"/>
              <a:gd name="connsiteX2" fmla="*/ 125412 w 917574"/>
              <a:gd name="connsiteY2" fmla="*/ 333375 h 1001713"/>
              <a:gd name="connsiteX3" fmla="*/ 211137 w 917574"/>
              <a:gd name="connsiteY3" fmla="*/ 457200 h 1001713"/>
              <a:gd name="connsiteX4" fmla="*/ 325437 w 917574"/>
              <a:gd name="connsiteY4" fmla="*/ 723900 h 1001713"/>
              <a:gd name="connsiteX5" fmla="*/ 477837 w 917574"/>
              <a:gd name="connsiteY5" fmla="*/ 962025 h 1001713"/>
              <a:gd name="connsiteX6" fmla="*/ 687387 w 917574"/>
              <a:gd name="connsiteY6" fmla="*/ 962025 h 1001713"/>
              <a:gd name="connsiteX7" fmla="*/ 858837 w 917574"/>
              <a:gd name="connsiteY7" fmla="*/ 923925 h 1001713"/>
              <a:gd name="connsiteX8" fmla="*/ 915987 w 917574"/>
              <a:gd name="connsiteY8" fmla="*/ 800100 h 1001713"/>
              <a:gd name="connsiteX9" fmla="*/ 868362 w 917574"/>
              <a:gd name="connsiteY9" fmla="*/ 552450 h 1001713"/>
              <a:gd name="connsiteX10" fmla="*/ 630237 w 917574"/>
              <a:gd name="connsiteY10" fmla="*/ 180975 h 1001713"/>
              <a:gd name="connsiteX11" fmla="*/ 363537 w 917574"/>
              <a:gd name="connsiteY11" fmla="*/ 28575 h 1001713"/>
              <a:gd name="connsiteX12" fmla="*/ 182562 w 917574"/>
              <a:gd name="connsiteY12" fmla="*/ 19050 h 1001713"/>
              <a:gd name="connsiteX13" fmla="*/ 125412 w 917574"/>
              <a:gd name="connsiteY13" fmla="*/ 142875 h 1001713"/>
              <a:gd name="connsiteX14" fmla="*/ 249237 w 917574"/>
              <a:gd name="connsiteY14" fmla="*/ 419100 h 1001713"/>
              <a:gd name="connsiteX15" fmla="*/ 420687 w 917574"/>
              <a:gd name="connsiteY15" fmla="*/ 704850 h 1001713"/>
              <a:gd name="connsiteX16" fmla="*/ 525462 w 917574"/>
              <a:gd name="connsiteY16" fmla="*/ 876300 h 1001713"/>
              <a:gd name="connsiteX17" fmla="*/ 715962 w 917574"/>
              <a:gd name="connsiteY17" fmla="*/ 933450 h 1001713"/>
              <a:gd name="connsiteX18" fmla="*/ 849312 w 917574"/>
              <a:gd name="connsiteY18" fmla="*/ 847725 h 1001713"/>
              <a:gd name="connsiteX19" fmla="*/ 782637 w 917574"/>
              <a:gd name="connsiteY19" fmla="*/ 571500 h 1001713"/>
              <a:gd name="connsiteX20" fmla="*/ 668337 w 917574"/>
              <a:gd name="connsiteY20" fmla="*/ 276225 h 1001713"/>
              <a:gd name="connsiteX21" fmla="*/ 496887 w 917574"/>
              <a:gd name="connsiteY21" fmla="*/ 152400 h 1001713"/>
              <a:gd name="connsiteX22" fmla="*/ 334962 w 917574"/>
              <a:gd name="connsiteY22" fmla="*/ 47625 h 1001713"/>
              <a:gd name="connsiteX23" fmla="*/ 220662 w 917574"/>
              <a:gd name="connsiteY23" fmla="*/ 171450 h 1001713"/>
              <a:gd name="connsiteX24" fmla="*/ 363537 w 917574"/>
              <a:gd name="connsiteY24" fmla="*/ 419100 h 1001713"/>
              <a:gd name="connsiteX25" fmla="*/ 506412 w 917574"/>
              <a:gd name="connsiteY25" fmla="*/ 714375 h 1001713"/>
              <a:gd name="connsiteX26" fmla="*/ 620712 w 917574"/>
              <a:gd name="connsiteY26" fmla="*/ 828675 h 1001713"/>
              <a:gd name="connsiteX27" fmla="*/ 735012 w 917574"/>
              <a:gd name="connsiteY27" fmla="*/ 838200 h 1001713"/>
              <a:gd name="connsiteX28" fmla="*/ 744537 w 917574"/>
              <a:gd name="connsiteY28" fmla="*/ 647700 h 1001713"/>
              <a:gd name="connsiteX29" fmla="*/ 649287 w 917574"/>
              <a:gd name="connsiteY29" fmla="*/ 342900 h 1001713"/>
              <a:gd name="connsiteX30" fmla="*/ 420687 w 917574"/>
              <a:gd name="connsiteY30" fmla="*/ 114300 h 1001713"/>
              <a:gd name="connsiteX31" fmla="*/ 296862 w 917574"/>
              <a:gd name="connsiteY31" fmla="*/ 123825 h 1001713"/>
              <a:gd name="connsiteX32" fmla="*/ 477837 w 917574"/>
              <a:gd name="connsiteY32" fmla="*/ 371475 h 1001713"/>
              <a:gd name="connsiteX33" fmla="*/ 563562 w 917574"/>
              <a:gd name="connsiteY33" fmla="*/ 647700 h 1001713"/>
              <a:gd name="connsiteX34" fmla="*/ 706437 w 917574"/>
              <a:gd name="connsiteY34" fmla="*/ 781050 h 1001713"/>
              <a:gd name="connsiteX35" fmla="*/ 687387 w 917574"/>
              <a:gd name="connsiteY35" fmla="*/ 476250 h 1001713"/>
              <a:gd name="connsiteX36" fmla="*/ 534987 w 917574"/>
              <a:gd name="connsiteY36" fmla="*/ 276225 h 1001713"/>
              <a:gd name="connsiteX37" fmla="*/ 392112 w 917574"/>
              <a:gd name="connsiteY37" fmla="*/ 161925 h 1001713"/>
              <a:gd name="connsiteX38" fmla="*/ 58737 w 917574"/>
              <a:gd name="connsiteY38" fmla="*/ 114300 h 10017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917574" h="1001713">
                <a:moveTo>
                  <a:pt x="58737" y="114300"/>
                </a:moveTo>
                <a:cubicBezTo>
                  <a:pt x="0" y="115887"/>
                  <a:pt x="28575" y="134938"/>
                  <a:pt x="39687" y="171450"/>
                </a:cubicBezTo>
                <a:cubicBezTo>
                  <a:pt x="50799" y="207962"/>
                  <a:pt x="96837" y="285750"/>
                  <a:pt x="125412" y="333375"/>
                </a:cubicBezTo>
                <a:cubicBezTo>
                  <a:pt x="153987" y="381000"/>
                  <a:pt x="177799" y="392112"/>
                  <a:pt x="211137" y="457200"/>
                </a:cubicBezTo>
                <a:cubicBezTo>
                  <a:pt x="244475" y="522288"/>
                  <a:pt x="280987" y="639763"/>
                  <a:pt x="325437" y="723900"/>
                </a:cubicBezTo>
                <a:cubicBezTo>
                  <a:pt x="369887" y="808038"/>
                  <a:pt x="417512" y="922337"/>
                  <a:pt x="477837" y="962025"/>
                </a:cubicBezTo>
                <a:cubicBezTo>
                  <a:pt x="538162" y="1001713"/>
                  <a:pt x="623887" y="968375"/>
                  <a:pt x="687387" y="962025"/>
                </a:cubicBezTo>
                <a:cubicBezTo>
                  <a:pt x="750887" y="955675"/>
                  <a:pt x="820737" y="950912"/>
                  <a:pt x="858837" y="923925"/>
                </a:cubicBezTo>
                <a:cubicBezTo>
                  <a:pt x="896937" y="896938"/>
                  <a:pt x="914400" y="862012"/>
                  <a:pt x="915987" y="800100"/>
                </a:cubicBezTo>
                <a:cubicBezTo>
                  <a:pt x="917574" y="738188"/>
                  <a:pt x="915987" y="655637"/>
                  <a:pt x="868362" y="552450"/>
                </a:cubicBezTo>
                <a:cubicBezTo>
                  <a:pt x="820737" y="449263"/>
                  <a:pt x="714375" y="268288"/>
                  <a:pt x="630237" y="180975"/>
                </a:cubicBezTo>
                <a:cubicBezTo>
                  <a:pt x="546099" y="93662"/>
                  <a:pt x="438150" y="55563"/>
                  <a:pt x="363537" y="28575"/>
                </a:cubicBezTo>
                <a:cubicBezTo>
                  <a:pt x="288925" y="1588"/>
                  <a:pt x="222250" y="0"/>
                  <a:pt x="182562" y="19050"/>
                </a:cubicBezTo>
                <a:cubicBezTo>
                  <a:pt x="142874" y="38100"/>
                  <a:pt x="114300" y="76200"/>
                  <a:pt x="125412" y="142875"/>
                </a:cubicBezTo>
                <a:cubicBezTo>
                  <a:pt x="136525" y="209550"/>
                  <a:pt x="200025" y="325438"/>
                  <a:pt x="249237" y="419100"/>
                </a:cubicBezTo>
                <a:cubicBezTo>
                  <a:pt x="298449" y="512762"/>
                  <a:pt x="374650" y="628650"/>
                  <a:pt x="420687" y="704850"/>
                </a:cubicBezTo>
                <a:cubicBezTo>
                  <a:pt x="466725" y="781050"/>
                  <a:pt x="476250" y="838200"/>
                  <a:pt x="525462" y="876300"/>
                </a:cubicBezTo>
                <a:cubicBezTo>
                  <a:pt x="574675" y="914400"/>
                  <a:pt x="661987" y="938213"/>
                  <a:pt x="715962" y="933450"/>
                </a:cubicBezTo>
                <a:cubicBezTo>
                  <a:pt x="769937" y="928687"/>
                  <a:pt x="838200" y="908050"/>
                  <a:pt x="849312" y="847725"/>
                </a:cubicBezTo>
                <a:cubicBezTo>
                  <a:pt x="860424" y="787400"/>
                  <a:pt x="812800" y="666750"/>
                  <a:pt x="782637" y="571500"/>
                </a:cubicBezTo>
                <a:cubicBezTo>
                  <a:pt x="752474" y="476250"/>
                  <a:pt x="715962" y="346075"/>
                  <a:pt x="668337" y="276225"/>
                </a:cubicBezTo>
                <a:cubicBezTo>
                  <a:pt x="620712" y="206375"/>
                  <a:pt x="552449" y="190500"/>
                  <a:pt x="496887" y="152400"/>
                </a:cubicBezTo>
                <a:cubicBezTo>
                  <a:pt x="441325" y="114300"/>
                  <a:pt x="380999" y="44450"/>
                  <a:pt x="334962" y="47625"/>
                </a:cubicBezTo>
                <a:cubicBezTo>
                  <a:pt x="288925" y="50800"/>
                  <a:pt x="215900" y="109538"/>
                  <a:pt x="220662" y="171450"/>
                </a:cubicBezTo>
                <a:cubicBezTo>
                  <a:pt x="225425" y="233363"/>
                  <a:pt x="315912" y="328613"/>
                  <a:pt x="363537" y="419100"/>
                </a:cubicBezTo>
                <a:cubicBezTo>
                  <a:pt x="411162" y="509587"/>
                  <a:pt x="463550" y="646113"/>
                  <a:pt x="506412" y="714375"/>
                </a:cubicBezTo>
                <a:cubicBezTo>
                  <a:pt x="549274" y="782637"/>
                  <a:pt x="582612" y="808038"/>
                  <a:pt x="620712" y="828675"/>
                </a:cubicBezTo>
                <a:cubicBezTo>
                  <a:pt x="658812" y="849312"/>
                  <a:pt x="714375" y="868362"/>
                  <a:pt x="735012" y="838200"/>
                </a:cubicBezTo>
                <a:cubicBezTo>
                  <a:pt x="755649" y="808038"/>
                  <a:pt x="758824" y="730250"/>
                  <a:pt x="744537" y="647700"/>
                </a:cubicBezTo>
                <a:cubicBezTo>
                  <a:pt x="730250" y="565150"/>
                  <a:pt x="703262" y="431800"/>
                  <a:pt x="649287" y="342900"/>
                </a:cubicBezTo>
                <a:cubicBezTo>
                  <a:pt x="595312" y="254000"/>
                  <a:pt x="479424" y="150812"/>
                  <a:pt x="420687" y="114300"/>
                </a:cubicBezTo>
                <a:cubicBezTo>
                  <a:pt x="361950" y="77788"/>
                  <a:pt x="287337" y="80963"/>
                  <a:pt x="296862" y="123825"/>
                </a:cubicBezTo>
                <a:cubicBezTo>
                  <a:pt x="306387" y="166687"/>
                  <a:pt x="433387" y="284163"/>
                  <a:pt x="477837" y="371475"/>
                </a:cubicBezTo>
                <a:cubicBezTo>
                  <a:pt x="522287" y="458787"/>
                  <a:pt x="525462" y="579438"/>
                  <a:pt x="563562" y="647700"/>
                </a:cubicBezTo>
                <a:cubicBezTo>
                  <a:pt x="601662" y="715963"/>
                  <a:pt x="685800" y="809625"/>
                  <a:pt x="706437" y="781050"/>
                </a:cubicBezTo>
                <a:cubicBezTo>
                  <a:pt x="727074" y="752475"/>
                  <a:pt x="715962" y="560387"/>
                  <a:pt x="687387" y="476250"/>
                </a:cubicBezTo>
                <a:cubicBezTo>
                  <a:pt x="658812" y="392113"/>
                  <a:pt x="584199" y="328612"/>
                  <a:pt x="534987" y="276225"/>
                </a:cubicBezTo>
                <a:cubicBezTo>
                  <a:pt x="485775" y="223838"/>
                  <a:pt x="465137" y="188913"/>
                  <a:pt x="392112" y="161925"/>
                </a:cubicBezTo>
                <a:cubicBezTo>
                  <a:pt x="319087" y="134938"/>
                  <a:pt x="117474" y="112713"/>
                  <a:pt x="58737" y="114300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Полилиния 30">
            <a:hlinkClick r:id="rId7" action="ppaction://hlinksldjump"/>
          </p:cNvPr>
          <p:cNvSpPr/>
          <p:nvPr/>
        </p:nvSpPr>
        <p:spPr>
          <a:xfrm>
            <a:off x="7135813" y="1671638"/>
            <a:ext cx="1003300" cy="1150937"/>
          </a:xfrm>
          <a:custGeom>
            <a:avLst/>
            <a:gdLst>
              <a:gd name="connsiteX0" fmla="*/ 160337 w 1003300"/>
              <a:gd name="connsiteY0" fmla="*/ 157162 h 1150937"/>
              <a:gd name="connsiteX1" fmla="*/ 788987 w 1003300"/>
              <a:gd name="connsiteY1" fmla="*/ 995362 h 1150937"/>
              <a:gd name="connsiteX2" fmla="*/ 265112 w 1003300"/>
              <a:gd name="connsiteY2" fmla="*/ 90487 h 1150937"/>
              <a:gd name="connsiteX3" fmla="*/ 855662 w 1003300"/>
              <a:gd name="connsiteY3" fmla="*/ 947737 h 1150937"/>
              <a:gd name="connsiteX4" fmla="*/ 446087 w 1003300"/>
              <a:gd name="connsiteY4" fmla="*/ 166687 h 1150937"/>
              <a:gd name="connsiteX5" fmla="*/ 903287 w 1003300"/>
              <a:gd name="connsiteY5" fmla="*/ 766762 h 1150937"/>
              <a:gd name="connsiteX6" fmla="*/ 407987 w 1003300"/>
              <a:gd name="connsiteY6" fmla="*/ 938212 h 1150937"/>
              <a:gd name="connsiteX7" fmla="*/ 569912 w 1003300"/>
              <a:gd name="connsiteY7" fmla="*/ 271462 h 1150937"/>
              <a:gd name="connsiteX8" fmla="*/ 103187 w 1003300"/>
              <a:gd name="connsiteY8" fmla="*/ 280987 h 1150937"/>
              <a:gd name="connsiteX9" fmla="*/ 360362 w 1003300"/>
              <a:gd name="connsiteY9" fmla="*/ 566737 h 1150937"/>
              <a:gd name="connsiteX10" fmla="*/ 617537 w 1003300"/>
              <a:gd name="connsiteY10" fmla="*/ 1004887 h 1150937"/>
              <a:gd name="connsiteX11" fmla="*/ 731837 w 1003300"/>
              <a:gd name="connsiteY11" fmla="*/ 1004887 h 1150937"/>
              <a:gd name="connsiteX12" fmla="*/ 236537 w 1003300"/>
              <a:gd name="connsiteY12" fmla="*/ 128587 h 1150937"/>
              <a:gd name="connsiteX13" fmla="*/ 103187 w 1003300"/>
              <a:gd name="connsiteY13" fmla="*/ 233362 h 1150937"/>
              <a:gd name="connsiteX14" fmla="*/ 407987 w 1003300"/>
              <a:gd name="connsiteY14" fmla="*/ 804862 h 1150937"/>
              <a:gd name="connsiteX15" fmla="*/ 350837 w 1003300"/>
              <a:gd name="connsiteY15" fmla="*/ 747712 h 1150937"/>
              <a:gd name="connsiteX16" fmla="*/ 817562 w 1003300"/>
              <a:gd name="connsiteY16" fmla="*/ 595312 h 1150937"/>
              <a:gd name="connsiteX17" fmla="*/ 417512 w 1003300"/>
              <a:gd name="connsiteY17" fmla="*/ 909637 h 1150937"/>
              <a:gd name="connsiteX18" fmla="*/ 903287 w 1003300"/>
              <a:gd name="connsiteY18" fmla="*/ 766762 h 1150937"/>
              <a:gd name="connsiteX19" fmla="*/ 484187 w 1003300"/>
              <a:gd name="connsiteY19" fmla="*/ 1042987 h 1150937"/>
              <a:gd name="connsiteX20" fmla="*/ 922337 w 1003300"/>
              <a:gd name="connsiteY20" fmla="*/ 947737 h 1150937"/>
              <a:gd name="connsiteX21" fmla="*/ 293687 w 1003300"/>
              <a:gd name="connsiteY21" fmla="*/ 614362 h 1150937"/>
              <a:gd name="connsiteX22" fmla="*/ 750887 w 1003300"/>
              <a:gd name="connsiteY22" fmla="*/ 452437 h 1150937"/>
              <a:gd name="connsiteX23" fmla="*/ 236537 w 1003300"/>
              <a:gd name="connsiteY23" fmla="*/ 442912 h 1150937"/>
              <a:gd name="connsiteX24" fmla="*/ 579437 w 1003300"/>
              <a:gd name="connsiteY24" fmla="*/ 214312 h 1150937"/>
              <a:gd name="connsiteX25" fmla="*/ 169862 w 1003300"/>
              <a:gd name="connsiteY25" fmla="*/ 309562 h 1150937"/>
              <a:gd name="connsiteX26" fmla="*/ 36512 w 1003300"/>
              <a:gd name="connsiteY26" fmla="*/ 233362 h 1150937"/>
              <a:gd name="connsiteX27" fmla="*/ 388937 w 1003300"/>
              <a:gd name="connsiteY27" fmla="*/ 90487 h 1150937"/>
              <a:gd name="connsiteX28" fmla="*/ 779462 w 1003300"/>
              <a:gd name="connsiteY28" fmla="*/ 576262 h 1150937"/>
              <a:gd name="connsiteX29" fmla="*/ 931862 w 1003300"/>
              <a:gd name="connsiteY29" fmla="*/ 947737 h 1150937"/>
              <a:gd name="connsiteX30" fmla="*/ 350837 w 1003300"/>
              <a:gd name="connsiteY30" fmla="*/ 119062 h 1150937"/>
              <a:gd name="connsiteX31" fmla="*/ 503237 w 1003300"/>
              <a:gd name="connsiteY31" fmla="*/ 900112 h 1150937"/>
              <a:gd name="connsiteX32" fmla="*/ 331787 w 1003300"/>
              <a:gd name="connsiteY32" fmla="*/ 500062 h 11509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1003300" h="1150937">
                <a:moveTo>
                  <a:pt x="160337" y="157162"/>
                </a:moveTo>
                <a:cubicBezTo>
                  <a:pt x="465931" y="581818"/>
                  <a:pt x="771525" y="1006474"/>
                  <a:pt x="788987" y="995362"/>
                </a:cubicBezTo>
                <a:cubicBezTo>
                  <a:pt x="806449" y="984250"/>
                  <a:pt x="254000" y="98425"/>
                  <a:pt x="265112" y="90487"/>
                </a:cubicBezTo>
                <a:cubicBezTo>
                  <a:pt x="276225" y="82550"/>
                  <a:pt x="825500" y="935037"/>
                  <a:pt x="855662" y="947737"/>
                </a:cubicBezTo>
                <a:cubicBezTo>
                  <a:pt x="885825" y="960437"/>
                  <a:pt x="438149" y="196850"/>
                  <a:pt x="446087" y="166687"/>
                </a:cubicBezTo>
                <a:cubicBezTo>
                  <a:pt x="454025" y="136524"/>
                  <a:pt x="909637" y="638175"/>
                  <a:pt x="903287" y="766762"/>
                </a:cubicBezTo>
                <a:cubicBezTo>
                  <a:pt x="896937" y="895349"/>
                  <a:pt x="463549" y="1020762"/>
                  <a:pt x="407987" y="938212"/>
                </a:cubicBezTo>
                <a:cubicBezTo>
                  <a:pt x="352425" y="855662"/>
                  <a:pt x="620712" y="380999"/>
                  <a:pt x="569912" y="271462"/>
                </a:cubicBezTo>
                <a:cubicBezTo>
                  <a:pt x="519112" y="161925"/>
                  <a:pt x="138112" y="231775"/>
                  <a:pt x="103187" y="280987"/>
                </a:cubicBezTo>
                <a:cubicBezTo>
                  <a:pt x="68262" y="330200"/>
                  <a:pt x="274637" y="446087"/>
                  <a:pt x="360362" y="566737"/>
                </a:cubicBezTo>
                <a:cubicBezTo>
                  <a:pt x="446087" y="687387"/>
                  <a:pt x="555625" y="931862"/>
                  <a:pt x="617537" y="1004887"/>
                </a:cubicBezTo>
                <a:cubicBezTo>
                  <a:pt x="679450" y="1077912"/>
                  <a:pt x="795337" y="1150937"/>
                  <a:pt x="731837" y="1004887"/>
                </a:cubicBezTo>
                <a:cubicBezTo>
                  <a:pt x="668337" y="858837"/>
                  <a:pt x="341312" y="257174"/>
                  <a:pt x="236537" y="128587"/>
                </a:cubicBezTo>
                <a:cubicBezTo>
                  <a:pt x="131762" y="0"/>
                  <a:pt x="74612" y="120650"/>
                  <a:pt x="103187" y="233362"/>
                </a:cubicBezTo>
                <a:cubicBezTo>
                  <a:pt x="131762" y="346074"/>
                  <a:pt x="366712" y="719137"/>
                  <a:pt x="407987" y="804862"/>
                </a:cubicBezTo>
                <a:cubicBezTo>
                  <a:pt x="449262" y="890587"/>
                  <a:pt x="282574" y="782637"/>
                  <a:pt x="350837" y="747712"/>
                </a:cubicBezTo>
                <a:cubicBezTo>
                  <a:pt x="419100" y="712787"/>
                  <a:pt x="806450" y="568325"/>
                  <a:pt x="817562" y="595312"/>
                </a:cubicBezTo>
                <a:cubicBezTo>
                  <a:pt x="828674" y="622299"/>
                  <a:pt x="403225" y="881062"/>
                  <a:pt x="417512" y="909637"/>
                </a:cubicBezTo>
                <a:cubicBezTo>
                  <a:pt x="431799" y="938212"/>
                  <a:pt x="892175" y="744537"/>
                  <a:pt x="903287" y="766762"/>
                </a:cubicBezTo>
                <a:cubicBezTo>
                  <a:pt x="914399" y="788987"/>
                  <a:pt x="481012" y="1012824"/>
                  <a:pt x="484187" y="1042987"/>
                </a:cubicBezTo>
                <a:cubicBezTo>
                  <a:pt x="487362" y="1073150"/>
                  <a:pt x="954087" y="1019174"/>
                  <a:pt x="922337" y="947737"/>
                </a:cubicBezTo>
                <a:cubicBezTo>
                  <a:pt x="890587" y="876300"/>
                  <a:pt x="322262" y="696912"/>
                  <a:pt x="293687" y="614362"/>
                </a:cubicBezTo>
                <a:cubicBezTo>
                  <a:pt x="265112" y="531812"/>
                  <a:pt x="760412" y="481012"/>
                  <a:pt x="750887" y="452437"/>
                </a:cubicBezTo>
                <a:cubicBezTo>
                  <a:pt x="741362" y="423862"/>
                  <a:pt x="265112" y="482600"/>
                  <a:pt x="236537" y="442912"/>
                </a:cubicBezTo>
                <a:cubicBezTo>
                  <a:pt x="207962" y="403225"/>
                  <a:pt x="590549" y="236537"/>
                  <a:pt x="579437" y="214312"/>
                </a:cubicBezTo>
                <a:cubicBezTo>
                  <a:pt x="568325" y="192087"/>
                  <a:pt x="260349" y="306387"/>
                  <a:pt x="169862" y="309562"/>
                </a:cubicBezTo>
                <a:cubicBezTo>
                  <a:pt x="79375" y="312737"/>
                  <a:pt x="0" y="269874"/>
                  <a:pt x="36512" y="233362"/>
                </a:cubicBezTo>
                <a:cubicBezTo>
                  <a:pt x="73024" y="196850"/>
                  <a:pt x="265112" y="33337"/>
                  <a:pt x="388937" y="90487"/>
                </a:cubicBezTo>
                <a:cubicBezTo>
                  <a:pt x="512762" y="147637"/>
                  <a:pt x="688975" y="433387"/>
                  <a:pt x="779462" y="576262"/>
                </a:cubicBezTo>
                <a:cubicBezTo>
                  <a:pt x="869949" y="719137"/>
                  <a:pt x="1003300" y="1023937"/>
                  <a:pt x="931862" y="947737"/>
                </a:cubicBezTo>
                <a:cubicBezTo>
                  <a:pt x="860425" y="871537"/>
                  <a:pt x="422275" y="127000"/>
                  <a:pt x="350837" y="119062"/>
                </a:cubicBezTo>
                <a:cubicBezTo>
                  <a:pt x="279400" y="111125"/>
                  <a:pt x="506412" y="836612"/>
                  <a:pt x="503237" y="900112"/>
                </a:cubicBezTo>
                <a:cubicBezTo>
                  <a:pt x="500062" y="963612"/>
                  <a:pt x="415924" y="731837"/>
                  <a:pt x="331787" y="500062"/>
                </a:cubicBezTo>
              </a:path>
            </a:pathLst>
          </a:custGeom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Полилиния 33"/>
          <p:cNvSpPr/>
          <p:nvPr/>
        </p:nvSpPr>
        <p:spPr>
          <a:xfrm>
            <a:off x="4870450" y="1681163"/>
            <a:ext cx="1450975" cy="1106487"/>
          </a:xfrm>
          <a:custGeom>
            <a:avLst/>
            <a:gdLst>
              <a:gd name="connsiteX0" fmla="*/ 63500 w 1450975"/>
              <a:gd name="connsiteY0" fmla="*/ 709612 h 1106487"/>
              <a:gd name="connsiteX1" fmla="*/ 454025 w 1450975"/>
              <a:gd name="connsiteY1" fmla="*/ 128587 h 1106487"/>
              <a:gd name="connsiteX2" fmla="*/ 244475 w 1450975"/>
              <a:gd name="connsiteY2" fmla="*/ 328612 h 1106487"/>
              <a:gd name="connsiteX3" fmla="*/ 158750 w 1450975"/>
              <a:gd name="connsiteY3" fmla="*/ 452437 h 1106487"/>
              <a:gd name="connsiteX4" fmla="*/ 6350 w 1450975"/>
              <a:gd name="connsiteY4" fmla="*/ 757237 h 1106487"/>
              <a:gd name="connsiteX5" fmla="*/ 120650 w 1450975"/>
              <a:gd name="connsiteY5" fmla="*/ 976312 h 1106487"/>
              <a:gd name="connsiteX6" fmla="*/ 234950 w 1450975"/>
              <a:gd name="connsiteY6" fmla="*/ 1090612 h 1106487"/>
              <a:gd name="connsiteX7" fmla="*/ 273050 w 1450975"/>
              <a:gd name="connsiteY7" fmla="*/ 881062 h 1106487"/>
              <a:gd name="connsiteX8" fmla="*/ 434975 w 1450975"/>
              <a:gd name="connsiteY8" fmla="*/ 528637 h 1106487"/>
              <a:gd name="connsiteX9" fmla="*/ 692150 w 1450975"/>
              <a:gd name="connsiteY9" fmla="*/ 347662 h 1106487"/>
              <a:gd name="connsiteX10" fmla="*/ 1082675 w 1450975"/>
              <a:gd name="connsiteY10" fmla="*/ 204787 h 1106487"/>
              <a:gd name="connsiteX11" fmla="*/ 1330325 w 1450975"/>
              <a:gd name="connsiteY11" fmla="*/ 290512 h 1106487"/>
              <a:gd name="connsiteX12" fmla="*/ 1444625 w 1450975"/>
              <a:gd name="connsiteY12" fmla="*/ 442912 h 1106487"/>
              <a:gd name="connsiteX13" fmla="*/ 1368425 w 1450975"/>
              <a:gd name="connsiteY13" fmla="*/ 195262 h 1106487"/>
              <a:gd name="connsiteX14" fmla="*/ 1111250 w 1450975"/>
              <a:gd name="connsiteY14" fmla="*/ 42862 h 1106487"/>
              <a:gd name="connsiteX15" fmla="*/ 768350 w 1450975"/>
              <a:gd name="connsiteY15" fmla="*/ 4762 h 1106487"/>
              <a:gd name="connsiteX16" fmla="*/ 558800 w 1450975"/>
              <a:gd name="connsiteY16" fmla="*/ 71437 h 1106487"/>
              <a:gd name="connsiteX17" fmla="*/ 415925 w 1450975"/>
              <a:gd name="connsiteY17" fmla="*/ 280987 h 1106487"/>
              <a:gd name="connsiteX18" fmla="*/ 215900 w 1450975"/>
              <a:gd name="connsiteY18" fmla="*/ 547687 h 1106487"/>
              <a:gd name="connsiteX19" fmla="*/ 168275 w 1450975"/>
              <a:gd name="connsiteY19" fmla="*/ 690562 h 1106487"/>
              <a:gd name="connsiteX20" fmla="*/ 168275 w 1450975"/>
              <a:gd name="connsiteY20" fmla="*/ 881062 h 1106487"/>
              <a:gd name="connsiteX21" fmla="*/ 282575 w 1450975"/>
              <a:gd name="connsiteY21" fmla="*/ 585787 h 1106487"/>
              <a:gd name="connsiteX22" fmla="*/ 530225 w 1450975"/>
              <a:gd name="connsiteY22" fmla="*/ 242887 h 1106487"/>
              <a:gd name="connsiteX23" fmla="*/ 625475 w 1450975"/>
              <a:gd name="connsiteY23" fmla="*/ 109537 h 1106487"/>
              <a:gd name="connsiteX24" fmla="*/ 882650 w 1450975"/>
              <a:gd name="connsiteY24" fmla="*/ 71437 h 1106487"/>
              <a:gd name="connsiteX25" fmla="*/ 1177925 w 1450975"/>
              <a:gd name="connsiteY25" fmla="*/ 109537 h 1106487"/>
              <a:gd name="connsiteX26" fmla="*/ 1330325 w 1450975"/>
              <a:gd name="connsiteY26" fmla="*/ 242887 h 1106487"/>
              <a:gd name="connsiteX27" fmla="*/ 901700 w 1450975"/>
              <a:gd name="connsiteY27" fmla="*/ 100012 h 1106487"/>
              <a:gd name="connsiteX28" fmla="*/ 720725 w 1450975"/>
              <a:gd name="connsiteY28" fmla="*/ 147637 h 1106487"/>
              <a:gd name="connsiteX29" fmla="*/ 568325 w 1450975"/>
              <a:gd name="connsiteY29" fmla="*/ 366712 h 1106487"/>
              <a:gd name="connsiteX30" fmla="*/ 330200 w 1450975"/>
              <a:gd name="connsiteY30" fmla="*/ 547687 h 1106487"/>
              <a:gd name="connsiteX31" fmla="*/ 263525 w 1450975"/>
              <a:gd name="connsiteY31" fmla="*/ 833437 h 1106487"/>
              <a:gd name="connsiteX32" fmla="*/ 234950 w 1450975"/>
              <a:gd name="connsiteY32" fmla="*/ 947737 h 1106487"/>
              <a:gd name="connsiteX33" fmla="*/ 835025 w 1450975"/>
              <a:gd name="connsiteY33" fmla="*/ 147637 h 1106487"/>
              <a:gd name="connsiteX34" fmla="*/ 1177925 w 1450975"/>
              <a:gd name="connsiteY34" fmla="*/ 280987 h 1106487"/>
              <a:gd name="connsiteX35" fmla="*/ 1377950 w 1450975"/>
              <a:gd name="connsiteY35" fmla="*/ 404812 h 1106487"/>
              <a:gd name="connsiteX36" fmla="*/ 977900 w 1450975"/>
              <a:gd name="connsiteY36" fmla="*/ 261937 h 1106487"/>
              <a:gd name="connsiteX37" fmla="*/ 654050 w 1450975"/>
              <a:gd name="connsiteY37" fmla="*/ 452437 h 1106487"/>
              <a:gd name="connsiteX38" fmla="*/ 473075 w 1450975"/>
              <a:gd name="connsiteY38" fmla="*/ 738187 h 1106487"/>
              <a:gd name="connsiteX39" fmla="*/ 368300 w 1450975"/>
              <a:gd name="connsiteY39" fmla="*/ 947737 h 1106487"/>
              <a:gd name="connsiteX40" fmla="*/ 492125 w 1450975"/>
              <a:gd name="connsiteY40" fmla="*/ 919162 h 1106487"/>
              <a:gd name="connsiteX41" fmla="*/ 358775 w 1450975"/>
              <a:gd name="connsiteY41" fmla="*/ 1042987 h 1106487"/>
              <a:gd name="connsiteX42" fmla="*/ 63500 w 1450975"/>
              <a:gd name="connsiteY42" fmla="*/ 709612 h 11064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</a:cxnLst>
            <a:rect l="l" t="t" r="r" b="b"/>
            <a:pathLst>
              <a:path w="1450975" h="1106487">
                <a:moveTo>
                  <a:pt x="63500" y="709612"/>
                </a:moveTo>
                <a:cubicBezTo>
                  <a:pt x="79375" y="557212"/>
                  <a:pt x="423863" y="192087"/>
                  <a:pt x="454025" y="128587"/>
                </a:cubicBezTo>
                <a:cubicBezTo>
                  <a:pt x="484187" y="65087"/>
                  <a:pt x="293687" y="274637"/>
                  <a:pt x="244475" y="328612"/>
                </a:cubicBezTo>
                <a:cubicBezTo>
                  <a:pt x="195263" y="382587"/>
                  <a:pt x="198438" y="380999"/>
                  <a:pt x="158750" y="452437"/>
                </a:cubicBezTo>
                <a:cubicBezTo>
                  <a:pt x="119062" y="523875"/>
                  <a:pt x="12700" y="669925"/>
                  <a:pt x="6350" y="757237"/>
                </a:cubicBezTo>
                <a:cubicBezTo>
                  <a:pt x="0" y="844550"/>
                  <a:pt x="82550" y="920750"/>
                  <a:pt x="120650" y="976312"/>
                </a:cubicBezTo>
                <a:cubicBezTo>
                  <a:pt x="158750" y="1031874"/>
                  <a:pt x="209550" y="1106487"/>
                  <a:pt x="234950" y="1090612"/>
                </a:cubicBezTo>
                <a:cubicBezTo>
                  <a:pt x="260350" y="1074737"/>
                  <a:pt x="239713" y="974724"/>
                  <a:pt x="273050" y="881062"/>
                </a:cubicBezTo>
                <a:cubicBezTo>
                  <a:pt x="306387" y="787400"/>
                  <a:pt x="365125" y="617537"/>
                  <a:pt x="434975" y="528637"/>
                </a:cubicBezTo>
                <a:cubicBezTo>
                  <a:pt x="504825" y="439737"/>
                  <a:pt x="584200" y="401637"/>
                  <a:pt x="692150" y="347662"/>
                </a:cubicBezTo>
                <a:cubicBezTo>
                  <a:pt x="800100" y="293687"/>
                  <a:pt x="976313" y="214312"/>
                  <a:pt x="1082675" y="204787"/>
                </a:cubicBezTo>
                <a:cubicBezTo>
                  <a:pt x="1189037" y="195262"/>
                  <a:pt x="1270000" y="250824"/>
                  <a:pt x="1330325" y="290512"/>
                </a:cubicBezTo>
                <a:cubicBezTo>
                  <a:pt x="1390650" y="330200"/>
                  <a:pt x="1438275" y="458787"/>
                  <a:pt x="1444625" y="442912"/>
                </a:cubicBezTo>
                <a:cubicBezTo>
                  <a:pt x="1450975" y="427037"/>
                  <a:pt x="1423987" y="261937"/>
                  <a:pt x="1368425" y="195262"/>
                </a:cubicBezTo>
                <a:cubicBezTo>
                  <a:pt x="1312863" y="128587"/>
                  <a:pt x="1211262" y="74612"/>
                  <a:pt x="1111250" y="42862"/>
                </a:cubicBezTo>
                <a:cubicBezTo>
                  <a:pt x="1011238" y="11112"/>
                  <a:pt x="860425" y="0"/>
                  <a:pt x="768350" y="4762"/>
                </a:cubicBezTo>
                <a:cubicBezTo>
                  <a:pt x="676275" y="9524"/>
                  <a:pt x="617537" y="25400"/>
                  <a:pt x="558800" y="71437"/>
                </a:cubicBezTo>
                <a:cubicBezTo>
                  <a:pt x="500063" y="117474"/>
                  <a:pt x="473075" y="201612"/>
                  <a:pt x="415925" y="280987"/>
                </a:cubicBezTo>
                <a:cubicBezTo>
                  <a:pt x="358775" y="360362"/>
                  <a:pt x="257175" y="479425"/>
                  <a:pt x="215900" y="547687"/>
                </a:cubicBezTo>
                <a:cubicBezTo>
                  <a:pt x="174625" y="615950"/>
                  <a:pt x="176212" y="635000"/>
                  <a:pt x="168275" y="690562"/>
                </a:cubicBezTo>
                <a:cubicBezTo>
                  <a:pt x="160338" y="746124"/>
                  <a:pt x="149225" y="898524"/>
                  <a:pt x="168275" y="881062"/>
                </a:cubicBezTo>
                <a:cubicBezTo>
                  <a:pt x="187325" y="863600"/>
                  <a:pt x="222250" y="692149"/>
                  <a:pt x="282575" y="585787"/>
                </a:cubicBezTo>
                <a:cubicBezTo>
                  <a:pt x="342900" y="479425"/>
                  <a:pt x="473075" y="322262"/>
                  <a:pt x="530225" y="242887"/>
                </a:cubicBezTo>
                <a:cubicBezTo>
                  <a:pt x="587375" y="163512"/>
                  <a:pt x="566738" y="138112"/>
                  <a:pt x="625475" y="109537"/>
                </a:cubicBezTo>
                <a:cubicBezTo>
                  <a:pt x="684212" y="80962"/>
                  <a:pt x="790575" y="71437"/>
                  <a:pt x="882650" y="71437"/>
                </a:cubicBezTo>
                <a:cubicBezTo>
                  <a:pt x="974725" y="71437"/>
                  <a:pt x="1103313" y="80962"/>
                  <a:pt x="1177925" y="109537"/>
                </a:cubicBezTo>
                <a:cubicBezTo>
                  <a:pt x="1252537" y="138112"/>
                  <a:pt x="1376362" y="244474"/>
                  <a:pt x="1330325" y="242887"/>
                </a:cubicBezTo>
                <a:cubicBezTo>
                  <a:pt x="1284288" y="241300"/>
                  <a:pt x="1003300" y="115887"/>
                  <a:pt x="901700" y="100012"/>
                </a:cubicBezTo>
                <a:cubicBezTo>
                  <a:pt x="800100" y="84137"/>
                  <a:pt x="776287" y="103187"/>
                  <a:pt x="720725" y="147637"/>
                </a:cubicBezTo>
                <a:cubicBezTo>
                  <a:pt x="665163" y="192087"/>
                  <a:pt x="633412" y="300037"/>
                  <a:pt x="568325" y="366712"/>
                </a:cubicBezTo>
                <a:cubicBezTo>
                  <a:pt x="503238" y="433387"/>
                  <a:pt x="381000" y="469900"/>
                  <a:pt x="330200" y="547687"/>
                </a:cubicBezTo>
                <a:cubicBezTo>
                  <a:pt x="279400" y="625475"/>
                  <a:pt x="279400" y="766762"/>
                  <a:pt x="263525" y="833437"/>
                </a:cubicBezTo>
                <a:cubicBezTo>
                  <a:pt x="247650" y="900112"/>
                  <a:pt x="139700" y="1062037"/>
                  <a:pt x="234950" y="947737"/>
                </a:cubicBezTo>
                <a:cubicBezTo>
                  <a:pt x="330200" y="833437"/>
                  <a:pt x="677863" y="258762"/>
                  <a:pt x="835025" y="147637"/>
                </a:cubicBezTo>
                <a:cubicBezTo>
                  <a:pt x="992188" y="36512"/>
                  <a:pt x="1087437" y="238124"/>
                  <a:pt x="1177925" y="280987"/>
                </a:cubicBezTo>
                <a:cubicBezTo>
                  <a:pt x="1268413" y="323850"/>
                  <a:pt x="1411287" y="407987"/>
                  <a:pt x="1377950" y="404812"/>
                </a:cubicBezTo>
                <a:cubicBezTo>
                  <a:pt x="1344613" y="401637"/>
                  <a:pt x="1098550" y="254000"/>
                  <a:pt x="977900" y="261937"/>
                </a:cubicBezTo>
                <a:cubicBezTo>
                  <a:pt x="857250" y="269874"/>
                  <a:pt x="738188" y="373062"/>
                  <a:pt x="654050" y="452437"/>
                </a:cubicBezTo>
                <a:cubicBezTo>
                  <a:pt x="569913" y="531812"/>
                  <a:pt x="520700" y="655637"/>
                  <a:pt x="473075" y="738187"/>
                </a:cubicBezTo>
                <a:cubicBezTo>
                  <a:pt x="425450" y="820737"/>
                  <a:pt x="365125" y="917574"/>
                  <a:pt x="368300" y="947737"/>
                </a:cubicBezTo>
                <a:cubicBezTo>
                  <a:pt x="371475" y="977900"/>
                  <a:pt x="493713" y="903287"/>
                  <a:pt x="492125" y="919162"/>
                </a:cubicBezTo>
                <a:cubicBezTo>
                  <a:pt x="490538" y="935037"/>
                  <a:pt x="425450" y="1082674"/>
                  <a:pt x="358775" y="1042987"/>
                </a:cubicBezTo>
                <a:cubicBezTo>
                  <a:pt x="292100" y="1003300"/>
                  <a:pt x="47625" y="862012"/>
                  <a:pt x="63500" y="709612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Прямоугольник с двумя скругленными противолежащими углами 25">
            <a:hlinkClick r:id="rId9" action="ppaction://hlinksldjump"/>
          </p:cNvPr>
          <p:cNvSpPr/>
          <p:nvPr/>
        </p:nvSpPr>
        <p:spPr>
          <a:xfrm>
            <a:off x="107504" y="1131590"/>
            <a:ext cx="4284476" cy="3672408"/>
          </a:xfrm>
          <a:prstGeom prst="round2DiagRect">
            <a:avLst/>
          </a:prstGeom>
          <a:solidFill>
            <a:schemeClr val="bg1"/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Клеточная  мембрана </a:t>
            </a:r>
            <a:r>
              <a:rPr lang="ru-RU" dirty="0" smtClean="0">
                <a:solidFill>
                  <a:schemeClr val="tx1"/>
                </a:solidFill>
              </a:rPr>
              <a:t>- эластичная оболочка клетки, которая   состоит из двойного слоя белков и липидов. Она отделяет содержимое любой клетки от внешней среды, обеспечивая её целостность; регулирует обмен между клеткой и средой.  Мембрана- своеобразный фейс-контроль клетки, она обладает избирательной проницаемостью. </a:t>
            </a:r>
            <a:r>
              <a:rPr lang="ru-RU" dirty="0">
                <a:solidFill>
                  <a:schemeClr val="tx1"/>
                </a:solidFill>
              </a:rPr>
              <a:t>Э</a:t>
            </a:r>
            <a:r>
              <a:rPr lang="ru-RU" dirty="0" smtClean="0">
                <a:solidFill>
                  <a:schemeClr val="tx1"/>
                </a:solidFill>
              </a:rPr>
              <a:t>то значит, что одни вещества она пропускает, а другие- нет.</a:t>
            </a:r>
          </a:p>
          <a:p>
            <a:pPr algn="ctr"/>
            <a:endParaRPr lang="ru-RU" dirty="0"/>
          </a:p>
        </p:txBody>
      </p:sp>
      <p:pic>
        <p:nvPicPr>
          <p:cNvPr id="14339" name="Picture 3" descr="C:\Users\1\Desktop\кокурс плакат\картинки\depositphotos_78119294-stock-photo-cell-membrane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4608004" y="1383618"/>
            <a:ext cx="4286250" cy="285750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32" name="Picture 2" descr="C:\Users\Учитель\Desktop\плакат потешина\картинки\depositphotos_8738932-stock-illustration-black-and-whitevector-mouse-cursor.jp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71900" y="4371950"/>
            <a:ext cx="263273" cy="26327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2" descr="C:\Users\Учитель\Desktop\плакат потешина\картинки\depositphotos_8738932-stock-illustration-black-and-whitevector-mouse-cursor.jp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3795886"/>
            <a:ext cx="263273" cy="26327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C:\Users\1\Desktop\кокурс плакат\картинки\мембрана-плазмы-28061802.jpg"/>
          <p:cNvPicPr>
            <a:picLocks noChangeAspect="1" noChangeArrowheads="1"/>
          </p:cNvPicPr>
          <p:nvPr/>
        </p:nvPicPr>
        <p:blipFill>
          <a:blip r:embed="rId12" cstate="print"/>
          <a:srcRect t="14313"/>
          <a:stretch>
            <a:fillRect/>
          </a:stretch>
        </p:blipFill>
        <p:spPr bwMode="auto">
          <a:xfrm>
            <a:off x="239644" y="430971"/>
            <a:ext cx="8532948" cy="4627633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ransition advClick="0">
    <p:fad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43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339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10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6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2"/>
          <p:cNvGrpSpPr/>
          <p:nvPr/>
        </p:nvGrpSpPr>
        <p:grpSpPr>
          <a:xfrm>
            <a:off x="2782863" y="643587"/>
            <a:ext cx="6205866" cy="2824988"/>
            <a:chOff x="2782863" y="643587"/>
            <a:chExt cx="6205866" cy="2824988"/>
          </a:xfrm>
          <a:effectLst>
            <a:outerShdw blurRad="127000" dist="38100" dir="5400000" sx="104000" sy="104000" algn="t" rotWithShape="0">
              <a:prstClr val="black">
                <a:alpha val="40000"/>
              </a:prstClr>
            </a:outerShdw>
          </a:effectLst>
        </p:grpSpPr>
        <p:sp>
          <p:nvSpPr>
            <p:cNvPr id="12" name="Полилиния 11"/>
            <p:cNvSpPr/>
            <p:nvPr/>
          </p:nvSpPr>
          <p:spPr>
            <a:xfrm rot="9380289">
              <a:off x="7835837" y="984793"/>
              <a:ext cx="579698" cy="2483782"/>
            </a:xfrm>
            <a:custGeom>
              <a:avLst/>
              <a:gdLst>
                <a:gd name="connsiteX0" fmla="*/ 0 w 499210"/>
                <a:gd name="connsiteY0" fmla="*/ 2578684 h 2578684"/>
                <a:gd name="connsiteX1" fmla="*/ 246834 w 499210"/>
                <a:gd name="connsiteY1" fmla="*/ 0 h 2578684"/>
                <a:gd name="connsiteX2" fmla="*/ 499210 w 499210"/>
                <a:gd name="connsiteY2" fmla="*/ 2578684 h 2578684"/>
                <a:gd name="connsiteX3" fmla="*/ 0 w 499210"/>
                <a:gd name="connsiteY3" fmla="*/ 2578684 h 2578684"/>
                <a:gd name="connsiteX0" fmla="*/ 0 w 630522"/>
                <a:gd name="connsiteY0" fmla="*/ 2240226 h 2578684"/>
                <a:gd name="connsiteX1" fmla="*/ 378146 w 630522"/>
                <a:gd name="connsiteY1" fmla="*/ 0 h 2578684"/>
                <a:gd name="connsiteX2" fmla="*/ 630522 w 630522"/>
                <a:gd name="connsiteY2" fmla="*/ 2578684 h 2578684"/>
                <a:gd name="connsiteX3" fmla="*/ 0 w 630522"/>
                <a:gd name="connsiteY3" fmla="*/ 2240226 h 2578684"/>
                <a:gd name="connsiteX0" fmla="*/ 0 w 621819"/>
                <a:gd name="connsiteY0" fmla="*/ 2240226 h 2491748"/>
                <a:gd name="connsiteX1" fmla="*/ 378146 w 621819"/>
                <a:gd name="connsiteY1" fmla="*/ 0 h 2491748"/>
                <a:gd name="connsiteX2" fmla="*/ 621819 w 621819"/>
                <a:gd name="connsiteY2" fmla="*/ 2491748 h 2491748"/>
                <a:gd name="connsiteX3" fmla="*/ 0 w 621819"/>
                <a:gd name="connsiteY3" fmla="*/ 2240226 h 2491748"/>
                <a:gd name="connsiteX0" fmla="*/ 0 w 556469"/>
                <a:gd name="connsiteY0" fmla="*/ 2216117 h 2491748"/>
                <a:gd name="connsiteX1" fmla="*/ 312796 w 556469"/>
                <a:gd name="connsiteY1" fmla="*/ 0 h 2491748"/>
                <a:gd name="connsiteX2" fmla="*/ 556469 w 556469"/>
                <a:gd name="connsiteY2" fmla="*/ 2491748 h 2491748"/>
                <a:gd name="connsiteX3" fmla="*/ 0 w 556469"/>
                <a:gd name="connsiteY3" fmla="*/ 2216117 h 2491748"/>
                <a:gd name="connsiteX0" fmla="*/ 0 w 601837"/>
                <a:gd name="connsiteY0" fmla="*/ 2223856 h 2491748"/>
                <a:gd name="connsiteX1" fmla="*/ 358164 w 601837"/>
                <a:gd name="connsiteY1" fmla="*/ 0 h 2491748"/>
                <a:gd name="connsiteX2" fmla="*/ 601837 w 601837"/>
                <a:gd name="connsiteY2" fmla="*/ 2491748 h 2491748"/>
                <a:gd name="connsiteX3" fmla="*/ 0 w 601837"/>
                <a:gd name="connsiteY3" fmla="*/ 2223856 h 2491748"/>
                <a:gd name="connsiteX0" fmla="*/ 0 w 606372"/>
                <a:gd name="connsiteY0" fmla="*/ 2264551 h 2491748"/>
                <a:gd name="connsiteX1" fmla="*/ 362699 w 606372"/>
                <a:gd name="connsiteY1" fmla="*/ 0 h 2491748"/>
                <a:gd name="connsiteX2" fmla="*/ 606372 w 606372"/>
                <a:gd name="connsiteY2" fmla="*/ 2491748 h 2491748"/>
                <a:gd name="connsiteX3" fmla="*/ 0 w 606372"/>
                <a:gd name="connsiteY3" fmla="*/ 2264551 h 24917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6372" h="2491748">
                  <a:moveTo>
                    <a:pt x="0" y="2264551"/>
                  </a:moveTo>
                  <a:lnTo>
                    <a:pt x="362699" y="0"/>
                  </a:lnTo>
                  <a:lnTo>
                    <a:pt x="606372" y="2491748"/>
                  </a:lnTo>
                  <a:lnTo>
                    <a:pt x="0" y="226455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" name="Скругленный прямоугольник 3">
              <a:hlinkClick r:id="rId2" action="ppaction://hlinksldjump"/>
            </p:cNvPr>
            <p:cNvSpPr/>
            <p:nvPr/>
          </p:nvSpPr>
          <p:spPr>
            <a:xfrm>
              <a:off x="2782863" y="643587"/>
              <a:ext cx="6205866" cy="584208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600" dirty="0" smtClean="0">
                  <a:solidFill>
                    <a:schemeClr val="tx1"/>
                  </a:solidFill>
                </a:rPr>
                <a:t>Расположите в правильной последовательности </a:t>
              </a:r>
              <a:r>
                <a:rPr lang="ru-RU" sz="1600" b="1" dirty="0" smtClean="0">
                  <a:solidFill>
                    <a:schemeClr val="tx1"/>
                  </a:solidFill>
                </a:rPr>
                <a:t>правила подготовки микроскопа к работе </a:t>
              </a:r>
              <a:endParaRPr lang="ru-RU" sz="1600" b="1" dirty="0">
                <a:solidFill>
                  <a:schemeClr val="tx1"/>
                </a:solidFill>
              </a:endParaRPr>
            </a:p>
          </p:txBody>
        </p:sp>
      </p:grpSp>
      <p:sp>
        <p:nvSpPr>
          <p:cNvPr id="20" name="Прямоугольник 19">
            <a:hlinkClick r:id="rId3" action="ppaction://hlinksldjump" tooltip="Устройство микроскопа и правила работы с ним"/>
          </p:cNvPr>
          <p:cNvSpPr/>
          <p:nvPr/>
        </p:nvSpPr>
        <p:spPr>
          <a:xfrm>
            <a:off x="1767888" y="-1"/>
            <a:ext cx="1862163" cy="490509"/>
          </a:xfrm>
          <a:prstGeom prst="rect">
            <a:avLst/>
          </a:prstGeom>
          <a:solidFill>
            <a:srgbClr val="1C2F5A"/>
          </a:solidFill>
          <a:ln>
            <a:noFill/>
          </a:ln>
          <a:effectLst>
            <a:outerShdw blurRad="127000" dist="38100" dir="5400000" sx="103000" sy="103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 smtClean="0">
                <a:solidFill>
                  <a:schemeClr val="bg1"/>
                </a:solidFill>
              </a:rPr>
              <a:t>Микроскоп</a:t>
            </a:r>
            <a:endParaRPr lang="ru-RU" b="1" u="sng" dirty="0">
              <a:solidFill>
                <a:schemeClr val="bg1"/>
              </a:solidFill>
            </a:endParaRPr>
          </a:p>
        </p:txBody>
      </p:sp>
      <p:grpSp>
        <p:nvGrpSpPr>
          <p:cNvPr id="5" name="Группа 23"/>
          <p:cNvGrpSpPr/>
          <p:nvPr/>
        </p:nvGrpSpPr>
        <p:grpSpPr>
          <a:xfrm>
            <a:off x="1943064" y="2119297"/>
            <a:ext cx="2886674" cy="693747"/>
            <a:chOff x="1249317" y="1366821"/>
            <a:chExt cx="3067092" cy="839799"/>
          </a:xfr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5400000" scaled="0"/>
          </a:gradFill>
        </p:grpSpPr>
        <p:sp>
          <p:nvSpPr>
            <p:cNvPr id="25" name="Прямоугольник 24"/>
            <p:cNvSpPr/>
            <p:nvPr/>
          </p:nvSpPr>
          <p:spPr>
            <a:xfrm>
              <a:off x="1249317" y="1366821"/>
              <a:ext cx="3067092" cy="839799"/>
            </a:xfrm>
            <a:prstGeom prst="rect">
              <a:avLst/>
            </a:prstGeom>
            <a:grpFill/>
            <a:ln>
              <a:noFill/>
            </a:ln>
            <a:effectLst>
              <a:outerShdw blurRad="127000" dist="38100" dir="5400000" sx="104000" sy="104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6" name="Скругленный прямоугольник 25"/>
            <p:cNvSpPr/>
            <p:nvPr/>
          </p:nvSpPr>
          <p:spPr>
            <a:xfrm>
              <a:off x="1760498" y="1439847"/>
              <a:ext cx="2482885" cy="693747"/>
            </a:xfrm>
            <a:prstGeom prst="roundRect">
              <a:avLst/>
            </a:prstGeom>
            <a:grpFill/>
            <a:ln>
              <a:noFill/>
            </a:ln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7" name="Группа 26"/>
          <p:cNvGrpSpPr/>
          <p:nvPr/>
        </p:nvGrpSpPr>
        <p:grpSpPr>
          <a:xfrm>
            <a:off x="1943064" y="2871773"/>
            <a:ext cx="2886674" cy="693747"/>
            <a:chOff x="1249317" y="1366821"/>
            <a:chExt cx="3067092" cy="839799"/>
          </a:xfr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5400000" scaled="0"/>
          </a:gradFill>
        </p:grpSpPr>
        <p:sp>
          <p:nvSpPr>
            <p:cNvPr id="28" name="Прямоугольник 27"/>
            <p:cNvSpPr/>
            <p:nvPr/>
          </p:nvSpPr>
          <p:spPr>
            <a:xfrm>
              <a:off x="1249317" y="1366821"/>
              <a:ext cx="3067092" cy="839799"/>
            </a:xfrm>
            <a:prstGeom prst="rect">
              <a:avLst/>
            </a:prstGeom>
            <a:grpFill/>
            <a:ln>
              <a:noFill/>
            </a:ln>
            <a:effectLst>
              <a:outerShdw blurRad="127000" dist="38100" dir="5400000" sx="104000" sy="104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9" name="Скругленный прямоугольник 28"/>
            <p:cNvSpPr/>
            <p:nvPr/>
          </p:nvSpPr>
          <p:spPr>
            <a:xfrm>
              <a:off x="1760498" y="1439847"/>
              <a:ext cx="2482885" cy="693747"/>
            </a:xfrm>
            <a:prstGeom prst="roundRect">
              <a:avLst/>
            </a:prstGeom>
            <a:grpFill/>
            <a:ln>
              <a:noFill/>
            </a:ln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0" name="Группа 29"/>
          <p:cNvGrpSpPr/>
          <p:nvPr/>
        </p:nvGrpSpPr>
        <p:grpSpPr>
          <a:xfrm>
            <a:off x="1943064" y="3624249"/>
            <a:ext cx="2886674" cy="693747"/>
            <a:chOff x="1249317" y="1366821"/>
            <a:chExt cx="3067092" cy="839799"/>
          </a:xfr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5400000" scaled="0"/>
          </a:gradFill>
        </p:grpSpPr>
        <p:sp>
          <p:nvSpPr>
            <p:cNvPr id="31" name="Прямоугольник 30"/>
            <p:cNvSpPr/>
            <p:nvPr/>
          </p:nvSpPr>
          <p:spPr>
            <a:xfrm>
              <a:off x="1249317" y="1366821"/>
              <a:ext cx="3067092" cy="839799"/>
            </a:xfrm>
            <a:prstGeom prst="rect">
              <a:avLst/>
            </a:prstGeom>
            <a:grpFill/>
            <a:ln>
              <a:noFill/>
            </a:ln>
            <a:effectLst>
              <a:outerShdw blurRad="127000" dist="38100" dir="5400000" sx="104000" sy="104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2" name="Скругленный прямоугольник 31"/>
            <p:cNvSpPr/>
            <p:nvPr/>
          </p:nvSpPr>
          <p:spPr>
            <a:xfrm>
              <a:off x="1760498" y="1439847"/>
              <a:ext cx="2482885" cy="693747"/>
            </a:xfrm>
            <a:prstGeom prst="roundRect">
              <a:avLst/>
            </a:prstGeom>
            <a:grpFill/>
            <a:ln>
              <a:noFill/>
            </a:ln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8" name="Группа 16"/>
          <p:cNvGrpSpPr/>
          <p:nvPr/>
        </p:nvGrpSpPr>
        <p:grpSpPr>
          <a:xfrm>
            <a:off x="1943064" y="1366821"/>
            <a:ext cx="2886674" cy="693747"/>
            <a:chOff x="1249317" y="1366821"/>
            <a:chExt cx="3067092" cy="839799"/>
          </a:xfr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5400000" scaled="0"/>
          </a:gradFill>
        </p:grpSpPr>
        <p:sp>
          <p:nvSpPr>
            <p:cNvPr id="11" name="Прямоугольник 10"/>
            <p:cNvSpPr/>
            <p:nvPr/>
          </p:nvSpPr>
          <p:spPr>
            <a:xfrm>
              <a:off x="1249317" y="1366821"/>
              <a:ext cx="3067092" cy="839799"/>
            </a:xfrm>
            <a:prstGeom prst="rect">
              <a:avLst/>
            </a:prstGeom>
            <a:grpFill/>
            <a:ln>
              <a:noFill/>
            </a:ln>
            <a:effectLst>
              <a:outerShdw blurRad="127000" dist="38100" dir="5400000" sx="104000" sy="104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5" name="Скругленный прямоугольник 14"/>
            <p:cNvSpPr/>
            <p:nvPr/>
          </p:nvSpPr>
          <p:spPr>
            <a:xfrm>
              <a:off x="1760498" y="1439847"/>
              <a:ext cx="2482885" cy="693747"/>
            </a:xfrm>
            <a:prstGeom prst="roundRect">
              <a:avLst/>
            </a:prstGeom>
            <a:grpFill/>
            <a:ln>
              <a:noFill/>
            </a:ln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23" name="Группа 32"/>
          <p:cNvGrpSpPr/>
          <p:nvPr/>
        </p:nvGrpSpPr>
        <p:grpSpPr>
          <a:xfrm>
            <a:off x="1943064" y="4376727"/>
            <a:ext cx="2886674" cy="693747"/>
            <a:chOff x="1249317" y="1366821"/>
            <a:chExt cx="3067092" cy="839799"/>
          </a:xfr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5400000" scaled="0"/>
          </a:gradFill>
        </p:grpSpPr>
        <p:sp>
          <p:nvSpPr>
            <p:cNvPr id="34" name="Прямоугольник 33"/>
            <p:cNvSpPr/>
            <p:nvPr/>
          </p:nvSpPr>
          <p:spPr>
            <a:xfrm>
              <a:off x="1249317" y="1366821"/>
              <a:ext cx="3067092" cy="839799"/>
            </a:xfrm>
            <a:prstGeom prst="rect">
              <a:avLst/>
            </a:prstGeom>
            <a:grpFill/>
            <a:ln>
              <a:noFill/>
            </a:ln>
            <a:effectLst>
              <a:outerShdw blurRad="127000" dist="38100" dir="5400000" sx="104000" sy="104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5" name="Скругленный прямоугольник 34"/>
            <p:cNvSpPr/>
            <p:nvPr/>
          </p:nvSpPr>
          <p:spPr>
            <a:xfrm>
              <a:off x="1760498" y="1439847"/>
              <a:ext cx="2482885" cy="693747"/>
            </a:xfrm>
            <a:prstGeom prst="roundRect">
              <a:avLst/>
            </a:prstGeom>
            <a:grpFill/>
            <a:ln>
              <a:noFill/>
            </a:ln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63" name="триг 2">
            <a:hlinkClick r:id="rId4" action="ppaction://hlinksldjump"/>
          </p:cNvPr>
          <p:cNvSpPr/>
          <p:nvPr/>
        </p:nvSpPr>
        <p:spPr>
          <a:xfrm>
            <a:off x="4973643" y="2163757"/>
            <a:ext cx="2336832" cy="573095"/>
          </a:xfrm>
          <a:prstGeom prst="roundRect">
            <a:avLst/>
          </a:prstGeom>
          <a:solidFill>
            <a:srgbClr val="FBE1BB"/>
          </a:solidFill>
          <a:ln>
            <a:noFill/>
          </a:ln>
          <a:effectLst>
            <a:outerShdw blurRad="127000" dist="38100" dir="5400000" sx="104000" sy="104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</a:rPr>
              <a:t>Наклоните штатив к себе</a:t>
            </a:r>
            <a:endParaRPr lang="ru-RU" sz="1400" dirty="0">
              <a:solidFill>
                <a:schemeClr val="tx1"/>
              </a:solidFill>
            </a:endParaRPr>
          </a:p>
        </p:txBody>
      </p:sp>
      <p:sp>
        <p:nvSpPr>
          <p:cNvPr id="65" name="триг 4"/>
          <p:cNvSpPr/>
          <p:nvPr/>
        </p:nvSpPr>
        <p:spPr>
          <a:xfrm>
            <a:off x="4973643" y="3665553"/>
            <a:ext cx="2336832" cy="573095"/>
          </a:xfrm>
          <a:prstGeom prst="roundRect">
            <a:avLst/>
          </a:prstGeom>
          <a:solidFill>
            <a:srgbClr val="FBE1BB"/>
          </a:solidFill>
          <a:ln>
            <a:noFill/>
          </a:ln>
          <a:effectLst>
            <a:outerShdw blurRad="127000" dist="38100" dir="5400000" sx="104000" sy="104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</a:rPr>
              <a:t>Поймайте свет с помощью зеркала, смотрите при этом в окуляр</a:t>
            </a:r>
            <a:endParaRPr lang="ru-RU" sz="1400" dirty="0">
              <a:solidFill>
                <a:schemeClr val="tx1"/>
              </a:solidFill>
            </a:endParaRPr>
          </a:p>
        </p:txBody>
      </p:sp>
      <p:sp>
        <p:nvSpPr>
          <p:cNvPr id="66" name="триг 5"/>
          <p:cNvSpPr/>
          <p:nvPr/>
        </p:nvSpPr>
        <p:spPr>
          <a:xfrm>
            <a:off x="4973643" y="4416450"/>
            <a:ext cx="2336832" cy="573095"/>
          </a:xfrm>
          <a:prstGeom prst="roundRect">
            <a:avLst/>
          </a:prstGeom>
          <a:solidFill>
            <a:srgbClr val="FBE1BB"/>
          </a:solidFill>
          <a:ln>
            <a:noFill/>
          </a:ln>
          <a:effectLst>
            <a:outerShdw blurRad="127000" dist="38100" dir="5400000" sx="104000" sy="104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</a:rPr>
              <a:t>Поднимите тубус с помощью винтов</a:t>
            </a:r>
            <a:endParaRPr lang="ru-RU" sz="1400" dirty="0">
              <a:solidFill>
                <a:schemeClr val="tx1"/>
              </a:solidFill>
            </a:endParaRPr>
          </a:p>
        </p:txBody>
      </p:sp>
      <p:sp>
        <p:nvSpPr>
          <p:cNvPr id="56" name="гиперссылка ДАЛЕЕ"/>
          <p:cNvSpPr/>
          <p:nvPr/>
        </p:nvSpPr>
        <p:spPr>
          <a:xfrm>
            <a:off x="2417733" y="1420797"/>
            <a:ext cx="2336832" cy="573095"/>
          </a:xfrm>
          <a:prstGeom prst="roundRect">
            <a:avLst/>
          </a:prstGeom>
          <a:solidFill>
            <a:srgbClr val="FBE1BB"/>
          </a:solidFill>
          <a:ln>
            <a:noFill/>
          </a:ln>
          <a:effectLst>
            <a:outerShdw blurRad="127000" dist="38100" dir="5400000" sx="104000" sy="104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</a:rPr>
              <a:t>Достаньте микроскоп из футляра</a:t>
            </a:r>
            <a:endParaRPr lang="ru-RU" sz="1400" dirty="0">
              <a:solidFill>
                <a:schemeClr val="tx1"/>
              </a:solidFill>
            </a:endParaRPr>
          </a:p>
        </p:txBody>
      </p:sp>
      <p:sp>
        <p:nvSpPr>
          <p:cNvPr id="69" name="триг 1"/>
          <p:cNvSpPr/>
          <p:nvPr/>
        </p:nvSpPr>
        <p:spPr>
          <a:xfrm>
            <a:off x="2427258" y="2170107"/>
            <a:ext cx="2336832" cy="573095"/>
          </a:xfrm>
          <a:prstGeom prst="roundRect">
            <a:avLst/>
          </a:prstGeom>
          <a:solidFill>
            <a:srgbClr val="FBE1BB"/>
          </a:solidFill>
          <a:ln>
            <a:noFill/>
          </a:ln>
          <a:effectLst>
            <a:outerShdw blurRad="127000" dist="38100" dir="5400000" sx="104000" sy="104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  <a:ea typeface="Arial Unicode MS" pitchFamily="34" charset="-128"/>
                <a:cs typeface="Arial Unicode MS" pitchFamily="34" charset="-128"/>
              </a:rPr>
              <a:t>Установите микроскоп  примерно в 10 см от края стола (штативом к себе) </a:t>
            </a:r>
            <a:endParaRPr lang="ru-RU" sz="1400" dirty="0">
              <a:ea typeface="Arial Unicode MS" pitchFamily="34" charset="-128"/>
              <a:cs typeface="Arial Unicode MS" pitchFamily="34" charset="-128"/>
            </a:endParaRPr>
          </a:p>
        </p:txBody>
      </p:sp>
      <p:pic>
        <p:nvPicPr>
          <p:cNvPr id="59" name="Picture 5" descr="C:\Users\1\Desktop\кокурс плакат\картинки\LEEUWENHOEK_cr.jpg"/>
          <p:cNvPicPr>
            <a:picLocks noChangeAspect="1" noChangeArrowheads="1"/>
          </p:cNvPicPr>
          <p:nvPr/>
        </p:nvPicPr>
        <p:blipFill>
          <a:blip r:embed="rId5" cstate="print"/>
          <a:srcRect l="30810" r="17269"/>
          <a:stretch>
            <a:fillRect/>
          </a:stretch>
        </p:blipFill>
        <p:spPr bwMode="auto">
          <a:xfrm>
            <a:off x="7547655" y="3479689"/>
            <a:ext cx="1512168" cy="145623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75" name="TextBox 74"/>
          <p:cNvSpPr txBox="1"/>
          <p:nvPr/>
        </p:nvSpPr>
        <p:spPr>
          <a:xfrm>
            <a:off x="2051720" y="1527634"/>
            <a:ext cx="2520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1</a:t>
            </a:r>
            <a:endParaRPr lang="ru-RU" dirty="0"/>
          </a:p>
        </p:txBody>
      </p:sp>
      <p:sp>
        <p:nvSpPr>
          <p:cNvPr id="76" name="TextBox 75"/>
          <p:cNvSpPr txBox="1"/>
          <p:nvPr/>
        </p:nvSpPr>
        <p:spPr>
          <a:xfrm>
            <a:off x="2051720" y="2319722"/>
            <a:ext cx="2520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2</a:t>
            </a:r>
          </a:p>
        </p:txBody>
      </p:sp>
      <p:sp>
        <p:nvSpPr>
          <p:cNvPr id="77" name="TextBox 76"/>
          <p:cNvSpPr txBox="1"/>
          <p:nvPr/>
        </p:nvSpPr>
        <p:spPr>
          <a:xfrm>
            <a:off x="2051720" y="2967794"/>
            <a:ext cx="2520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3</a:t>
            </a:r>
            <a:endParaRPr lang="ru-RU" dirty="0"/>
          </a:p>
        </p:txBody>
      </p:sp>
      <p:sp>
        <p:nvSpPr>
          <p:cNvPr id="78" name="TextBox 77"/>
          <p:cNvSpPr txBox="1"/>
          <p:nvPr/>
        </p:nvSpPr>
        <p:spPr>
          <a:xfrm>
            <a:off x="2051720" y="3723878"/>
            <a:ext cx="2520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4</a:t>
            </a:r>
            <a:endParaRPr lang="ru-RU" dirty="0"/>
          </a:p>
        </p:txBody>
      </p:sp>
      <p:sp>
        <p:nvSpPr>
          <p:cNvPr id="79" name="TextBox 78"/>
          <p:cNvSpPr txBox="1"/>
          <p:nvPr/>
        </p:nvSpPr>
        <p:spPr>
          <a:xfrm>
            <a:off x="2051720" y="4515966"/>
            <a:ext cx="2520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5</a:t>
            </a:r>
            <a:endParaRPr lang="ru-RU" dirty="0"/>
          </a:p>
        </p:txBody>
      </p:sp>
      <p:sp>
        <p:nvSpPr>
          <p:cNvPr id="80" name="Скругленный прямоугольник 79">
            <a:hlinkClick r:id="rId2" action="ppaction://hlinksldjump"/>
          </p:cNvPr>
          <p:cNvSpPr/>
          <p:nvPr/>
        </p:nvSpPr>
        <p:spPr>
          <a:xfrm>
            <a:off x="215516" y="1419622"/>
            <a:ext cx="1691680" cy="3204356"/>
          </a:xfrm>
          <a:prstGeom prst="roundRect">
            <a:avLst>
              <a:gd name="adj" fmla="val 22436"/>
            </a:avLst>
          </a:prstGeom>
          <a:solidFill>
            <a:schemeClr val="bg1"/>
          </a:solidFill>
          <a:ln>
            <a:solidFill>
              <a:srgbClr val="00A4DE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Нажмите сначала на тот пункт, который вы считаете первым. Если вы выбрали верно,  он встанет на  место. 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81" name="Прямоугольник 80">
            <a:hlinkClick r:id="rId6" action="ppaction://hlinksldjump" tooltip="Устройство микроскопа и правила работы с ним"/>
          </p:cNvPr>
          <p:cNvSpPr/>
          <p:nvPr/>
        </p:nvSpPr>
        <p:spPr>
          <a:xfrm>
            <a:off x="0" y="519522"/>
            <a:ext cx="1763688" cy="504056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  <a:effectLst>
            <a:outerShdw blurRad="127000" dist="38100" dir="5400000" sx="103000" sy="103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/>
                </a:solidFill>
                <a:hlinkClick r:id="rId6" action="ppaction://hlinksldjump"/>
              </a:rPr>
              <a:t>Начало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82" name="Прямоугольник 81">
            <a:hlinkClick r:id="rId7" action="ppaction://hlinksldjump" tooltip="Устройство микроскопа и правила работы с ним"/>
          </p:cNvPr>
          <p:cNvSpPr/>
          <p:nvPr/>
        </p:nvSpPr>
        <p:spPr>
          <a:xfrm>
            <a:off x="1" y="0"/>
            <a:ext cx="1763687" cy="49050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  <a:effectLst>
            <a:outerShdw blurRad="127000" dist="38100" dir="5400000" sx="103000" sy="103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/>
                </a:solidFill>
                <a:hlinkClick r:id="rId8" action="ppaction://hlinksldjump"/>
              </a:rPr>
              <a:t>Великие открытия 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83" name="Прямоугольник 82">
            <a:hlinkClick r:id="rId9" action="ppaction://hlinksldjump" tooltip="Строение растительной клетки"/>
          </p:cNvPr>
          <p:cNvSpPr/>
          <p:nvPr/>
        </p:nvSpPr>
        <p:spPr>
          <a:xfrm>
            <a:off x="3527884" y="0"/>
            <a:ext cx="1872208" cy="49050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  <a:effectLst>
            <a:outerShdw blurRad="127000" dist="38100" dir="5400000" sx="103000" sy="103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 smtClean="0">
                <a:solidFill>
                  <a:schemeClr val="bg1"/>
                </a:solidFill>
                <a:hlinkClick r:id="rId9" action="ppaction://hlinksldjump"/>
              </a:rPr>
              <a:t>Строение клетки</a:t>
            </a:r>
            <a:endParaRPr lang="ru-RU" b="1" u="sng" dirty="0">
              <a:solidFill>
                <a:schemeClr val="bg1"/>
              </a:solidFill>
            </a:endParaRPr>
          </a:p>
        </p:txBody>
      </p:sp>
      <p:sp>
        <p:nvSpPr>
          <p:cNvPr id="37" name="Прямоугольник 36">
            <a:hlinkClick r:id="rId10" action="ppaction://hlinksldjump" tooltip="Процессы жизнедеятельности в растительной клетке"/>
          </p:cNvPr>
          <p:cNvSpPr/>
          <p:nvPr/>
        </p:nvSpPr>
        <p:spPr>
          <a:xfrm>
            <a:off x="5400092" y="-1"/>
            <a:ext cx="2196244" cy="49050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  <a:effectLst>
            <a:outerShdw blurRad="127000" dist="38100" dir="5400000" sx="103000" sy="103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metal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 smtClean="0">
                <a:solidFill>
                  <a:schemeClr val="bg1"/>
                </a:solidFill>
                <a:hlinkClick r:id="rId10" action="ppaction://hlinksldjump"/>
              </a:rPr>
              <a:t>Список заданий</a:t>
            </a:r>
            <a:endParaRPr lang="ru-RU" b="1" u="sng" dirty="0">
              <a:solidFill>
                <a:schemeClr val="bg1"/>
              </a:solidFill>
            </a:endParaRPr>
          </a:p>
        </p:txBody>
      </p:sp>
      <p:pic>
        <p:nvPicPr>
          <p:cNvPr id="38" name="Picture 2" descr="C:\Users\Учитель\Desktop\плакат потешина\картинки\depositphotos_8738932-stock-illustration-black-and-whitevector-mouse-cursor.jp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47202" y="2479929"/>
            <a:ext cx="263273" cy="26327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9" name="Picture 2" descr="C:\Users\Учитель\Desktop\плакат потешина\картинки\depositphotos_8738932-stock-illustration-black-and-whitevector-mouse-cursor.jp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7076" y="3971122"/>
            <a:ext cx="263273" cy="26327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" name="Picture 2" descr="C:\Users\Учитель\Desktop\плакат потешина\картинки\depositphotos_8738932-stock-illustration-black-and-whitevector-mouse-cursor.jp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38096" y="4718194"/>
            <a:ext cx="263273" cy="26327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advClick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6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2" presetClass="emph" presetSubtype="0" fill="remove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" dur="1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BE1BB"/>
                                      </p:to>
                                    </p:animClr>
                                    <p:animClr clrSpc="rgb" dir="cw">
                                      <p:cBhvr>
                                        <p:cTn id="15" dur="1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BE1BB"/>
                                      </p:to>
                                    </p:animClr>
                                    <p:set>
                                      <p:cBhvr>
                                        <p:cTn id="16" dur="1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" dur="1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5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6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2" presetClass="emph" presetSubtype="0" fill="remove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7" dur="1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BE1BB"/>
                                      </p:to>
                                    </p:animClr>
                                    <p:animClr clrSpc="rgb" dir="cw">
                                      <p:cBhvr>
                                        <p:cTn id="28" dur="1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BE1BB"/>
                                      </p:to>
                                    </p:animClr>
                                    <p:set>
                                      <p:cBhvr>
                                        <p:cTn id="29" dur="1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0" dur="1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3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6"/>
                  </p:tgtEl>
                </p:cond>
              </p:nextCondLst>
            </p:seq>
          </p:childTnLst>
        </p:cTn>
      </p:par>
    </p:tnLst>
    <p:bldLst>
      <p:bldP spid="65" grpId="0" animBg="1"/>
      <p:bldP spid="66" grpId="0" animBg="1"/>
      <p:bldP spid="69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Другая 5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7030A0"/>
      </a:hlink>
      <a:folHlink>
        <a:srgbClr val="7030A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6770</TotalTime>
  <Words>4269</Words>
  <Application>Microsoft Office PowerPoint</Application>
  <PresentationFormat>Экран (16:9)</PresentationFormat>
  <Paragraphs>1500</Paragraphs>
  <Slides>82</Slides>
  <Notes>53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82</vt:i4>
      </vt:variant>
    </vt:vector>
  </HeadingPairs>
  <TitlesOfParts>
    <vt:vector size="83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Учитель</cp:lastModifiedBy>
  <cp:revision>689</cp:revision>
  <dcterms:modified xsi:type="dcterms:W3CDTF">2019-12-09T10:01:41Z</dcterms:modified>
</cp:coreProperties>
</file>