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3" r:id="rId4"/>
    <p:sldId id="264" r:id="rId5"/>
    <p:sldId id="265" r:id="rId6"/>
    <p:sldId id="266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F5A2C-1DFD-484F-A2A6-CF58BF657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918DF0-0EF8-4D19-9EF6-6A7F1CA1BF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99E78A-4C15-4E06-AC70-5EA7EAF1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BB953B-EE5B-4F2E-991C-792712E3E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0887B8-17B4-41C1-9AEA-D4835F5E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16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2426B-8B50-41BE-87B6-C17484B6F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800E4D-B5A7-40CF-8456-0F21B9AECA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4C52B4-832C-4499-B823-A2B1200A1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96C5B-6CF0-40A6-86CA-F126F8D3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D2F963-F0B6-4BCC-81C6-5405F907B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6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A252D18-ACD7-4CC5-887C-A5FACF40F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F7157E-829D-4E20-9B92-2AF725CC2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55EF1B-A1C4-4DC4-B924-D7AF35F03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C9D3D8-F7AC-4725-A38F-26E1F5960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37DD31-F482-4B05-8000-146A8B573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55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A5312-2876-4863-B612-D60AB6A93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06B791-D813-484F-A6E1-706295708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FDB3D0-D26B-475E-937D-18C3E1FB1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67E681-A598-473D-B2D4-A7862BA7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5C787-CB12-40C8-9C09-EB0818E2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3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25B02-F5DA-41D6-9331-C7694583C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DD9497-0781-4FD4-B118-6797E56F8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2A5204-0945-4502-9920-6B5891987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355427-9385-43EF-8052-AFB37F637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1C95F9-BE87-40B3-88D6-5B2F1B606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16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1DEA83-2D07-409E-8CDC-58864B4C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6D3DB7-C2F6-4DB8-A134-AF88E50CB6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357AF3-FE4C-4DD4-822B-51E0DC4F7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FE685E-6B10-4F82-8683-E852169BA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5EC0E3-7F1E-4A5B-8B1A-1EBB349A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43D9ED-5C34-40D4-9526-8A1CA3565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7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1C7C0-DB5B-4166-9888-C878D808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347990-205E-4693-9FDD-34E186954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A1F3C2-3DBF-4C63-A2D5-EABA5D301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31157D3-65FC-4AAF-B651-B69926DF09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8BD3624-4417-4DD3-A821-F1DA621514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A819D4-7A4E-40D8-8FB5-5E6249C1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D0FCEA7-78DF-4932-BA7A-79F315FB5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6C22CA-34EE-4AEA-8E6D-BBE121F9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80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894F7-5C82-4A4D-8EC8-50BE5D4CD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AAF45C0-F17A-4660-8424-123617969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7BF5061-7A58-430B-8B00-94A3FBA54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2201C7D-945B-443A-8AFB-C445A6230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67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200BBBF-7230-40BD-B44C-9B46C906E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F5C7476-CC3D-46CA-8073-991B94348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FFE618-6E75-4D96-873D-156D53F97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14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1DACD-7BBA-4117-A537-FC8DFD37F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0EB283-4C71-43FF-ACCF-AC34C8152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93BF33-05A3-4B01-8034-5FF4FDD9E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AB594D-0D92-43FA-9ADE-719F91FA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BB7A23-3D38-4290-9F0A-7D4EAE32C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E59F56-74B6-4FB0-96C8-C8B18E52E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248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76B696-9E8C-4651-B401-B4481E039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9DBCB0B-7191-45B3-85B7-5930986146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0E309A-A900-424A-BF42-8169F0459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8AE46B-0D3B-4E5A-9B09-CD6EEBE6F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0FE19F-A88B-4900-9EE8-48CD10801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4DFCCC-BD3E-4936-81CD-50E13A800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4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4479F-FAB2-427A-9480-8DF00CA7B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9BBD05-AF00-464D-97F1-4C8BFE42AF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CA70B6-3DF6-4ED5-8C7E-6301A6DAB6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F255A-1065-4A81-8238-87B8826FA63B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A91C0F-73D7-47C6-BE04-81E4F55AE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A6ACC-554E-49F2-A797-F6C2F5707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E96C1-7947-412A-9847-283DE7ECC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09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C6C5BC-CBBC-4BAD-DAE2-C621C7EFC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3F8DCC-77E0-43E0-3454-AAC9C526D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35" y="221200"/>
            <a:ext cx="2948128" cy="2948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3AB68B-F350-BBBB-212E-6992B65F3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756" y="221200"/>
            <a:ext cx="2948128" cy="2948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1541F4-27AA-2312-BE59-5E37229EB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733" y="221200"/>
            <a:ext cx="3121982" cy="2948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95C17D1-7D1F-F8D3-1F42-1E1548B5AD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91" y="3381637"/>
            <a:ext cx="4551552" cy="2674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9E9BD5-FB07-913F-F83D-270BF71BE5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334" y="3452481"/>
            <a:ext cx="2674037" cy="2674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931439B-D92E-3390-3236-204375BC65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170" y="3429000"/>
            <a:ext cx="2674037" cy="2674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105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AE3CD7-B9AD-4A7F-8D15-B9E72CEF9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49334" cy="694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20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E79BFB-B5C0-35C3-2BF9-F63EC3BD8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68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85BD08-DC3B-D524-2AEC-9E43EA180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E2A08D-4CB0-7177-C2DA-C4D344665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0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21C2B1-76CC-4A6E-02DD-EC8B83FB5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65" y="0"/>
            <a:ext cx="12069188" cy="697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75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B5CB7D-B2D0-4E93-BD4D-4D3A7657E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69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046D4F-388D-498A-9F4A-2FE3D36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70"/>
            <a:ext cx="12192000" cy="684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973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Локтина</dc:creator>
  <cp:lastModifiedBy>Анна Локтина</cp:lastModifiedBy>
  <cp:revision>3</cp:revision>
  <dcterms:created xsi:type="dcterms:W3CDTF">2023-01-19T13:52:07Z</dcterms:created>
  <dcterms:modified xsi:type="dcterms:W3CDTF">2023-01-27T19:23:15Z</dcterms:modified>
</cp:coreProperties>
</file>