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2" r:id="rId7"/>
    <p:sldId id="290" r:id="rId8"/>
    <p:sldId id="291" r:id="rId9"/>
    <p:sldId id="292" r:id="rId10"/>
    <p:sldId id="289" r:id="rId11"/>
    <p:sldId id="293" r:id="rId12"/>
    <p:sldId id="294" r:id="rId13"/>
    <p:sldId id="295" r:id="rId14"/>
    <p:sldId id="296" r:id="rId15"/>
    <p:sldId id="299" r:id="rId16"/>
    <p:sldId id="268" r:id="rId17"/>
    <p:sldId id="264" r:id="rId18"/>
    <p:sldId id="267" r:id="rId19"/>
    <p:sldId id="298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300" r:id="rId35"/>
    <p:sldId id="287" r:id="rId36"/>
    <p:sldId id="288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2193" autoAdjust="0"/>
  </p:normalViewPr>
  <p:slideViewPr>
    <p:cSldViewPr>
      <p:cViewPr varScale="1">
        <p:scale>
          <a:sx n="56" d="100"/>
          <a:sy n="56" d="100"/>
        </p:scale>
        <p:origin x="18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20B0B-B14F-4070-A034-5B590F789351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23002E-9808-41CE-912F-1E935574F0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185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21C1C-27BF-4ECA-B14C-4F0906C00E62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3002E-9808-41CE-912F-1E935574F0E1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288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1B83-E2C0-41AD-BBC8-83638BECE62A}" type="datetime1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48BD-606D-4585-9305-0DD2C25AC752}" type="datetime1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965D-7308-40BD-AD07-28562444368D}" type="datetime1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E76CB-A11E-48C9-B801-DEA03E01DFDB}" type="datetime1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D648-DD17-4C73-96AC-0E1D6DBB6DF0}" type="datetime1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419-7C86-41CB-B3DB-11E997C1EDCE}" type="datetime1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74DC4-9B3D-462C-B7CF-C30299D54FD7}" type="datetime1">
              <a:rPr lang="ru-RU" smtClean="0"/>
              <a:pPr/>
              <a:t>05.06.2024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CF710-9A40-4C55-85E1-A319F4FFDEDC}" type="datetime1">
              <a:rPr lang="ru-RU" smtClean="0"/>
              <a:pPr/>
              <a:t>05.06.2024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4B60-3FFC-4BDE-889C-B48F77678FF0}" type="datetime1">
              <a:rPr lang="ru-RU" smtClean="0"/>
              <a:pPr/>
              <a:t>05.06.2024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19F1-D657-4B67-A83C-1276E7E1714F}" type="datetime1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082CA-F2D4-49F3-A970-69FCBC3B5B3B}" type="datetime1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4EE21-8FBA-4CE4-AB74-B0CF3CFC4C1F}" type="datetime1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196A4-8E66-4D7C-8A1C-B56FE602C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encrypted-tbn1.gstatic.com/images?q=tbn:ANd9GcQH8gdRZ0s9Fh0ZvsFY13r0peP9Cohce8_Rd2I9qonJgSSivI2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2345500" cy="29289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268" name="Picture 4" descr="http://www.krugosvet.ru/images/1003109_A00093F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507805"/>
            <a:ext cx="2428892" cy="33501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270" name="Picture 6" descr="http://900igr.net/datai/literatura/Skazy-Pavla-Bazhova/0003-003-Bazhov-p.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142852"/>
            <a:ext cx="2000232" cy="30784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274" name="Picture 10" descr="https://encrypted-tbn1.gstatic.com/images?q=tbn:ANd9GcRLmQj_TcTIe_Zm3MFD1NP6yJEG5faWoqo6VgXCfi-tHVw4CCR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142852"/>
            <a:ext cx="2350703" cy="30003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276" name="Picture 12" descr="http://dic.academic.ru/pictures/enc_literature/i_03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3724274"/>
            <a:ext cx="2257425" cy="31337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278" name="Picture 14" descr="https://encrypted-tbn3.gstatic.com/images?q=tbn:ANd9GcSWpDOYXB8_CMxloghcwSF0fAkCD9grP9pptkuSyvn7f5yDnzG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68" y="3422730"/>
            <a:ext cx="2286016" cy="34352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89" y="-767882"/>
            <a:ext cx="95250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731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5122" name="Picture 2" descr="гер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99392"/>
            <a:ext cx="8964488" cy="832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768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6146" name="Picture 2" descr="миш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123"/>
            <a:ext cx="9143999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487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7170" name="Picture 2" descr="https://avatars.mds.yandex.net/i?id=0125d46769f0983221995a339bc7dffdeecf0112-1066140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644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432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8194" name="Picture 2" descr="https://yandex-images.clstorage.net/GC4WA9199/256671AozJYW/kz7zeb0YALFNeZLKaihokEWn_v9Lga6JK5_RHt7Q8BtmGS6gYyGXczUFlZAcGu4fJmgRutcUDEzhgB8RnCmiQ4d6Nw2sfbW1PBzSSlp4SUWRlu8668R_LQ5aME7rUECLINr5NzFn8PWSh_dXne_e6nZc4B6jR8rYhmecBu1tFaRx7PM7CqvTgJj5AOgZepoE9ZVPeIu2bQk9ejH5iIaXvsHpGbdDVQE1EVVmVb4cvNuXjFXM0OU4D7bW3eYuvLb0UxxxyxiYcfLresBZq_l51jf0_LrLZv877how2QkHpY1Ta5uVQCbTdODlFFW-To56FW3kTcLkirw0V77UDu2V9ENMAnmJGaJCmopiett7S9WVlI-raGTciA0IAdgbBQd_EDuYdiGnEQZQJ_aHHSz_KoevJk7SVltfpyWdFYzOp9cCTvIJq3hiAkgZoKiqKHiWNDV8uNg3f0oMKDMryJfmnuA5maZTpSI3ELdmxEzNjJkXXQSNYXbJHeZnbyaNPpdE8owiqAm78uLZ6BIK-nlrp8dlf1qZ5r6rzvrxy4umNexzOVpWoSUydHGFtFfsD90rdo5GzVBmKZwG1Wx1n27U5wI-8Iva-_IxG8mQGKj7uyXXl3466CQPWA86gEnKpTadQgvqBkB28rTw9od3zNzcWzR89D2RRsisd2b95PwMRtfgv0KYKJijwPr7E8mKmusENHU9-Ti2fnkea_Bqa0WlXbM6K3QjNuKGgrS1dV1-XRjnrTSdYPTIfkY1DhReDpYV0D1xamupopBpWqJZm8jKFvd1z4r6lj4r3wtzyUrG5M1zOdtnUjRSxYBU1Lb-PKz6F3zE35OVe6_GxN-Ef330ZQLsEqhquJLCSokgGQoKSdZ2FjzLeJV9iB55gfpqFNUeIKnKZCOlYVchJSU1TA8_emdtJ_8wJUpMBrVfBVwt5aTCTgCoSYmBYCmpEVoaWMoXpzUNapm231jOysAb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036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9772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012160" y="6075964"/>
            <a:ext cx="2133600" cy="3651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Конева Нина Васильевна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188640"/>
            <a:ext cx="3672408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СЕЛО НА ГОРЕ ПРИТАИЛОСЬ</a:t>
            </a:r>
          </a:p>
          <a:p>
            <a:r>
              <a:rPr lang="ru-RU" sz="1600" dirty="0"/>
              <a:t>Ива над речкой склонилась,</a:t>
            </a:r>
          </a:p>
          <a:p>
            <a:r>
              <a:rPr lang="ru-RU" sz="1600" dirty="0"/>
              <a:t>Шепчет мне песни свои.</a:t>
            </a:r>
          </a:p>
          <a:p>
            <a:r>
              <a:rPr lang="ru-RU" sz="1600" dirty="0"/>
              <a:t>Село на горе притаилось,</a:t>
            </a:r>
          </a:p>
          <a:p>
            <a:r>
              <a:rPr lang="ru-RU" sz="1600" dirty="0"/>
              <a:t>Предмет моей светлой любви.</a:t>
            </a:r>
          </a:p>
          <a:p>
            <a:endParaRPr lang="ru-RU" sz="1600" dirty="0"/>
          </a:p>
          <a:p>
            <a:r>
              <a:rPr lang="ru-RU" sz="1600" dirty="0"/>
              <a:t>Село под названием Шапша;</a:t>
            </a:r>
          </a:p>
          <a:p>
            <a:r>
              <a:rPr lang="ru-RU" sz="1600" dirty="0"/>
              <a:t>К нему прикипела душой.</a:t>
            </a:r>
          </a:p>
          <a:p>
            <a:r>
              <a:rPr lang="ru-RU" sz="1600" dirty="0"/>
              <a:t>И нет её ближе и краше;</a:t>
            </a:r>
          </a:p>
          <a:p>
            <a:r>
              <a:rPr lang="ru-RU" sz="1600" dirty="0"/>
              <a:t>Здесь путь продолжался большой.</a:t>
            </a:r>
          </a:p>
          <a:p>
            <a:endParaRPr lang="ru-RU" sz="1600" dirty="0"/>
          </a:p>
          <a:p>
            <a:r>
              <a:rPr lang="ru-RU" sz="1600" dirty="0"/>
              <a:t>Тайга здесь шумит вековая</a:t>
            </a:r>
          </a:p>
          <a:p>
            <a:r>
              <a:rPr lang="ru-RU" sz="1600" dirty="0"/>
              <a:t>И кроны рассвет золотит.</a:t>
            </a:r>
          </a:p>
          <a:p>
            <a:r>
              <a:rPr lang="ru-RU" sz="1600" dirty="0"/>
              <a:t>И те, кто здесь раз побывали,</a:t>
            </a:r>
          </a:p>
          <a:p>
            <a:r>
              <a:rPr lang="ru-RU" sz="1600" dirty="0"/>
              <a:t>То </a:t>
            </a:r>
            <a:r>
              <a:rPr lang="ru-RU" sz="1600" dirty="0" err="1"/>
              <a:t>Шапшу</a:t>
            </a:r>
            <a:r>
              <a:rPr lang="ru-RU" sz="1600" dirty="0"/>
              <a:t> опять навестит.</a:t>
            </a:r>
          </a:p>
          <a:p>
            <a:endParaRPr lang="ru-RU" sz="1600" dirty="0"/>
          </a:p>
          <a:p>
            <a:r>
              <a:rPr lang="ru-RU" sz="1600" dirty="0"/>
              <a:t>Встречает село день рожденья,</a:t>
            </a:r>
          </a:p>
          <a:p>
            <a:r>
              <a:rPr lang="ru-RU" sz="1600" dirty="0"/>
              <a:t>И улицы словно "кипят":</a:t>
            </a:r>
          </a:p>
          <a:p>
            <a:r>
              <a:rPr lang="ru-RU" sz="1600" dirty="0"/>
              <a:t>Здесь встреча прошла поколений,</a:t>
            </a:r>
          </a:p>
          <a:p>
            <a:r>
              <a:rPr lang="ru-RU" sz="1600" dirty="0"/>
              <a:t>У каждого - в прошлое взгляд.</a:t>
            </a:r>
          </a:p>
          <a:p>
            <a:endParaRPr lang="ru-RU" sz="1600" dirty="0"/>
          </a:p>
          <a:p>
            <a:r>
              <a:rPr lang="ru-RU" sz="1600" dirty="0"/>
              <a:t>Село на горе притаилось,</a:t>
            </a:r>
          </a:p>
          <a:p>
            <a:r>
              <a:rPr lang="ru-RU" sz="1600" dirty="0"/>
              <a:t>Спиною уткнувшись в тайгу.</a:t>
            </a:r>
          </a:p>
          <a:p>
            <a:r>
              <a:rPr lang="ru-RU" sz="1600" dirty="0"/>
              <a:t>Здесь ива над речкой склонилась...</a:t>
            </a:r>
          </a:p>
          <a:p>
            <a:r>
              <a:rPr lang="ru-RU" sz="1600" dirty="0"/>
              <a:t>Мы с ней на одном берегу...</a:t>
            </a:r>
          </a:p>
        </p:txBody>
      </p:sp>
    </p:spTree>
    <p:extLst>
      <p:ext uri="{BB962C8B-B14F-4D97-AF65-F5344CB8AC3E}">
        <p14:creationId xmlns:p14="http://schemas.microsoft.com/office/powerpoint/2010/main" val="21341327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2844" y="142852"/>
            <a:ext cx="8858312" cy="650085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28926" y="2500306"/>
            <a:ext cx="3429024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ХМАО-Югра</a:t>
            </a:r>
            <a:endParaRPr lang="ru-RU" sz="48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>
            <a:off x="2428860" y="1714488"/>
            <a:ext cx="2000264" cy="7143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928662" y="714356"/>
            <a:ext cx="1857388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ШАПША</a:t>
            </a:r>
            <a:endParaRPr lang="ru-RU" sz="3200" b="1" dirty="0"/>
          </a:p>
          <a:p>
            <a:pPr algn="ctr"/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285728"/>
            <a:ext cx="1857388" cy="15001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Ненцы, манси, ханты</a:t>
            </a:r>
            <a:endParaRPr lang="ru-RU" sz="3200" b="1" dirty="0"/>
          </a:p>
        </p:txBody>
      </p:sp>
      <p:cxnSp>
        <p:nvCxnSpPr>
          <p:cNvPr id="9" name="Прямая со стрелкой 8"/>
          <p:cNvCxnSpPr>
            <a:endCxn id="7" idx="2"/>
          </p:cNvCxnSpPr>
          <p:nvPr/>
        </p:nvCxnSpPr>
        <p:spPr>
          <a:xfrm flipH="1" flipV="1">
            <a:off x="4429124" y="1785926"/>
            <a:ext cx="71438" cy="5715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6000760" y="642918"/>
            <a:ext cx="1857388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Озёра </a:t>
            </a:r>
            <a:endParaRPr lang="ru-RU" sz="32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929454" y="2214554"/>
            <a:ext cx="1857388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/>
              <a:t>Леса</a:t>
            </a:r>
            <a:endParaRPr lang="ru-RU" sz="3200" b="1" dirty="0"/>
          </a:p>
          <a:p>
            <a:pPr algn="ctr"/>
            <a:endParaRPr lang="ru-RU" sz="32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429388" y="3857628"/>
            <a:ext cx="1857388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Поэты, писатели</a:t>
            </a:r>
            <a:endParaRPr lang="ru-RU" sz="3200" b="1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4572000" y="1500174"/>
            <a:ext cx="1285884" cy="8572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572132" y="2357430"/>
            <a:ext cx="1143008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786314" y="3571876"/>
            <a:ext cx="1500198" cy="50006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3857620" y="5000636"/>
            <a:ext cx="1857388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Рыба</a:t>
            </a:r>
            <a:endParaRPr lang="ru-RU" sz="3200" b="1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rot="5400000">
            <a:off x="3929058" y="4143380"/>
            <a:ext cx="1143008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1428728" y="4929198"/>
            <a:ext cx="1857388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ШИШКИ</a:t>
            </a:r>
            <a:endParaRPr lang="ru-RU" sz="3200" b="1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>
            <a:off x="2285984" y="3571876"/>
            <a:ext cx="1071570" cy="107157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214282" y="3643314"/>
            <a:ext cx="2071702" cy="12858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 </a:t>
            </a:r>
            <a:r>
              <a:rPr lang="ru-RU" sz="2800" b="1" dirty="0" smtClean="0"/>
              <a:t>Таланты своего дела</a:t>
            </a:r>
            <a:endParaRPr lang="ru-RU" sz="28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42844" y="1785926"/>
            <a:ext cx="2143140" cy="1343028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Медведь</a:t>
            </a:r>
            <a:endParaRPr lang="ru-RU" sz="3200" b="1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 rot="10800000" flipV="1">
            <a:off x="2143108" y="3429000"/>
            <a:ext cx="500066" cy="35719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0800000">
            <a:off x="2357422" y="2643182"/>
            <a:ext cx="500066" cy="21431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xn----8sbem0aa5bifm1a7d.xn--p1ai/images/stories/listopad/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83738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xsunx.ru/data/media/5/veres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https://encrypted-tbn3.gstatic.com/images?q=tbn:ANd9GcStqlhdS4Gc6j6QddvwN-tCKnl4V5wj5Leo7KmcQvIXMCWZYH1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076450" cy="2200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ttps://encrypted-tbn3.gstatic.com/images?q=tbn:ANd9GcStqlhdS4Gc6j6QddvwN-tCKnl4V5wj5Leo7KmcQvIXMCWZYH1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643314"/>
            <a:ext cx="2076450" cy="2200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s://encrypted-tbn3.gstatic.com/images?q=tbn:ANd9GcStqlhdS4Gc6j6QddvwN-tCKnl4V5wj5Leo7KmcQvIXMCWZYH1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143248"/>
            <a:ext cx="2076450" cy="2200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s://encrypted-tbn3.gstatic.com/images?q=tbn:ANd9GcStqlhdS4Gc6j6QddvwN-tCKnl4V5wj5Leo7KmcQvIXMCWZYH1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0"/>
            <a:ext cx="2076450" cy="2200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2844" y="142852"/>
            <a:ext cx="8858312" cy="650085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28926" y="2500306"/>
            <a:ext cx="3429024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Шотландия</a:t>
            </a:r>
            <a:endParaRPr lang="ru-RU" sz="48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>
            <a:off x="2428860" y="1714488"/>
            <a:ext cx="2000264" cy="7143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928662" y="714356"/>
            <a:ext cx="1857388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Эдинбург</a:t>
            </a:r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285728"/>
            <a:ext cx="1857388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Пикты</a:t>
            </a:r>
          </a:p>
          <a:p>
            <a:pPr algn="ctr"/>
            <a:r>
              <a:rPr lang="ru-RU" sz="3200" b="1" dirty="0" smtClean="0"/>
              <a:t>Скотты</a:t>
            </a:r>
            <a:endParaRPr lang="ru-RU" sz="3200" b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 flipH="1" flipV="1">
            <a:off x="4001290" y="1856570"/>
            <a:ext cx="1000132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6000760" y="642918"/>
            <a:ext cx="1857388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Озёра </a:t>
            </a:r>
            <a:endParaRPr lang="ru-RU" sz="32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929454" y="2214554"/>
            <a:ext cx="1857388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Горы</a:t>
            </a:r>
            <a:endParaRPr lang="ru-RU" sz="32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429388" y="3857628"/>
            <a:ext cx="1857388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Леса</a:t>
            </a:r>
            <a:endParaRPr lang="ru-RU" sz="3200" b="1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4572000" y="1500174"/>
            <a:ext cx="1285884" cy="8572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572132" y="2357430"/>
            <a:ext cx="1143008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786314" y="3571876"/>
            <a:ext cx="1500198" cy="50006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3857620" y="5000636"/>
            <a:ext cx="1857388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Вереск</a:t>
            </a:r>
            <a:endParaRPr lang="ru-RU" sz="3200" b="1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rot="5400000">
            <a:off x="3929058" y="4143380"/>
            <a:ext cx="1143008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1428728" y="4929198"/>
            <a:ext cx="1857388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Мёд</a:t>
            </a:r>
            <a:endParaRPr lang="ru-RU" sz="3200" b="1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>
            <a:off x="2285984" y="3571876"/>
            <a:ext cx="1071570" cy="107157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214282" y="3643314"/>
            <a:ext cx="1857388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Баллада </a:t>
            </a:r>
            <a:endParaRPr lang="ru-RU" sz="32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42844" y="1785926"/>
            <a:ext cx="2143140" cy="1343028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Роберт</a:t>
            </a:r>
          </a:p>
          <a:p>
            <a:pPr algn="ctr"/>
            <a:r>
              <a:rPr lang="ru-RU" sz="3200" b="1" dirty="0" smtClean="0"/>
              <a:t>Льюис</a:t>
            </a:r>
          </a:p>
          <a:p>
            <a:pPr algn="ctr"/>
            <a:r>
              <a:rPr lang="ru-RU" sz="3200" b="1" dirty="0" smtClean="0"/>
              <a:t>Стивенсон</a:t>
            </a:r>
            <a:endParaRPr lang="ru-RU" sz="3200" b="1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 rot="10800000" flipV="1">
            <a:off x="2143108" y="3429000"/>
            <a:ext cx="500066" cy="35719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0800000">
            <a:off x="2357422" y="2643182"/>
            <a:ext cx="500066" cy="21431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64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encrypted-tbn3.gstatic.com/images?q=tbn:ANd9GcTJ1-xGSOyGkTp1w-5HTTEhtkMHYZCzjUS59DPwLT6byZMxsFG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5992"/>
            <a:ext cx="9144000" cy="4572008"/>
          </a:xfrm>
          <a:prstGeom prst="rect">
            <a:avLst/>
          </a:prstGeom>
          <a:noFill/>
        </p:spPr>
      </p:pic>
      <p:pic>
        <p:nvPicPr>
          <p:cNvPr id="14338" name="Picture 2" descr="https://bookmate.com/assets/documents-covers/9d/4a/DjzXmBf4-large.jpg?13801057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480" y="1714488"/>
            <a:ext cx="1214446" cy="17991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4344" name="Picture 8" descr="http://irecommend.ru.q5.r-99.com/sites/default/files/product-images/199203/sAM1xg3hUJJ69e5qKTULtQ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86050" y="2000240"/>
            <a:ext cx="1162038" cy="15239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4346" name="Picture 10" descr="http://soyuz-pisatelei.ru/_fr/5/640274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00166" y="3143248"/>
            <a:ext cx="1143008" cy="165074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4348" name="Picture 12" descr="http://sweetbook.net/uploads/topics/preview/00/00/01/45/cb27e4d8bf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71736" y="3357562"/>
            <a:ext cx="1019968" cy="140491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4350" name="Picture 14" descr="http://www.machaon.net/img/book/big/978-5-389-00786-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143504" y="1740236"/>
            <a:ext cx="1389744" cy="18341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4352" name="Picture 16" descr="http://j.livelib.ru/boocover/1000385750/l/56b4/Skazki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286512" y="1857364"/>
            <a:ext cx="1095369" cy="164305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4354" name="Picture 18" descr="http://classic2006.ru/d/773760/d/%D1%81%D0%B0%D0%BD%D0%B4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214942" y="3071810"/>
            <a:ext cx="1214445" cy="178309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4356" name="Picture 20" descr="http://st9.imhonet.ru/element/99/6f/996fd87ced434dca64a75a6ad80d12ae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215074" y="3286124"/>
            <a:ext cx="1143008" cy="166817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4358" name="Picture 22" descr="http://bookmix.ru/images/groups/kniga_signalizaciya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857356" y="4857760"/>
            <a:ext cx="1639105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62" name="Picture 26" descr="http://pixers.ru/image/1/400/n8nLuQ2NGN0K4V0iRzDK9l3LUZ2NYN1evxmeGQcUaNcL9MXSfcUNHpUQHZVRfNDXw79QhFkShE0RhYVRh72MhF3FqzSKhZkaMR3KhRGKm5dRkRHT0NnasiGaho2F0Rni/86/80/58/0086805840/1/fotooboi-stopka-staryh-knig-1-historia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4000496" y="4857760"/>
            <a:ext cx="1214446" cy="1026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64" name="Picture 28" descr="https://encrypted-tbn1.gstatic.com/images?q=tbn:ANd9GcQN7VfwLboYXHdQJrpjAIX9BqWIfu4F94IktF_nQWCil1sgS_Wg"/>
          <p:cNvPicPr>
            <a:picLocks noChangeAspect="1" noChangeArrowheads="1"/>
          </p:cNvPicPr>
          <p:nvPr/>
        </p:nvPicPr>
        <p:blipFill>
          <a:blip r:embed="rId13"/>
          <a:srcRect l="13333" t="6667" r="19999" b="6666"/>
          <a:stretch>
            <a:fillRect/>
          </a:stretch>
        </p:blipFill>
        <p:spPr bwMode="auto">
          <a:xfrm>
            <a:off x="3786182" y="2857496"/>
            <a:ext cx="1428760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66" name="Picture 30" descr="http://bezlepkina.com/uploads/materials/121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500694" y="4857760"/>
            <a:ext cx="1785950" cy="1214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Прямоугольник 16"/>
          <p:cNvSpPr/>
          <p:nvPr/>
        </p:nvSpPr>
        <p:spPr>
          <a:xfrm>
            <a:off x="32660" y="142852"/>
            <a:ext cx="911134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Зарубежная литература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42844" y="142852"/>
            <a:ext cx="8858312" cy="650085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9698" name="Picture 2" descr="https://encrypted-tbn0.gstatic.com/images?q=tbn:ANd9GcTSwxrlyYgfo2oZVU4t_UAYBFVUuJMiWf26Ckgp6w5G4moAIbh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3571900" cy="50229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9700" name="Picture 4" descr="http://horde.me/uploads/images/51/21de/5121de6804c8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7" y="819382"/>
            <a:ext cx="4000528" cy="5294816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stat16.privet.ru/lr/0b0b94ff91eb53920c4dd469f5b284f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4290"/>
            <a:ext cx="7491998" cy="50279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571472" y="5357826"/>
            <a:ext cx="412484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Из вереска напиток</a:t>
            </a:r>
          </a:p>
          <a:p>
            <a:r>
              <a:rPr lang="ru-RU" sz="3200" b="1" dirty="0" smtClean="0"/>
              <a:t>Забыт давным-давно.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5357826"/>
            <a:ext cx="413485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А был он слаще мёда,</a:t>
            </a:r>
          </a:p>
          <a:p>
            <a:r>
              <a:rPr lang="ru-RU" sz="3200" b="1" dirty="0" smtClean="0"/>
              <a:t>Пьянее, чем вино.</a:t>
            </a:r>
            <a:endParaRPr lang="ru-RU" sz="3200" b="1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81C8-6053-4165-8817-78EB34E77E9A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5286388"/>
            <a:ext cx="373217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 котлах его варили</a:t>
            </a:r>
          </a:p>
          <a:p>
            <a:r>
              <a:rPr lang="ru-RU" sz="3200" b="1" dirty="0" smtClean="0"/>
              <a:t>И пили всей семьёй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5357826"/>
            <a:ext cx="43599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Малютки – медовары</a:t>
            </a:r>
          </a:p>
          <a:p>
            <a:r>
              <a:rPr lang="ru-RU" sz="3200" b="1" dirty="0" smtClean="0"/>
              <a:t>В пещерах под землёй.</a:t>
            </a:r>
            <a:endParaRPr lang="ru-RU" sz="3200" b="1" dirty="0"/>
          </a:p>
        </p:txBody>
      </p:sp>
      <p:pic>
        <p:nvPicPr>
          <p:cNvPr id="13316" name="Picture 4" descr="http://pics.livejournal.com/zinina_galina/pic/0018xtcf/s640x4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85728"/>
            <a:ext cx="4143404" cy="48158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81C8-6053-4165-8817-78EB34E77E9A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fantlab.ru/images/films/plus/3332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14290"/>
            <a:ext cx="5143536" cy="3429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285720" y="785794"/>
            <a:ext cx="413549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Пришёл король</a:t>
            </a:r>
          </a:p>
          <a:p>
            <a:r>
              <a:rPr lang="ru-RU" sz="3200" b="1" dirty="0" smtClean="0"/>
              <a:t> шотландский,</a:t>
            </a:r>
          </a:p>
          <a:p>
            <a:r>
              <a:rPr lang="ru-RU" sz="3200" b="1" dirty="0" smtClean="0"/>
              <a:t>Безжалостный</a:t>
            </a:r>
          </a:p>
          <a:p>
            <a:r>
              <a:rPr lang="ru-RU" sz="3200" b="1" dirty="0" smtClean="0"/>
              <a:t>К врагам,</a:t>
            </a:r>
          </a:p>
          <a:p>
            <a:r>
              <a:rPr lang="ru-RU" sz="3200" b="1" dirty="0" smtClean="0"/>
              <a:t>Погнал он бедных</a:t>
            </a:r>
          </a:p>
          <a:p>
            <a:r>
              <a:rPr lang="ru-RU" sz="3200" b="1" dirty="0" smtClean="0"/>
              <a:t>Пиктов</a:t>
            </a:r>
          </a:p>
          <a:p>
            <a:r>
              <a:rPr lang="ru-RU" sz="3200" b="1" dirty="0" smtClean="0"/>
              <a:t>К скалистым берегам.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4429132"/>
            <a:ext cx="484940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На вересковом поле,</a:t>
            </a:r>
          </a:p>
          <a:p>
            <a:r>
              <a:rPr lang="ru-RU" sz="3200" b="1" dirty="0" smtClean="0"/>
              <a:t>На поле боевом,</a:t>
            </a:r>
          </a:p>
          <a:p>
            <a:r>
              <a:rPr lang="ru-RU" sz="3200" b="1" dirty="0" smtClean="0"/>
              <a:t>Лежал живой на мёртвом</a:t>
            </a:r>
          </a:p>
          <a:p>
            <a:r>
              <a:rPr lang="ru-RU" sz="3200" b="1" dirty="0" smtClean="0"/>
              <a:t>И мёртвый -  на живом.</a:t>
            </a:r>
            <a:endParaRPr lang="ru-RU" sz="32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81C8-6053-4165-8817-78EB34E77E9A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s55.radikal.ru/i147/1005/f1/c2296790556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5207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285720" y="3857628"/>
            <a:ext cx="419736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Лето в стране настало,</a:t>
            </a:r>
          </a:p>
          <a:p>
            <a:r>
              <a:rPr lang="ru-RU" sz="3200" b="1" dirty="0" smtClean="0"/>
              <a:t>Вереск опять цветёт,</a:t>
            </a:r>
          </a:p>
          <a:p>
            <a:r>
              <a:rPr lang="ru-RU" sz="3200" b="1" dirty="0" smtClean="0"/>
              <a:t>Но некому готовить</a:t>
            </a:r>
          </a:p>
          <a:p>
            <a:r>
              <a:rPr lang="ru-RU" sz="3200" b="1" dirty="0" smtClean="0"/>
              <a:t>Вересковый мёд.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380773" y="3929066"/>
            <a:ext cx="475021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 своих могилках тесных,</a:t>
            </a:r>
          </a:p>
          <a:p>
            <a:r>
              <a:rPr lang="ru-RU" sz="3200" b="1" dirty="0" smtClean="0"/>
              <a:t>В горах родной земли,</a:t>
            </a:r>
          </a:p>
          <a:p>
            <a:r>
              <a:rPr lang="ru-RU" sz="3200" b="1" dirty="0" smtClean="0"/>
              <a:t>Малютки-медовары</a:t>
            </a:r>
          </a:p>
          <a:p>
            <a:r>
              <a:rPr lang="ru-RU" sz="3200" b="1" dirty="0" smtClean="0"/>
              <a:t>Приют себе нашли.</a:t>
            </a:r>
            <a:endParaRPr lang="ru-RU" sz="32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81C8-6053-4165-8817-78EB34E77E9A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pics.livejournal.com/zinina_galina/pic/0018r6gq/s640x4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159" y="248485"/>
            <a:ext cx="7463741" cy="61809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81C8-6053-4165-8817-78EB34E77E9A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://illustrada.ru/wp-content/uploads/2012/09/harshak-a-pered-bitvoy-stivenson-vereskoviy-med-198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14289"/>
            <a:ext cx="7858180" cy="43097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500034" y="4429132"/>
            <a:ext cx="381142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Но вот его вассалы</a:t>
            </a:r>
          </a:p>
          <a:p>
            <a:r>
              <a:rPr lang="ru-RU" sz="2800" b="1" dirty="0" smtClean="0"/>
              <a:t>Приметили двоих</a:t>
            </a:r>
          </a:p>
          <a:p>
            <a:r>
              <a:rPr lang="ru-RU" sz="2800" b="1" dirty="0" smtClean="0"/>
              <a:t>Последних медоваров,</a:t>
            </a:r>
          </a:p>
          <a:p>
            <a:r>
              <a:rPr lang="ru-RU" sz="2800" b="1" dirty="0" smtClean="0"/>
              <a:t>Оставшихся в живых.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4500570"/>
            <a:ext cx="442217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Вышли они из-под камня,</a:t>
            </a:r>
          </a:p>
          <a:p>
            <a:r>
              <a:rPr lang="ru-RU" sz="2800" b="1" dirty="0" smtClean="0"/>
              <a:t>Щурясь на белый свет, - </a:t>
            </a:r>
          </a:p>
          <a:p>
            <a:r>
              <a:rPr lang="ru-RU" sz="2800" b="1" dirty="0" smtClean="0"/>
              <a:t>Старый горбатый карлик</a:t>
            </a:r>
          </a:p>
          <a:p>
            <a:r>
              <a:rPr lang="ru-RU" sz="2800" b="1" dirty="0" smtClean="0"/>
              <a:t>И мальчик пятнадцати лет.</a:t>
            </a:r>
            <a:endParaRPr lang="ru-RU" sz="28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81C8-6053-4165-8817-78EB34E77E9A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http://pics.livejournal.com/kolyvanski/pic/000gwz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43438" cy="39768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4636676" y="428604"/>
            <a:ext cx="450732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 берегу моря крутому</a:t>
            </a:r>
          </a:p>
          <a:p>
            <a:r>
              <a:rPr lang="ru-RU" sz="2800" b="1" dirty="0" smtClean="0"/>
              <a:t>Их привели на допрос,</a:t>
            </a:r>
          </a:p>
          <a:p>
            <a:r>
              <a:rPr lang="ru-RU" sz="2800" b="1" dirty="0" smtClean="0"/>
              <a:t>Но ни один из пленных</a:t>
            </a:r>
          </a:p>
          <a:p>
            <a:r>
              <a:rPr lang="ru-RU" sz="2800" b="1" dirty="0" smtClean="0"/>
              <a:t>Слова не произнёс.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Сидел король шотландский</a:t>
            </a:r>
          </a:p>
          <a:p>
            <a:r>
              <a:rPr lang="ru-RU" sz="2800" b="1" dirty="0" smtClean="0"/>
              <a:t>Не шевелясь в седле.</a:t>
            </a:r>
          </a:p>
          <a:p>
            <a:r>
              <a:rPr lang="ru-RU" sz="2800" b="1" dirty="0" smtClean="0"/>
              <a:t>А маленькие люди</a:t>
            </a:r>
          </a:p>
          <a:p>
            <a:r>
              <a:rPr lang="ru-RU" sz="2800" b="1" dirty="0" smtClean="0"/>
              <a:t>Стояли на земле.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81C8-6053-4165-8817-78EB34E77E9A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mariya-ganits.narod.ru/illustrverm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914775" cy="4933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4286248" y="571480"/>
            <a:ext cx="441229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Гневно король промолвил:</a:t>
            </a:r>
          </a:p>
          <a:p>
            <a:r>
              <a:rPr lang="ru-RU" sz="2800" b="1" dirty="0" smtClean="0"/>
              <a:t>-Пытка обоих ждёт,</a:t>
            </a:r>
          </a:p>
          <a:p>
            <a:r>
              <a:rPr lang="ru-RU" sz="2800" b="1" dirty="0" smtClean="0"/>
              <a:t>Если не скажите, черти,</a:t>
            </a:r>
          </a:p>
          <a:p>
            <a:r>
              <a:rPr lang="ru-RU" sz="2800" b="1" dirty="0" smtClean="0"/>
              <a:t>Как вы готовили мёд! – 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Сын и отец молчали,</a:t>
            </a:r>
          </a:p>
          <a:p>
            <a:r>
              <a:rPr lang="ru-RU" sz="2800" b="1" dirty="0" smtClean="0"/>
              <a:t>Стоя у края скалы.</a:t>
            </a:r>
          </a:p>
          <a:p>
            <a:r>
              <a:rPr lang="ru-RU" sz="2800" b="1" dirty="0" smtClean="0"/>
              <a:t>Вереск звенел над ними,</a:t>
            </a:r>
          </a:p>
          <a:p>
            <a:r>
              <a:rPr lang="ru-RU" sz="2800" b="1" dirty="0" smtClean="0"/>
              <a:t>В море катились валы.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81C8-6053-4165-8817-78EB34E77E9A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://img0.liveinternet.ru/images/attach/c/1/56/695/56695492_1269068874_1188374806vereskovii_m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81550" cy="35623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4714876" y="428604"/>
            <a:ext cx="4273349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И вдруг голосок раздался:</a:t>
            </a:r>
          </a:p>
          <a:p>
            <a:pPr>
              <a:buFontTx/>
              <a:buChar char="-"/>
            </a:pPr>
            <a:r>
              <a:rPr lang="ru-RU" sz="2800" b="1" dirty="0" smtClean="0"/>
              <a:t>Слушай, шотландский</a:t>
            </a:r>
          </a:p>
          <a:p>
            <a:r>
              <a:rPr lang="ru-RU" sz="2800" b="1" dirty="0" smtClean="0"/>
              <a:t>король,</a:t>
            </a:r>
          </a:p>
          <a:p>
            <a:r>
              <a:rPr lang="ru-RU" sz="2800" b="1" dirty="0" smtClean="0"/>
              <a:t>Поговорить с тобою</a:t>
            </a:r>
          </a:p>
          <a:p>
            <a:r>
              <a:rPr lang="ru-RU" sz="2800" b="1" dirty="0" smtClean="0"/>
              <a:t>С глазу на глаз позволь!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Старость боится смерти.</a:t>
            </a:r>
          </a:p>
          <a:p>
            <a:r>
              <a:rPr lang="ru-RU" sz="2800" b="1" dirty="0" smtClean="0"/>
              <a:t>Жизнь я изменой куплю,</a:t>
            </a:r>
          </a:p>
          <a:p>
            <a:r>
              <a:rPr lang="ru-RU" sz="2800" b="1" dirty="0" smtClean="0"/>
              <a:t>Выдам заветную тайну! – </a:t>
            </a:r>
          </a:p>
          <a:p>
            <a:r>
              <a:rPr lang="ru-RU" sz="2800" b="1" dirty="0" smtClean="0"/>
              <a:t>Карлик сказал королю.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4143380"/>
            <a:ext cx="419999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Голос его воробьиный</a:t>
            </a:r>
          </a:p>
          <a:p>
            <a:r>
              <a:rPr lang="ru-RU" sz="2800" b="1" dirty="0" smtClean="0"/>
              <a:t>Резко и чётко звучал:</a:t>
            </a:r>
          </a:p>
          <a:p>
            <a:r>
              <a:rPr lang="ru-RU" sz="2800" b="1" dirty="0" smtClean="0"/>
              <a:t>-Тайну давно бы я выдал,</a:t>
            </a:r>
          </a:p>
          <a:p>
            <a:r>
              <a:rPr lang="ru-RU" sz="2800" b="1" dirty="0" smtClean="0"/>
              <a:t>Если бы сын не мешал.</a:t>
            </a:r>
            <a:endParaRPr lang="ru-RU" sz="28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81C8-6053-4165-8817-78EB34E77E9A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42844" y="142852"/>
            <a:ext cx="8858312" cy="650085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Picture 14" descr="https://encrypted-tbn3.gstatic.com/images?q=tbn:ANd9GcSWpDOYXB8_CMxloghcwSF0fAkCD9grP9pptkuSyvn7f5yDnzG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714356"/>
            <a:ext cx="3572420" cy="53683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HeroicExtremeLeftFacing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428596" y="1142984"/>
            <a:ext cx="401103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/>
              <a:t>Роберт</a:t>
            </a:r>
          </a:p>
          <a:p>
            <a:pPr algn="ctr"/>
            <a:r>
              <a:rPr lang="ru-RU" sz="6600" b="1" dirty="0" smtClean="0"/>
              <a:t>Льюис</a:t>
            </a:r>
          </a:p>
          <a:p>
            <a:pPr algn="ctr"/>
            <a:r>
              <a:rPr lang="ru-RU" sz="6600" b="1" dirty="0" smtClean="0"/>
              <a:t>Стивенсон</a:t>
            </a:r>
            <a:endParaRPr lang="ru-RU" sz="66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3857628"/>
            <a:ext cx="470943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Мальчику жизни не жалко,</a:t>
            </a:r>
          </a:p>
          <a:p>
            <a:r>
              <a:rPr lang="ru-RU" sz="2800" b="1" dirty="0" smtClean="0"/>
              <a:t>Гибель ему нипочём.</a:t>
            </a:r>
          </a:p>
          <a:p>
            <a:r>
              <a:rPr lang="ru-RU" sz="2800" b="1" dirty="0" smtClean="0"/>
              <a:t>Мне продавать свою совесть</a:t>
            </a:r>
          </a:p>
          <a:p>
            <a:r>
              <a:rPr lang="ru-RU" sz="2800" b="1" dirty="0" smtClean="0"/>
              <a:t>Совестно будет при нём.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643438" y="3786190"/>
            <a:ext cx="420993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Пускай его крепко свяжут</a:t>
            </a:r>
          </a:p>
          <a:p>
            <a:r>
              <a:rPr lang="ru-RU" sz="2800" b="1" dirty="0" smtClean="0"/>
              <a:t>И бросят в пучину вод – </a:t>
            </a:r>
          </a:p>
          <a:p>
            <a:r>
              <a:rPr lang="ru-RU" sz="2800" b="1" dirty="0" smtClean="0"/>
              <a:t>И я научу шотландцев</a:t>
            </a:r>
          </a:p>
          <a:p>
            <a:r>
              <a:rPr lang="ru-RU" sz="2800" b="1" dirty="0" smtClean="0"/>
              <a:t>Готовить старинный мёд!</a:t>
            </a:r>
            <a:endParaRPr lang="ru-RU" sz="2800" b="1" dirty="0"/>
          </a:p>
        </p:txBody>
      </p:sp>
      <p:pic>
        <p:nvPicPr>
          <p:cNvPr id="64516" name="Picture 4" descr="http://fantlab.ru/images/films/plus/3332_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1" y="214290"/>
            <a:ext cx="5393568" cy="35957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81C8-6053-4165-8817-78EB34E77E9A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kinozalla.ru/uploads/posts/2009-11/1257426511_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286116" cy="49291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857620" y="428604"/>
            <a:ext cx="488768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Сильный шотландский воин</a:t>
            </a:r>
          </a:p>
          <a:p>
            <a:r>
              <a:rPr lang="ru-RU" sz="2800" b="1" dirty="0" smtClean="0"/>
              <a:t>Мальчика крепко связал</a:t>
            </a:r>
          </a:p>
          <a:p>
            <a:r>
              <a:rPr lang="ru-RU" sz="2800" b="1" dirty="0" smtClean="0"/>
              <a:t>И бросил в открытое море</a:t>
            </a:r>
          </a:p>
          <a:p>
            <a:r>
              <a:rPr lang="ru-RU" sz="2800" b="1" dirty="0" smtClean="0"/>
              <a:t>С прибрежных отвесных скал.</a:t>
            </a:r>
          </a:p>
          <a:p>
            <a:endParaRPr lang="ru-RU" sz="2800" dirty="0" smtClean="0"/>
          </a:p>
          <a:p>
            <a:r>
              <a:rPr lang="ru-RU" sz="2800" b="1" dirty="0" smtClean="0"/>
              <a:t>Волны над ним сомкнулись.</a:t>
            </a:r>
          </a:p>
          <a:p>
            <a:r>
              <a:rPr lang="ru-RU" sz="2800" b="1" dirty="0" smtClean="0"/>
              <a:t>Замер последний крик.</a:t>
            </a:r>
          </a:p>
          <a:p>
            <a:r>
              <a:rPr lang="ru-RU" sz="2800" b="1" dirty="0" smtClean="0"/>
              <a:t>И эхом ему ответил</a:t>
            </a:r>
          </a:p>
          <a:p>
            <a:r>
              <a:rPr lang="ru-RU" sz="2800" b="1" dirty="0" smtClean="0"/>
              <a:t>С обрыва отец-старик: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81C8-6053-4165-8817-78EB34E77E9A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3.ytimg.com/vi/fM0Mq6JnkWM/mqdefault.jpg"/>
          <p:cNvPicPr>
            <a:picLocks noChangeAspect="1" noChangeArrowheads="1"/>
          </p:cNvPicPr>
          <p:nvPr/>
        </p:nvPicPr>
        <p:blipFill>
          <a:blip r:embed="rId2"/>
          <a:srcRect l="7382" r="7382"/>
          <a:stretch>
            <a:fillRect/>
          </a:stretch>
        </p:blipFill>
        <p:spPr bwMode="auto">
          <a:xfrm>
            <a:off x="1857356" y="357166"/>
            <a:ext cx="5419290" cy="35361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0" y="4143380"/>
            <a:ext cx="489364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-Правду сказал я, шотландцы,</a:t>
            </a:r>
          </a:p>
          <a:p>
            <a:r>
              <a:rPr lang="ru-RU" sz="2800" b="1" dirty="0" smtClean="0"/>
              <a:t>От сына я ждал беды:</a:t>
            </a:r>
          </a:p>
          <a:p>
            <a:r>
              <a:rPr lang="ru-RU" sz="2800" b="1" dirty="0" smtClean="0"/>
              <a:t>Не верил я в стойкость юных,</a:t>
            </a:r>
          </a:p>
          <a:p>
            <a:r>
              <a:rPr lang="ru-RU" sz="2800" b="1" dirty="0" smtClean="0"/>
              <a:t>Не бреющих бороды.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786314" y="4143380"/>
            <a:ext cx="417248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А мне костёр не страшен.</a:t>
            </a:r>
          </a:p>
          <a:p>
            <a:r>
              <a:rPr lang="ru-RU" sz="2800" b="1" dirty="0" smtClean="0"/>
              <a:t>Пускай со мной умрёт</a:t>
            </a:r>
          </a:p>
          <a:p>
            <a:r>
              <a:rPr lang="ru-RU" sz="2800" b="1" dirty="0" smtClean="0"/>
              <a:t>Моя святая тайна – </a:t>
            </a:r>
          </a:p>
          <a:p>
            <a:r>
              <a:rPr lang="ru-RU" sz="2800" b="1" dirty="0" smtClean="0"/>
              <a:t>Мой вересковый мёд!</a:t>
            </a:r>
            <a:endParaRPr lang="ru-RU" sz="28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81C8-6053-4165-8817-78EB34E77E9A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42844" y="142852"/>
            <a:ext cx="8858312" cy="650085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857224" y="571480"/>
            <a:ext cx="742955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Баллада –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стихотворение,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основе которого лежит историческое событие, предание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острым,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напряжённым сюжетом.</a:t>
            </a:r>
            <a:endParaRPr kumimoji="0" lang="ru-RU" sz="4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34</a:t>
            </a:fld>
            <a:endParaRPr lang="ru-RU"/>
          </a:p>
        </p:txBody>
      </p:sp>
      <p:pic>
        <p:nvPicPr>
          <p:cNvPr id="10242" name="Picture 2" descr="https://yastatic.net/naydex/yandex-search/cp6Zyj004/2818f6W6gG/FM3iil0vawXnv1a5jE8NNK_0_V6pm65BRUag01K7vu2wPUA8ZKeuFsb6BUPoSBPi_-v3IuA-9egsZfRYd0T_Mj2e7rRwHQQq3IMqiapoJyi29OFOg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65897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2844" y="142852"/>
            <a:ext cx="8858312" cy="650085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71604" y="571480"/>
            <a:ext cx="660079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/>
              <a:t>Домашнее задание: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Ответить на вопрос:</a:t>
            </a:r>
          </a:p>
          <a:p>
            <a:pPr algn="ctr"/>
            <a:r>
              <a:rPr lang="ru-RU" sz="2400" dirty="0"/>
              <a:t>Как вы думаете, почему именно эту балладу </a:t>
            </a:r>
            <a:r>
              <a:rPr lang="ru-RU" sz="2400" dirty="0" smtClean="0"/>
              <a:t>С.Я. Маршак </a:t>
            </a:r>
            <a:r>
              <a:rPr lang="ru-RU" sz="2400" dirty="0"/>
              <a:t>решил перевести в </a:t>
            </a:r>
            <a:r>
              <a:rPr lang="ru-RU" sz="2400" dirty="0" smtClean="0"/>
              <a:t>1942 году, в один </a:t>
            </a:r>
            <a:r>
              <a:rPr lang="ru-RU" sz="2400" dirty="0"/>
              <a:t>из самых тяжёлых годов войны?</a:t>
            </a:r>
          </a:p>
          <a:p>
            <a:pPr algn="ctr"/>
            <a:endParaRPr lang="ru-RU" sz="2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http://www.oracle-today.ru/upload/iblock/da6/heath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214290"/>
            <a:ext cx="857318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урок!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mg0.joyreactor.cc/pics/post/full/%D0%BF%D0%B5%D1%81%D0%BE%D1%87%D0%BD%D0%B8%D1%86%D0%B0-%D0%BD%D0%B5-%D1%81%D0%BF%D1%80%D0%B0%D0%B2%D0%B5%D0%B4%D0%BB%D0%B8%D0%B2%D0%BE%D1%81%D1%82%D1%8C-%D0%B3%D1%80%D1%83%D1%81%D1%82%D0%BD%D0%BE-%D1%88%D0%BE%D1%82%D0%BB%D0%B0%D0%BD%D0%B4%D0%B8%D1%8F-1109854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0"/>
            <a:ext cx="686918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Шотландия</a:t>
            </a:r>
            <a:endParaRPr lang="ru-RU" sz="96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46842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22"/>
          </a:xfrm>
          <a:prstGeom prst="rect">
            <a:avLst/>
          </a:prstGeom>
        </p:spPr>
      </p:pic>
      <p:pic>
        <p:nvPicPr>
          <p:cNvPr id="14338" name="Picture 2" descr="http://www.webturizm.ru/country/maps/10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42852"/>
            <a:ext cx="5595036" cy="62277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81C8-6053-4165-8817-78EB34E77E9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stat18.privet.ru/lr/0a3185004b284fed5618502d03f1cc9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5035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52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0853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0"/>
            <a:ext cx="93277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473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96A4-8E66-4D7C-8A1C-B56FE602C316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229843"/>
            <a:ext cx="10677525" cy="711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1416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620</Words>
  <Application>Microsoft Office PowerPoint</Application>
  <PresentationFormat>Экран (4:3)</PresentationFormat>
  <Paragraphs>194</Paragraphs>
  <Slides>36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WIN7XP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WIN7XP</dc:creator>
  <cp:lastModifiedBy>HP</cp:lastModifiedBy>
  <cp:revision>42</cp:revision>
  <dcterms:created xsi:type="dcterms:W3CDTF">2015-04-05T14:35:13Z</dcterms:created>
  <dcterms:modified xsi:type="dcterms:W3CDTF">2024-06-05T08:36:50Z</dcterms:modified>
</cp:coreProperties>
</file>