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50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BBB72F-A26E-4FCA-BF78-891B37845FB2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00B47-CD1C-4E22-8980-A3B7FB4CFE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F00B47-CD1C-4E22-8980-A3B7FB4CFEC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A027-D89A-4947-A1AC-BC18BFFF6F2A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5E13-F46D-4A6B-A55D-C209630C9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A027-D89A-4947-A1AC-BC18BFFF6F2A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5E13-F46D-4A6B-A55D-C209630C9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A027-D89A-4947-A1AC-BC18BFFF6F2A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5E13-F46D-4A6B-A55D-C209630C9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A027-D89A-4947-A1AC-BC18BFFF6F2A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5E13-F46D-4A6B-A55D-C209630C9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A027-D89A-4947-A1AC-BC18BFFF6F2A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5E13-F46D-4A6B-A55D-C209630C9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A027-D89A-4947-A1AC-BC18BFFF6F2A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5E13-F46D-4A6B-A55D-C209630C9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A027-D89A-4947-A1AC-BC18BFFF6F2A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5E13-F46D-4A6B-A55D-C209630C9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A027-D89A-4947-A1AC-BC18BFFF6F2A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5E13-F46D-4A6B-A55D-C209630C9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A027-D89A-4947-A1AC-BC18BFFF6F2A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5E13-F46D-4A6B-A55D-C209630C9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A027-D89A-4947-A1AC-BC18BFFF6F2A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5E13-F46D-4A6B-A55D-C209630C9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A027-D89A-4947-A1AC-BC18BFFF6F2A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55E13-F46D-4A6B-A55D-C209630C9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4A027-D89A-4947-A1AC-BC18BFFF6F2A}" type="datetimeFigureOut">
              <a:rPr lang="ru-RU" smtClean="0"/>
              <a:pPr/>
              <a:t>29.06.2021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55E13-F46D-4A6B-A55D-C209630C98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nr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1538" y="1142984"/>
            <a:ext cx="46085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chemeClr val="bg1"/>
                </a:solidFill>
                <a:latin typeface="Georgia" pitchFamily="18" charset="0"/>
              </a:rPr>
              <a:t>«Зима»</a:t>
            </a:r>
            <a:endParaRPr lang="ru-RU" sz="9600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8860" y="271462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Georgia" pitchFamily="18" charset="0"/>
              </a:rPr>
              <a:t>X. </a:t>
            </a:r>
            <a:r>
              <a:rPr lang="ru-RU" b="1" i="1" dirty="0" err="1" smtClean="0">
                <a:solidFill>
                  <a:schemeClr val="bg1"/>
                </a:solidFill>
                <a:latin typeface="Georgia" pitchFamily="18" charset="0"/>
              </a:rPr>
              <a:t>Габитов</a:t>
            </a:r>
            <a:endParaRPr lang="ru-RU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3429000"/>
            <a:ext cx="5143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Составила воспитатель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МОУ «</a:t>
            </a:r>
            <a:r>
              <a:rPr lang="ru-RU" sz="1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Пчевжинская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СОШ им. А. И. Сидорова»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Иванова К. Л.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yn003_original_320_200_gif_2510311_af338a3f1836b04dfb4ecfc13f0173f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73024" y="0"/>
            <a:ext cx="921702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5805264"/>
            <a:ext cx="5472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Сыплет, сыплет белый снег. Тихо-тихо, как во сне.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Белый-белый и густой. Скажем мы ему: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«Постой, все уже бело кругом —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8421288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g7mpw4l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04531" y="0"/>
            <a:ext cx="9408318" cy="63813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23928" y="6309320"/>
            <a:ext cx="1277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Белый лес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39d991b4b4e479d602b6560b67604e4.jpg"/>
          <p:cNvPicPr>
            <a:picLocks noChangeAspect="1"/>
          </p:cNvPicPr>
          <p:nvPr/>
        </p:nvPicPr>
        <p:blipFill>
          <a:blip r:embed="rId2" cstate="print"/>
          <a:srcRect r="22280" b="32150"/>
          <a:stretch>
            <a:fillRect/>
          </a:stretch>
        </p:blipFill>
        <p:spPr>
          <a:xfrm>
            <a:off x="0" y="0"/>
            <a:ext cx="9216540" cy="6858000"/>
          </a:xfrm>
          <a:prstGeom prst="rect">
            <a:avLst/>
          </a:prstGeom>
        </p:spPr>
      </p:pic>
      <p:pic>
        <p:nvPicPr>
          <p:cNvPr id="5" name="Рисунок 4" descr="g7mpw4l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04531" y="188640"/>
            <a:ext cx="9408318" cy="61926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07904" y="6381328"/>
            <a:ext cx="1579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белый дом.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yun_3254.jpg"/>
          <p:cNvPicPr>
            <a:picLocks noChangeAspect="1"/>
          </p:cNvPicPr>
          <p:nvPr/>
        </p:nvPicPr>
        <p:blipFill>
          <a:blip r:embed="rId2" cstate="print"/>
          <a:srcRect t="21650"/>
          <a:stretch>
            <a:fillRect/>
          </a:stretch>
        </p:blipFill>
        <p:spPr>
          <a:xfrm>
            <a:off x="-51680" y="0"/>
            <a:ext cx="9195680" cy="6858000"/>
          </a:xfrm>
          <a:prstGeom prst="rect">
            <a:avLst/>
          </a:prstGeom>
        </p:spPr>
      </p:pic>
      <p:pic>
        <p:nvPicPr>
          <p:cNvPr id="5" name="Рисунок 4" descr="g7mpw4l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80528" y="0"/>
            <a:ext cx="9384315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51920" y="6381328"/>
            <a:ext cx="1539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Поле белое,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yildiz-tezcan-omrum_8156972-44100_854x480.jpg"/>
          <p:cNvPicPr>
            <a:picLocks noChangeAspect="1"/>
          </p:cNvPicPr>
          <p:nvPr/>
        </p:nvPicPr>
        <p:blipFill>
          <a:blip r:embed="rId2" cstate="print"/>
          <a:srcRect t="7781" b="7781"/>
          <a:stretch>
            <a:fillRect/>
          </a:stretch>
        </p:blipFill>
        <p:spPr>
          <a:xfrm>
            <a:off x="-1" y="0"/>
            <a:ext cx="9185189" cy="6858000"/>
          </a:xfrm>
          <a:prstGeom prst="rect">
            <a:avLst/>
          </a:prstGeom>
        </p:spPr>
      </p:pic>
      <p:pic>
        <p:nvPicPr>
          <p:cNvPr id="3" name="Рисунок 2" descr="g7mpw4l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59787" y="0"/>
            <a:ext cx="9263574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23928" y="638132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Река.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im2.jpg"/>
          <p:cNvPicPr>
            <a:picLocks noChangeAspect="1"/>
          </p:cNvPicPr>
          <p:nvPr/>
        </p:nvPicPr>
        <p:blipFill>
          <a:blip r:embed="rId2" cstate="print"/>
          <a:srcRect t="29000" b="344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g7mpw4l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203787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47864" y="609329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Слепим мы снеговика,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1.jpg"/>
          <p:cNvPicPr>
            <a:picLocks noChangeAspect="1"/>
          </p:cNvPicPr>
          <p:nvPr/>
        </p:nvPicPr>
        <p:blipFill>
          <a:blip r:embed="rId2" cstate="print"/>
          <a:srcRect t="24800" b="9051"/>
          <a:stretch>
            <a:fillRect/>
          </a:stretch>
        </p:blipFill>
        <p:spPr>
          <a:xfrm>
            <a:off x="0" y="52985"/>
            <a:ext cx="9144000" cy="6801603"/>
          </a:xfrm>
          <a:prstGeom prst="rect">
            <a:avLst/>
          </a:prstGeom>
        </p:spPr>
      </p:pic>
      <p:pic>
        <p:nvPicPr>
          <p:cNvPr id="4" name="Рисунок 3" descr="g7mpw4l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20378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75856" y="6488668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санках скатимся с горы...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ac5bf_643a3b52_orig.jpg"/>
          <p:cNvPicPr>
            <a:picLocks noChangeAspect="1"/>
          </p:cNvPicPr>
          <p:nvPr/>
        </p:nvPicPr>
        <p:blipFill>
          <a:blip r:embed="rId2" cstate="print"/>
          <a:srcRect t="15350" b="9439"/>
          <a:stretch>
            <a:fillRect/>
          </a:stretch>
        </p:blipFill>
        <p:spPr>
          <a:xfrm>
            <a:off x="-4181" y="0"/>
            <a:ext cx="9198130" cy="6858000"/>
          </a:xfrm>
          <a:prstGeom prst="rect">
            <a:avLst/>
          </a:prstGeom>
        </p:spPr>
      </p:pic>
      <p:pic>
        <p:nvPicPr>
          <p:cNvPr id="6" name="Рисунок 5" descr="g7mpw4l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203787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63888" y="6453336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Выпал снег для детворы.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66</Words>
  <Application>Microsoft Office PowerPoint</Application>
  <PresentationFormat>Экран (4:3)</PresentationFormat>
  <Paragraphs>14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днс</cp:lastModifiedBy>
  <cp:revision>11</cp:revision>
  <dcterms:created xsi:type="dcterms:W3CDTF">2016-01-19T17:30:58Z</dcterms:created>
  <dcterms:modified xsi:type="dcterms:W3CDTF">2021-06-29T12:48:17Z</dcterms:modified>
</cp:coreProperties>
</file>