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4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6190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095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72026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31102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4118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2576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4747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16212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5596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161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8209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23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6230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7640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482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9207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705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FDAF443-8E1F-408C-9569-7BD29EC0EFD3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E91D1F9-445C-4F88-9E82-305628D0A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973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800" dirty="0" smtClean="0">
                <a:latin typeface="Arial Black" panose="020B0A04020102020204" pitchFamily="34" charset="0"/>
              </a:rPr>
              <a:t>Номы отклонения и нарушения в речи ребенка, их систематика, диагностика и статистика.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r>
              <a:rPr lang="ru-RU" dirty="0" smtClean="0"/>
              <a:t>Автор: Аветисян Т.С.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4082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446" y="634181"/>
            <a:ext cx="7138220" cy="561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598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042" y="2166296"/>
            <a:ext cx="3014171" cy="3023421"/>
          </a:xfrm>
          <a:prstGeom prst="rect">
            <a:avLst/>
          </a:prstGeom>
        </p:spPr>
      </p:pic>
      <p:pic>
        <p:nvPicPr>
          <p:cNvPr id="5122" name="Picture 2" descr="https://avatars.mds.yandex.net/i?id=1f934612a074ba18fd1b59063f0a4b66b8a5c4e5-8497449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131" y="2284284"/>
            <a:ext cx="3150378" cy="278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1257" y="3527783"/>
            <a:ext cx="2940429" cy="2368652"/>
          </a:xfrm>
          <a:prstGeom prst="rect">
            <a:avLst/>
          </a:prstGeom>
        </p:spPr>
      </p:pic>
      <p:pic>
        <p:nvPicPr>
          <p:cNvPr id="5128" name="Picture 8" descr="https://avatars.mds.yandex.net/i?id=9050c94410352aa15d2785e55ee043682002741d-5368643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616" y="1040785"/>
            <a:ext cx="3789710" cy="2486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9283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68813" y="2967335"/>
            <a:ext cx="665438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Спасибо за внимание !</a:t>
            </a:r>
          </a:p>
          <a:p>
            <a:pPr algn="ctr"/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5585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523" y="637939"/>
            <a:ext cx="10185147" cy="552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253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f2.ppt-online.org/files2/slide/8/8pZOfCdhm2SKTPQyIzu7Vgiv10xYFE5NwqM36eBsRo/slide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23" y="711804"/>
            <a:ext cx="9967865" cy="546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65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6632" y="678426"/>
            <a:ext cx="9984657" cy="12536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/>
              <a:t>Коррекция речевых нарушений</a:t>
            </a:r>
            <a:endParaRPr lang="ru-RU" sz="4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6632" y="2713702"/>
            <a:ext cx="9984657" cy="30381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dirty="0" smtClean="0"/>
              <a:t>Устранение речевых нарушений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dirty="0" smtClean="0"/>
              <a:t>Преодоление речевых нарушений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831336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i?id=ee6c4fed70de57b761b6054f61927a42eb2fcadf-4576389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459" y="929148"/>
            <a:ext cx="9504618" cy="517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4603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142" y="766917"/>
            <a:ext cx="10058400" cy="544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761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ucare.timepad.ru/05744432-cfd8-4007-9c06-2fb82d84d584/poster_event_23291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723" y="663677"/>
            <a:ext cx="9755342" cy="557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451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249" y="648928"/>
            <a:ext cx="10287000" cy="5545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63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393" y="781664"/>
            <a:ext cx="10132141" cy="5338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7972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87</TotalTime>
  <Words>33</Words>
  <Application>Microsoft Office PowerPoint</Application>
  <PresentationFormat>Широкоэкранный</PresentationFormat>
  <Paragraphs>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Arial Black</vt:lpstr>
      <vt:lpstr>Garamond</vt:lpstr>
      <vt:lpstr>Натуральные материалы</vt:lpstr>
      <vt:lpstr>Номы отклонения и нарушения в речи ребенка, их систематика, диагностика и статистика.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Номы отклонения и нарушения в речи ребенка, их систематика, диагностика и статистика.</dc:title>
  <dc:creator>student</dc:creator>
  <cp:lastModifiedBy>student</cp:lastModifiedBy>
  <cp:revision>6</cp:revision>
  <dcterms:created xsi:type="dcterms:W3CDTF">2025-04-16T07:23:35Z</dcterms:created>
  <dcterms:modified xsi:type="dcterms:W3CDTF">2025-04-16T08:51:14Z</dcterms:modified>
</cp:coreProperties>
</file>