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57" r:id="rId4"/>
    <p:sldId id="266" r:id="rId5"/>
    <p:sldId id="273" r:id="rId6"/>
    <p:sldId id="271" r:id="rId7"/>
    <p:sldId id="268" r:id="rId8"/>
    <p:sldId id="262" r:id="rId9"/>
    <p:sldId id="274" r:id="rId10"/>
    <p:sldId id="259" r:id="rId11"/>
    <p:sldId id="258" r:id="rId12"/>
    <p:sldId id="261" r:id="rId13"/>
    <p:sldId id="289" r:id="rId14"/>
    <p:sldId id="269" r:id="rId15"/>
    <p:sldId id="270" r:id="rId16"/>
    <p:sldId id="263" r:id="rId17"/>
    <p:sldId id="267" r:id="rId18"/>
    <p:sldId id="264" r:id="rId19"/>
    <p:sldId id="272" r:id="rId20"/>
    <p:sldId id="276" r:id="rId21"/>
    <p:sldId id="278" r:id="rId22"/>
    <p:sldId id="280" r:id="rId23"/>
    <p:sldId id="279" r:id="rId24"/>
    <p:sldId id="281" r:id="rId25"/>
    <p:sldId id="275" r:id="rId26"/>
    <p:sldId id="277" r:id="rId27"/>
    <p:sldId id="283" r:id="rId28"/>
    <p:sldId id="282" r:id="rId29"/>
    <p:sldId id="286" r:id="rId30"/>
    <p:sldId id="285" r:id="rId31"/>
    <p:sldId id="287" r:id="rId32"/>
    <p:sldId id="288" r:id="rId33"/>
    <p:sldId id="284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5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F5684-B74C-4BFB-96BB-09DB674336BE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C5B6F-E6F4-467D-84A7-A5361392AE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857364"/>
            <a:ext cx="864399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Проект</a:t>
            </a:r>
          </a:p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«Этот необъятный космос»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5000636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Г. Ижевск, МБДОУ </a:t>
            </a:r>
            <a:r>
              <a:rPr lang="ru-RU" sz="3200" b="1" dirty="0" err="1" smtClean="0">
                <a:solidFill>
                  <a:srgbClr val="FFFF00"/>
                </a:solidFill>
              </a:rPr>
              <a:t>д</a:t>
            </a:r>
            <a:r>
              <a:rPr lang="ru-RU" sz="3200" b="1" dirty="0" smtClean="0">
                <a:solidFill>
                  <a:srgbClr val="FFFF00"/>
                </a:solidFill>
              </a:rPr>
              <a:t> /с 223 .Воспитатель </a:t>
            </a:r>
            <a:r>
              <a:rPr lang="ru-RU" sz="3200" b="1" dirty="0" err="1" smtClean="0">
                <a:solidFill>
                  <a:srgbClr val="FFFF00"/>
                </a:solidFill>
              </a:rPr>
              <a:t>Гайнутдинова</a:t>
            </a:r>
            <a:r>
              <a:rPr lang="ru-RU" sz="3200" b="1" dirty="0" smtClean="0">
                <a:solidFill>
                  <a:srgbClr val="FFFF00"/>
                </a:solidFill>
              </a:rPr>
              <a:t> Ольга Владимировна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357166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«Мечты о полетах»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2021-03-09 12-08-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500174"/>
            <a:ext cx="6947650" cy="4874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86314" y="5072074"/>
            <a:ext cx="38576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rgbClr val="FFFF00"/>
                </a:solidFill>
              </a:rPr>
              <a:t>Первый космонавт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i="0" dirty="0" smtClean="0">
                <a:solidFill>
                  <a:srgbClr val="FFFF00"/>
                </a:solidFill>
              </a:rPr>
              <a:t>На космическом корабле</a:t>
            </a:r>
          </a:p>
          <a:p>
            <a:r>
              <a:rPr lang="ru-RU" sz="2000" b="1" i="0" dirty="0" smtClean="0">
                <a:solidFill>
                  <a:srgbClr val="FFFF00"/>
                </a:solidFill>
              </a:rPr>
              <a:t>Он летел в межпланетной мгле,</a:t>
            </a:r>
          </a:p>
          <a:p>
            <a:r>
              <a:rPr lang="ru-RU" sz="2000" b="1" i="0" dirty="0" smtClean="0">
                <a:solidFill>
                  <a:srgbClr val="FFFF00"/>
                </a:solidFill>
              </a:rPr>
              <a:t>Совершив вкруг Земли виток.</a:t>
            </a:r>
          </a:p>
          <a:p>
            <a:r>
              <a:rPr lang="ru-RU" sz="2000" b="1" i="0" dirty="0" smtClean="0">
                <a:solidFill>
                  <a:srgbClr val="FFFF00"/>
                </a:solidFill>
              </a:rPr>
              <a:t>А корабль назывался «Восток».</a:t>
            </a:r>
            <a:endParaRPr lang="ru-RU" sz="2000" b="1" i="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85728"/>
            <a:ext cx="6000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«Одень космонавта»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9" name="Рисунок 8" descr="2021-03-09 12-15-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928670"/>
            <a:ext cx="5903498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«Я тоже космонавтом быть хочу!»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Газета к дню рождения Ю. Гагарина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2021-03-03 16-01-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309259"/>
            <a:ext cx="4071966" cy="3333971"/>
          </a:xfrm>
          <a:prstGeom prst="rect">
            <a:avLst/>
          </a:prstGeom>
        </p:spPr>
      </p:pic>
      <p:pic>
        <p:nvPicPr>
          <p:cNvPr id="7" name="Рисунок 6" descr="IMG_20210309_1655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4661281"/>
            <a:ext cx="2928958" cy="2196719"/>
          </a:xfrm>
          <a:prstGeom prst="rect">
            <a:avLst/>
          </a:prstGeom>
        </p:spPr>
      </p:pic>
      <p:pic>
        <p:nvPicPr>
          <p:cNvPr id="8" name="Рисунок 7" descr="IMG_20210309_1655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571612"/>
            <a:ext cx="5248693" cy="1511523"/>
          </a:xfrm>
          <a:prstGeom prst="rect">
            <a:avLst/>
          </a:prstGeom>
        </p:spPr>
      </p:pic>
      <p:pic>
        <p:nvPicPr>
          <p:cNvPr id="6" name="Рисунок 5" descr="IMG_20210309_1618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1357298"/>
            <a:ext cx="3723091" cy="3305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21429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Игра  «Первые. Что кому»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2021-04-12 15-39-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714752"/>
            <a:ext cx="4383846" cy="2928958"/>
          </a:xfrm>
          <a:prstGeom prst="rect">
            <a:avLst/>
          </a:prstGeom>
        </p:spPr>
      </p:pic>
      <p:pic>
        <p:nvPicPr>
          <p:cNvPr id="5" name="Рисунок 4" descr="2021-04-12 15-39-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785794"/>
            <a:ext cx="4143404" cy="2841192"/>
          </a:xfrm>
          <a:prstGeom prst="rect">
            <a:avLst/>
          </a:prstGeom>
        </p:spPr>
      </p:pic>
      <p:pic>
        <p:nvPicPr>
          <p:cNvPr id="6" name="Рисунок 5" descr="2021-04-12 15-38-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3769873"/>
            <a:ext cx="4000528" cy="3088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25 16-00-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7" y="3214686"/>
            <a:ext cx="4476781" cy="3357586"/>
          </a:xfrm>
          <a:prstGeom prst="rect">
            <a:avLst/>
          </a:prstGeom>
        </p:spPr>
      </p:pic>
      <p:pic>
        <p:nvPicPr>
          <p:cNvPr id="4" name="Рисунок 3" descr="2021-03-25 16-02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1" y="285728"/>
            <a:ext cx="4095779" cy="30718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42984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Игра «Собери космические кубики</a:t>
            </a:r>
            <a:r>
              <a:rPr lang="ru-RU" sz="2400" b="1" dirty="0" smtClean="0">
                <a:solidFill>
                  <a:srgbClr val="FFFF00"/>
                </a:solidFill>
              </a:rPr>
              <a:t>»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3-25 16-13-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214290"/>
            <a:ext cx="4714908" cy="35361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Игру «Космический ящик» мы сделали сами и с удовольствием играем.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2021-03-25 16-12-1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14281" y="3286124"/>
            <a:ext cx="4171559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3-09 12-22-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785926"/>
            <a:ext cx="6286543" cy="47149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714356"/>
            <a:ext cx="6000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Подвижная игра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 «Займи ракету»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18 14-30-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928802"/>
            <a:ext cx="8591306" cy="33028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285728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аппликация</a:t>
            </a:r>
            <a:endParaRPr lang="ru-RU" sz="32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 «Космический корабль»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81439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— раскраска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«космическая путаница»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2021-02-24 14-47-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2" y="1500174"/>
            <a:ext cx="6263057" cy="2286016"/>
          </a:xfrm>
          <a:prstGeom prst="rect">
            <a:avLst/>
          </a:prstGeom>
        </p:spPr>
      </p:pic>
      <p:pic>
        <p:nvPicPr>
          <p:cNvPr id="5" name="Рисунок 4" descr="2021-02-24 09-49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2" y="3714752"/>
            <a:ext cx="4190997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2021-02-04 09-45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714752"/>
            <a:ext cx="2214578" cy="2952771"/>
          </a:xfrm>
          <a:prstGeom prst="rect">
            <a:avLst/>
          </a:prstGeom>
        </p:spPr>
      </p:pic>
      <p:pic>
        <p:nvPicPr>
          <p:cNvPr id="9" name="Рисунок 8" descr="2021-02-04 09-46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3643314"/>
            <a:ext cx="2196700" cy="2928933"/>
          </a:xfrm>
          <a:prstGeom prst="rect">
            <a:avLst/>
          </a:prstGeom>
        </p:spPr>
      </p:pic>
      <p:pic>
        <p:nvPicPr>
          <p:cNvPr id="10" name="Рисунок 9" descr="2021-02-04 09-53-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47923" y="428604"/>
            <a:ext cx="4000528" cy="3000396"/>
          </a:xfrm>
          <a:prstGeom prst="rect">
            <a:avLst/>
          </a:prstGeom>
        </p:spPr>
      </p:pic>
      <p:pic>
        <p:nvPicPr>
          <p:cNvPr id="11" name="Рисунок 10" descr="2021-02-04 09-54-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357166"/>
            <a:ext cx="2232437" cy="2976583"/>
          </a:xfrm>
          <a:prstGeom prst="rect">
            <a:avLst/>
          </a:prstGeom>
        </p:spPr>
      </p:pic>
      <p:pic>
        <p:nvPicPr>
          <p:cNvPr id="12" name="Рисунок 11" descr="2021-02-04 09-54-5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3643314"/>
            <a:ext cx="2303858" cy="30718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1472" y="857232"/>
            <a:ext cx="21431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Вот такие планеты - волчки мы сделали сами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12 15-38-52_1618227634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057587"/>
            <a:ext cx="3643338" cy="2466085"/>
          </a:xfrm>
          <a:prstGeom prst="rect">
            <a:avLst/>
          </a:prstGeom>
        </p:spPr>
      </p:pic>
      <p:pic>
        <p:nvPicPr>
          <p:cNvPr id="4" name="Рисунок 3" descr="2021-04-12 15-38-50_161822765867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953205"/>
            <a:ext cx="4429156" cy="2975839"/>
          </a:xfrm>
          <a:prstGeom prst="rect">
            <a:avLst/>
          </a:prstGeom>
        </p:spPr>
      </p:pic>
      <p:pic>
        <p:nvPicPr>
          <p:cNvPr id="5" name="Рисунок 4" descr="2021-04-12 15-39-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4000504"/>
            <a:ext cx="3815756" cy="25231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8794" y="285728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НОД  «Они были первые»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210331_1026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786322"/>
            <a:ext cx="2714644" cy="2035984"/>
          </a:xfrm>
          <a:prstGeom prst="rect">
            <a:avLst/>
          </a:prstGeom>
        </p:spPr>
      </p:pic>
      <p:pic>
        <p:nvPicPr>
          <p:cNvPr id="4" name="Рисунок 3" descr="IMG_20210331_1038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928802"/>
            <a:ext cx="5286412" cy="3964809"/>
          </a:xfrm>
          <a:prstGeom prst="rect">
            <a:avLst/>
          </a:prstGeom>
        </p:spPr>
      </p:pic>
      <p:pic>
        <p:nvPicPr>
          <p:cNvPr id="5" name="Рисунок 4" descr="IMG_20210331_1016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214554"/>
            <a:ext cx="3047989" cy="2285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8662" y="500042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Аппликация с элементами оригами «Собаки в космосе»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28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               Коллективная лепка «Космонавты»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2021-04-08 09-48-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9" y="1267976"/>
            <a:ext cx="7072362" cy="530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6 05-49-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714884"/>
            <a:ext cx="3278179" cy="1843975"/>
          </a:xfrm>
          <a:prstGeom prst="rect">
            <a:avLst/>
          </a:prstGeom>
        </p:spPr>
      </p:pic>
      <p:pic>
        <p:nvPicPr>
          <p:cNvPr id="4" name="Рисунок 3" descr="IMG_20210407_1638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1143688"/>
            <a:ext cx="5143504" cy="3445900"/>
          </a:xfrm>
          <a:prstGeom prst="rect">
            <a:avLst/>
          </a:prstGeom>
        </p:spPr>
      </p:pic>
      <p:pic>
        <p:nvPicPr>
          <p:cNvPr id="5" name="Рисунок 4" descr="2021-04-06 05-49-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4786322"/>
            <a:ext cx="3214710" cy="1808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571480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Коллективная работа по аппликации «Ракета»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7 12-23-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28" y="1714488"/>
            <a:ext cx="8625920" cy="45720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857232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Работы по рисованию на тему «Космос»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4-09 10-28-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786322"/>
            <a:ext cx="3143240" cy="1768073"/>
          </a:xfrm>
          <a:prstGeom prst="rect">
            <a:avLst/>
          </a:prstGeom>
        </p:spPr>
      </p:pic>
      <p:pic>
        <p:nvPicPr>
          <p:cNvPr id="5" name="Рисунок 4" descr="2021-04-09 10-28-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956" y="1571612"/>
            <a:ext cx="5080036" cy="2857520"/>
          </a:xfrm>
          <a:prstGeom prst="rect">
            <a:avLst/>
          </a:prstGeom>
        </p:spPr>
      </p:pic>
      <p:pic>
        <p:nvPicPr>
          <p:cNvPr id="7" name="Рисунок 6" descr="2021-04-09 10-28-48_16179497511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4786322"/>
            <a:ext cx="3174990" cy="1785932"/>
          </a:xfrm>
          <a:prstGeom prst="rect">
            <a:avLst/>
          </a:prstGeom>
        </p:spPr>
      </p:pic>
      <p:pic>
        <p:nvPicPr>
          <p:cNvPr id="8" name="Рисунок 7" descr="2021-04-09 10-28-48_161794976077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1857364"/>
            <a:ext cx="1754871" cy="22423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357166"/>
            <a:ext cx="8643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Коллективная лепка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«Планеты солнечной системы»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30 19-54-28_16171196938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929066"/>
            <a:ext cx="1643061" cy="2643205"/>
          </a:xfrm>
          <a:prstGeom prst="rect">
            <a:avLst/>
          </a:prstGeom>
        </p:spPr>
      </p:pic>
      <p:pic>
        <p:nvPicPr>
          <p:cNvPr id="4" name="Рисунок 3" descr="2021-03-31 16-44-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785794"/>
            <a:ext cx="1500185" cy="2666996"/>
          </a:xfrm>
          <a:prstGeom prst="rect">
            <a:avLst/>
          </a:prstGeom>
        </p:spPr>
      </p:pic>
      <p:pic>
        <p:nvPicPr>
          <p:cNvPr id="5" name="Рисунок 4" descr="2021-03-31 16-44-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285728"/>
            <a:ext cx="2571768" cy="3429024"/>
          </a:xfrm>
          <a:prstGeom prst="rect">
            <a:avLst/>
          </a:prstGeom>
        </p:spPr>
      </p:pic>
      <p:pic>
        <p:nvPicPr>
          <p:cNvPr id="6" name="Рисунок 5" descr="2021-03-31 16-44-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8" y="3929066"/>
            <a:ext cx="3889370" cy="24288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28"/>
            <a:ext cx="21431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Вот так наши родители помогли украсить нам нашу группу.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2-28 09-10-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714488"/>
            <a:ext cx="2571755" cy="4572009"/>
          </a:xfrm>
          <a:prstGeom prst="rect">
            <a:avLst/>
          </a:prstGeom>
        </p:spPr>
      </p:pic>
      <p:pic>
        <p:nvPicPr>
          <p:cNvPr id="4" name="Рисунок 3" descr="2021-02-28 09-10-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143116"/>
            <a:ext cx="2531571" cy="45005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1000108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Вот так украшены наши окна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8 09-29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1357298"/>
            <a:ext cx="5017158" cy="52149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285728"/>
            <a:ext cx="8643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пособие «Планеты нашей солнечной системы»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4-08 09-10-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1785926"/>
            <a:ext cx="5786446" cy="43398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000108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Игра «Космическое путешествие»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621508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Выполнил Рома Стародумов 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8 09-10-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043374">
            <a:off x="564135" y="2094432"/>
            <a:ext cx="2730832" cy="1909092"/>
          </a:xfrm>
          <a:prstGeom prst="rect">
            <a:avLst/>
          </a:prstGeom>
        </p:spPr>
      </p:pic>
      <p:pic>
        <p:nvPicPr>
          <p:cNvPr id="4" name="Рисунок 3" descr="2021-04-08 09-10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285728"/>
            <a:ext cx="2580951" cy="1899328"/>
          </a:xfrm>
          <a:prstGeom prst="rect">
            <a:avLst/>
          </a:prstGeom>
        </p:spPr>
      </p:pic>
      <p:pic>
        <p:nvPicPr>
          <p:cNvPr id="5" name="Рисунок 4" descr="2021-04-08 09-23-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4572008"/>
            <a:ext cx="2928958" cy="1663733"/>
          </a:xfrm>
          <a:prstGeom prst="rect">
            <a:avLst/>
          </a:prstGeom>
        </p:spPr>
      </p:pic>
      <p:pic>
        <p:nvPicPr>
          <p:cNvPr id="6" name="Рисунок 5" descr="2021-04-08 13-43-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1714488"/>
            <a:ext cx="1928808" cy="2571744"/>
          </a:xfrm>
          <a:prstGeom prst="rect">
            <a:avLst/>
          </a:prstGeom>
        </p:spPr>
      </p:pic>
      <p:pic>
        <p:nvPicPr>
          <p:cNvPr id="7" name="Рисунок 6" descr="2021-04-08 13-42-0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4357694"/>
            <a:ext cx="2371311" cy="16934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4348" y="357166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Поделки детей выполненные по теме «Космос» совместно с родителями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0" dirty="0" smtClean="0">
                <a:solidFill>
                  <a:srgbClr val="FFFF00"/>
                </a:solidFill>
              </a:rPr>
              <a:t>«Человечество не останется на Земле, оно завоюет себе околосолнечное пространство». </a:t>
            </a:r>
            <a:r>
              <a:rPr lang="ru-RU" sz="3000" b="1" dirty="0" smtClean="0">
                <a:solidFill>
                  <a:srgbClr val="FFFF00"/>
                </a:solidFill>
              </a:rPr>
              <a:t>Знакомство с </a:t>
            </a:r>
            <a:r>
              <a:rPr lang="ru-RU" sz="3000" b="1" i="0" dirty="0" smtClean="0">
                <a:solidFill>
                  <a:srgbClr val="FFFF00"/>
                </a:solidFill>
              </a:rPr>
              <a:t>великий ученым, основателем науки космонавтики — Константином Эдуардовичем  Циолковским</a:t>
            </a:r>
            <a:endParaRPr lang="ru-RU" sz="3000" b="1" i="0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IMG_20210302_122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57430"/>
            <a:ext cx="4953035" cy="3714776"/>
          </a:xfrm>
          <a:prstGeom prst="rect">
            <a:avLst/>
          </a:prstGeom>
        </p:spPr>
      </p:pic>
      <p:pic>
        <p:nvPicPr>
          <p:cNvPr id="8" name="Рисунок 7" descr="IMG_20210302_1224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500438"/>
            <a:ext cx="3929058" cy="294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8 09-34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132743">
            <a:off x="888125" y="2660642"/>
            <a:ext cx="1967571" cy="2787254"/>
          </a:xfrm>
          <a:prstGeom prst="rect">
            <a:avLst/>
          </a:prstGeom>
        </p:spPr>
      </p:pic>
      <p:pic>
        <p:nvPicPr>
          <p:cNvPr id="4" name="Рисунок 3" descr="2021-04-08 09-36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1571612"/>
            <a:ext cx="2857520" cy="1952400"/>
          </a:xfrm>
          <a:prstGeom prst="rect">
            <a:avLst/>
          </a:prstGeom>
        </p:spPr>
      </p:pic>
      <p:pic>
        <p:nvPicPr>
          <p:cNvPr id="5" name="Рисунок 4" descr="2021-04-08 09-34-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487578">
            <a:off x="6291228" y="1402286"/>
            <a:ext cx="2284007" cy="3214686"/>
          </a:xfrm>
          <a:prstGeom prst="rect">
            <a:avLst/>
          </a:prstGeom>
        </p:spPr>
      </p:pic>
      <p:pic>
        <p:nvPicPr>
          <p:cNvPr id="6" name="Рисунок 5" descr="2021-04-08 09-34-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7620" y="3929066"/>
            <a:ext cx="1897395" cy="26576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85728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Картинки выполненные детьми с родителями для оформления альбома о космосе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8 09-52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643182"/>
            <a:ext cx="4476749" cy="33575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1538" y="357166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Картинки и информационные листы выполненные детьми с родителями для оформления  книги о космосе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8 13-40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85728"/>
            <a:ext cx="2281869" cy="2143116"/>
          </a:xfrm>
          <a:prstGeom prst="rect">
            <a:avLst/>
          </a:prstGeom>
        </p:spPr>
      </p:pic>
      <p:pic>
        <p:nvPicPr>
          <p:cNvPr id="4" name="Рисунок 3" descr="2021-04-08 15-57-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98" y="2285992"/>
            <a:ext cx="2571755" cy="4572008"/>
          </a:xfrm>
          <a:prstGeom prst="rect">
            <a:avLst/>
          </a:prstGeom>
        </p:spPr>
      </p:pic>
      <p:pic>
        <p:nvPicPr>
          <p:cNvPr id="5" name="Рисунок 4" descr="2021-04-08 15-57-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3433" y="2571744"/>
            <a:ext cx="3793147" cy="42862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285728"/>
            <a:ext cx="47149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Ширма изготовленная воспитателями совместно родителями для игры «Космос»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428604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Поездка к «Звездочке»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2021-04-11 12-33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285860"/>
            <a:ext cx="1643074" cy="2190765"/>
          </a:xfrm>
          <a:prstGeom prst="rect">
            <a:avLst/>
          </a:prstGeom>
        </p:spPr>
      </p:pic>
      <p:pic>
        <p:nvPicPr>
          <p:cNvPr id="5" name="Рисунок 4" descr="2021-04-10 23-25-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0" y="1000108"/>
            <a:ext cx="2000232" cy="1500174"/>
          </a:xfrm>
          <a:prstGeom prst="rect">
            <a:avLst/>
          </a:prstGeom>
        </p:spPr>
      </p:pic>
      <p:pic>
        <p:nvPicPr>
          <p:cNvPr id="6" name="Рисунок 5" descr="2021-04-11 12-34-04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3429000"/>
            <a:ext cx="1500198" cy="3252462"/>
          </a:xfrm>
          <a:prstGeom prst="rect">
            <a:avLst/>
          </a:prstGeom>
        </p:spPr>
      </p:pic>
      <p:pic>
        <p:nvPicPr>
          <p:cNvPr id="7" name="Рисунок 6" descr="2021-04-11 14-42-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4810" y="1142984"/>
            <a:ext cx="2095483" cy="1571612"/>
          </a:xfrm>
          <a:prstGeom prst="rect">
            <a:avLst/>
          </a:prstGeom>
        </p:spPr>
      </p:pic>
      <p:pic>
        <p:nvPicPr>
          <p:cNvPr id="8" name="Рисунок 7" descr="2021-04-11 14-53-3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00892" y="216169"/>
            <a:ext cx="1714512" cy="2284113"/>
          </a:xfrm>
          <a:prstGeom prst="rect">
            <a:avLst/>
          </a:prstGeom>
        </p:spPr>
      </p:pic>
      <p:pic>
        <p:nvPicPr>
          <p:cNvPr id="9" name="Рисунок 8" descr="2021-04-11 15-12-0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86116" y="2928934"/>
            <a:ext cx="2625347" cy="3500462"/>
          </a:xfrm>
          <a:prstGeom prst="rect">
            <a:avLst/>
          </a:prstGeom>
        </p:spPr>
      </p:pic>
      <p:pic>
        <p:nvPicPr>
          <p:cNvPr id="10" name="Рисунок 9" descr="2021-04-11 15-17-2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57950" y="2714620"/>
            <a:ext cx="2214578" cy="3937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4-14 11-06-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714488"/>
            <a:ext cx="6500826" cy="48756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428604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Планетарий «Астрономия для детей»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428604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Наши достижения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user\Desktop\2021-05-13 19-50-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214422"/>
            <a:ext cx="3429024" cy="5473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18 14-26-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071678"/>
            <a:ext cx="7215206" cy="40585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43042" y="714356"/>
            <a:ext cx="64294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Презентация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 «Алексей Архипович Леонов»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21-03-31 09-35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214686"/>
            <a:ext cx="4286280" cy="3214710"/>
          </a:xfrm>
          <a:prstGeom prst="rect">
            <a:avLst/>
          </a:prstGeom>
        </p:spPr>
      </p:pic>
      <p:pic>
        <p:nvPicPr>
          <p:cNvPr id="5" name="Рисунок 4" descr="2021-03-31 10-04-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32125"/>
            <a:ext cx="3786214" cy="2839661"/>
          </a:xfrm>
          <a:prstGeom prst="rect">
            <a:avLst/>
          </a:prstGeom>
        </p:spPr>
      </p:pic>
      <p:pic>
        <p:nvPicPr>
          <p:cNvPr id="6" name="Рисунок 5" descr="2021-03-31 10-02-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3643313"/>
            <a:ext cx="4000528" cy="30003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1142984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Просмотр презентации «Собаки – космонавты»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2-04 09-32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690650"/>
            <a:ext cx="3714776" cy="4953036"/>
          </a:xfrm>
          <a:prstGeom prst="rect">
            <a:avLst/>
          </a:prstGeom>
        </p:spPr>
      </p:pic>
      <p:pic>
        <p:nvPicPr>
          <p:cNvPr id="6" name="Рисунок 5" descr="2021-02-04 09-35-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42851"/>
            <a:ext cx="3857652" cy="51435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0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Просмотр мультфильма «Про планеты и космос для детей»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24 09-34-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571480"/>
            <a:ext cx="4643438" cy="3482579"/>
          </a:xfrm>
          <a:prstGeom prst="rect">
            <a:avLst/>
          </a:prstGeom>
        </p:spPr>
      </p:pic>
      <p:pic>
        <p:nvPicPr>
          <p:cNvPr id="4" name="Рисунок 3" descr="2021-03-24 09-33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500438"/>
            <a:ext cx="4191029" cy="3143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42852"/>
            <a:ext cx="34290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Просмотр фильма «Приключение солнечного зайчика»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852" y="500042"/>
            <a:ext cx="54290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Просмотр презентации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«Наш Гагарин»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IMG_20210309_1549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214685"/>
            <a:ext cx="4214842" cy="3364327"/>
          </a:xfrm>
          <a:prstGeom prst="rect">
            <a:avLst/>
          </a:prstGeom>
        </p:spPr>
      </p:pic>
      <p:pic>
        <p:nvPicPr>
          <p:cNvPr id="6" name="Рисунок 5" descr="IMG_20210309_1554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571612"/>
            <a:ext cx="4572000" cy="366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1 16-36-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092483"/>
            <a:ext cx="3357586" cy="3765517"/>
          </a:xfrm>
          <a:prstGeom prst="rect">
            <a:avLst/>
          </a:prstGeom>
        </p:spPr>
      </p:pic>
      <p:pic>
        <p:nvPicPr>
          <p:cNvPr id="4" name="Рисунок 3" descr="2021-04-01 16-37-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643182"/>
            <a:ext cx="3074239" cy="3364303"/>
          </a:xfrm>
          <a:prstGeom prst="rect">
            <a:avLst/>
          </a:prstGeom>
        </p:spPr>
      </p:pic>
      <p:pic>
        <p:nvPicPr>
          <p:cNvPr id="5" name="Рисунок 4" descr="IMG_20210401_1636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52"/>
            <a:ext cx="2939927" cy="33476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Книги о космосе интересны всем: и девочкам, и мальчикам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319</Words>
  <Application>Microsoft Office PowerPoint</Application>
  <PresentationFormat>Экран (4:3)</PresentationFormat>
  <Paragraphs>51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43</cp:revision>
  <dcterms:created xsi:type="dcterms:W3CDTF">2021-03-25T04:09:40Z</dcterms:created>
  <dcterms:modified xsi:type="dcterms:W3CDTF">2021-10-30T13:30:19Z</dcterms:modified>
</cp:coreProperties>
</file>