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80" r:id="rId8"/>
    <p:sldId id="263" r:id="rId9"/>
    <p:sldId id="269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5" r:id="rId18"/>
    <p:sldId id="276" r:id="rId19"/>
    <p:sldId id="274" r:id="rId20"/>
    <p:sldId id="277" r:id="rId21"/>
    <p:sldId id="27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2A0744-1C8D-4094-93BD-A8CE82F99588}" type="doc">
      <dgm:prSet loTypeId="urn:microsoft.com/office/officeart/2005/8/layout/equation2" loCatId="process" qsTypeId="urn:microsoft.com/office/officeart/2005/8/quickstyle/3d2" qsCatId="3D" csTypeId="urn:microsoft.com/office/officeart/2005/8/colors/accent1_2" csCatId="accent1" phldr="1"/>
      <dgm:spPr/>
    </dgm:pt>
    <dgm:pt modelId="{2B71F7CC-27E3-49CF-8FA2-AB526B715099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Носят планетарный характер</a:t>
          </a:r>
          <a:endParaRPr lang="ru-RU" dirty="0"/>
        </a:p>
      </dgm:t>
    </dgm:pt>
    <dgm:pt modelId="{69C93CFA-B0E9-4A0E-9BED-0805A2AF34C7}" type="parTrans" cxnId="{303396BA-9BA8-4A67-B35C-5E81B16AD3B6}">
      <dgm:prSet/>
      <dgm:spPr/>
      <dgm:t>
        <a:bodyPr/>
        <a:lstStyle/>
        <a:p>
          <a:endParaRPr lang="ru-RU"/>
        </a:p>
      </dgm:t>
    </dgm:pt>
    <dgm:pt modelId="{426A0E6E-C403-4EAE-8B80-2BEE91DBCBB8}" type="sibTrans" cxnId="{303396BA-9BA8-4A67-B35C-5E81B16AD3B6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8946317B-00A8-46BE-A7B3-8B0ACEC5BBF5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Угрожают гибелью всему живому</a:t>
          </a:r>
          <a:endParaRPr lang="ru-RU" dirty="0"/>
        </a:p>
      </dgm:t>
    </dgm:pt>
    <dgm:pt modelId="{6CEF162C-63BB-47AF-B649-CC0A95B66CEE}" type="parTrans" cxnId="{745978BF-2073-4F98-9737-85E088276BE8}">
      <dgm:prSet/>
      <dgm:spPr/>
      <dgm:t>
        <a:bodyPr/>
        <a:lstStyle/>
        <a:p>
          <a:endParaRPr lang="ru-RU"/>
        </a:p>
      </dgm:t>
    </dgm:pt>
    <dgm:pt modelId="{AF470663-4E9A-4DF5-8991-454896A8EBC6}" type="sibTrans" cxnId="{745978BF-2073-4F98-9737-85E088276BE8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1A50EC0A-DF3D-4A82-970A-9E988C344670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Глобальные проблемы</a:t>
          </a:r>
          <a:endParaRPr lang="ru-RU" dirty="0"/>
        </a:p>
      </dgm:t>
    </dgm:pt>
    <dgm:pt modelId="{F0AE31A1-9E45-4764-9DB8-A1F24542014E}" type="parTrans" cxnId="{8E1B2EEE-AEFE-494C-AB66-006F6590541F}">
      <dgm:prSet/>
      <dgm:spPr/>
      <dgm:t>
        <a:bodyPr/>
        <a:lstStyle/>
        <a:p>
          <a:endParaRPr lang="ru-RU"/>
        </a:p>
      </dgm:t>
    </dgm:pt>
    <dgm:pt modelId="{A3272E06-B0D9-4C8B-8CA2-8B1EBAC780C0}" type="sibTrans" cxnId="{8E1B2EEE-AEFE-494C-AB66-006F6590541F}">
      <dgm:prSet/>
      <dgm:spPr/>
      <dgm:t>
        <a:bodyPr/>
        <a:lstStyle/>
        <a:p>
          <a:endParaRPr lang="ru-RU"/>
        </a:p>
      </dgm:t>
    </dgm:pt>
    <dgm:pt modelId="{A7BDEE4F-9221-460F-9C8F-E13AF82BAA34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Требуют усилий всех людей</a:t>
          </a:r>
          <a:endParaRPr lang="ru-RU" dirty="0"/>
        </a:p>
      </dgm:t>
    </dgm:pt>
    <dgm:pt modelId="{93389781-6E6A-477B-B89F-E7FA3D8AFCE8}" type="parTrans" cxnId="{BAC3AED5-5594-4E45-8B9A-368F20A799FA}">
      <dgm:prSet/>
      <dgm:spPr/>
      <dgm:t>
        <a:bodyPr/>
        <a:lstStyle/>
        <a:p>
          <a:endParaRPr lang="ru-RU"/>
        </a:p>
      </dgm:t>
    </dgm:pt>
    <dgm:pt modelId="{A3BC8DA9-284B-4D1C-9883-F1AC2A3EC552}" type="sibTrans" cxnId="{BAC3AED5-5594-4E45-8B9A-368F20A799FA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AF2561B4-77D7-4D6F-9BD2-1B704DC31BD5}" type="pres">
      <dgm:prSet presAssocID="{872A0744-1C8D-4094-93BD-A8CE82F99588}" presName="Name0" presStyleCnt="0">
        <dgm:presLayoutVars>
          <dgm:dir/>
          <dgm:resizeHandles val="exact"/>
        </dgm:presLayoutVars>
      </dgm:prSet>
      <dgm:spPr/>
    </dgm:pt>
    <dgm:pt modelId="{BD09AE23-1BDA-407B-9F55-E78CAE3C62C9}" type="pres">
      <dgm:prSet presAssocID="{872A0744-1C8D-4094-93BD-A8CE82F99588}" presName="vNodes" presStyleCnt="0"/>
      <dgm:spPr/>
    </dgm:pt>
    <dgm:pt modelId="{9913DFA7-6962-4FC5-867E-AFEE56C775CC}" type="pres">
      <dgm:prSet presAssocID="{2B71F7CC-27E3-49CF-8FA2-AB526B715099}" presName="node" presStyleLbl="node1" presStyleIdx="0" presStyleCnt="4" custScaleX="494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CC710-2F9A-4690-89E2-A7BA6D81FD50}" type="pres">
      <dgm:prSet presAssocID="{426A0E6E-C403-4EAE-8B80-2BEE91DBCBB8}" presName="spacerT" presStyleCnt="0"/>
      <dgm:spPr/>
    </dgm:pt>
    <dgm:pt modelId="{694713C2-875E-43ED-B554-7A88D657A4A9}" type="pres">
      <dgm:prSet presAssocID="{426A0E6E-C403-4EAE-8B80-2BEE91DBCBB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EECFA5E1-8FB2-482B-8BBA-A2BA23FCA351}" type="pres">
      <dgm:prSet presAssocID="{426A0E6E-C403-4EAE-8B80-2BEE91DBCBB8}" presName="spacerB" presStyleCnt="0"/>
      <dgm:spPr/>
    </dgm:pt>
    <dgm:pt modelId="{D579C1D5-A1B6-461B-80C6-9F45E6365649}" type="pres">
      <dgm:prSet presAssocID="{8946317B-00A8-46BE-A7B3-8B0ACEC5BBF5}" presName="node" presStyleLbl="node1" presStyleIdx="1" presStyleCnt="4" custScaleX="458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24C100-15A1-4B24-98B7-669CB5CE434F}" type="pres">
      <dgm:prSet presAssocID="{AF470663-4E9A-4DF5-8991-454896A8EBC6}" presName="spacerT" presStyleCnt="0"/>
      <dgm:spPr/>
    </dgm:pt>
    <dgm:pt modelId="{70E90E58-24E1-4FA4-B812-790BEC20DF99}" type="pres">
      <dgm:prSet presAssocID="{AF470663-4E9A-4DF5-8991-454896A8EBC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4280BFE7-D11C-4D1E-9858-D318C2980D8C}" type="pres">
      <dgm:prSet presAssocID="{AF470663-4E9A-4DF5-8991-454896A8EBC6}" presName="spacerB" presStyleCnt="0"/>
      <dgm:spPr/>
    </dgm:pt>
    <dgm:pt modelId="{53B42A30-FE32-4CAD-8ACB-41688148085B}" type="pres">
      <dgm:prSet presAssocID="{A7BDEE4F-9221-460F-9C8F-E13AF82BAA34}" presName="node" presStyleLbl="node1" presStyleIdx="2" presStyleCnt="4" custScaleX="487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20798-EA7E-4F19-9E3A-227EAFD70CD4}" type="pres">
      <dgm:prSet presAssocID="{872A0744-1C8D-4094-93BD-A8CE82F99588}" presName="sibTransLast" presStyleLbl="sibTrans2D1" presStyleIdx="2" presStyleCnt="3"/>
      <dgm:spPr/>
      <dgm:t>
        <a:bodyPr/>
        <a:lstStyle/>
        <a:p>
          <a:endParaRPr lang="ru-RU"/>
        </a:p>
      </dgm:t>
    </dgm:pt>
    <dgm:pt modelId="{72AA4065-E844-495C-B911-0F1AF1A1EB72}" type="pres">
      <dgm:prSet presAssocID="{872A0744-1C8D-4094-93BD-A8CE82F9958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DA05A8EC-ED6B-41BE-BE95-8ECCF1AC3B96}" type="pres">
      <dgm:prSet presAssocID="{872A0744-1C8D-4094-93BD-A8CE82F99588}" presName="lastNode" presStyleLbl="node1" presStyleIdx="3" presStyleCnt="4" custScaleX="161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3BB4CE-65A9-476A-ABB7-DDBBDC52B3EC}" type="presOf" srcId="{2B71F7CC-27E3-49CF-8FA2-AB526B715099}" destId="{9913DFA7-6962-4FC5-867E-AFEE56C775CC}" srcOrd="0" destOrd="0" presId="urn:microsoft.com/office/officeart/2005/8/layout/equation2"/>
    <dgm:cxn modelId="{3DE83FCC-7A8B-4DA2-9517-7D3CDE3BA4A6}" type="presOf" srcId="{A3BC8DA9-284B-4D1C-9883-F1AC2A3EC552}" destId="{72AA4065-E844-495C-B911-0F1AF1A1EB72}" srcOrd="1" destOrd="0" presId="urn:microsoft.com/office/officeart/2005/8/layout/equation2"/>
    <dgm:cxn modelId="{303396BA-9BA8-4A67-B35C-5E81B16AD3B6}" srcId="{872A0744-1C8D-4094-93BD-A8CE82F99588}" destId="{2B71F7CC-27E3-49CF-8FA2-AB526B715099}" srcOrd="0" destOrd="0" parTransId="{69C93CFA-B0E9-4A0E-9BED-0805A2AF34C7}" sibTransId="{426A0E6E-C403-4EAE-8B80-2BEE91DBCBB8}"/>
    <dgm:cxn modelId="{B06DEC55-489E-4D99-9237-B95B40C0BA10}" type="presOf" srcId="{426A0E6E-C403-4EAE-8B80-2BEE91DBCBB8}" destId="{694713C2-875E-43ED-B554-7A88D657A4A9}" srcOrd="0" destOrd="0" presId="urn:microsoft.com/office/officeart/2005/8/layout/equation2"/>
    <dgm:cxn modelId="{BAC3AED5-5594-4E45-8B9A-368F20A799FA}" srcId="{872A0744-1C8D-4094-93BD-A8CE82F99588}" destId="{A7BDEE4F-9221-460F-9C8F-E13AF82BAA34}" srcOrd="2" destOrd="0" parTransId="{93389781-6E6A-477B-B89F-E7FA3D8AFCE8}" sibTransId="{A3BC8DA9-284B-4D1C-9883-F1AC2A3EC552}"/>
    <dgm:cxn modelId="{E2BE7C45-D0EF-43AE-ACCF-55F92E272F9D}" type="presOf" srcId="{1A50EC0A-DF3D-4A82-970A-9E988C344670}" destId="{DA05A8EC-ED6B-41BE-BE95-8ECCF1AC3B96}" srcOrd="0" destOrd="0" presId="urn:microsoft.com/office/officeart/2005/8/layout/equation2"/>
    <dgm:cxn modelId="{8E1B2EEE-AEFE-494C-AB66-006F6590541F}" srcId="{872A0744-1C8D-4094-93BD-A8CE82F99588}" destId="{1A50EC0A-DF3D-4A82-970A-9E988C344670}" srcOrd="3" destOrd="0" parTransId="{F0AE31A1-9E45-4764-9DB8-A1F24542014E}" sibTransId="{A3272E06-B0D9-4C8B-8CA2-8B1EBAC780C0}"/>
    <dgm:cxn modelId="{447B4E3B-3730-4719-8237-A2039635109B}" type="presOf" srcId="{8946317B-00A8-46BE-A7B3-8B0ACEC5BBF5}" destId="{D579C1D5-A1B6-461B-80C6-9F45E6365649}" srcOrd="0" destOrd="0" presId="urn:microsoft.com/office/officeart/2005/8/layout/equation2"/>
    <dgm:cxn modelId="{39B0A492-F1C1-4484-9CA3-502BFD62EE67}" type="presOf" srcId="{AF470663-4E9A-4DF5-8991-454896A8EBC6}" destId="{70E90E58-24E1-4FA4-B812-790BEC20DF99}" srcOrd="0" destOrd="0" presId="urn:microsoft.com/office/officeart/2005/8/layout/equation2"/>
    <dgm:cxn modelId="{7C11720F-DBD5-4689-9240-B1C84D60BFB1}" type="presOf" srcId="{872A0744-1C8D-4094-93BD-A8CE82F99588}" destId="{AF2561B4-77D7-4D6F-9BD2-1B704DC31BD5}" srcOrd="0" destOrd="0" presId="urn:microsoft.com/office/officeart/2005/8/layout/equation2"/>
    <dgm:cxn modelId="{745978BF-2073-4F98-9737-85E088276BE8}" srcId="{872A0744-1C8D-4094-93BD-A8CE82F99588}" destId="{8946317B-00A8-46BE-A7B3-8B0ACEC5BBF5}" srcOrd="1" destOrd="0" parTransId="{6CEF162C-63BB-47AF-B649-CC0A95B66CEE}" sibTransId="{AF470663-4E9A-4DF5-8991-454896A8EBC6}"/>
    <dgm:cxn modelId="{05CCD973-AF96-42FF-9403-54AC7D629517}" type="presOf" srcId="{A7BDEE4F-9221-460F-9C8F-E13AF82BAA34}" destId="{53B42A30-FE32-4CAD-8ACB-41688148085B}" srcOrd="0" destOrd="0" presId="urn:microsoft.com/office/officeart/2005/8/layout/equation2"/>
    <dgm:cxn modelId="{8125F071-7FCE-49C4-B3C8-E6D5D9460E59}" type="presOf" srcId="{A3BC8DA9-284B-4D1C-9883-F1AC2A3EC552}" destId="{D1D20798-EA7E-4F19-9E3A-227EAFD70CD4}" srcOrd="0" destOrd="0" presId="urn:microsoft.com/office/officeart/2005/8/layout/equation2"/>
    <dgm:cxn modelId="{56146CFA-2988-4140-971A-795F3042378A}" type="presParOf" srcId="{AF2561B4-77D7-4D6F-9BD2-1B704DC31BD5}" destId="{BD09AE23-1BDA-407B-9F55-E78CAE3C62C9}" srcOrd="0" destOrd="0" presId="urn:microsoft.com/office/officeart/2005/8/layout/equation2"/>
    <dgm:cxn modelId="{AB3E41FF-2FDB-4DB6-A663-D14899FA6762}" type="presParOf" srcId="{BD09AE23-1BDA-407B-9F55-E78CAE3C62C9}" destId="{9913DFA7-6962-4FC5-867E-AFEE56C775CC}" srcOrd="0" destOrd="0" presId="urn:microsoft.com/office/officeart/2005/8/layout/equation2"/>
    <dgm:cxn modelId="{1F1F8C0F-05B4-4F7F-8989-918FC8F46975}" type="presParOf" srcId="{BD09AE23-1BDA-407B-9F55-E78CAE3C62C9}" destId="{C9BCC710-2F9A-4690-89E2-A7BA6D81FD50}" srcOrd="1" destOrd="0" presId="urn:microsoft.com/office/officeart/2005/8/layout/equation2"/>
    <dgm:cxn modelId="{EBAFC282-80F3-4CAB-98E6-C53686EF0986}" type="presParOf" srcId="{BD09AE23-1BDA-407B-9F55-E78CAE3C62C9}" destId="{694713C2-875E-43ED-B554-7A88D657A4A9}" srcOrd="2" destOrd="0" presId="urn:microsoft.com/office/officeart/2005/8/layout/equation2"/>
    <dgm:cxn modelId="{DD09881E-1454-416C-B2B9-F6413BFB67EB}" type="presParOf" srcId="{BD09AE23-1BDA-407B-9F55-E78CAE3C62C9}" destId="{EECFA5E1-8FB2-482B-8BBA-A2BA23FCA351}" srcOrd="3" destOrd="0" presId="urn:microsoft.com/office/officeart/2005/8/layout/equation2"/>
    <dgm:cxn modelId="{C369A7BC-6733-4A6C-A4DD-E5CF4918E5DE}" type="presParOf" srcId="{BD09AE23-1BDA-407B-9F55-E78CAE3C62C9}" destId="{D579C1D5-A1B6-461B-80C6-9F45E6365649}" srcOrd="4" destOrd="0" presId="urn:microsoft.com/office/officeart/2005/8/layout/equation2"/>
    <dgm:cxn modelId="{A7948B1C-13D9-4F62-A46B-80D5977DE995}" type="presParOf" srcId="{BD09AE23-1BDA-407B-9F55-E78CAE3C62C9}" destId="{E524C100-15A1-4B24-98B7-669CB5CE434F}" srcOrd="5" destOrd="0" presId="urn:microsoft.com/office/officeart/2005/8/layout/equation2"/>
    <dgm:cxn modelId="{9F2608FA-0F7F-4A5C-A4D5-E6470115F259}" type="presParOf" srcId="{BD09AE23-1BDA-407B-9F55-E78CAE3C62C9}" destId="{70E90E58-24E1-4FA4-B812-790BEC20DF99}" srcOrd="6" destOrd="0" presId="urn:microsoft.com/office/officeart/2005/8/layout/equation2"/>
    <dgm:cxn modelId="{D5310876-9703-4C80-B0F1-7B072933C5AD}" type="presParOf" srcId="{BD09AE23-1BDA-407B-9F55-E78CAE3C62C9}" destId="{4280BFE7-D11C-4D1E-9858-D318C2980D8C}" srcOrd="7" destOrd="0" presId="urn:microsoft.com/office/officeart/2005/8/layout/equation2"/>
    <dgm:cxn modelId="{3E2FE110-2581-4B46-8079-54BC7B02E986}" type="presParOf" srcId="{BD09AE23-1BDA-407B-9F55-E78CAE3C62C9}" destId="{53B42A30-FE32-4CAD-8ACB-41688148085B}" srcOrd="8" destOrd="0" presId="urn:microsoft.com/office/officeart/2005/8/layout/equation2"/>
    <dgm:cxn modelId="{37DE752D-662F-4BBE-9BE3-C299165F5B9A}" type="presParOf" srcId="{AF2561B4-77D7-4D6F-9BD2-1B704DC31BD5}" destId="{D1D20798-EA7E-4F19-9E3A-227EAFD70CD4}" srcOrd="1" destOrd="0" presId="urn:microsoft.com/office/officeart/2005/8/layout/equation2"/>
    <dgm:cxn modelId="{E01A31C8-571E-4E7A-8B66-72939DE41A5D}" type="presParOf" srcId="{D1D20798-EA7E-4F19-9E3A-227EAFD70CD4}" destId="{72AA4065-E844-495C-B911-0F1AF1A1EB72}" srcOrd="0" destOrd="0" presId="urn:microsoft.com/office/officeart/2005/8/layout/equation2"/>
    <dgm:cxn modelId="{82396B08-3ECE-4699-A2EE-34CBFE527103}" type="presParOf" srcId="{AF2561B4-77D7-4D6F-9BD2-1B704DC31BD5}" destId="{DA05A8EC-ED6B-41BE-BE95-8ECCF1AC3B96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4B8308-5E50-4D17-A453-D5E4C07EC7B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E95BF6DE-2B68-4276-866C-50668D3C5206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Все глобальные проблемы человечества взаимосвязаны</a:t>
          </a:r>
          <a:endParaRPr lang="ru-RU" dirty="0"/>
        </a:p>
      </dgm:t>
    </dgm:pt>
    <dgm:pt modelId="{D468B316-E930-4DBE-B58E-E4363CE9CF22}" type="parTrans" cxnId="{51CFD74F-1C2E-4E62-9467-92422991F2C1}">
      <dgm:prSet/>
      <dgm:spPr/>
      <dgm:t>
        <a:bodyPr/>
        <a:lstStyle/>
        <a:p>
          <a:endParaRPr lang="ru-RU"/>
        </a:p>
      </dgm:t>
    </dgm:pt>
    <dgm:pt modelId="{4FF28AE5-6978-4551-99E5-A6F0F13B02CA}" type="sibTrans" cxnId="{51CFD74F-1C2E-4E62-9467-92422991F2C1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7D8D371E-F5F4-43BD-8861-7BE85ABBFD23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Устранение каждой из них в отдельности невозможно</a:t>
          </a:r>
          <a:endParaRPr lang="ru-RU" dirty="0"/>
        </a:p>
      </dgm:t>
    </dgm:pt>
    <dgm:pt modelId="{CE14A640-0E2C-4196-9BF4-94F76FF434A9}" type="parTrans" cxnId="{C7CD2125-9079-4170-A882-752ED129EC0D}">
      <dgm:prSet/>
      <dgm:spPr/>
      <dgm:t>
        <a:bodyPr/>
        <a:lstStyle/>
        <a:p>
          <a:endParaRPr lang="ru-RU"/>
        </a:p>
      </dgm:t>
    </dgm:pt>
    <dgm:pt modelId="{B0D9D8C5-CACF-4A09-9301-6FFE6C9D11A7}" type="sibTrans" cxnId="{C7CD2125-9079-4170-A882-752ED129EC0D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8330053C-0081-451B-8B65-C2E59076E94A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Необходим комплексный подход к их решению!</a:t>
          </a:r>
          <a:endParaRPr lang="ru-RU" dirty="0"/>
        </a:p>
      </dgm:t>
    </dgm:pt>
    <dgm:pt modelId="{71B19E58-B163-476E-BDB2-635803A8F522}" type="parTrans" cxnId="{199BFB1C-A087-48B7-B544-B1C9B22A510A}">
      <dgm:prSet/>
      <dgm:spPr/>
      <dgm:t>
        <a:bodyPr/>
        <a:lstStyle/>
        <a:p>
          <a:endParaRPr lang="ru-RU"/>
        </a:p>
      </dgm:t>
    </dgm:pt>
    <dgm:pt modelId="{B475B18C-15AC-4B53-ABFB-C18E1AF769E6}" type="sibTrans" cxnId="{199BFB1C-A087-48B7-B544-B1C9B22A510A}">
      <dgm:prSet/>
      <dgm:spPr/>
      <dgm:t>
        <a:bodyPr/>
        <a:lstStyle/>
        <a:p>
          <a:endParaRPr lang="ru-RU"/>
        </a:p>
      </dgm:t>
    </dgm:pt>
    <dgm:pt modelId="{45D3E745-1033-428D-BB2E-187A1AA56C14}" type="pres">
      <dgm:prSet presAssocID="{9D4B8308-5E50-4D17-A453-D5E4C07EC7B1}" presName="linearFlow" presStyleCnt="0">
        <dgm:presLayoutVars>
          <dgm:resizeHandles val="exact"/>
        </dgm:presLayoutVars>
      </dgm:prSet>
      <dgm:spPr/>
    </dgm:pt>
    <dgm:pt modelId="{83938D92-5C25-4E74-963B-5F57713DA411}" type="pres">
      <dgm:prSet presAssocID="{E95BF6DE-2B68-4276-866C-50668D3C5206}" presName="node" presStyleLbl="node1" presStyleIdx="0" presStyleCnt="3" custScaleX="333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44A3E-E948-4429-88BC-0331F55ED80C}" type="pres">
      <dgm:prSet presAssocID="{4FF28AE5-6978-4551-99E5-A6F0F13B02CA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7578E65-6D1D-4F20-85BC-0F89FE8BB877}" type="pres">
      <dgm:prSet presAssocID="{4FF28AE5-6978-4551-99E5-A6F0F13B02CA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70A42CA-C387-406F-BA67-79729A32A5BC}" type="pres">
      <dgm:prSet presAssocID="{7D8D371E-F5F4-43BD-8861-7BE85ABBFD23}" presName="node" presStyleLbl="node1" presStyleIdx="1" presStyleCnt="3" custScaleX="330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90700-6A5A-4784-9C9B-B11A046B50FB}" type="pres">
      <dgm:prSet presAssocID="{B0D9D8C5-CACF-4A09-9301-6FFE6C9D11A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F0AA2251-63FD-4A6A-8E71-C51404B13A05}" type="pres">
      <dgm:prSet presAssocID="{B0D9D8C5-CACF-4A09-9301-6FFE6C9D11A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1B1D32A-070A-42F1-9EAD-29688393A8CA}" type="pres">
      <dgm:prSet presAssocID="{8330053C-0081-451B-8B65-C2E59076E94A}" presName="node" presStyleLbl="node1" presStyleIdx="2" presStyleCnt="3" custScaleX="330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CFD74F-1C2E-4E62-9467-92422991F2C1}" srcId="{9D4B8308-5E50-4D17-A453-D5E4C07EC7B1}" destId="{E95BF6DE-2B68-4276-866C-50668D3C5206}" srcOrd="0" destOrd="0" parTransId="{D468B316-E930-4DBE-B58E-E4363CE9CF22}" sibTransId="{4FF28AE5-6978-4551-99E5-A6F0F13B02CA}"/>
    <dgm:cxn modelId="{24C606C6-F0C5-4F8C-8C44-8EC9964D4168}" type="presOf" srcId="{9D4B8308-5E50-4D17-A453-D5E4C07EC7B1}" destId="{45D3E745-1033-428D-BB2E-187A1AA56C14}" srcOrd="0" destOrd="0" presId="urn:microsoft.com/office/officeart/2005/8/layout/process2"/>
    <dgm:cxn modelId="{18A1A68E-675D-4A61-B01D-99AFEC20A09C}" type="presOf" srcId="{4FF28AE5-6978-4551-99E5-A6F0F13B02CA}" destId="{77944A3E-E948-4429-88BC-0331F55ED80C}" srcOrd="0" destOrd="0" presId="urn:microsoft.com/office/officeart/2005/8/layout/process2"/>
    <dgm:cxn modelId="{C2BDF22C-16FD-47C4-A499-37F77CD3678A}" type="presOf" srcId="{B0D9D8C5-CACF-4A09-9301-6FFE6C9D11A7}" destId="{F0AA2251-63FD-4A6A-8E71-C51404B13A05}" srcOrd="1" destOrd="0" presId="urn:microsoft.com/office/officeart/2005/8/layout/process2"/>
    <dgm:cxn modelId="{C7CD2125-9079-4170-A882-752ED129EC0D}" srcId="{9D4B8308-5E50-4D17-A453-D5E4C07EC7B1}" destId="{7D8D371E-F5F4-43BD-8861-7BE85ABBFD23}" srcOrd="1" destOrd="0" parTransId="{CE14A640-0E2C-4196-9BF4-94F76FF434A9}" sibTransId="{B0D9D8C5-CACF-4A09-9301-6FFE6C9D11A7}"/>
    <dgm:cxn modelId="{96289F89-21FC-4EA4-B1D7-97B61E64D2EC}" type="presOf" srcId="{7D8D371E-F5F4-43BD-8861-7BE85ABBFD23}" destId="{670A42CA-C387-406F-BA67-79729A32A5BC}" srcOrd="0" destOrd="0" presId="urn:microsoft.com/office/officeart/2005/8/layout/process2"/>
    <dgm:cxn modelId="{5588EDA5-DA9E-4B27-8FD4-0330F4AC6471}" type="presOf" srcId="{B0D9D8C5-CACF-4A09-9301-6FFE6C9D11A7}" destId="{EAD90700-6A5A-4784-9C9B-B11A046B50FB}" srcOrd="0" destOrd="0" presId="urn:microsoft.com/office/officeart/2005/8/layout/process2"/>
    <dgm:cxn modelId="{A3926026-3016-4671-BC84-4283533F8985}" type="presOf" srcId="{8330053C-0081-451B-8B65-C2E59076E94A}" destId="{11B1D32A-070A-42F1-9EAD-29688393A8CA}" srcOrd="0" destOrd="0" presId="urn:microsoft.com/office/officeart/2005/8/layout/process2"/>
    <dgm:cxn modelId="{199BFB1C-A087-48B7-B544-B1C9B22A510A}" srcId="{9D4B8308-5E50-4D17-A453-D5E4C07EC7B1}" destId="{8330053C-0081-451B-8B65-C2E59076E94A}" srcOrd="2" destOrd="0" parTransId="{71B19E58-B163-476E-BDB2-635803A8F522}" sibTransId="{B475B18C-15AC-4B53-ABFB-C18E1AF769E6}"/>
    <dgm:cxn modelId="{7A8A6EA1-591F-4E49-8810-4CDC514FC414}" type="presOf" srcId="{E95BF6DE-2B68-4276-866C-50668D3C5206}" destId="{83938D92-5C25-4E74-963B-5F57713DA411}" srcOrd="0" destOrd="0" presId="urn:microsoft.com/office/officeart/2005/8/layout/process2"/>
    <dgm:cxn modelId="{7725D1BB-26C5-47A5-BD2B-E524A29BC43F}" type="presOf" srcId="{4FF28AE5-6978-4551-99E5-A6F0F13B02CA}" destId="{17578E65-6D1D-4F20-85BC-0F89FE8BB877}" srcOrd="1" destOrd="0" presId="urn:microsoft.com/office/officeart/2005/8/layout/process2"/>
    <dgm:cxn modelId="{C9C48045-1B57-4E5D-874B-4F617EF3FB6B}" type="presParOf" srcId="{45D3E745-1033-428D-BB2E-187A1AA56C14}" destId="{83938D92-5C25-4E74-963B-5F57713DA411}" srcOrd="0" destOrd="0" presId="urn:microsoft.com/office/officeart/2005/8/layout/process2"/>
    <dgm:cxn modelId="{D32F0274-D9C8-4775-93A4-500952708732}" type="presParOf" srcId="{45D3E745-1033-428D-BB2E-187A1AA56C14}" destId="{77944A3E-E948-4429-88BC-0331F55ED80C}" srcOrd="1" destOrd="0" presId="urn:microsoft.com/office/officeart/2005/8/layout/process2"/>
    <dgm:cxn modelId="{EA439D4B-FAE8-41A1-B4AC-C570B949834F}" type="presParOf" srcId="{77944A3E-E948-4429-88BC-0331F55ED80C}" destId="{17578E65-6D1D-4F20-85BC-0F89FE8BB877}" srcOrd="0" destOrd="0" presId="urn:microsoft.com/office/officeart/2005/8/layout/process2"/>
    <dgm:cxn modelId="{B10EDEBF-8EAC-440C-91BC-2622AC4410F5}" type="presParOf" srcId="{45D3E745-1033-428D-BB2E-187A1AA56C14}" destId="{670A42CA-C387-406F-BA67-79729A32A5BC}" srcOrd="2" destOrd="0" presId="urn:microsoft.com/office/officeart/2005/8/layout/process2"/>
    <dgm:cxn modelId="{8CCCD746-B93E-4BCF-A083-03DFFE87110D}" type="presParOf" srcId="{45D3E745-1033-428D-BB2E-187A1AA56C14}" destId="{EAD90700-6A5A-4784-9C9B-B11A046B50FB}" srcOrd="3" destOrd="0" presId="urn:microsoft.com/office/officeart/2005/8/layout/process2"/>
    <dgm:cxn modelId="{2823CB8A-3A48-4845-9EBA-DD2737450C41}" type="presParOf" srcId="{EAD90700-6A5A-4784-9C9B-B11A046B50FB}" destId="{F0AA2251-63FD-4A6A-8E71-C51404B13A05}" srcOrd="0" destOrd="0" presId="urn:microsoft.com/office/officeart/2005/8/layout/process2"/>
    <dgm:cxn modelId="{1B841EB1-6018-4683-AA4F-05E308652F58}" type="presParOf" srcId="{45D3E745-1033-428D-BB2E-187A1AA56C14}" destId="{11B1D32A-070A-42F1-9EAD-29688393A8CA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DD9C58-41B4-4F02-98F1-93AF955E686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50D4A7-7321-44EE-9C5E-FA497802A543}">
      <dgm:prSet phldrT="[Текст]" custT="1"/>
      <dgm:spPr/>
      <dgm:t>
        <a:bodyPr/>
        <a:lstStyle/>
        <a:p>
          <a:r>
            <a:rPr lang="ru-RU" sz="4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Глобальный прогноз</a:t>
          </a:r>
          <a:endParaRPr lang="ru-RU" sz="4400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1064C028-07DC-4481-A7D5-AD9B771250A2}" type="parTrans" cxnId="{70D95795-9E97-4F04-AF00-B1A988BDA612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8FF5340D-2314-4E01-8AE3-6A933FB7347E}" type="sibTrans" cxnId="{70D95795-9E97-4F04-AF00-B1A988BDA612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0B79DDF6-48B0-4AFD-9017-4959958241FA}">
      <dgm:prSet phldrT="[Текст]"/>
      <dgm:spPr/>
      <dgm:t>
        <a:bodyPr/>
        <a:lstStyle/>
        <a:p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Пессимистический</a:t>
          </a:r>
          <a:endParaRPr lang="ru-RU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0E6BA504-0DA5-48FF-9177-38A78FA3427F}" type="parTrans" cxnId="{ECD9148A-7203-4A69-981B-62D771612737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D64E7C89-023D-4AFE-93FD-C39239F1391E}" type="sibTrans" cxnId="{ECD9148A-7203-4A69-981B-62D771612737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8AABCA16-B576-4EDF-B45C-C22E2CDDBACE}">
      <dgm:prSet phldrT="[Текст]"/>
      <dgm:spPr/>
      <dgm:t>
        <a:bodyPr/>
        <a:lstStyle/>
        <a:p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Оптимистический</a:t>
          </a:r>
          <a:endParaRPr lang="ru-RU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CD17D2CF-3463-40EB-9028-0CC35E1DF05F}" type="parTrans" cxnId="{5C49D51F-D48F-40D0-9A72-A8F57DE2E5E8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1A929E97-594D-4B5C-8B4D-7224A4D901A1}" type="sibTrans" cxnId="{5C49D51F-D48F-40D0-9A72-A8F57DE2E5E8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8248980C-40EB-46A7-88A3-43C9DA4D06AB}">
      <dgm:prSet phldrT="[Текст]"/>
      <dgm:spPr/>
      <dgm:t>
        <a:bodyPr/>
        <a:lstStyle/>
        <a:p>
          <a:r>
            <a: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нейтральный</a:t>
          </a:r>
          <a:endParaRPr lang="ru-RU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57B0FB0F-3EA9-452C-8D23-D4C5E23F0591}" type="parTrans" cxnId="{E607817A-9F24-4CD0-B056-BF758FDDB962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CE3B6BA5-6F50-4B80-A3DD-848FD73B529A}" type="sibTrans" cxnId="{E607817A-9F24-4CD0-B056-BF758FDDB962}">
      <dgm:prSet/>
      <dgm:spPr/>
      <dgm:t>
        <a:bodyPr/>
        <a:lstStyle/>
        <a:p>
          <a:endParaRPr lang="ru-RU" b="1" cap="none" spc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4AE01BE5-9BC6-4881-AE61-9E7A9E593669}" type="pres">
      <dgm:prSet presAssocID="{F4DD9C58-41B4-4F02-98F1-93AF955E686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79A4635-976A-4C71-80E5-8B9687567A2B}" type="pres">
      <dgm:prSet presAssocID="{E250D4A7-7321-44EE-9C5E-FA497802A543}" presName="hierRoot1" presStyleCnt="0"/>
      <dgm:spPr/>
    </dgm:pt>
    <dgm:pt modelId="{B8666D1B-4243-4346-8040-877A0E7F479B}" type="pres">
      <dgm:prSet presAssocID="{E250D4A7-7321-44EE-9C5E-FA497802A543}" presName="composite" presStyleCnt="0"/>
      <dgm:spPr/>
    </dgm:pt>
    <dgm:pt modelId="{16F4405D-EA6B-4616-B6DC-50F73FB91A83}" type="pres">
      <dgm:prSet presAssocID="{E250D4A7-7321-44EE-9C5E-FA497802A543}" presName="background" presStyleLbl="node0" presStyleIdx="0" presStyleCn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12101BF3-5070-4A4D-A311-B62F079007A3}" type="pres">
      <dgm:prSet presAssocID="{E250D4A7-7321-44EE-9C5E-FA497802A543}" presName="text" presStyleLbl="fgAcc0" presStyleIdx="0" presStyleCnt="1" custScaleX="199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802295-C8C6-4DC9-A874-372C28C2B68F}" type="pres">
      <dgm:prSet presAssocID="{E250D4A7-7321-44EE-9C5E-FA497802A543}" presName="hierChild2" presStyleCnt="0"/>
      <dgm:spPr/>
    </dgm:pt>
    <dgm:pt modelId="{1EFC29E3-CE0C-4FF5-BDC5-0E92EF4EA721}" type="pres">
      <dgm:prSet presAssocID="{0E6BA504-0DA5-48FF-9177-38A78FA3427F}" presName="Name10" presStyleLbl="parChTrans1D2" presStyleIdx="0" presStyleCnt="3"/>
      <dgm:spPr/>
      <dgm:t>
        <a:bodyPr/>
        <a:lstStyle/>
        <a:p>
          <a:endParaRPr lang="ru-RU"/>
        </a:p>
      </dgm:t>
    </dgm:pt>
    <dgm:pt modelId="{71994F8C-594A-42DF-98F0-41A498B0442F}" type="pres">
      <dgm:prSet presAssocID="{0B79DDF6-48B0-4AFD-9017-4959958241FA}" presName="hierRoot2" presStyleCnt="0"/>
      <dgm:spPr/>
    </dgm:pt>
    <dgm:pt modelId="{3C52ECA3-4436-4351-80FA-F895C03CF16C}" type="pres">
      <dgm:prSet presAssocID="{0B79DDF6-48B0-4AFD-9017-4959958241FA}" presName="composite2" presStyleCnt="0"/>
      <dgm:spPr/>
    </dgm:pt>
    <dgm:pt modelId="{57730D3D-8CD9-4D73-8905-328ECF194F4C}" type="pres">
      <dgm:prSet presAssocID="{0B79DDF6-48B0-4AFD-9017-4959958241FA}" presName="background2" presStyleLbl="node2" presStyleIdx="0" presStyleCnt="3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F2900A52-8040-4F4C-A3B0-CF66ACB0536C}" type="pres">
      <dgm:prSet presAssocID="{0B79DDF6-48B0-4AFD-9017-4959958241FA}" presName="text2" presStyleLbl="fgAcc2" presStyleIdx="0" presStyleCnt="3" custScaleX="1524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3DC137-014D-4100-BAD4-B78AEE6DA32B}" type="pres">
      <dgm:prSet presAssocID="{0B79DDF6-48B0-4AFD-9017-4959958241FA}" presName="hierChild3" presStyleCnt="0"/>
      <dgm:spPr/>
    </dgm:pt>
    <dgm:pt modelId="{26F4B747-6FCC-449E-B82C-F333E1659288}" type="pres">
      <dgm:prSet presAssocID="{CD17D2CF-3463-40EB-9028-0CC35E1DF05F}" presName="Name10" presStyleLbl="parChTrans1D2" presStyleIdx="1" presStyleCnt="3"/>
      <dgm:spPr/>
      <dgm:t>
        <a:bodyPr/>
        <a:lstStyle/>
        <a:p>
          <a:endParaRPr lang="ru-RU"/>
        </a:p>
      </dgm:t>
    </dgm:pt>
    <dgm:pt modelId="{A0CEC6A8-D450-4C37-8CBE-D99AE76899B8}" type="pres">
      <dgm:prSet presAssocID="{8AABCA16-B576-4EDF-B45C-C22E2CDDBACE}" presName="hierRoot2" presStyleCnt="0"/>
      <dgm:spPr/>
    </dgm:pt>
    <dgm:pt modelId="{75C73F6D-64A4-4176-AE57-BEB9C72FDE7C}" type="pres">
      <dgm:prSet presAssocID="{8AABCA16-B576-4EDF-B45C-C22E2CDDBACE}" presName="composite2" presStyleCnt="0"/>
      <dgm:spPr/>
    </dgm:pt>
    <dgm:pt modelId="{32E858BE-8AE0-412B-813C-9D70C3DB2C0A}" type="pres">
      <dgm:prSet presAssocID="{8AABCA16-B576-4EDF-B45C-C22E2CDDBACE}" presName="background2" presStyleLbl="node2" presStyleIdx="1" presStyleCnt="3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7319F313-DF3E-4281-9795-019E240E2938}" type="pres">
      <dgm:prSet presAssocID="{8AABCA16-B576-4EDF-B45C-C22E2CDDBACE}" presName="text2" presStyleLbl="fgAcc2" presStyleIdx="1" presStyleCnt="3" custScaleX="1492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E4E025-EA45-47FC-B70B-62ACB494C618}" type="pres">
      <dgm:prSet presAssocID="{8AABCA16-B576-4EDF-B45C-C22E2CDDBACE}" presName="hierChild3" presStyleCnt="0"/>
      <dgm:spPr/>
    </dgm:pt>
    <dgm:pt modelId="{A207574D-A1D3-42F6-A6F8-1D3FC0299B5E}" type="pres">
      <dgm:prSet presAssocID="{57B0FB0F-3EA9-452C-8D23-D4C5E23F0591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E3BC3D7-2222-4D53-9BBB-3AB3704FB492}" type="pres">
      <dgm:prSet presAssocID="{8248980C-40EB-46A7-88A3-43C9DA4D06AB}" presName="hierRoot2" presStyleCnt="0"/>
      <dgm:spPr/>
    </dgm:pt>
    <dgm:pt modelId="{B1F3D3D8-B0E4-4E26-95EA-A2D0EF0A3AD8}" type="pres">
      <dgm:prSet presAssocID="{8248980C-40EB-46A7-88A3-43C9DA4D06AB}" presName="composite2" presStyleCnt="0"/>
      <dgm:spPr/>
    </dgm:pt>
    <dgm:pt modelId="{65F77347-0F17-40AD-8AF6-754420392C84}" type="pres">
      <dgm:prSet presAssocID="{8248980C-40EB-46A7-88A3-43C9DA4D06AB}" presName="background2" presStyleLbl="node2" presStyleIdx="2" presStyleCnt="3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9BB5C06C-B8E7-44A1-AB90-88661C8A3036}" type="pres">
      <dgm:prSet presAssocID="{8248980C-40EB-46A7-88A3-43C9DA4D06AB}" presName="text2" presStyleLbl="fgAcc2" presStyleIdx="2" presStyleCnt="3" custScaleX="1517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FD4332-7D64-4D18-90DE-E8DAC7D38346}" type="pres">
      <dgm:prSet presAssocID="{8248980C-40EB-46A7-88A3-43C9DA4D06AB}" presName="hierChild3" presStyleCnt="0"/>
      <dgm:spPr/>
    </dgm:pt>
  </dgm:ptLst>
  <dgm:cxnLst>
    <dgm:cxn modelId="{CE0C39FC-3B62-42A2-8DFE-6F5900A22D53}" type="presOf" srcId="{0E6BA504-0DA5-48FF-9177-38A78FA3427F}" destId="{1EFC29E3-CE0C-4FF5-BDC5-0E92EF4EA721}" srcOrd="0" destOrd="0" presId="urn:microsoft.com/office/officeart/2005/8/layout/hierarchy1"/>
    <dgm:cxn modelId="{62EE43E1-0DC8-48A3-B34D-75781F9F4C65}" type="presOf" srcId="{CD17D2CF-3463-40EB-9028-0CC35E1DF05F}" destId="{26F4B747-6FCC-449E-B82C-F333E1659288}" srcOrd="0" destOrd="0" presId="urn:microsoft.com/office/officeart/2005/8/layout/hierarchy1"/>
    <dgm:cxn modelId="{CBF3C46E-5342-416C-A1B1-761DFA051E71}" type="presOf" srcId="{57B0FB0F-3EA9-452C-8D23-D4C5E23F0591}" destId="{A207574D-A1D3-42F6-A6F8-1D3FC0299B5E}" srcOrd="0" destOrd="0" presId="urn:microsoft.com/office/officeart/2005/8/layout/hierarchy1"/>
    <dgm:cxn modelId="{FE61CBAE-ACE6-486F-9A05-D4854F93A2E5}" type="presOf" srcId="{E250D4A7-7321-44EE-9C5E-FA497802A543}" destId="{12101BF3-5070-4A4D-A311-B62F079007A3}" srcOrd="0" destOrd="0" presId="urn:microsoft.com/office/officeart/2005/8/layout/hierarchy1"/>
    <dgm:cxn modelId="{5C49D51F-D48F-40D0-9A72-A8F57DE2E5E8}" srcId="{E250D4A7-7321-44EE-9C5E-FA497802A543}" destId="{8AABCA16-B576-4EDF-B45C-C22E2CDDBACE}" srcOrd="1" destOrd="0" parTransId="{CD17D2CF-3463-40EB-9028-0CC35E1DF05F}" sibTransId="{1A929E97-594D-4B5C-8B4D-7224A4D901A1}"/>
    <dgm:cxn modelId="{ECD9148A-7203-4A69-981B-62D771612737}" srcId="{E250D4A7-7321-44EE-9C5E-FA497802A543}" destId="{0B79DDF6-48B0-4AFD-9017-4959958241FA}" srcOrd="0" destOrd="0" parTransId="{0E6BA504-0DA5-48FF-9177-38A78FA3427F}" sibTransId="{D64E7C89-023D-4AFE-93FD-C39239F1391E}"/>
    <dgm:cxn modelId="{702D17BB-B950-4ECA-AFDB-8F6609D35481}" type="presOf" srcId="{0B79DDF6-48B0-4AFD-9017-4959958241FA}" destId="{F2900A52-8040-4F4C-A3B0-CF66ACB0536C}" srcOrd="0" destOrd="0" presId="urn:microsoft.com/office/officeart/2005/8/layout/hierarchy1"/>
    <dgm:cxn modelId="{4CA4293E-C7D7-44F0-BDF8-35C9F0AD1AEC}" type="presOf" srcId="{F4DD9C58-41B4-4F02-98F1-93AF955E6861}" destId="{4AE01BE5-9BC6-4881-AE61-9E7A9E593669}" srcOrd="0" destOrd="0" presId="urn:microsoft.com/office/officeart/2005/8/layout/hierarchy1"/>
    <dgm:cxn modelId="{E607817A-9F24-4CD0-B056-BF758FDDB962}" srcId="{E250D4A7-7321-44EE-9C5E-FA497802A543}" destId="{8248980C-40EB-46A7-88A3-43C9DA4D06AB}" srcOrd="2" destOrd="0" parTransId="{57B0FB0F-3EA9-452C-8D23-D4C5E23F0591}" sibTransId="{CE3B6BA5-6F50-4B80-A3DD-848FD73B529A}"/>
    <dgm:cxn modelId="{CFB0B537-203F-417E-A531-E24D988A9EBA}" type="presOf" srcId="{8248980C-40EB-46A7-88A3-43C9DA4D06AB}" destId="{9BB5C06C-B8E7-44A1-AB90-88661C8A3036}" srcOrd="0" destOrd="0" presId="urn:microsoft.com/office/officeart/2005/8/layout/hierarchy1"/>
    <dgm:cxn modelId="{70D95795-9E97-4F04-AF00-B1A988BDA612}" srcId="{F4DD9C58-41B4-4F02-98F1-93AF955E6861}" destId="{E250D4A7-7321-44EE-9C5E-FA497802A543}" srcOrd="0" destOrd="0" parTransId="{1064C028-07DC-4481-A7D5-AD9B771250A2}" sibTransId="{8FF5340D-2314-4E01-8AE3-6A933FB7347E}"/>
    <dgm:cxn modelId="{43E0D48C-306B-4667-A422-A42F6F80677A}" type="presOf" srcId="{8AABCA16-B576-4EDF-B45C-C22E2CDDBACE}" destId="{7319F313-DF3E-4281-9795-019E240E2938}" srcOrd="0" destOrd="0" presId="urn:microsoft.com/office/officeart/2005/8/layout/hierarchy1"/>
    <dgm:cxn modelId="{9D0FDD40-66CD-495E-B2ED-BCD3B96BAD5D}" type="presParOf" srcId="{4AE01BE5-9BC6-4881-AE61-9E7A9E593669}" destId="{079A4635-976A-4C71-80E5-8B9687567A2B}" srcOrd="0" destOrd="0" presId="urn:microsoft.com/office/officeart/2005/8/layout/hierarchy1"/>
    <dgm:cxn modelId="{BE729F8D-F308-4E55-A8E9-17EAF924228B}" type="presParOf" srcId="{079A4635-976A-4C71-80E5-8B9687567A2B}" destId="{B8666D1B-4243-4346-8040-877A0E7F479B}" srcOrd="0" destOrd="0" presId="urn:microsoft.com/office/officeart/2005/8/layout/hierarchy1"/>
    <dgm:cxn modelId="{92717CE9-BEE8-4412-9D98-3E6B5C264364}" type="presParOf" srcId="{B8666D1B-4243-4346-8040-877A0E7F479B}" destId="{16F4405D-EA6B-4616-B6DC-50F73FB91A83}" srcOrd="0" destOrd="0" presId="urn:microsoft.com/office/officeart/2005/8/layout/hierarchy1"/>
    <dgm:cxn modelId="{94B1376A-78F9-49AE-AC3C-A28B3424D95D}" type="presParOf" srcId="{B8666D1B-4243-4346-8040-877A0E7F479B}" destId="{12101BF3-5070-4A4D-A311-B62F079007A3}" srcOrd="1" destOrd="0" presId="urn:microsoft.com/office/officeart/2005/8/layout/hierarchy1"/>
    <dgm:cxn modelId="{F2D1D5C9-D083-4723-AA7F-035EACAD9D5A}" type="presParOf" srcId="{079A4635-976A-4C71-80E5-8B9687567A2B}" destId="{97802295-C8C6-4DC9-A874-372C28C2B68F}" srcOrd="1" destOrd="0" presId="urn:microsoft.com/office/officeart/2005/8/layout/hierarchy1"/>
    <dgm:cxn modelId="{D9829F86-D5DA-4C25-A750-EF7B101F0389}" type="presParOf" srcId="{97802295-C8C6-4DC9-A874-372C28C2B68F}" destId="{1EFC29E3-CE0C-4FF5-BDC5-0E92EF4EA721}" srcOrd="0" destOrd="0" presId="urn:microsoft.com/office/officeart/2005/8/layout/hierarchy1"/>
    <dgm:cxn modelId="{97B9751B-3C2D-467F-8DCF-C0B32FEE3FEF}" type="presParOf" srcId="{97802295-C8C6-4DC9-A874-372C28C2B68F}" destId="{71994F8C-594A-42DF-98F0-41A498B0442F}" srcOrd="1" destOrd="0" presId="urn:microsoft.com/office/officeart/2005/8/layout/hierarchy1"/>
    <dgm:cxn modelId="{B8991862-6D3D-4A43-BB70-24AC20AF1457}" type="presParOf" srcId="{71994F8C-594A-42DF-98F0-41A498B0442F}" destId="{3C52ECA3-4436-4351-80FA-F895C03CF16C}" srcOrd="0" destOrd="0" presId="urn:microsoft.com/office/officeart/2005/8/layout/hierarchy1"/>
    <dgm:cxn modelId="{2F88F7FD-1347-4A51-BAE1-FB4478D0E6B7}" type="presParOf" srcId="{3C52ECA3-4436-4351-80FA-F895C03CF16C}" destId="{57730D3D-8CD9-4D73-8905-328ECF194F4C}" srcOrd="0" destOrd="0" presId="urn:microsoft.com/office/officeart/2005/8/layout/hierarchy1"/>
    <dgm:cxn modelId="{9D641AA7-6561-4CAE-AA1D-1644FB19321D}" type="presParOf" srcId="{3C52ECA3-4436-4351-80FA-F895C03CF16C}" destId="{F2900A52-8040-4F4C-A3B0-CF66ACB0536C}" srcOrd="1" destOrd="0" presId="urn:microsoft.com/office/officeart/2005/8/layout/hierarchy1"/>
    <dgm:cxn modelId="{779D2B83-316A-41D6-A426-FD7E0316BCDF}" type="presParOf" srcId="{71994F8C-594A-42DF-98F0-41A498B0442F}" destId="{923DC137-014D-4100-BAD4-B78AEE6DA32B}" srcOrd="1" destOrd="0" presId="urn:microsoft.com/office/officeart/2005/8/layout/hierarchy1"/>
    <dgm:cxn modelId="{4E5AB592-ED87-4993-81E8-C27AC155FDD2}" type="presParOf" srcId="{97802295-C8C6-4DC9-A874-372C28C2B68F}" destId="{26F4B747-6FCC-449E-B82C-F333E1659288}" srcOrd="2" destOrd="0" presId="urn:microsoft.com/office/officeart/2005/8/layout/hierarchy1"/>
    <dgm:cxn modelId="{C22BCD79-A396-46F7-95D6-246998A28F53}" type="presParOf" srcId="{97802295-C8C6-4DC9-A874-372C28C2B68F}" destId="{A0CEC6A8-D450-4C37-8CBE-D99AE76899B8}" srcOrd="3" destOrd="0" presId="urn:microsoft.com/office/officeart/2005/8/layout/hierarchy1"/>
    <dgm:cxn modelId="{68685CA6-7E78-45F5-8597-459B3D6B8359}" type="presParOf" srcId="{A0CEC6A8-D450-4C37-8CBE-D99AE76899B8}" destId="{75C73F6D-64A4-4176-AE57-BEB9C72FDE7C}" srcOrd="0" destOrd="0" presId="urn:microsoft.com/office/officeart/2005/8/layout/hierarchy1"/>
    <dgm:cxn modelId="{3E1ABBB3-BFC4-4FFD-BB2A-2B27C013804F}" type="presParOf" srcId="{75C73F6D-64A4-4176-AE57-BEB9C72FDE7C}" destId="{32E858BE-8AE0-412B-813C-9D70C3DB2C0A}" srcOrd="0" destOrd="0" presId="urn:microsoft.com/office/officeart/2005/8/layout/hierarchy1"/>
    <dgm:cxn modelId="{9C5F6B49-5A64-4BA1-8B5D-8D83E628A40B}" type="presParOf" srcId="{75C73F6D-64A4-4176-AE57-BEB9C72FDE7C}" destId="{7319F313-DF3E-4281-9795-019E240E2938}" srcOrd="1" destOrd="0" presId="urn:microsoft.com/office/officeart/2005/8/layout/hierarchy1"/>
    <dgm:cxn modelId="{35EB88E0-5264-4EDA-A04A-9DC6B9822DA6}" type="presParOf" srcId="{A0CEC6A8-D450-4C37-8CBE-D99AE76899B8}" destId="{38E4E025-EA45-47FC-B70B-62ACB494C618}" srcOrd="1" destOrd="0" presId="urn:microsoft.com/office/officeart/2005/8/layout/hierarchy1"/>
    <dgm:cxn modelId="{4DA8BC95-E182-41D7-ABB0-450D52D9A7CA}" type="presParOf" srcId="{97802295-C8C6-4DC9-A874-372C28C2B68F}" destId="{A207574D-A1D3-42F6-A6F8-1D3FC0299B5E}" srcOrd="4" destOrd="0" presId="urn:microsoft.com/office/officeart/2005/8/layout/hierarchy1"/>
    <dgm:cxn modelId="{881C30D4-1BD9-4474-B231-DBEA209110AA}" type="presParOf" srcId="{97802295-C8C6-4DC9-A874-372C28C2B68F}" destId="{EE3BC3D7-2222-4D53-9BBB-3AB3704FB492}" srcOrd="5" destOrd="0" presId="urn:microsoft.com/office/officeart/2005/8/layout/hierarchy1"/>
    <dgm:cxn modelId="{0047E5AA-03DC-4D50-9A10-3B5E19A101DD}" type="presParOf" srcId="{EE3BC3D7-2222-4D53-9BBB-3AB3704FB492}" destId="{B1F3D3D8-B0E4-4E26-95EA-A2D0EF0A3AD8}" srcOrd="0" destOrd="0" presId="urn:microsoft.com/office/officeart/2005/8/layout/hierarchy1"/>
    <dgm:cxn modelId="{66F03E1B-358A-4642-B00E-956047BA1BCA}" type="presParOf" srcId="{B1F3D3D8-B0E4-4E26-95EA-A2D0EF0A3AD8}" destId="{65F77347-0F17-40AD-8AF6-754420392C84}" srcOrd="0" destOrd="0" presId="urn:microsoft.com/office/officeart/2005/8/layout/hierarchy1"/>
    <dgm:cxn modelId="{2F025318-AAC3-4749-85A8-ADE48E64BCFB}" type="presParOf" srcId="{B1F3D3D8-B0E4-4E26-95EA-A2D0EF0A3AD8}" destId="{9BB5C06C-B8E7-44A1-AB90-88661C8A3036}" srcOrd="1" destOrd="0" presId="urn:microsoft.com/office/officeart/2005/8/layout/hierarchy1"/>
    <dgm:cxn modelId="{7C37BB1A-05FF-4684-8D3A-FF27AE765CBB}" type="presParOf" srcId="{EE3BC3D7-2222-4D53-9BBB-3AB3704FB492}" destId="{3FFD4332-7D64-4D18-90DE-E8DAC7D3834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hyperlink" Target="https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479" y="3976739"/>
            <a:ext cx="10364452" cy="2511835"/>
          </a:xfrm>
        </p:spPr>
        <p:txBody>
          <a:bodyPr>
            <a:normAutofit fontScale="90000"/>
          </a:bodyPr>
          <a:lstStyle/>
          <a:p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Кромсаем лед.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Меняем рек теченье,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Твердим о том, что дел невпроворот...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Но мы еще придем просить прошенья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У этих рек.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Барханов и болот,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У самого гигантского восхода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У самого мельчайшего малька...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Пока об этом думать неохота.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Сейчас нам не до этого.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Пока.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Аэродромы, пирсы и перроны,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Леса без птиц и земли без воды...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Все меньше - окружающей природы 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Все больше - окружающей среды!</a:t>
            </a:r>
            <a:br>
              <a:rPr lang="ru-RU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ru-RU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270391" y="6061367"/>
            <a:ext cx="10364452" cy="1140644"/>
          </a:xfrm>
        </p:spPr>
        <p:txBody>
          <a:bodyPr/>
          <a:lstStyle/>
          <a:p>
            <a:pPr algn="r"/>
            <a:r>
              <a:rPr lang="ru-RU" dirty="0" smtClean="0"/>
              <a:t>Роберт Рождественский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Экономические проблемы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975104"/>
            <a:ext cx="10363826" cy="3816095"/>
          </a:xfrm>
        </p:spPr>
        <p:txBody>
          <a:bodyPr>
            <a:normAutofit fontScale="92500"/>
          </a:bodyPr>
          <a:lstStyle/>
          <a:p>
            <a:pPr lvl="0"/>
            <a:r>
              <a:rPr lang="ru-RU" sz="3600" dirty="0"/>
              <a:t>Продовольственная проблема. </a:t>
            </a:r>
          </a:p>
          <a:p>
            <a:pPr lvl="0"/>
            <a:r>
              <a:rPr lang="ru-RU" sz="3600" dirty="0"/>
              <a:t>Полюса развития: “С-Ю”. </a:t>
            </a:r>
          </a:p>
          <a:p>
            <a:pPr lvl="0"/>
            <a:r>
              <a:rPr lang="ru-RU" sz="3600" dirty="0"/>
              <a:t>Проблема пределов </a:t>
            </a:r>
            <a:r>
              <a:rPr lang="ru-RU" sz="3600" dirty="0" smtClean="0"/>
              <a:t> ​</a:t>
            </a:r>
            <a:r>
              <a:rPr lang="ru-RU" sz="3600" dirty="0"/>
              <a:t>экономического роста. </a:t>
            </a:r>
          </a:p>
          <a:p>
            <a:pPr lvl="0"/>
            <a:r>
              <a:rPr lang="ru-RU" sz="3600" dirty="0"/>
              <a:t>Истощение ресурсов.</a:t>
            </a:r>
          </a:p>
          <a:p>
            <a:pPr lvl="0"/>
            <a:r>
              <a:rPr lang="ru-RU" sz="3600" dirty="0"/>
              <a:t>Экономический глобализм.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372600" y="6217920"/>
            <a:ext cx="213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sldjump"/>
              </a:rPr>
              <a:t>возврат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6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Политические  проблемы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956816"/>
            <a:ext cx="10363826" cy="448056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dirty="0"/>
              <a:t>Проблема войны и мира: возможность </a:t>
            </a:r>
            <a:r>
              <a:rPr lang="ru-RU" sz="2800" dirty="0" smtClean="0"/>
              <a:t>перерастания </a:t>
            </a:r>
            <a:r>
              <a:rPr lang="ru-RU" sz="2800" dirty="0"/>
              <a:t>локальных конфликтов </a:t>
            </a:r>
            <a:r>
              <a:rPr lang="ru-RU" sz="2800" dirty="0" smtClean="0"/>
              <a:t>в глобальные</a:t>
            </a:r>
            <a:r>
              <a:rPr lang="ru-RU" sz="2800" dirty="0"/>
              <a:t>, опасность ядерной войны. </a:t>
            </a:r>
          </a:p>
          <a:p>
            <a:pPr lvl="0"/>
            <a:r>
              <a:rPr lang="ru-RU" sz="2800" dirty="0"/>
              <a:t>Сохраняющиеся полюса противостояния, </a:t>
            </a:r>
            <a:r>
              <a:rPr lang="ru-RU" sz="2800" dirty="0" smtClean="0"/>
              <a:t>​</a:t>
            </a:r>
            <a:r>
              <a:rPr lang="ru-RU" sz="2800" dirty="0"/>
              <a:t>борьба за сферы влияния (</a:t>
            </a:r>
            <a:r>
              <a:rPr lang="ru-RU" sz="2800" dirty="0" smtClean="0"/>
              <a:t>США–Европа–Россия–</a:t>
            </a:r>
            <a:r>
              <a:rPr lang="ru-RU" sz="2800" dirty="0" err="1" smtClean="0"/>
              <a:t>Азиатско</a:t>
            </a:r>
            <a:r>
              <a:rPr lang="ru-RU" sz="2800" dirty="0" smtClean="0"/>
              <a:t>–Тихоокеанский </a:t>
            </a:r>
            <a:r>
              <a:rPr lang="ru-RU" sz="2800" dirty="0"/>
              <a:t>регион). </a:t>
            </a:r>
          </a:p>
          <a:p>
            <a:pPr lvl="0"/>
            <a:r>
              <a:rPr lang="ru-RU" sz="2800" dirty="0"/>
              <a:t>Различия политических систем (демократия, </a:t>
            </a:r>
            <a:r>
              <a:rPr lang="ru-RU" sz="2800" dirty="0" smtClean="0"/>
              <a:t>авторитаризм</a:t>
            </a:r>
            <a:r>
              <a:rPr lang="ru-RU" sz="2800" dirty="0"/>
              <a:t>, тоталитаризм). </a:t>
            </a:r>
          </a:p>
          <a:p>
            <a:pPr lvl="0"/>
            <a:r>
              <a:rPr lang="ru-RU" sz="2800" dirty="0"/>
              <a:t>Терроризм (международный, </a:t>
            </a:r>
            <a:r>
              <a:rPr lang="ru-RU" sz="2800" dirty="0" smtClean="0"/>
              <a:t>внутриполитический</a:t>
            </a:r>
            <a:r>
              <a:rPr lang="ru-RU" sz="2800" dirty="0"/>
              <a:t>, уголовный).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372600" y="6217920"/>
            <a:ext cx="213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sldjump"/>
              </a:rPr>
              <a:t>возврат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95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Социальные проблемы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048256"/>
            <a:ext cx="10363826" cy="4224528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Демографическая проблема. </a:t>
            </a:r>
          </a:p>
          <a:p>
            <a:pPr lvl="0"/>
            <a:r>
              <a:rPr lang="ru-RU" sz="2800" dirty="0"/>
              <a:t>Проблема охраны здоровья (рак, </a:t>
            </a:r>
            <a:r>
              <a:rPr lang="ru-RU" sz="2800" dirty="0" err="1"/>
              <a:t>спид</a:t>
            </a:r>
            <a:r>
              <a:rPr lang="ru-RU" sz="2800" dirty="0"/>
              <a:t>, </a:t>
            </a:r>
            <a:r>
              <a:rPr lang="ru-RU" sz="2800" dirty="0" smtClean="0"/>
              <a:t> ​</a:t>
            </a:r>
            <a:r>
              <a:rPr lang="ru-RU" sz="2800" dirty="0"/>
              <a:t>атипичная пневмония, грипп </a:t>
            </a:r>
            <a:r>
              <a:rPr lang="ru-RU" sz="2800" dirty="0" smtClean="0"/>
              <a:t>H1N1, </a:t>
            </a:r>
            <a:r>
              <a:rPr lang="ru-RU" sz="2800" dirty="0" err="1" smtClean="0"/>
              <a:t>Короновирус</a:t>
            </a:r>
            <a:r>
              <a:rPr lang="ru-RU" sz="2800" dirty="0" smtClean="0"/>
              <a:t>). </a:t>
            </a:r>
            <a:endParaRPr lang="ru-RU" sz="2800" dirty="0"/>
          </a:p>
          <a:p>
            <a:pPr lvl="0"/>
            <a:r>
              <a:rPr lang="ru-RU" sz="2800" dirty="0"/>
              <a:t>Проблема уровня образования (1 </a:t>
            </a:r>
            <a:r>
              <a:rPr lang="ru-RU" sz="2800" dirty="0" smtClean="0"/>
              <a:t>миллиард </a:t>
            </a:r>
            <a:r>
              <a:rPr lang="ru-RU" sz="2800" dirty="0"/>
              <a:t>неграмотных). </a:t>
            </a:r>
          </a:p>
          <a:p>
            <a:r>
              <a:rPr lang="ru-RU" sz="2800" dirty="0"/>
              <a:t>Этнические, конфессиональные </a:t>
            </a:r>
            <a:r>
              <a:rPr lang="ru-RU" sz="2800" dirty="0" smtClean="0"/>
              <a:t> ​</a:t>
            </a:r>
            <a:r>
              <a:rPr lang="ru-RU" sz="2800" dirty="0"/>
              <a:t>конфликты.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72600" y="6217920"/>
            <a:ext cx="213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sldjump"/>
              </a:rPr>
              <a:t>возврат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02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Духовные проблемы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993392"/>
            <a:ext cx="10363826" cy="3797807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Деградация “массовой культуры”, девальвация </a:t>
            </a:r>
            <a:r>
              <a:rPr lang="ru-RU" sz="2800" dirty="0" smtClean="0"/>
              <a:t> ​</a:t>
            </a:r>
            <a:r>
              <a:rPr lang="ru-RU" sz="2800" dirty="0"/>
              <a:t>моральных и нравственных ценностей. </a:t>
            </a:r>
          </a:p>
          <a:p>
            <a:pPr lvl="0"/>
            <a:r>
              <a:rPr lang="ru-RU" sz="2800" dirty="0"/>
              <a:t>Уход людей от реальности в мир иллюзий </a:t>
            </a:r>
            <a:r>
              <a:rPr lang="ru-RU" sz="2800" dirty="0" smtClean="0"/>
              <a:t> ​</a:t>
            </a:r>
            <a:r>
              <a:rPr lang="ru-RU" sz="2800" dirty="0"/>
              <a:t>(наркомания). </a:t>
            </a:r>
          </a:p>
          <a:p>
            <a:pPr lvl="0"/>
            <a:r>
              <a:rPr lang="ru-RU" sz="2800" dirty="0"/>
              <a:t>Рост агрессии, нервно-психических заболеваний </a:t>
            </a:r>
            <a:r>
              <a:rPr lang="ru-RU" sz="2800" dirty="0" smtClean="0"/>
              <a:t> ​</a:t>
            </a:r>
            <a:r>
              <a:rPr lang="ru-RU" sz="2800" dirty="0"/>
              <a:t>из-за массовой компьютеризации. </a:t>
            </a:r>
          </a:p>
          <a:p>
            <a:pPr lvl="0"/>
            <a:r>
              <a:rPr lang="ru-RU" sz="2800" dirty="0"/>
              <a:t>Проблема ответственности ученых за  </a:t>
            </a:r>
            <a:r>
              <a:rPr lang="ru-RU" sz="2800" dirty="0" smtClean="0"/>
              <a:t>последствия </a:t>
            </a:r>
            <a:r>
              <a:rPr lang="ru-RU" sz="2800" dirty="0"/>
              <a:t>своих открытий. </a:t>
            </a:r>
          </a:p>
          <a:p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372600" y="6217920"/>
            <a:ext cx="213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sldjump"/>
              </a:rPr>
              <a:t>возврат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54005921"/>
              </p:ext>
            </p:extLst>
          </p:nvPr>
        </p:nvGraphicFramePr>
        <p:xfrm>
          <a:off x="559816" y="591650"/>
          <a:ext cx="1185773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582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386941"/>
              </p:ext>
            </p:extLst>
          </p:nvPr>
        </p:nvGraphicFramePr>
        <p:xfrm>
          <a:off x="969263" y="719666"/>
          <a:ext cx="10250424" cy="552412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416808"/>
                <a:gridCol w="3416808"/>
                <a:gridCol w="3416808"/>
              </a:tblGrid>
              <a:tr h="113437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Проблема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Сущность проблемы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Пути решения</a:t>
                      </a:r>
                      <a:endParaRPr lang="ru-RU" sz="3600" dirty="0"/>
                    </a:p>
                  </a:txBody>
                  <a:tcPr/>
                </a:tc>
              </a:tr>
              <a:tr h="11343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Экологическая</a:t>
                      </a:r>
                      <a:r>
                        <a:rPr lang="ru-RU" sz="3600" baseline="0" dirty="0" smtClean="0"/>
                        <a:t> проблема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</a:tr>
              <a:tr h="1134376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Энергетическая проблема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  <a:tr h="1957965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Проблема «Войны и мира»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85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5595665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520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411480"/>
            <a:ext cx="10363826" cy="5379719"/>
          </a:xfrm>
        </p:spPr>
        <p:txBody>
          <a:bodyPr/>
          <a:lstStyle/>
          <a:p>
            <a:r>
              <a:rPr lang="ru-RU" sz="36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Конец октября двадцать пятого года,</a:t>
            </a:r>
          </a:p>
          <a:p>
            <a:r>
              <a:rPr lang="ru-RU" sz="36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И век двадцать первый с тяжелой войной…</a:t>
            </a:r>
          </a:p>
          <a:p>
            <a:r>
              <a:rPr lang="ru-RU" sz="36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Настанет большой ледниковый период,</a:t>
            </a:r>
          </a:p>
          <a:p>
            <a:r>
              <a:rPr lang="ru-RU" sz="36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Весь мир нарядив в горностаевый мех .</a:t>
            </a:r>
          </a:p>
          <a:p>
            <a:pPr marL="0" indent="0" algn="r">
              <a:buNone/>
            </a:pPr>
            <a:r>
              <a:rPr lang="ru-RU" dirty="0"/>
              <a:t>Мишель Нострадамус</a:t>
            </a:r>
          </a:p>
        </p:txBody>
      </p:sp>
      <p:pic>
        <p:nvPicPr>
          <p:cNvPr id="2052" name="Picture 4" descr="https://avatars.dzeninfra.ru/get-zen_doc/1711517/pub_5e4938ea199f2d3291f0fae9_5e493aef5c1f4e25333167c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1" y="3526243"/>
            <a:ext cx="5129657" cy="324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521208"/>
            <a:ext cx="10363826" cy="52699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«Человеку несвойственно задумываться над теми сценариями будущего, которые внушают ему страх» </a:t>
            </a:r>
            <a:endParaRPr lang="ru-RU" sz="5400" b="1" cap="none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ru-RU" sz="5400" dirty="0" smtClean="0"/>
              <a:t>Артур </a:t>
            </a:r>
            <a:r>
              <a:rPr lang="ru-RU" sz="5400" dirty="0"/>
              <a:t>Кларк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85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9877"/>
            <a:ext cx="10364451" cy="1596177"/>
          </a:xfrm>
        </p:spPr>
        <p:txBody>
          <a:bodyPr>
            <a:normAutofit/>
          </a:bodyPr>
          <a:lstStyle/>
          <a:p>
            <a:r>
              <a:rPr lang="ru-RU" sz="5400" b="1" cap="none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Футуроло́гия</a:t>
            </a:r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22376" y="1325880"/>
            <a:ext cx="10991088" cy="3395471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/>
              <a:t>Футуроло́гия</a:t>
            </a:r>
            <a:r>
              <a:rPr lang="ru-RU" dirty="0"/>
              <a:t> (от лат. </a:t>
            </a:r>
            <a:r>
              <a:rPr lang="ru-RU" i="1" dirty="0"/>
              <a:t> </a:t>
            </a:r>
            <a:r>
              <a:rPr lang="ru-RU" i="1" dirty="0" err="1"/>
              <a:t>futurum</a:t>
            </a:r>
            <a:r>
              <a:rPr lang="ru-RU" dirty="0"/>
              <a:t> — будущее и греч</a:t>
            </a:r>
            <a:r>
              <a:rPr lang="ru-RU" dirty="0">
                <a:hlinkClick r:id="rId2" tooltip="Греческий язык"/>
              </a:rPr>
              <a:t>.</a:t>
            </a:r>
            <a:r>
              <a:rPr lang="ru-RU" dirty="0"/>
              <a:t> </a:t>
            </a:r>
            <a:r>
              <a:rPr lang="ru-RU" dirty="0" err="1"/>
              <a:t>λόγος</a:t>
            </a:r>
            <a:r>
              <a:rPr lang="ru-RU" dirty="0"/>
              <a:t> — учение) — прогнозирование будущего, в том числе путём экстраполяции существующих технологических, экономических </a:t>
            </a:r>
            <a:r>
              <a:rPr lang="ru-RU" dirty="0" smtClean="0"/>
              <a:t>или социальных</a:t>
            </a:r>
            <a:r>
              <a:rPr lang="ru-RU" dirty="0"/>
              <a:t> тенденций или предсказания будущих тенденций. Методы изучения тесно роднят футурологию с историей и прогнозированием, а интерес к будущему — с научной фантастикой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24039667"/>
              </p:ext>
            </p:extLst>
          </p:nvPr>
        </p:nvGraphicFramePr>
        <p:xfrm>
          <a:off x="1372616" y="3328416"/>
          <a:ext cx="10340848" cy="3387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066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772" t="5165" r="2035" b="2446"/>
          <a:stretch/>
        </p:blipFill>
        <p:spPr>
          <a:xfrm>
            <a:off x="923544" y="219456"/>
            <a:ext cx="10268712" cy="641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390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548640"/>
            <a:ext cx="10363826" cy="52425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200" dirty="0" err="1" smtClean="0"/>
              <a:t>Б.Васильев</a:t>
            </a:r>
            <a:r>
              <a:rPr lang="ru-RU" sz="4200" dirty="0" smtClean="0"/>
              <a:t>: </a:t>
            </a:r>
          </a:p>
          <a:p>
            <a:pPr marL="0" indent="0" algn="ctr">
              <a:buNone/>
            </a:pPr>
            <a:r>
              <a:rPr lang="ru-RU" sz="6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60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Мне необходимо разобраться самому, а чтобы разобраться самому, надо думать сообща».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14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09600" y="3244334"/>
            <a:ext cx="5266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mtClean="0"/>
              <a:t>Ссылка </a:t>
            </a:r>
            <a:r>
              <a:rPr lang="ru-RU" smtClean="0"/>
              <a:t>на </a:t>
            </a:r>
            <a:r>
              <a:rPr lang="ru-RU" smtClean="0"/>
              <a:t>видеоклип </a:t>
            </a:r>
            <a:r>
              <a:rPr lang="ru-RU" dirty="0"/>
              <a:t>Майкл Джексон «</a:t>
            </a:r>
            <a:r>
              <a:rPr lang="en-US" dirty="0"/>
              <a:t>Earth Song</a:t>
            </a:r>
            <a:r>
              <a:rPr lang="ru-RU" dirty="0" smtClean="0"/>
              <a:t>»</a:t>
            </a:r>
          </a:p>
          <a:p>
            <a:r>
              <a:rPr lang="ru-RU" dirty="0" smtClean="0"/>
              <a:t>https</a:t>
            </a:r>
            <a:r>
              <a:rPr lang="ru-RU" dirty="0"/>
              <a:t>://disk.yandex.ru/d/5VzOUDjzFmbyMw</a:t>
            </a:r>
          </a:p>
        </p:txBody>
      </p:sp>
    </p:spTree>
    <p:extLst>
      <p:ext uri="{BB962C8B-B14F-4D97-AF65-F5344CB8AC3E}">
        <p14:creationId xmlns:p14="http://schemas.microsoft.com/office/powerpoint/2010/main" val="197715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4990" t="8769" r="62942" b="57751"/>
          <a:stretch/>
        </p:blipFill>
        <p:spPr>
          <a:xfrm>
            <a:off x="1051560" y="649224"/>
            <a:ext cx="4114800" cy="2715768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02336" y="3815385"/>
            <a:ext cx="11686032" cy="250921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«Что Век  грядущий  нам готовит: </a:t>
            </a:r>
          </a:p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Апокалипсис или Рай на Земле?»</a:t>
            </a:r>
            <a:endParaRPr lang="ru-RU" sz="54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https://avatars.dzeninfra.ru/get-zen_doc/5238100/pub_6123cb02f2629668f7fc97b0_6123cd88797b6e4fa51d0d86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472" y="610896"/>
            <a:ext cx="3602736" cy="28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50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050585"/>
            <a:ext cx="10364452" cy="2511835"/>
          </a:xfrm>
        </p:spPr>
        <p:txBody>
          <a:bodyPr>
            <a:normAutofit/>
          </a:bodyPr>
          <a:lstStyle/>
          <a:p>
            <a:r>
              <a:rPr lang="ru-RU" sz="72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ГЛОБАЛЬНЫЙ</a:t>
            </a:r>
            <a:endParaRPr lang="ru-RU" sz="72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13952728">
            <a:off x="2436415" y="1600556"/>
            <a:ext cx="1669309" cy="574717"/>
          </a:xfrm>
          <a:prstGeom prst="rightArrow">
            <a:avLst>
              <a:gd name="adj1" fmla="val 50000"/>
              <a:gd name="adj2" fmla="val 726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5979250">
            <a:off x="5055032" y="1386862"/>
            <a:ext cx="1669309" cy="574717"/>
          </a:xfrm>
          <a:prstGeom prst="rightArrow">
            <a:avLst>
              <a:gd name="adj1" fmla="val 50000"/>
              <a:gd name="adj2" fmla="val 726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8722576">
            <a:off x="7781520" y="1535673"/>
            <a:ext cx="1669309" cy="574717"/>
          </a:xfrm>
          <a:prstGeom prst="rightArrow">
            <a:avLst>
              <a:gd name="adj1" fmla="val 50000"/>
              <a:gd name="adj2" fmla="val 726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6678812">
            <a:off x="2601033" y="3980714"/>
            <a:ext cx="1669309" cy="574717"/>
          </a:xfrm>
          <a:prstGeom prst="rightArrow">
            <a:avLst>
              <a:gd name="adj1" fmla="val 50000"/>
              <a:gd name="adj2" fmla="val 726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5261346" y="4068896"/>
            <a:ext cx="1669309" cy="574717"/>
          </a:xfrm>
          <a:prstGeom prst="rightArrow">
            <a:avLst>
              <a:gd name="adj1" fmla="val 50000"/>
              <a:gd name="adj2" fmla="val 726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3370381">
            <a:off x="7585229" y="3980713"/>
            <a:ext cx="1669309" cy="574717"/>
          </a:xfrm>
          <a:prstGeom prst="rightArrow">
            <a:avLst>
              <a:gd name="adj1" fmla="val 50000"/>
              <a:gd name="adj2" fmla="val 7266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91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888" y="344197"/>
            <a:ext cx="10364451" cy="1596177"/>
          </a:xfrm>
        </p:spPr>
        <p:txBody>
          <a:bodyPr>
            <a:normAutofit/>
          </a:bodyPr>
          <a:lstStyle/>
          <a:p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Глобальные проблемы</a:t>
            </a:r>
            <a:endParaRPr lang="ru-RU" sz="54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13774" y="3000756"/>
            <a:ext cx="10341864" cy="3236975"/>
            <a:chOff x="913774" y="3000756"/>
            <a:chExt cx="10341864" cy="3236975"/>
          </a:xfrm>
        </p:grpSpPr>
        <p:sp>
          <p:nvSpPr>
            <p:cNvPr id="4" name="Прямоугольная выноска 3"/>
            <p:cNvSpPr/>
            <p:nvPr/>
          </p:nvSpPr>
          <p:spPr>
            <a:xfrm rot="10800000">
              <a:off x="913774" y="3000756"/>
              <a:ext cx="10341864" cy="3236975"/>
            </a:xfrm>
            <a:prstGeom prst="wedgeRectCallout">
              <a:avLst>
                <a:gd name="adj1" fmla="val 37781"/>
                <a:gd name="adj2" fmla="val 88631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17320" y="3280416"/>
              <a:ext cx="9656064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это</a:t>
              </a:r>
              <a:r>
                <a:rPr lang="ru-RU" sz="2400" dirty="0"/>
                <a:t> </a:t>
              </a:r>
              <a:r>
                <a:rPr lang="ru-RU" sz="2400" b="1" dirty="0"/>
                <a:t>совокупность социально-природных проблем, имеющих планетарный характер, затрагивающих интересы всех народов, от решения которых зависит экономический и социальный прогресс человечества и сохранение цивилизации</a:t>
              </a:r>
              <a:r>
                <a:rPr lang="ru-RU" sz="2400" dirty="0"/>
                <a:t>. Эти проблемы характеризуются динамизмом, возникают как объективный фактор развития общества и для своего решения требуют объединённых усилий всего человечества.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684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Противоречия между: </a:t>
            </a:r>
            <a:endParaRPr lang="ru-RU" sz="60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sz="3600" dirty="0"/>
              <a:t>между капиталистическими </a:t>
            </a:r>
            <a:r>
              <a:rPr lang="ru-RU" sz="3600" dirty="0" smtClean="0"/>
              <a:t> ​</a:t>
            </a:r>
            <a:r>
              <a:rPr lang="ru-RU" sz="3600" dirty="0"/>
              <a:t>странами с высокоразвитой  </a:t>
            </a:r>
            <a:r>
              <a:rPr lang="ru-RU" sz="3600" dirty="0" smtClean="0"/>
              <a:t>экономикой </a:t>
            </a:r>
            <a:r>
              <a:rPr lang="ru-RU" sz="3600" dirty="0"/>
              <a:t>и культурой и </a:t>
            </a:r>
            <a:r>
              <a:rPr lang="ru-RU" sz="3600" dirty="0" smtClean="0"/>
              <a:t>​</a:t>
            </a:r>
            <a:r>
              <a:rPr lang="ru-RU" sz="3600" dirty="0"/>
              <a:t>развивающимися с отсталой </a:t>
            </a:r>
            <a:r>
              <a:rPr lang="ru-RU" sz="3600" dirty="0" smtClean="0"/>
              <a:t> ​</a:t>
            </a:r>
            <a:r>
              <a:rPr lang="ru-RU" sz="3600" dirty="0"/>
              <a:t>экономикой;</a:t>
            </a:r>
          </a:p>
          <a:p>
            <a:pPr lvl="0"/>
            <a:r>
              <a:rPr lang="ru-RU" sz="3600" dirty="0"/>
              <a:t>обществом и средой;</a:t>
            </a:r>
          </a:p>
          <a:p>
            <a:pPr lvl="0"/>
            <a:r>
              <a:rPr lang="ru-RU" sz="3600" dirty="0"/>
              <a:t>человеком и обществом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55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927705" cy="1596177"/>
          </a:xfrm>
        </p:spPr>
        <p:txBody>
          <a:bodyPr>
            <a:noAutofit/>
          </a:bodyPr>
          <a:lstStyle/>
          <a:p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Классификация глобальных </a:t>
            </a:r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проблем</a:t>
            </a:r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ru-RU" sz="54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7707092">
            <a:off x="944980" y="2785048"/>
            <a:ext cx="2509392" cy="391300"/>
          </a:xfrm>
          <a:prstGeom prst="rightArrow">
            <a:avLst>
              <a:gd name="adj1" fmla="val 50000"/>
              <a:gd name="adj2" fmla="val 20393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6083755">
            <a:off x="2380608" y="3389766"/>
            <a:ext cx="3153555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4717104" y="2716887"/>
            <a:ext cx="2217140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4632721">
            <a:off x="6283467" y="3217767"/>
            <a:ext cx="2851439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3845857">
            <a:off x="8367425" y="2822493"/>
            <a:ext cx="2428351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1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927705" cy="1596177"/>
          </a:xfrm>
        </p:spPr>
        <p:txBody>
          <a:bodyPr>
            <a:noAutofit/>
          </a:bodyPr>
          <a:lstStyle/>
          <a:p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Классификация глобальных </a:t>
            </a:r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проблем</a:t>
            </a:r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ru-RU" sz="54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7707092">
            <a:off x="944980" y="2785048"/>
            <a:ext cx="2509392" cy="391300"/>
          </a:xfrm>
          <a:prstGeom prst="rightArrow">
            <a:avLst>
              <a:gd name="adj1" fmla="val 50000"/>
              <a:gd name="adj2" fmla="val 20393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6083755">
            <a:off x="2380608" y="3389766"/>
            <a:ext cx="3153555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4717104" y="2716887"/>
            <a:ext cx="2217140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4632721">
            <a:off x="6283467" y="3217767"/>
            <a:ext cx="2851439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3845857">
            <a:off x="8367425" y="2822493"/>
            <a:ext cx="2428351" cy="519007"/>
          </a:xfrm>
          <a:prstGeom prst="rightArrow">
            <a:avLst>
              <a:gd name="adj1" fmla="val 50000"/>
              <a:gd name="adj2" fmla="val 14585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85719" y="4084960"/>
            <a:ext cx="2828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hlinkClick r:id="rId2" action="ppaction://hlinksldjump"/>
              </a:rPr>
              <a:t>Экологические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1953" y="5179192"/>
            <a:ext cx="305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hlinkClick r:id="rId3" action="ppaction://hlinksldjump"/>
              </a:rPr>
              <a:t>Экономические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22965" y="4240840"/>
            <a:ext cx="2828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hlinkClick r:id="rId4" action="ppaction://hlinksldjump"/>
              </a:rPr>
              <a:t>Социальные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7627" y="4886804"/>
            <a:ext cx="2828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Политические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63493" y="4215604"/>
            <a:ext cx="2828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Духовные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72600" y="6217920"/>
            <a:ext cx="213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7" action="ppaction://hlinksldjump"/>
              </a:rPr>
              <a:t>далее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04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Экологические </a:t>
            </a:r>
            <a:r>
              <a:rPr lang="ru-RU" sz="54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проблемы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929384"/>
            <a:ext cx="10363826" cy="4727448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800" dirty="0"/>
              <a:t>“</a:t>
            </a:r>
            <a:r>
              <a:rPr lang="ru-RU" sz="2800" dirty="0"/>
              <a:t>Озоновая дыра”. </a:t>
            </a:r>
          </a:p>
          <a:p>
            <a:pPr lvl="0"/>
            <a:r>
              <a:rPr lang="ru-RU" sz="2800" dirty="0"/>
              <a:t>Истребление лесов. </a:t>
            </a:r>
          </a:p>
          <a:p>
            <a:pPr lvl="0"/>
            <a:r>
              <a:rPr lang="en-US" sz="2800" dirty="0"/>
              <a:t>“</a:t>
            </a:r>
            <a:r>
              <a:rPr lang="ru-RU" sz="2800" dirty="0"/>
              <a:t>Парниковый” эффект (глобальное потепление). </a:t>
            </a:r>
          </a:p>
          <a:p>
            <a:pPr lvl="0"/>
            <a:r>
              <a:rPr lang="ru-RU" sz="2800" dirty="0"/>
              <a:t>Загрязнение окружающей среды: атмосферы, вод  ​мирового океана, продуктов природы.</a:t>
            </a:r>
          </a:p>
          <a:p>
            <a:pPr lvl="0"/>
            <a:r>
              <a:rPr lang="ru-RU" sz="2800" dirty="0"/>
              <a:t>Стихийные бедствия: тайфуны, цунами, ураганы,  ​землетрясения, наводнения, засухи. </a:t>
            </a:r>
          </a:p>
          <a:p>
            <a:pPr lvl="0"/>
            <a:r>
              <a:rPr lang="ru-RU" sz="2800" dirty="0"/>
              <a:t>Освоение космоса и мирового океана.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372600" y="6217920"/>
            <a:ext cx="2130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sldjump"/>
              </a:rPr>
              <a:t>возврат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75</TotalTime>
  <Words>397</Words>
  <Application>Microsoft Office PowerPoint</Application>
  <PresentationFormat>Широкоэкранный</PresentationFormat>
  <Paragraphs>82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Tw Cen MT</vt:lpstr>
      <vt:lpstr>Капля</vt:lpstr>
      <vt:lpstr>Кромсаем лед.  Меняем рек теченье,  Твердим о том, что дел невпроворот...  Но мы еще придем просить прошенья  У этих рек.  Барханов и болот,  У самого гигантского восхода  У самого мельчайшего малька...  Пока об этом думать неохота.  Сейчас нам не до этого.  Пока.  Аэродромы, пирсы и перроны,  Леса без птиц и земли без воды...  Все меньше - окружающей природы  Все больше - окружающей среды! </vt:lpstr>
      <vt:lpstr>Презентация PowerPoint</vt:lpstr>
      <vt:lpstr>Презентация PowerPoint</vt:lpstr>
      <vt:lpstr>ГЛОБАЛЬНЫЙ</vt:lpstr>
      <vt:lpstr>Глобальные проблемы</vt:lpstr>
      <vt:lpstr>Противоречия между: </vt:lpstr>
      <vt:lpstr>Классификация глобальных проблем </vt:lpstr>
      <vt:lpstr>Классификация глобальных проблем </vt:lpstr>
      <vt:lpstr>Экологические проблемы</vt:lpstr>
      <vt:lpstr>Экономические проблемы</vt:lpstr>
      <vt:lpstr>Политические  проблемы</vt:lpstr>
      <vt:lpstr>Социальные проблемы</vt:lpstr>
      <vt:lpstr>Духовные проблемы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Футуроло́гия 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Кромсаем лед.  Меняем рек теченье,  Твердим о том, что дел невпроворот...  Но мы еще придем просить прошенья  У этих рек.  Барханов и болот,  У самого гигантского восхода  У самого мельчайшего малька...  Пока об этом думать неохота.  Сейчас нам не до этого.  Пока.  Аэродромы, пирсы и перроны,  Леса без птиц и земли без воды...  Все меньше - окружающей природы  Все больше - окружающей среды! </dc:title>
  <dc:creator>Учетная запись Майкрософт</dc:creator>
  <cp:lastModifiedBy>Учетная запись Майкрософт</cp:lastModifiedBy>
  <cp:revision>21</cp:revision>
  <dcterms:created xsi:type="dcterms:W3CDTF">2022-11-06T04:55:51Z</dcterms:created>
  <dcterms:modified xsi:type="dcterms:W3CDTF">2023-03-23T05:43:57Z</dcterms:modified>
</cp:coreProperties>
</file>