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0"/>
  </p:notesMasterIdLst>
  <p:sldIdLst>
    <p:sldId id="266" r:id="rId2"/>
    <p:sldId id="256" r:id="rId3"/>
    <p:sldId id="257" r:id="rId4"/>
    <p:sldId id="258" r:id="rId5"/>
    <p:sldId id="259" r:id="rId6"/>
    <p:sldId id="260" r:id="rId7"/>
    <p:sldId id="263" r:id="rId8"/>
    <p:sldId id="269" r:id="rId9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59" autoAdjust="0"/>
    <p:restoredTop sz="86482" autoAdjust="0"/>
  </p:normalViewPr>
  <p:slideViewPr>
    <p:cSldViewPr>
      <p:cViewPr>
        <p:scale>
          <a:sx n="61" d="100"/>
          <a:sy n="61" d="100"/>
        </p:scale>
        <p:origin x="-2323" y="125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601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4" d="100"/>
        <a:sy n="114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38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10FE20-B423-4364-A1D2-FF03B45941F7}" type="datetimeFigureOut">
              <a:rPr lang="ru-RU" smtClean="0"/>
              <a:pPr/>
              <a:t>24.11.2025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CF0A94-3B22-4903-974A-11B2C7680C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11058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CF0A94-3B22-4903-974A-11B2C7680CEA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47856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CF0A94-3B22-4903-974A-11B2C7680CEA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74816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89589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08240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6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6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1824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63349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7123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4290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46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65754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4226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64227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1" y="1913469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2225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3976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24.11.2025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5105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2656" y="251520"/>
            <a:ext cx="6172200" cy="259228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solidFill>
                  <a:srgbClr val="FF0000"/>
                </a:solidFill>
              </a:rPr>
              <a:t>Интересные </a:t>
            </a:r>
            <a:r>
              <a:rPr lang="ru-RU" i="1" dirty="0">
                <a:solidFill>
                  <a:srgbClr val="FF0000"/>
                </a:solidFill>
              </a:rPr>
              <a:t>профессии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0688" y="3635896"/>
            <a:ext cx="5760640" cy="3024336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370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5138" y="251520"/>
            <a:ext cx="5937250" cy="1332656"/>
          </a:xfrm>
        </p:spPr>
        <p:txBody>
          <a:bodyPr>
            <a:normAutofit fontScale="90000"/>
          </a:bodyPr>
          <a:lstStyle/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Ходит в белом колпаке </a:t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поварёшкою в руке. </a:t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готовит нам обед: </a:t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Кашу, щи и винегрет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52736" y="2075723"/>
            <a:ext cx="4590510" cy="652872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138" y="1655168"/>
            <a:ext cx="5937250" cy="7165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73713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179512"/>
            <a:ext cx="6155010" cy="1656185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 пропишет витамины?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 излечит от ангины?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прививках ты не плачь —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лечиться, знает...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40768" y="3347864"/>
            <a:ext cx="4284476" cy="517864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138" y="2054153"/>
            <a:ext cx="5937250" cy="6838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6088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Встаём мы очень рано,</a:t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Ведь наша забота - всех отвозить по утрам на работу.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92696" y="1763688"/>
            <a:ext cx="5544616" cy="7056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0770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179512"/>
            <a:ext cx="6110436" cy="1656184"/>
          </a:xfrm>
        </p:spPr>
        <p:txBody>
          <a:bodyPr>
            <a:normAutofit fontScale="90000"/>
          </a:bodyPr>
          <a:lstStyle/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Ножницы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шампунь, расческа -</a:t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Всем 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делаю прически,</a:t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Стригу 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взрослых, и детей.</a:t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Отгадай 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меня скорей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/>
              <a:t> 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8680" y="1979712"/>
            <a:ext cx="5472608" cy="6912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70798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155509"/>
            <a:ext cx="6218448" cy="1824203"/>
          </a:xfrm>
        </p:spPr>
        <p:txBody>
          <a:bodyPr>
            <a:normAutofit/>
          </a:bodyPr>
          <a:lstStyle/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 него товара горы-</a:t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Огурцы и помидоры,</a:t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Кабачки, капуста, мед.</a:t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он людям продает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0688" y="1979712"/>
            <a:ext cx="5688632" cy="6768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95889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0800000" flipV="1">
            <a:off x="692696" y="395537"/>
            <a:ext cx="5829300" cy="1224136"/>
          </a:xfrm>
        </p:spPr>
        <p:txBody>
          <a:bodyPr>
            <a:no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посту своем стоит,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порядком он следит.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Строгий смелый офицер.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 он?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2051720"/>
            <a:ext cx="4800600" cy="648072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138" y="1763688"/>
            <a:ext cx="5937250" cy="7128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61479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179512"/>
            <a:ext cx="6172200" cy="1512168"/>
          </a:xfrm>
        </p:spPr>
        <p:txBody>
          <a:bodyPr>
            <a:no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Мелом пишет и рисует,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 ошибками воюет,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 думать, размышлять,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его, ребята, звать</a:t>
            </a: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664" y="1835696"/>
            <a:ext cx="6120680" cy="7128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7912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276</TotalTime>
  <Words>30</Words>
  <Application>Microsoft Office PowerPoint</Application>
  <PresentationFormat>Экран (4:3)</PresentationFormat>
  <Paragraphs>10</Paragraphs>
  <Slides>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 Интересные профессии </vt:lpstr>
      <vt:lpstr>Ходит в белом колпаке  С поварёшкою в руке.  Он готовит нам обед:  Кашу, щи и винегрет. </vt:lpstr>
      <vt:lpstr>Кто пропишет витамины? Кто излечит от ангины? На прививках ты не плачь — Как лечиться, знает... </vt:lpstr>
      <vt:lpstr>Встаём мы очень рано, Ведь наша забота - всех отвозить по утрам на работу.  </vt:lpstr>
      <vt:lpstr>   Ножницы, шампунь, расческа - Всем я делаю прически, Стригу и взрослых, и детей. Отгадай меня скорей!   </vt:lpstr>
      <vt:lpstr> У него товара горы- Огурцы и помидоры, Кабачки, капуста, мед. Все он людям продает</vt:lpstr>
      <vt:lpstr>На посту своем стоит, За порядком он следит. Строгий смелый офицер. Кто он? </vt:lpstr>
      <vt:lpstr>Мелом пишет и рисует, И с ошибками воюет, Учит думать, размышлять, Как его, ребята, звать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Скажи, кто так вкусно готовит щи капустные, Пахучие котлеты, салаты, винегреты, Все завтраки, обеды? (Повар) </dc:title>
  <dc:creator>миша</dc:creator>
  <cp:lastModifiedBy>Теремок</cp:lastModifiedBy>
  <cp:revision>37</cp:revision>
  <dcterms:created xsi:type="dcterms:W3CDTF">2016-01-23T11:38:32Z</dcterms:created>
  <dcterms:modified xsi:type="dcterms:W3CDTF">2025-11-24T03:59:20Z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630445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