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EF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1"/>
  </p:normalViewPr>
  <p:slideViewPr>
    <p:cSldViewPr snapToGrid="0">
      <p:cViewPr>
        <p:scale>
          <a:sx n="118" d="100"/>
          <a:sy n="118" d="100"/>
        </p:scale>
        <p:origin x="-27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>
                <a:solidFill>
                  <a:schemeClr val="accent5">
                    <a:lumMod val="75000"/>
                  </a:schemeClr>
                </a:solidFill>
              </a:rPr>
              <a:t>Любите</a:t>
            </a:r>
            <a:r>
              <a:rPr lang="ru-RU" sz="1800" b="1" i="1" baseline="0">
                <a:solidFill>
                  <a:schemeClr val="accent5">
                    <a:lumMod val="75000"/>
                  </a:schemeClr>
                </a:solidFill>
              </a:rPr>
              <a:t> ли Вы лепить из пластелина?</a:t>
            </a:r>
            <a:endParaRPr lang="ru-RU" sz="1800" b="1" i="1">
              <a:solidFill>
                <a:schemeClr val="accent5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6218740886555846"/>
          <c:y val="6.7460317460317457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5822128393530525E-2"/>
          <c:y val="0.18628470773604794"/>
          <c:w val="0.83553180173454378"/>
          <c:h val="0.626261651576587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8"/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18B-4A20-A8DD-A3B9F31053F1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18B-4A20-A8DD-A3B9F31053F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18B-4A20-A8DD-A3B9F31053F1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18B-4A20-A8DD-A3B9F31053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ИНОГДА</c:v>
                </c:pt>
                <c:pt idx="2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18B-4A20-A8DD-A3B9F31053F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0.20303769320501605"/>
          <c:y val="0.81795588051493551"/>
          <c:w val="0.66568387284922714"/>
          <c:h val="0.158234595675540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F91379E-2F44-E2EA-EBA8-243FCC0743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114940-9B68-93E6-FF17-DA8B28FB5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8493"/>
            <a:ext cx="9144000" cy="2387600"/>
          </a:xfrm>
        </p:spPr>
        <p:txBody>
          <a:bodyPr anchor="b">
            <a:normAutofit/>
          </a:bodyPr>
          <a:lstStyle>
            <a:lvl1pPr algn="ctr">
              <a:defRPr sz="80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5A6E8B-D8CA-70D4-233C-E8E286A0B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2618"/>
            <a:ext cx="9144000" cy="720580"/>
          </a:xfrm>
        </p:spPr>
        <p:txBody>
          <a:bodyPr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638D900-6A23-8FA9-F98F-CBC95BE47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E69CBE-AC13-9969-C7C4-C207ECD6D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1E7623-7EAB-83BB-BCF1-4D8DB4F43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32A8E88-7F22-AD4F-9490-4A4A6D91DCDB}"/>
              </a:ext>
            </a:extLst>
          </p:cNvPr>
          <p:cNvSpPr/>
          <p:nvPr userDrawn="1"/>
        </p:nvSpPr>
        <p:spPr>
          <a:xfrm>
            <a:off x="1" y="0"/>
            <a:ext cx="5296394" cy="5450774"/>
          </a:xfrm>
          <a:custGeom>
            <a:avLst/>
            <a:gdLst>
              <a:gd name="connsiteX0" fmla="*/ 0 w 5225143"/>
              <a:gd name="connsiteY0" fmla="*/ 0 h 5450774"/>
              <a:gd name="connsiteX1" fmla="*/ 5225143 w 5225143"/>
              <a:gd name="connsiteY1" fmla="*/ 0 h 5450774"/>
              <a:gd name="connsiteX2" fmla="*/ 5225143 w 5225143"/>
              <a:gd name="connsiteY2" fmla="*/ 5450774 h 5450774"/>
              <a:gd name="connsiteX3" fmla="*/ 0 w 5225143"/>
              <a:gd name="connsiteY3" fmla="*/ 5450774 h 5450774"/>
              <a:gd name="connsiteX4" fmla="*/ 0 w 5225143"/>
              <a:gd name="connsiteY4" fmla="*/ 0 h 5450774"/>
              <a:gd name="connsiteX0" fmla="*/ 0 w 5225143"/>
              <a:gd name="connsiteY0" fmla="*/ 0 h 5450774"/>
              <a:gd name="connsiteX1" fmla="*/ 5225143 w 5225143"/>
              <a:gd name="connsiteY1" fmla="*/ 0 h 5450774"/>
              <a:gd name="connsiteX2" fmla="*/ 5225143 w 5225143"/>
              <a:gd name="connsiteY2" fmla="*/ 5450774 h 5450774"/>
              <a:gd name="connsiteX3" fmla="*/ 2481943 w 5225143"/>
              <a:gd name="connsiteY3" fmla="*/ 5450774 h 5450774"/>
              <a:gd name="connsiteX4" fmla="*/ 0 w 5225143"/>
              <a:gd name="connsiteY4" fmla="*/ 5450774 h 5450774"/>
              <a:gd name="connsiteX5" fmla="*/ 0 w 5225143"/>
              <a:gd name="connsiteY5" fmla="*/ 0 h 5450774"/>
              <a:gd name="connsiteX0" fmla="*/ 0 w 5225143"/>
              <a:gd name="connsiteY0" fmla="*/ 0 h 5450774"/>
              <a:gd name="connsiteX1" fmla="*/ 5225143 w 5225143"/>
              <a:gd name="connsiteY1" fmla="*/ 0 h 5450774"/>
              <a:gd name="connsiteX2" fmla="*/ 5225143 w 5225143"/>
              <a:gd name="connsiteY2" fmla="*/ 5450774 h 5450774"/>
              <a:gd name="connsiteX3" fmla="*/ 2470067 w 5225143"/>
              <a:gd name="connsiteY3" fmla="*/ 4298867 h 5450774"/>
              <a:gd name="connsiteX4" fmla="*/ 0 w 5225143"/>
              <a:gd name="connsiteY4" fmla="*/ 5450774 h 5450774"/>
              <a:gd name="connsiteX5" fmla="*/ 0 w 5225143"/>
              <a:gd name="connsiteY5" fmla="*/ 0 h 5450774"/>
              <a:gd name="connsiteX0" fmla="*/ 0 w 5225143"/>
              <a:gd name="connsiteY0" fmla="*/ 0 h 5450774"/>
              <a:gd name="connsiteX1" fmla="*/ 5225143 w 5225143"/>
              <a:gd name="connsiteY1" fmla="*/ 0 h 5450774"/>
              <a:gd name="connsiteX2" fmla="*/ 5225143 w 5225143"/>
              <a:gd name="connsiteY2" fmla="*/ 5450774 h 5450774"/>
              <a:gd name="connsiteX3" fmla="*/ 1353787 w 5225143"/>
              <a:gd name="connsiteY3" fmla="*/ 5094514 h 5450774"/>
              <a:gd name="connsiteX4" fmla="*/ 0 w 5225143"/>
              <a:gd name="connsiteY4" fmla="*/ 5450774 h 5450774"/>
              <a:gd name="connsiteX5" fmla="*/ 0 w 5225143"/>
              <a:gd name="connsiteY5" fmla="*/ 0 h 5450774"/>
              <a:gd name="connsiteX0" fmla="*/ 0 w 5225143"/>
              <a:gd name="connsiteY0" fmla="*/ 0 h 5450774"/>
              <a:gd name="connsiteX1" fmla="*/ 5225143 w 5225143"/>
              <a:gd name="connsiteY1" fmla="*/ 0 h 5450774"/>
              <a:gd name="connsiteX2" fmla="*/ 5189517 w 5225143"/>
              <a:gd name="connsiteY2" fmla="*/ 3004457 h 5450774"/>
              <a:gd name="connsiteX3" fmla="*/ 1353787 w 5225143"/>
              <a:gd name="connsiteY3" fmla="*/ 5094514 h 5450774"/>
              <a:gd name="connsiteX4" fmla="*/ 0 w 5225143"/>
              <a:gd name="connsiteY4" fmla="*/ 5450774 h 5450774"/>
              <a:gd name="connsiteX5" fmla="*/ 0 w 5225143"/>
              <a:gd name="connsiteY5" fmla="*/ 0 h 5450774"/>
              <a:gd name="connsiteX0" fmla="*/ 0 w 5296394"/>
              <a:gd name="connsiteY0" fmla="*/ 0 h 5450774"/>
              <a:gd name="connsiteX1" fmla="*/ 5225143 w 5296394"/>
              <a:gd name="connsiteY1" fmla="*/ 0 h 5450774"/>
              <a:gd name="connsiteX2" fmla="*/ 5296394 w 5296394"/>
              <a:gd name="connsiteY2" fmla="*/ 3384468 h 5450774"/>
              <a:gd name="connsiteX3" fmla="*/ 1353787 w 5296394"/>
              <a:gd name="connsiteY3" fmla="*/ 5094514 h 5450774"/>
              <a:gd name="connsiteX4" fmla="*/ 0 w 5296394"/>
              <a:gd name="connsiteY4" fmla="*/ 5450774 h 5450774"/>
              <a:gd name="connsiteX5" fmla="*/ 0 w 5296394"/>
              <a:gd name="connsiteY5" fmla="*/ 0 h 5450774"/>
              <a:gd name="connsiteX0" fmla="*/ 0 w 5296394"/>
              <a:gd name="connsiteY0" fmla="*/ 0 h 5450774"/>
              <a:gd name="connsiteX1" fmla="*/ 5225143 w 5296394"/>
              <a:gd name="connsiteY1" fmla="*/ 0 h 5450774"/>
              <a:gd name="connsiteX2" fmla="*/ 5296394 w 5296394"/>
              <a:gd name="connsiteY2" fmla="*/ 3384468 h 5450774"/>
              <a:gd name="connsiteX3" fmla="*/ 1353787 w 5296394"/>
              <a:gd name="connsiteY3" fmla="*/ 5094514 h 5450774"/>
              <a:gd name="connsiteX4" fmla="*/ 0 w 5296394"/>
              <a:gd name="connsiteY4" fmla="*/ 5450774 h 5450774"/>
              <a:gd name="connsiteX5" fmla="*/ 0 w 5296394"/>
              <a:gd name="connsiteY5" fmla="*/ 0 h 5450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96394" h="5450774">
                <a:moveTo>
                  <a:pt x="0" y="0"/>
                </a:moveTo>
                <a:lnTo>
                  <a:pt x="5225143" y="0"/>
                </a:lnTo>
                <a:lnTo>
                  <a:pt x="5296394" y="3384468"/>
                </a:lnTo>
                <a:cubicBezTo>
                  <a:pt x="3815937" y="3883231"/>
                  <a:pt x="2667989" y="4524499"/>
                  <a:pt x="1353787" y="5094514"/>
                </a:cubicBezTo>
                <a:lnTo>
                  <a:pt x="0" y="545077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401983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B6E31E-7B6B-9A30-DF45-DCBAACA1F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E750A3B-3EA4-5011-6F0D-5ED630DE8B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53710F-D86B-DAB9-86DD-AA44FFD76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784F9C4-E93A-002C-3A09-DD654641E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804935B-D885-ECCB-E8C0-BBE4DB40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7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4175E8E-0B8B-A1FE-399B-4D7F6ABE15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6A5290F-8629-2393-2EA2-42F0043B5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D04D24-DC2F-95BD-8FD9-496A4CA2B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EE1982-D52D-22F5-BC01-B95431EA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59D2E6-017D-E825-AA34-6D611BB8F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0537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4A62DF-4897-F4C2-956F-268D15A84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A51FE3-8F49-E59B-3A4D-0141ED815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04741E-1E64-648E-AF10-A02260A2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979F9A-07D0-639A-F82B-8806B7EB9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3AC8526-63AE-0251-01B6-4DAA5AC69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7605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81046C-7115-E0B1-5C5F-C7D802A10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D555C84-7E9A-169A-BE4C-616D1E2B9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E4CAE7-5446-922E-D3DA-8E7EC8E67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6CB462-A7A6-5E94-761E-3AD673C1D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C283811-3552-E6BD-D95A-B4D0C9A7E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6421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EB641D-1F3B-4C6B-151E-F94977AA9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FBB1A10-36E6-2ED4-E70A-9174ED1F24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0BD0B54-3FCF-90A5-DEA0-FCB6CF9F4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6E0AB2B-D1CD-43A9-1AD8-EBE65C956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20E8679-DF53-5AD5-8C08-E3E74C930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C082EFE-58E0-41D7-87F6-3823AB96D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52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A674FB-0462-454A-CA38-23C36A6BC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E0A885-3149-28D4-1107-48F62D361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640AD1E-63E7-9590-FDD0-D6D107939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65B0BEE-8B79-C323-4868-81D1102D64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E35F431-0EF0-1F82-A226-5E34C9AFCF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EA1478F-6AB7-2EBF-6A37-AC1985E4E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35C432C-4C7D-09C3-98C2-A529CFFA1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B0B60A4-5EF8-6395-2065-A23CA3023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79879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651010-C0B3-09E5-D3C4-8F0314928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6C23D38-F16B-501A-508D-32C2FA46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E268359-70D8-90FB-A046-E264822F7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CF2A36C-FD19-D4B3-CA1D-B4EB7685A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2210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ED34A8B-8263-5746-C1CF-DD1FC221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A0DC016-FFF7-E540-DB85-3EC9905DD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E6A9CFC-75A2-2D62-53E7-28102BD7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406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45312B-BF48-5F1E-6469-A6724BEAB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50258A9-8D7C-BFFC-D5C9-6B52168F3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CA809A3-815F-6CA6-BF2A-55C0D52CA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ACB067-607F-3637-549C-43BCB2138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15E5B11-7D4B-9CDC-81F5-1673863A5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7BD9A8-7D72-53AF-9FCE-97F1C863D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6791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BA0A99-D370-F9D4-D2B3-FA3336D08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B0C3FC3-16AF-30CE-784E-028623BA04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911561A-C11C-F592-C3B5-D03247054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60C4666-F57B-F62E-3977-2D12C7CD3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F6808C9-D9AD-662E-DB2E-90302635A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6A764EC-7ECC-F02C-C17F-8697DC51C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8068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A046A37-A83F-2830-5CBF-9FCB6FA74D7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9687CE-A920-3355-A6FB-F965FCCDF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5635" y="263524"/>
            <a:ext cx="8241145" cy="540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F9697E-873F-DF75-85DD-9618A9093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3232D9A-FD76-4E35-3BBA-8102269E1A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7DDFE-F379-4E25-B7E8-D7AA66DBC0E7}" type="datetimeFigureOut">
              <a:rPr lang="x-none" smtClean="0"/>
              <a:t>01.04.2025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06DA7F-54BF-DE2A-E688-49084CD526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4208E3-DBE8-9467-0947-72069B4AE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A0566-8D84-4DEB-9456-9868EA64969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0206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D42D5A-ADDE-6631-1316-E05CC25EF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250" y="1995054"/>
            <a:ext cx="11020301" cy="1365661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ИССЛЕДОВАТЕЛЬСКИЙ ПРОЕКТ</a:t>
            </a:r>
            <a:br>
              <a:rPr lang="ru-RU" sz="3600" dirty="0" smtClean="0"/>
            </a:b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«Удивительный пластилин»</a:t>
            </a:r>
            <a:endParaRPr lang="x-none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40EF582-57BC-39E6-738A-45B6A91E6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5547" y="4370857"/>
            <a:ext cx="6521129" cy="1423042"/>
          </a:xfrm>
        </p:spPr>
        <p:txBody>
          <a:bodyPr>
            <a:normAutofit fontScale="32500" lnSpcReduction="20000"/>
          </a:bodyPr>
          <a:lstStyle/>
          <a:p>
            <a:pPr algn="r"/>
            <a:r>
              <a:rPr lang="ru-RU" sz="9600" dirty="0" smtClean="0"/>
              <a:t>    </a:t>
            </a:r>
            <a:r>
              <a:rPr lang="ru-RU" sz="6200" dirty="0" smtClean="0"/>
              <a:t>  </a:t>
            </a:r>
            <a:r>
              <a:rPr lang="ru-RU" sz="6000" dirty="0" smtClean="0"/>
              <a:t>Выполнил</a:t>
            </a:r>
            <a:r>
              <a:rPr lang="ru-RU" sz="6000" dirty="0"/>
              <a:t>: </a:t>
            </a:r>
            <a:r>
              <a:rPr lang="ru-RU" sz="5500" b="0" dirty="0"/>
              <a:t>Анашкин </a:t>
            </a:r>
            <a:r>
              <a:rPr lang="ru-RU" sz="5500" b="0" dirty="0" smtClean="0"/>
              <a:t>Глеб, 9 лет</a:t>
            </a:r>
            <a:endParaRPr lang="ru-RU" sz="5500" b="0" dirty="0" smtClean="0"/>
          </a:p>
          <a:p>
            <a:pPr algn="r"/>
            <a:r>
              <a:rPr lang="ru-RU" sz="6000" dirty="0" smtClean="0"/>
              <a:t>Руководитель</a:t>
            </a:r>
            <a:r>
              <a:rPr lang="ru-RU" sz="6000" dirty="0"/>
              <a:t>: </a:t>
            </a:r>
            <a:r>
              <a:rPr lang="ru-RU" sz="5500" b="0" dirty="0" smtClean="0"/>
              <a:t>Анашкина Виктория Викторовна </a:t>
            </a:r>
            <a:endParaRPr lang="ru-RU" sz="5500" b="0" dirty="0"/>
          </a:p>
          <a:p>
            <a:r>
              <a:rPr lang="ru-RU" sz="5000" b="0" i="1" dirty="0"/>
              <a:t> </a:t>
            </a:r>
            <a:endParaRPr lang="ru-RU" sz="5000" b="0" dirty="0"/>
          </a:p>
          <a:p>
            <a:r>
              <a:rPr lang="ru-RU" dirty="0"/>
              <a:t> </a:t>
            </a:r>
            <a:endParaRPr lang="x-none" sz="2000" dirty="0"/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E40EF582-57BC-39E6-738A-45B6A91E62AD}"/>
              </a:ext>
            </a:extLst>
          </p:cNvPr>
          <p:cNvSpPr txBox="1">
            <a:spLocks/>
          </p:cNvSpPr>
          <p:nvPr/>
        </p:nvSpPr>
        <p:spPr>
          <a:xfrm>
            <a:off x="1549401" y="325437"/>
            <a:ext cx="9144000" cy="72058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000" b="0" dirty="0">
                <a:latin typeface="+mj-lt"/>
              </a:rPr>
              <a:t>Муниципальная бюджетная организация </a:t>
            </a:r>
          </a:p>
          <a:p>
            <a:r>
              <a:rPr lang="ru-RU" sz="8000" b="0" dirty="0">
                <a:latin typeface="+mj-lt"/>
              </a:rPr>
              <a:t>дополнительного образования</a:t>
            </a:r>
          </a:p>
          <a:p>
            <a:r>
              <a:rPr lang="ru-RU" sz="8000" b="0" dirty="0">
                <a:latin typeface="+mj-lt"/>
              </a:rPr>
              <a:t>Дворец творчества детей и молодёжи «Радуга»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algn="l"/>
            <a:endParaRPr lang="x-none" sz="2000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E40EF582-57BC-39E6-738A-45B6A91E62AD}"/>
              </a:ext>
            </a:extLst>
          </p:cNvPr>
          <p:cNvSpPr txBox="1">
            <a:spLocks/>
          </p:cNvSpPr>
          <p:nvPr/>
        </p:nvSpPr>
        <p:spPr>
          <a:xfrm>
            <a:off x="1698007" y="6127668"/>
            <a:ext cx="9441212" cy="93815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/>
              <a:t>п</a:t>
            </a:r>
            <a:r>
              <a:rPr lang="ru-RU" dirty="0" err="1" smtClean="0"/>
              <a:t>гт.Таксимо</a:t>
            </a:r>
            <a:endParaRPr lang="ru-RU" dirty="0" smtClean="0"/>
          </a:p>
          <a:p>
            <a:r>
              <a:rPr lang="ru-RU" dirty="0" smtClean="0"/>
              <a:t>Декабрь 2024 г.</a:t>
            </a:r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algn="l"/>
            <a:endParaRPr lang="x-none" sz="2000" dirty="0"/>
          </a:p>
        </p:txBody>
      </p:sp>
    </p:spTree>
    <p:extLst>
      <p:ext uri="{BB962C8B-B14F-4D97-AF65-F5344CB8AC3E}">
        <p14:creationId xmlns:p14="http://schemas.microsoft.com/office/powerpoint/2010/main" val="80611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919" y="2915439"/>
            <a:ext cx="2496992" cy="3754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54379" y="1715110"/>
            <a:ext cx="11804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нашёл много интересных фактов о пластилине,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 больше всего меня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впечатлила</a:t>
            </a: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коллекция солдатиков, которую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слепил наш земляк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Сергей Викторович Киселёв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Уникальная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коллекция солдатиков, над которой Сергей Викторович работал более 30 лет насчитывает около 2000 тысяч фигурок. Каждая пластилиновая фигурка вылеплена с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«точностью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пуговки»,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соответствии с историческими документами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2987" y="784338"/>
            <a:ext cx="3271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Интересные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факты…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04" y="3242042"/>
            <a:ext cx="4556952" cy="303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4911" y="3264343"/>
            <a:ext cx="4597093" cy="3057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244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48276" y="674753"/>
            <a:ext cx="4630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работа…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5636" y="1753092"/>
            <a:ext cx="11519065" cy="40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одноклассников я провёл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анкетирование, в нём приняло участие 18 человек: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93922" y="2461114"/>
            <a:ext cx="4910372" cy="3698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итогам анкетирования я сделал вывод, что большинству моих одноклассников –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человек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нравится работать с пластилином, но не все знают о его разных видах.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 человек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написали про самый популярный пластилин –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воздушный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Благодаря моему проекту многие смогут познакомится с разнообразными видами пластилина и в дальнейшем, возможно будут его использовать в своей творческой деятельности.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89500771"/>
              </p:ext>
            </p:extLst>
          </p:nvPr>
        </p:nvGraphicFramePr>
        <p:xfrm>
          <a:off x="0" y="2244436"/>
          <a:ext cx="7079095" cy="3906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72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576" y="582369"/>
            <a:ext cx="5226375" cy="3596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5619" y="619784"/>
            <a:ext cx="8241145" cy="540039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Мои удивительные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644" y="4216587"/>
            <a:ext cx="7626495" cy="2505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914" y="1507013"/>
            <a:ext cx="2243238" cy="27095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6" r="11854"/>
          <a:stretch/>
        </p:blipFill>
        <p:spPr>
          <a:xfrm>
            <a:off x="5774152" y="1507013"/>
            <a:ext cx="2294021" cy="2741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64069" y="2380770"/>
            <a:ext cx="39483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меня дома очень много поделок из пластилина, которые я сам слепил. Это и динозавры, которые жили миллионы лет назад, и роботы будущего, т.е. я могу побывать и в далеком прошлом, и создать что – то еще неизвестное,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неопознанное…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38255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6666" y="824998"/>
            <a:ext cx="8241145" cy="54003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8758" y="1687354"/>
            <a:ext cx="1132572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основе проведённой работы, я убедился, что существует множество видов пластилина. В своей работе я рассказал о 9 существующих видах. Он развивает творчество, художественный вкус, мелкую моторику, из него можно вылепить очень много красивых, необычных фигурок, создать целый пластилиновый мир.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Убедился в том, что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поделки из пластилина имеют ряд преимуществ по сравнению с глиняными изделиями.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Таким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образом, мы подтвердили нашу гипотезу, узнав различные виды и свойства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пластилина, я смогу и дальше создавать из пластилина ещё более красочный мир полный приключений и необычных существ.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82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854" y="2958597"/>
            <a:ext cx="7191237" cy="107901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</a:rPr>
              <a:t>СПАСИБО ЗА ВНИМАНИЕ!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Спасибо за внимани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33953" y="356260"/>
            <a:ext cx="3540892" cy="599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5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609" y="2124037"/>
            <a:ext cx="4941743" cy="2841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/>
              <a:t>Введение…</a:t>
            </a:r>
            <a:endParaRPr lang="x-none" sz="48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59757" y="1097910"/>
            <a:ext cx="11111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Детство – это пластилин…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Яркий, эластичный, мягкий, 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может превратиться в твоих руках во всё, 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только ты захочешь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08071" y="5099689"/>
            <a:ext cx="7963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99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Моё детство, как и детство любого современного ребёнка не обходилось без гаджетов, но лепка из пластилина - это отличная смена вида деятельности, развитие фантазии, воплощение самых разных идей. Именно поэтому я выбрал эту тему проекта.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96" y="1101491"/>
            <a:ext cx="3200314" cy="5756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026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302" y="1536741"/>
            <a:ext cx="10116273" cy="54003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Цель моей работы -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различных видов пластилина и его творческое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применение.</a:t>
            </a:r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00666" y="2662177"/>
            <a:ext cx="745409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Задачи: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познакомиться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историей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пластилина;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ассмотреть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пластилина;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тметить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пластилина;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любят ли лепить и какие виды пластилина знают мои одноклассники.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7578"/>
            <a:ext cx="3765753" cy="357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76b5666d7857489b1d5d0a5c6041a07d1f00da04-906851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0" y="2526318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58" y="1580412"/>
            <a:ext cx="1120429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моего проекта состоит в том, что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изготовление своими руками различных предметов из пластилина вызывает интерес и приносит удовлетворение результатами труда как детям так и взрослым.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9240" algn="just"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6924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 –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пластилин</a:t>
            </a:r>
          </a:p>
          <a:p>
            <a:pPr marR="269240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Если я узнаю различные виды и свойства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пластилина, то смогу создать ещё более красочный мир полный приключений и необычных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существ, с его применением.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5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6593" y="486136"/>
            <a:ext cx="12222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пластилина...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59078" y="1799134"/>
            <a:ext cx="5949388" cy="470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Любое знание начинается с изучения истории возникновения предмета.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пластилин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берёт свое начало от итальянского слова 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plastilin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от греческого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plastós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означает лепной.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Существует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версий возникновения, начиная 1880года. Однако подлинным героем, настоящим изобретателем пластилина </a:t>
            </a:r>
            <a:r>
              <a:rPr lang="ru-RU" sz="2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считается </a:t>
            </a:r>
            <a:endParaRPr lang="ru-RU" sz="200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Джо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Маквикер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1955 году он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выпустил простую оконную замазку, которую покупатели буквально сметали с полок. Его пластичное вещество стала поистине золотой жилой для изобретателя и превратила его в миллионера  в 27 лет.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929" y="1637088"/>
            <a:ext cx="3733519" cy="4722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69997" y="6271512"/>
            <a:ext cx="228684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Джо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Маквикер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48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14789" r="12899"/>
          <a:stretch/>
        </p:blipFill>
        <p:spPr>
          <a:xfrm>
            <a:off x="435272" y="4733982"/>
            <a:ext cx="1485645" cy="20545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67" y="4422720"/>
            <a:ext cx="3114988" cy="1840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126" y="3177479"/>
            <a:ext cx="2013726" cy="15565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1116" y="732627"/>
            <a:ext cx="5224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Разнообразные виды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пластилина…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18555" y="1787674"/>
            <a:ext cx="112736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Пластилин — материал для лепки, остается мягким и практически не твердеет и не сохнет.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840" y="2715814"/>
            <a:ext cx="58545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Обычный детский пластилин,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знакомый нам с детского садика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пластилин, в состав которого входит воск.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8554" y="2272545"/>
            <a:ext cx="86966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мире существует несколько видов пластилина. Вот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 них: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84990" y="3302374"/>
            <a:ext cx="6096000" cy="1687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Профессиональный скульптурный пластилин 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используется профессиональными скульпторами.  Обычно он бывает серого, оливкового или телесного цвета. У такого пластилина особая твердость и эластичность.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80698" y="4643940"/>
            <a:ext cx="48253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Арт-пластилин,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или пластилин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Ключниковых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Бывает двух видов: арт -пластилин «мягкий» – подходит для изготовления плоских изделий – картин,; арт - пластилин «твердый»,– подходит для изготовления объемных изделий, кукол, игрушек.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87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076" y="3712504"/>
            <a:ext cx="3538588" cy="29960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81116" y="732627"/>
            <a:ext cx="5224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Разнообразные виды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пластилина…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755" y="1681179"/>
            <a:ext cx="35507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Детский прыгающий  пластилин.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Он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очень податлив,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остыв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он отскакивает как мячик от множества поверхностей. Отлично подойдет, если ребенок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играть с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поделками.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23854" y="1681179"/>
            <a:ext cx="33132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Шариковый пластилин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состоит из маленьких, мягких поролоновых шариков, соединенных тончайшими клеевыми нитями.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Поделки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высыхают на воздухе в течение 24 часов.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78338" y="1681179"/>
            <a:ext cx="35507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Пластилин, имеющий полимерный состав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(после выдерживания поделки из такой массы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воздухе, она становится твердой и напоминает гипс).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весьма яркие цвета и отличается легкостью.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4164"/>
          <a:stretch/>
        </p:blipFill>
        <p:spPr>
          <a:xfrm>
            <a:off x="703816" y="3435505"/>
            <a:ext cx="2354598" cy="30087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5047" r="4355"/>
          <a:stretch/>
        </p:blipFill>
        <p:spPr>
          <a:xfrm>
            <a:off x="3970420" y="3872038"/>
            <a:ext cx="3020083" cy="286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6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971" y="932112"/>
            <a:ext cx="2757055" cy="2757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642" y="3477055"/>
            <a:ext cx="3170958" cy="17630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46216" y="1722729"/>
            <a:ext cx="55477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«Умный пластилин»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или «Жвачка для рук» (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HandGum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– это пластилин, который способен принимать любую форму, при этом обладает одновременно несколькими свойствами – может быть жидким и твердым, рваться и тянуться, менять цвет, светиться и даже может магнититься. 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839" y="3689167"/>
            <a:ext cx="469075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8. Съедобный пластилин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состоит из муки, растительных масел и огромного количества соли.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7798" y="5421833"/>
            <a:ext cx="57458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8282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9. Плавающий </a:t>
            </a:r>
            <a:r>
              <a:rPr lang="ru-RU" b="1" dirty="0" smtClean="0">
                <a:solidFill>
                  <a:srgbClr val="28282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пластилин</a:t>
            </a:r>
            <a:r>
              <a:rPr lang="ru-RU" dirty="0" smtClean="0">
                <a:solidFill>
                  <a:srgbClr val="28282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никаких особенных преимуществ по сравнению с остальными видами не имеет. Кроме одного: фигурки, </a:t>
            </a:r>
            <a:r>
              <a:rPr lang="ru-RU" dirty="0">
                <a:solidFill>
                  <a:srgbClr val="28282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выполненные из него, могут плавать.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8215" y="833643"/>
            <a:ext cx="5730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Разнообразные виды пластилина…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649" y="4698394"/>
            <a:ext cx="2342305" cy="21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7780" y="5019537"/>
            <a:ext cx="2018805" cy="20188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1078" y="651605"/>
            <a:ext cx="5736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Достоинства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пластилина…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1568" y="1550790"/>
            <a:ext cx="108156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Поделки из пластилина имеют ряд преимуществ по сравнению с глиняными изделиями.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сравнил свойства глины и пластилина: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67553" y="5428775"/>
            <a:ext cx="2572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Секреты пластилина. </a:t>
            </a:r>
            <a:endParaRPr lang="ru-RU" sz="1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пластичность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вязкость;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цветность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05843" y="2258676"/>
            <a:ext cx="8035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Глина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быстро сохнет, а пластилин – не сохнет и не твердеет.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Глина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крошится, растрескивается, а пластилин – нет.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Глина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теряет свои качества при длительном хранении,  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 пластилина – срок годности не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ограничен.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Глина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одноцветный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материал, а пластилин – цветной.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Глина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сильно прилипает к рукам, а пластилин – не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прилипает.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Глина – в ней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могут жить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червячки и их личинки, а пластилин – экологически  чистый, безвредный. 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21" y="2322981"/>
            <a:ext cx="3712822" cy="428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89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902</Words>
  <Application>Microsoft Office PowerPoint</Application>
  <PresentationFormat>Произвольный</PresentationFormat>
  <Paragraphs>79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ИССЛЕДОВАТЕЛЬСКИЙ ПРОЕКТ «Удивительный пластилин»</vt:lpstr>
      <vt:lpstr>Введение…</vt:lpstr>
      <vt:lpstr> Цель моей работы - изучение различных видов пластилина и его творческое применение.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Мои удивительные поделки…</vt:lpstr>
      <vt:lpstr>Заключение 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МБО ДО ДТДиМ Радуга</cp:lastModifiedBy>
  <cp:revision>28</cp:revision>
  <dcterms:created xsi:type="dcterms:W3CDTF">2023-02-11T08:21:27Z</dcterms:created>
  <dcterms:modified xsi:type="dcterms:W3CDTF">2025-04-01T01:31:30Z</dcterms:modified>
</cp:coreProperties>
</file>