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1" r:id="rId4"/>
    <p:sldId id="263" r:id="rId5"/>
    <p:sldId id="265" r:id="rId6"/>
    <p:sldId id="264" r:id="rId7"/>
    <p:sldId id="266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  <a:srgbClr val="FF3300"/>
    <a:srgbClr val="008000"/>
    <a:srgbClr val="0000FF"/>
    <a:srgbClr val="0066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250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784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00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87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822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07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07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910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954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12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F95BB-5894-47B2-94B8-CDBA4626A27A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82731-7380-40CF-8ED1-DBBD48328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1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4.gif"/><Relationship Id="rId1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3.pn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gi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350"/>
            <a:ext cx="12193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36" y="1376989"/>
            <a:ext cx="3286125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02680" y="726411"/>
            <a:ext cx="572304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Презентация 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Мишуткины игры»</a:t>
            </a:r>
            <a:endParaRPr lang="ru-RU" sz="4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80276" y="2760924"/>
            <a:ext cx="52341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Подготовила: Токарева Надежда Васильевна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МАОУ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Бершетская средняя школа»-</a:t>
            </a:r>
          </a:p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СП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детский сад «Умка»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502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ZETKA | Фото Фотообои Арт-Обои Полянка №8396 Гладь: инструкция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" t="23025" r="-1"/>
          <a:stretch/>
        </p:blipFill>
        <p:spPr bwMode="auto">
          <a:xfrm>
            <a:off x="0" y="0"/>
            <a:ext cx="12191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Гиф анимация Игрушечный медведь показывает жест обнимашек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58" y="3138986"/>
            <a:ext cx="3287523" cy="32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29 апр., 16.2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55628" y="69867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ZETKA | Фото Фотообои Арт-Обои Полянка №8396 Гладь: инструкция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" t="23025" r="-1"/>
          <a:stretch/>
        </p:blipFill>
        <p:spPr bwMode="auto">
          <a:xfrm>
            <a:off x="0" y="0"/>
            <a:ext cx="12191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Гиф анимация Игрушечный медведь показывает жест обнимашек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58" y="3138986"/>
            <a:ext cx="3287523" cy="32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корзина плетеная | Началоч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912" y="4367313"/>
            <a:ext cx="2175406" cy="234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2" descr="корзина плетеная | Началоч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1" y="3006995"/>
            <a:ext cx="3576382" cy="385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мяч детские рисунки&quot; — card from user vavri4ukVit in Yandex ...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979" y="1438253"/>
            <a:ext cx="1683352" cy="167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Мячик детский из мягкого эко ПВХ d-20см, рисунок круги купить в ...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2" t="4938" r="5556" b="6172"/>
          <a:stretch/>
        </p:blipFill>
        <p:spPr bwMode="auto">
          <a:xfrm>
            <a:off x="10356903" y="2782542"/>
            <a:ext cx="1806322" cy="181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Спортивное оборудование для детского сада от ТД Детство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40" y="2400124"/>
            <a:ext cx="808333" cy="80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Мяч 200мм. без рисунка (23ЛП)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582" y="2257231"/>
            <a:ext cx="843515" cy="84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Мяч д. 150мм с-101ЛП (полоса)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097" y="1535142"/>
            <a:ext cx="2753132" cy="27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Маленькие мячики детские купить. Детский мяч - Родные игрушки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243" y="3749685"/>
            <a:ext cx="923371" cy="85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мяч детские рисунки&quot; — card from user vavri4ukVit in Yandex ...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292" y="2980911"/>
            <a:ext cx="922931" cy="920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9 апр., 16.2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107664" y="46685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2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0.00139 L -0.4888 0.2238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36" y="1111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-0.00162 L -0.39166 0.3391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2" y="1703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0.00116 L -0.75677 0.04467 " pathEditMode="relative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5 0.00115 L 0.70417 0.3932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65" y="196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-0.00255 L 0.55443 0.4173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43" y="2099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186 L 0.20534 0.1912 " pathEditMode="relative" ptsTypes="AA">
                                      <p:cBhvr>
                                        <p:cTn id="21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7 L 0.4319 0.21852 L 0.4319 0.21875 L 0.4319 0.21852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89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32075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ZETKA | Фото Фотообои Арт-Обои Полянка №8396 Гладь: инструкция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" t="23025" r="-1"/>
          <a:stretch/>
        </p:blipFill>
        <p:spPr bwMode="auto">
          <a:xfrm>
            <a:off x="0" y="0"/>
            <a:ext cx="12191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Гиф анимация Игрушечный медведь показывает жест обнимашек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58" y="3138986"/>
            <a:ext cx="3287523" cy="32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Детская игровая. ГУО &quot;Детский сад д.Лесковка&quot;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070" y="1941962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9 апр., 16.2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53104" y="538764"/>
            <a:ext cx="399245" cy="41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2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5.41667E-6 3.7037E-7 L -0.28438 -0.39607 L -0.53399 0.02986 " pathEditMode="relative" ptsTypes="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53398 0.02986 L -0.28659 -0.39005 L -3.75E-6 3.7037E-7 " pathEditMode="relative" ptsTypes="A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1.85185E-6 L -0.28438 -0.3919 L -0.5306 0.02801 " pathEditMode="relative" ptsTypes="A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53398 0.02986 L -0.28554 -0.3882 L -0.00338 3.7037E-7 " pathEditMode="relative" ptsTypes="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8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1509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ZETKA | Фото Фотообои Арт-Обои Полянка №8396 Гладь: инструкция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" t="23025" r="-1"/>
          <a:stretch/>
        </p:blipFill>
        <p:spPr bwMode="auto">
          <a:xfrm>
            <a:off x="0" y="0"/>
            <a:ext cx="12191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Гиф анимация Игрушечный медведь показывает жест обнимашек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58" y="3138986"/>
            <a:ext cx="3287523" cy="32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215812" y="4416904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525185" y="4438834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603768" y="3681811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210028" y="4030549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882950" y="4041514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402477" y="3257980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419966" y="4466447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993154" y="4047892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624475" y="3685250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079868" y="4438834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2713043" y="4074678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651410" y="4438834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171266" y="3648049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791753" y="3257980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137769" y="3659341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734612" y="4438834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032360" y="3655122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464636" y="4074678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2288014" y="4078897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2989525" y="4408621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Трапеция 3"/>
          <p:cNvSpPr/>
          <p:nvPr/>
        </p:nvSpPr>
        <p:spPr>
          <a:xfrm rot="10800000" flipH="1">
            <a:off x="464385" y="4874732"/>
            <a:ext cx="3756200" cy="1576529"/>
          </a:xfrm>
          <a:prstGeom prst="trapezoid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3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ZETKA | Фото Фотообои Арт-Обои Полянка №8396 Гладь: инструкция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" t="23025" r="-1"/>
          <a:stretch/>
        </p:blipFill>
        <p:spPr bwMode="auto">
          <a:xfrm>
            <a:off x="0" y="0"/>
            <a:ext cx="12191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Гиф анимация Игрушечный медведь показывает жест обнимашек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58" y="3138986"/>
            <a:ext cx="3287523" cy="32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255495" y="3561457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834558" y="3417208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604647" y="2657095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957870" y="2119623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9320344" y="2960157"/>
            <a:ext cx="409433" cy="423080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1069280" y="3080175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98470" y="3323832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994911" y="2900143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087752" y="2119623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789632" y="2747504"/>
            <a:ext cx="409433" cy="423080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Трапеция 34"/>
          <p:cNvSpPr/>
          <p:nvPr/>
        </p:nvSpPr>
        <p:spPr>
          <a:xfrm rot="10800000">
            <a:off x="7782911" y="5310091"/>
            <a:ext cx="1874126" cy="1142097"/>
          </a:xfrm>
          <a:prstGeom prst="trapezoi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772911" y="3471897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038344" y="2900143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246914" y="3867080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634747" y="2119623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777837" y="2156620"/>
            <a:ext cx="409433" cy="42308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234766" y="3894977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10399279" y="3845999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506695" y="2927446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9125152" y="2282829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424960" y="3655540"/>
            <a:ext cx="409433" cy="423080"/>
          </a:xfrm>
          <a:prstGeom prst="ellipse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Трапеция 33"/>
          <p:cNvSpPr/>
          <p:nvPr/>
        </p:nvSpPr>
        <p:spPr>
          <a:xfrm rot="10800000">
            <a:off x="9997778" y="5308279"/>
            <a:ext cx="1853478" cy="1142098"/>
          </a:xfrm>
          <a:prstGeom prst="trapezoid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Трапеция 32"/>
          <p:cNvSpPr/>
          <p:nvPr/>
        </p:nvSpPr>
        <p:spPr>
          <a:xfrm rot="10800000" flipH="1">
            <a:off x="2394768" y="5353586"/>
            <a:ext cx="1872875" cy="1129004"/>
          </a:xfrm>
          <a:prstGeom prst="trapezoid">
            <a:avLst/>
          </a:prstGeom>
          <a:solidFill>
            <a:srgbClr val="FF090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рапеция 3"/>
          <p:cNvSpPr/>
          <p:nvPr/>
        </p:nvSpPr>
        <p:spPr>
          <a:xfrm rot="10800000" flipH="1">
            <a:off x="203030" y="5320213"/>
            <a:ext cx="1861954" cy="1118230"/>
          </a:xfrm>
          <a:prstGeom prst="trapezoid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29 апр., 16.2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06389" y="22216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7.40741E-7 L 0.00169 0.2268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1134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37 L -0.15377 0.3088 " pathEditMode="relative" ptsTypes="AA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-0.38021 0.4044 L -0.38125 0.40209 L -0.37904 0.4 L -0.37904 0.40024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2020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185 L -0.5987 0.23287 " pathEditMode="relative" ptsTypes="AA"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023 L -0.80599 0.204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47" y="1023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37 L 0.11614 0.154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791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139 L -0.57161 0.1013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81" y="5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 0.00046 L -0.51393 0.3307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6" y="1650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07 L -0.31458 0.18634 " pathEditMode="relative" ptsTypes="AA">
                                      <p:cBhvr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0.00208 L -0.1138 0.2905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1442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393 L 0.56953 0.2895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7" y="1467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46 L 0.43216 0.14768 " pathEditMode="relative" ptsTypes="AA">
                                      <p:cBhvr>
                                        <p:cTn id="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347 L 0.43946 0.4044 " pathEditMode="relative" ptsTypes="AA">
                                      <p:cBhvr>
                                        <p:cTn id="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093 L 0.03594 0.3490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1740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-0.00371 L -0.00195 0.1574 " pathEditMode="relative" ptsTypes="AA">
                                      <p:cBhvr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43 -0.00069 L 0.65117 0.1879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0" y="942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162 L 0.50455 0.39838 " pathEditMode="relative" ptsTypes="AA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047 L 0.30912 0.2659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8" y="1331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7 0.00116 L 0.12669 0.2217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76" y="1101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L 0.55977 0.20902 " pathEditMode="relative" ptsTypes="AA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32075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3" grpId="0" animBg="1"/>
      <p:bldP spid="15" grpId="0" animBg="1"/>
      <p:bldP spid="16" grpId="0" animBg="1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1" grpId="0" animBg="1"/>
      <p:bldP spid="30" grpId="0" animBg="1"/>
      <p:bldP spid="29" grpId="0" animBg="1"/>
      <p:bldP spid="28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ZETKA | Фото Фотообои Арт-Обои Полянка №8396 Гладь: инструкция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" t="23025" r="-1"/>
          <a:stretch/>
        </p:blipFill>
        <p:spPr bwMode="auto">
          <a:xfrm>
            <a:off x="0" y="0"/>
            <a:ext cx="12191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Гиф анимация Игрушечный медведь показывает жест обнимашек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58" y="3138986"/>
            <a:ext cx="3287523" cy="328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9 апр., 16.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77600" y="270456"/>
            <a:ext cx="398172" cy="3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5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22</Words>
  <Application>Microsoft Office PowerPoint</Application>
  <PresentationFormat>Широкоэкранный</PresentationFormat>
  <Paragraphs>5</Paragraphs>
  <Slides>7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26</cp:revision>
  <dcterms:created xsi:type="dcterms:W3CDTF">2020-04-28T12:26:26Z</dcterms:created>
  <dcterms:modified xsi:type="dcterms:W3CDTF">2021-02-14T15:04:04Z</dcterms:modified>
</cp:coreProperties>
</file>