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68" r:id="rId2"/>
    <p:sldId id="256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7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ED5E-B07E-4D88-B2B1-6BD68A2468F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D409EA62-E361-4D80-BE97-A5F41128E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ED5E-B07E-4D88-B2B1-6BD68A2468F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EA62-E361-4D80-BE97-A5F41128E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ED5E-B07E-4D88-B2B1-6BD68A2468F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EA62-E361-4D80-BE97-A5F41128E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ED5E-B07E-4D88-B2B1-6BD68A2468F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EA62-E361-4D80-BE97-A5F41128E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ED5E-B07E-4D88-B2B1-6BD68A2468F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409EA62-E361-4D80-BE97-A5F41128E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ED5E-B07E-4D88-B2B1-6BD68A2468F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EA62-E361-4D80-BE97-A5F41128E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ED5E-B07E-4D88-B2B1-6BD68A2468F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EA62-E361-4D80-BE97-A5F41128E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ED5E-B07E-4D88-B2B1-6BD68A2468F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EA62-E361-4D80-BE97-A5F41128E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ED5E-B07E-4D88-B2B1-6BD68A2468F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EA62-E361-4D80-BE97-A5F41128E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ED5E-B07E-4D88-B2B1-6BD68A2468F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EA62-E361-4D80-BE97-A5F41128E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ED5E-B07E-4D88-B2B1-6BD68A2468F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409EA62-E361-4D80-BE97-A5F41128E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E8AED5E-B07E-4D88-B2B1-6BD68A2468F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409EA62-E361-4D80-BE97-A5F41128E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______Microsoft_Office_PowerPoint3.sldx"/><Relationship Id="rId4" Type="http://schemas.openxmlformats.org/officeDocument/2006/relationships/package" Target="../embeddings/______Microsoft_Office_PowerPoint2.sld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714744" y="4857760"/>
            <a:ext cx="5614982" cy="171451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Выполнил: Астафьев Максим Николаевич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Группа с-104.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Проверил: </a:t>
            </a:r>
            <a:r>
              <a:rPr lang="ru-RU" sz="2000" dirty="0" err="1" smtClean="0">
                <a:solidFill>
                  <a:schemeClr val="tx1"/>
                </a:solidFill>
              </a:rPr>
              <a:t>Харланович</a:t>
            </a:r>
            <a:r>
              <a:rPr lang="ru-RU" sz="2000" dirty="0" smtClean="0">
                <a:solidFill>
                  <a:schemeClr val="tx1"/>
                </a:solidFill>
              </a:rPr>
              <a:t> Н.И.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1785926"/>
            <a:ext cx="7358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ОГБПОУ «Новгородский строительный колледж»</a:t>
            </a:r>
          </a:p>
          <a:p>
            <a:pPr algn="ctr"/>
            <a:r>
              <a:rPr lang="ru-RU" dirty="0" smtClean="0"/>
              <a:t>Тема:</a:t>
            </a:r>
          </a:p>
          <a:p>
            <a:pPr algn="ctr"/>
            <a:r>
              <a:rPr lang="ru-RU" dirty="0" smtClean="0"/>
              <a:t>«Моя строительная компания»</a:t>
            </a:r>
            <a:endParaRPr lang="ru-RU" dirty="0"/>
          </a:p>
        </p:txBody>
      </p:sp>
      <p:pic>
        <p:nvPicPr>
          <p:cNvPr id="5" name="Рисунок 4" descr="z1xtBiE4x2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3143248"/>
            <a:ext cx="2416986" cy="3500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Наши клиенты оставляют отзывы которые помогают нам улучшить качество 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00100" y="1428736"/>
            <a:ext cx="3571900" cy="128588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00100" y="2928934"/>
            <a:ext cx="3571900" cy="35719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57752" y="2928934"/>
            <a:ext cx="3500462" cy="35719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214414" y="3357562"/>
            <a:ext cx="328614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Мастер, каких казалось бы утратили в наше время. Всё в срок, все продумано до мелочей... и полная ответственность. Алексей строил нам хамам вместо одной из ванных комнат в многоквартирном доме. У нас не было никакого плана, было только желание. Он сделал все. Подробный план, смету, рассказал что зачем и от чего можно отказаться, а что необходимо. Всё сам купил, за все отчитался. Наша семья в восторге уже 4 года!</a:t>
            </a:r>
            <a:endParaRPr lang="ru-RU" sz="1400" dirty="0"/>
          </a:p>
        </p:txBody>
      </p:sp>
      <p:pic>
        <p:nvPicPr>
          <p:cNvPr id="13" name="Рисунок 12" descr="gratis-png-longitud-131xb0-coche-5-estrellas-fotos-de-una-estrell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3000372"/>
            <a:ext cx="1376187" cy="35719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4786314" y="1428736"/>
            <a:ext cx="3571900" cy="128588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429256" y="3286124"/>
            <a:ext cx="257176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Всегда мечтал о бане на участке, но к сожалению из-за небольшой площади участка и других постройках, баню поставить не удавалось. Но мечту осуществить удалось за счет бани бочки. Обратился в ООО “Русские бани", заказал </a:t>
            </a:r>
            <a:r>
              <a:rPr lang="ru-RU" sz="1400" dirty="0" err="1" smtClean="0"/>
              <a:t>баню-квадробочку</a:t>
            </a:r>
            <a:r>
              <a:rPr lang="ru-RU" sz="1400" dirty="0" smtClean="0"/>
              <a:t> «Люкс» из кедра, со сборкой на участке. Отличная команда. Изготовили и привезли раньше оговоренного</a:t>
            </a:r>
            <a:endParaRPr lang="ru-RU" sz="1400" dirty="0"/>
          </a:p>
        </p:txBody>
      </p:sp>
      <p:pic>
        <p:nvPicPr>
          <p:cNvPr id="18" name="Рисунок 17" descr="звёздочный-значок-рейтинга-золотой-вектор-иллюстрации-оценки-звезды-166199787.jpg"/>
          <p:cNvPicPr>
            <a:picLocks noChangeAspect="1"/>
          </p:cNvPicPr>
          <p:nvPr/>
        </p:nvPicPr>
        <p:blipFill>
          <a:blip r:embed="rId3" cstate="print"/>
          <a:srcRect t="24015" b="27955"/>
          <a:stretch>
            <a:fillRect/>
          </a:stretch>
        </p:blipFill>
        <p:spPr>
          <a:xfrm>
            <a:off x="5643570" y="3000372"/>
            <a:ext cx="1785950" cy="28575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285852" y="2071678"/>
            <a:ext cx="30003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Профессионально культурно</a:t>
            </a:r>
            <a:endParaRPr lang="ru-RU" sz="1400" dirty="0"/>
          </a:p>
        </p:txBody>
      </p:sp>
      <p:pic>
        <p:nvPicPr>
          <p:cNvPr id="20" name="Рисунок 19" descr="звёздочный-значок-рейтинга-золотой-вектор-иллюстрации-оценки-звезды-1661997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8794" y="1571612"/>
            <a:ext cx="1643074" cy="54734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072066" y="2071678"/>
            <a:ext cx="2643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Быстро, в срок, качественно</a:t>
            </a:r>
            <a:endParaRPr lang="ru-RU" sz="1400" dirty="0"/>
          </a:p>
        </p:txBody>
      </p:sp>
      <p:pic>
        <p:nvPicPr>
          <p:cNvPr id="22" name="Рисунок 21" descr="звёздочный-значок-рейтинга-золотой-вектор-иллюстрации-оценки-звезды-1661997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1571612"/>
            <a:ext cx="1785918" cy="594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1xtBiE4x2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14290"/>
            <a:ext cx="2071702" cy="3000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gmBgDyxOmc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357562"/>
            <a:ext cx="2071702" cy="29527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571736" y="214290"/>
            <a:ext cx="6429420" cy="3000396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57488" y="428604"/>
            <a:ext cx="5929354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ru-RU" dirty="0" smtClean="0">
                <a:solidFill>
                  <a:srgbClr val="00B050"/>
                </a:solidFill>
              </a:rPr>
              <a:t>Астафьев Максим Николаевич</a:t>
            </a:r>
          </a:p>
          <a:p>
            <a:pPr>
              <a:lnSpc>
                <a:spcPct val="250000"/>
              </a:lnSpc>
            </a:pPr>
            <a:r>
              <a:rPr lang="ru-RU" dirty="0" smtClean="0">
                <a:solidFill>
                  <a:srgbClr val="00B050"/>
                </a:solidFill>
              </a:rPr>
              <a:t>Основатель компании «Русские бани»</a:t>
            </a:r>
          </a:p>
          <a:p>
            <a:pPr>
              <a:lnSpc>
                <a:spcPct val="250000"/>
              </a:lnSpc>
            </a:pPr>
            <a:r>
              <a:rPr lang="ru-RU" dirty="0" smtClean="0">
                <a:solidFill>
                  <a:srgbClr val="00B050"/>
                </a:solidFill>
              </a:rPr>
              <a:t>Заказы по телефону +7(950)6850348</a:t>
            </a:r>
          </a:p>
          <a:p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71736" y="3357562"/>
            <a:ext cx="6429420" cy="3000396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857488" y="3500438"/>
            <a:ext cx="5857916" cy="2430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ru-RU" dirty="0" err="1" smtClean="0">
                <a:solidFill>
                  <a:srgbClr val="00B050"/>
                </a:solidFill>
              </a:rPr>
              <a:t>Норкус</a:t>
            </a:r>
            <a:r>
              <a:rPr lang="ru-RU" dirty="0" smtClean="0">
                <a:solidFill>
                  <a:srgbClr val="00B050"/>
                </a:solidFill>
              </a:rPr>
              <a:t> Алексей Александрович</a:t>
            </a:r>
          </a:p>
          <a:p>
            <a:pPr>
              <a:lnSpc>
                <a:spcPct val="300000"/>
              </a:lnSpc>
            </a:pPr>
            <a:r>
              <a:rPr lang="ru-RU" dirty="0" smtClean="0">
                <a:solidFill>
                  <a:srgbClr val="00B050"/>
                </a:solidFill>
              </a:rPr>
              <a:t>Руководитель проекта «Русские бани»</a:t>
            </a:r>
          </a:p>
          <a:p>
            <a:pPr>
              <a:lnSpc>
                <a:spcPct val="300000"/>
              </a:lnSpc>
            </a:pPr>
            <a:r>
              <a:rPr lang="ru-RU" dirty="0" smtClean="0">
                <a:solidFill>
                  <a:srgbClr val="00B050"/>
                </a:solidFill>
              </a:rPr>
              <a:t>Заказы по телефону +7(999)4759645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079e2f4358bb08418d8fb3119b83194.jpeg"/>
          <p:cNvPicPr>
            <a:picLocks noChangeAspect="1"/>
          </p:cNvPicPr>
          <p:nvPr/>
        </p:nvPicPr>
        <p:blipFill>
          <a:blip r:embed="rId2" cstate="print"/>
          <a:srcRect r="1931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42976" y="1643050"/>
            <a:ext cx="74168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Компания «Русские бани»</a:t>
            </a:r>
          </a:p>
          <a:p>
            <a:r>
              <a:rPr lang="ru-RU" sz="6000" dirty="0" smtClean="0">
                <a:solidFill>
                  <a:schemeClr val="bg1"/>
                </a:solidFill>
              </a:rPr>
              <a:t>Представляет…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bani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142852"/>
            <a:ext cx="3466352" cy="16430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Сфера деятельности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643050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ru-RU" sz="2100" dirty="0" smtClean="0"/>
              <a:t>Мечтаете простроить баню, хотите, чтобы она была тёплая, красивая, и крепкая? Обращайтесь в компанию «Русские бани». Мы осуществляем строительство бань на профессиональном уровне, используя готовые и индивидуальные проекты.</a:t>
            </a:r>
          </a:p>
          <a:p>
            <a:r>
              <a:rPr lang="ru-RU" sz="2100" dirty="0" smtClean="0"/>
              <a:t>«Русские бани» — Новгородская компания по строительству деревянных бань на территории Великого Новгорода и Новгородской области с 2007 года. Известна своим четким, прозрачным подходом к исполнению заказов. Цены выше средних, равно как и качество сборки.</a:t>
            </a:r>
          </a:p>
          <a:p>
            <a:r>
              <a:rPr lang="ru-RU" sz="2100" b="1" dirty="0" smtClean="0"/>
              <a:t>Наша миссия:</a:t>
            </a:r>
            <a:r>
              <a:rPr lang="ru-RU" sz="2100" dirty="0" smtClean="0"/>
              <a:t> поднимать планку качества строительства бань на российском рынке без значительного удорожания их стоимости.</a:t>
            </a:r>
          </a:p>
          <a:p>
            <a:r>
              <a:rPr lang="ru-RU" sz="2100" b="1" dirty="0" smtClean="0"/>
              <a:t>Наша цель:</a:t>
            </a:r>
            <a:r>
              <a:rPr lang="ru-RU" sz="2100" dirty="0" smtClean="0"/>
              <a:t> стать одной из ведущих строительных компаний в нашем сегменте в Центральном и Северо-Западном регионах.</a:t>
            </a:r>
          </a:p>
          <a:p>
            <a:r>
              <a:rPr lang="ru-RU" sz="2100" dirty="0" smtClean="0"/>
              <a:t>Доставка на любой участок Новгородской области.	</a:t>
            </a:r>
          </a:p>
          <a:p>
            <a:endParaRPr lang="ru-RU" dirty="0"/>
          </a:p>
        </p:txBody>
      </p:sp>
      <p:pic>
        <p:nvPicPr>
          <p:cNvPr id="5" name="Рисунок 4" descr="ban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104" y="142853"/>
            <a:ext cx="2411409" cy="1143008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642918"/>
            <a:ext cx="7772400" cy="50008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Что для нас важно?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28662" y="1071546"/>
            <a:ext cx="7772400" cy="4572000"/>
          </a:xfrm>
        </p:spPr>
        <p:txBody>
          <a:bodyPr>
            <a:normAutofit/>
          </a:bodyPr>
          <a:lstStyle/>
          <a:p>
            <a:pPr marL="0" indent="355600">
              <a:buNone/>
            </a:pPr>
            <a:r>
              <a:rPr lang="ru-RU" sz="1800" dirty="0" smtClean="0"/>
              <a:t>При строительства дома или бани главное – это соблюсти все технологии, при этом учесть все потребности заказчика, да еще и «уложиться в бюджет». Поэтому 90% проектов мы перерабатываем: меняем планировки, материалы, двигаем окна и двери. Все для того, чтобы нашим клиентам было максимально комфортно и уютно в бедующей бане! </a:t>
            </a:r>
          </a:p>
          <a:p>
            <a:pPr>
              <a:buNone/>
            </a:pPr>
            <a:r>
              <a:rPr lang="ru-RU" sz="1200" dirty="0" smtClean="0">
                <a:solidFill>
                  <a:srgbClr val="00B050"/>
                </a:solidFill>
              </a:rPr>
              <a:t>Астафьев Максим, Руководитель компании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post_5ced31cec4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214686"/>
            <a:ext cx="4000496" cy="2655329"/>
          </a:xfrm>
          <a:prstGeom prst="rect">
            <a:avLst/>
          </a:prstGeom>
        </p:spPr>
      </p:pic>
      <p:pic>
        <p:nvPicPr>
          <p:cNvPr id="6" name="Рисунок 5" descr="7M8Tu164372758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3214686"/>
            <a:ext cx="3597697" cy="2670166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С чего всё начиналось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i="1" dirty="0" smtClean="0"/>
              <a:t>Легенда</a:t>
            </a:r>
            <a:r>
              <a:rPr lang="ru-RU" dirty="0" smtClean="0"/>
              <a:t>. </a:t>
            </a:r>
          </a:p>
          <a:p>
            <a:pPr marL="0" indent="355600">
              <a:buNone/>
            </a:pPr>
            <a:r>
              <a:rPr lang="ru-RU" dirty="0" smtClean="0"/>
              <a:t>Ещё </a:t>
            </a:r>
            <a:r>
              <a:rPr lang="ru-RU" dirty="0" smtClean="0"/>
              <a:t>с детства я очень любил ходить в русскую баню. Там всегда стоял очень приятный запах древесины и свежее запаренного берёзового веника. Когда я взрослел, бани становились, менее актуальны ведь в каждой квартире появлялся душ или ванная. И когда в разговоре с людьми, живущими в больших городах, речь заходила про бани, все они с воодушевлением вспоминали о них. После окончания строительного колледжа у меня возникла идея о создании компании, где я со своей командой буду строить русские бани.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Наши работы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214282" y="1500174"/>
            <a:ext cx="3000375" cy="2019300"/>
          </a:xfrm>
        </p:spPr>
      </p:pic>
      <p:pic>
        <p:nvPicPr>
          <p:cNvPr id="5" name="Рисунок 4" descr="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1500174"/>
            <a:ext cx="3000375" cy="2047875"/>
          </a:xfrm>
          <a:prstGeom prst="rect">
            <a:avLst/>
          </a:prstGeom>
        </p:spPr>
      </p:pic>
      <p:pic>
        <p:nvPicPr>
          <p:cNvPr id="6" name="Рисунок 5" descr="1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2198" y="1500174"/>
            <a:ext cx="2786050" cy="2000264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642910" y="3786190"/>
            <a:ext cx="7786742" cy="2643206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928662" y="4071942"/>
            <a:ext cx="72152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dirty="0" smtClean="0">
                <a:solidFill>
                  <a:srgbClr val="00B050"/>
                </a:solidFill>
              </a:rPr>
              <a:t>Успейте заказать по низким ценам.</a:t>
            </a:r>
          </a:p>
          <a:p>
            <a:pPr algn="ctr" fontAlgn="base"/>
            <a:r>
              <a:rPr lang="ru-RU" dirty="0" smtClean="0">
                <a:solidFill>
                  <a:srgbClr val="00B050"/>
                </a:solidFill>
              </a:rPr>
              <a:t>Все пиломатериалы камерной сушки.</a:t>
            </a:r>
          </a:p>
          <a:p>
            <a:pPr algn="ctr"/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До 31 марта скидки на хиты продаж!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Закажите проект бани из каталога с лейблом "Хит" и получите скидку!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от 30 000 рублей до 60 000 рублей.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аня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b="3684"/>
          <a:stretch>
            <a:fillRect/>
          </a:stretch>
        </p:blipFill>
        <p:spPr>
          <a:xfrm>
            <a:off x="142844" y="1214422"/>
            <a:ext cx="8834499" cy="4786346"/>
          </a:xfrm>
        </p:spPr>
      </p:pic>
      <p:sp>
        <p:nvSpPr>
          <p:cNvPr id="6" name="TextBox 5"/>
          <p:cNvSpPr txBox="1"/>
          <p:nvPr/>
        </p:nvSpPr>
        <p:spPr>
          <a:xfrm>
            <a:off x="1000100" y="428604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Реклама нашего сайта</a:t>
            </a:r>
            <a:endParaRPr lang="ru-RU" sz="4000" b="1" dirty="0">
              <a:solidFill>
                <a:srgbClr val="00B05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Для привлечения клиентов мы сделали визитки и </a:t>
            </a:r>
            <a:r>
              <a:rPr lang="ru-RU" b="1" dirty="0" err="1" smtClean="0">
                <a:solidFill>
                  <a:srgbClr val="00B050"/>
                </a:solidFill>
              </a:rPr>
              <a:t>флаер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42844" y="1342608"/>
          <a:ext cx="4286280" cy="2583880"/>
        </p:xfrm>
        <a:graphic>
          <a:graphicData uri="http://schemas.openxmlformats.org/presentationml/2006/ole">
            <p:oleObj spid="_x0000_s2049" name="Слайд" r:id="rId3" imgW="1484270" imgH="889897" progId="PowerPoint.Slide.12">
              <p:embed/>
            </p:oleObj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142844" y="3914505"/>
          <a:ext cx="4286280" cy="2579959"/>
        </p:xfrm>
        <a:graphic>
          <a:graphicData uri="http://schemas.openxmlformats.org/presentationml/2006/ole">
            <p:oleObj spid="_x0000_s2051" name="Слайд" r:id="rId4" imgW="1798280" imgH="1079084" progId="PowerPoint.Slide.12">
              <p:embed/>
            </p:oleObj>
          </a:graphicData>
        </a:graphic>
      </p:graphicFrame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5429256" y="1357298"/>
          <a:ext cx="3214710" cy="5328492"/>
        </p:xfrm>
        <a:graphic>
          <a:graphicData uri="http://schemas.openxmlformats.org/presentationml/2006/ole">
            <p:oleObj spid="_x0000_s2053" name="Слайд" r:id="rId5" imgW="1078968" imgH="1798473" progId="PowerPoint.Slide.12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715008" y="5929330"/>
            <a:ext cx="16430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B050"/>
                </a:solidFill>
              </a:rPr>
              <a:t>При заказе до 31 марта скидка до 30%</a:t>
            </a:r>
            <a:endParaRPr lang="ru-RU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Небольшая информация при заказе наших бань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fontAlgn="base">
              <a:buFont typeface="Wingdings" pitchFamily="2" charset="2"/>
              <a:buChar char="v"/>
            </a:pPr>
            <a:r>
              <a:rPr lang="ru-RU" sz="1800" dirty="0" smtClean="0"/>
              <a:t>Сколько стоит?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1800" dirty="0" smtClean="0"/>
              <a:t>Всё зависит от выбранного вами проекта и комплектации. У нас есть бани от 129.999 рублей за базовый вариант из профилированного бруса 90х140 мм, под усадку (без отделки). Доставка по Новгородской области (и другим областям, уточняйте у менеджера) бесплатна.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1800" dirty="0" smtClean="0"/>
              <a:t>По оплате: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1800" dirty="0" smtClean="0"/>
              <a:t>Предоплаты не требуется.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1800" dirty="0" smtClean="0"/>
              <a:t>Первый платёж (65%) Вы осуществляете только после разгрузки комплекта бруса на вашем участке. Оставшуюся часть оплаты(35%) - по завершению строительства, после подписания акта приема-сдачи объекта.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1800" dirty="0" smtClean="0"/>
              <a:t>Срок строительства: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1800" dirty="0" smtClean="0"/>
              <a:t>Прописан в договоре. Одноэтажные бани наши плотники строят от 5 до 20 дней, двухэтажные – от 10 до 40 дней, в зависимости от размеров объекта.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6215082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00B050"/>
                </a:solidFill>
              </a:rPr>
              <a:t>Звоните менеджеру Алексею  - +7(906)205-25-15 (</a:t>
            </a:r>
            <a:r>
              <a:rPr lang="en-US" sz="1200" dirty="0" err="1" smtClean="0">
                <a:solidFill>
                  <a:srgbClr val="00B050"/>
                </a:solidFill>
              </a:rPr>
              <a:t>WhatsApp</a:t>
            </a:r>
            <a:r>
              <a:rPr lang="en-US" sz="1200" dirty="0" smtClean="0">
                <a:solidFill>
                  <a:srgbClr val="00B050"/>
                </a:solidFill>
              </a:rPr>
              <a:t>, </a:t>
            </a:r>
            <a:r>
              <a:rPr lang="en-US" sz="1200" dirty="0" err="1" smtClean="0">
                <a:solidFill>
                  <a:srgbClr val="00B050"/>
                </a:solidFill>
              </a:rPr>
              <a:t>Viber</a:t>
            </a:r>
            <a:r>
              <a:rPr lang="en-US" sz="1200" dirty="0" smtClean="0">
                <a:solidFill>
                  <a:srgbClr val="00B050"/>
                </a:solidFill>
              </a:rPr>
              <a:t>, Telegram), +7 (495) 648-31-20. </a:t>
            </a:r>
            <a:r>
              <a:rPr lang="ru-RU" sz="1200" dirty="0" smtClean="0">
                <a:solidFill>
                  <a:srgbClr val="00B050"/>
                </a:solidFill>
              </a:rPr>
              <a:t>Он ответит на все Ваши вопросы с 09.00 до 20.00 без выходных и праздников.</a:t>
            </a:r>
            <a:endParaRPr lang="ru-RU" sz="1200" dirty="0">
              <a:solidFill>
                <a:srgbClr val="00B05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l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Другая 3">
      <a:dk1>
        <a:sysClr val="windowText" lastClr="000000"/>
      </a:dk1>
      <a:lt1>
        <a:srgbClr val="FFFFFF"/>
      </a:lt1>
      <a:dk2>
        <a:srgbClr val="FFFFFF"/>
      </a:dk2>
      <a:lt2>
        <a:srgbClr val="FFFFFF"/>
      </a:lt2>
      <a:accent1>
        <a:srgbClr val="7FD13B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3">
    <a:dk1>
      <a:sysClr val="windowText" lastClr="000000"/>
    </a:dk1>
    <a:lt1>
      <a:srgbClr val="FFFFFF"/>
    </a:lt1>
    <a:dk2>
      <a:srgbClr val="FFFFFF"/>
    </a:dk2>
    <a:lt2>
      <a:srgbClr val="FFFFFF"/>
    </a:lt2>
    <a:accent1>
      <a:srgbClr val="7FD13B"/>
    </a:accent1>
    <a:accent2>
      <a:srgbClr val="FFFFFF"/>
    </a:accent2>
    <a:accent3>
      <a:srgbClr val="FFFFFF"/>
    </a:accent3>
    <a:accent4>
      <a:srgbClr val="FFFFFF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ppt/theme/themeOverride2.xml><?xml version="1.0" encoding="utf-8"?>
<a:themeOverride xmlns:a="http://schemas.openxmlformats.org/drawingml/2006/main">
  <a:clrScheme name="Другая 3">
    <a:dk1>
      <a:sysClr val="windowText" lastClr="000000"/>
    </a:dk1>
    <a:lt1>
      <a:srgbClr val="FFFFFF"/>
    </a:lt1>
    <a:dk2>
      <a:srgbClr val="FFFFFF"/>
    </a:dk2>
    <a:lt2>
      <a:srgbClr val="FFFFFF"/>
    </a:lt2>
    <a:accent1>
      <a:srgbClr val="7FD13B"/>
    </a:accent1>
    <a:accent2>
      <a:srgbClr val="FFFFFF"/>
    </a:accent2>
    <a:accent3>
      <a:srgbClr val="FFFFFF"/>
    </a:accent3>
    <a:accent4>
      <a:srgbClr val="FFFFFF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665</Words>
  <Application>Microsoft Office PowerPoint</Application>
  <PresentationFormat>Экран (4:3)</PresentationFormat>
  <Paragraphs>47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Справедливость</vt:lpstr>
      <vt:lpstr>Слайд</vt:lpstr>
      <vt:lpstr>Слайд 1</vt:lpstr>
      <vt:lpstr>Слайд 2</vt:lpstr>
      <vt:lpstr>Сфера деятельности</vt:lpstr>
      <vt:lpstr>Что для нас важно?</vt:lpstr>
      <vt:lpstr>С чего всё начиналось</vt:lpstr>
      <vt:lpstr>Наши работы</vt:lpstr>
      <vt:lpstr>Слайд 7</vt:lpstr>
      <vt:lpstr>Для привлечения клиентов мы сделали визитки и флаер</vt:lpstr>
      <vt:lpstr>Небольшая информация при заказе наших бань</vt:lpstr>
      <vt:lpstr>Наши клиенты оставляют отзывы которые помогают нам улучшить качество 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21</cp:revision>
  <dcterms:created xsi:type="dcterms:W3CDTF">2022-03-10T20:38:10Z</dcterms:created>
  <dcterms:modified xsi:type="dcterms:W3CDTF">2022-03-15T09:36:01Z</dcterms:modified>
</cp:coreProperties>
</file>