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372" y="-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ра\Desktop\IMG_20201030_0001.jpg"/>
          <p:cNvPicPr/>
          <p:nvPr/>
        </p:nvPicPr>
        <p:blipFill rotWithShape="1">
          <a:blip r:embed="rId2" cstate="print"/>
          <a:srcRect l="5932" b="2594"/>
          <a:stretch/>
        </p:blipFill>
        <p:spPr bwMode="auto">
          <a:xfrm>
            <a:off x="0" y="200472"/>
            <a:ext cx="6834968" cy="956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7167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Валера\Desktop\0.jpg"/>
          <p:cNvPicPr/>
          <p:nvPr/>
        </p:nvPicPr>
        <p:blipFill rotWithShape="1">
          <a:blip r:embed="rId2" cstate="print"/>
          <a:srcRect r="2189"/>
          <a:stretch/>
        </p:blipFill>
        <p:spPr bwMode="auto">
          <a:xfrm>
            <a:off x="123146" y="0"/>
            <a:ext cx="6690230" cy="9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3789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Лист A4 (210x297 мм)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2020-10-31T15:33:06Z</dcterms:created>
  <dcterms:modified xsi:type="dcterms:W3CDTF">2020-10-31T15:35:46Z</dcterms:modified>
</cp:coreProperties>
</file>