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6" r:id="rId6"/>
    <p:sldId id="262" r:id="rId7"/>
    <p:sldId id="260" r:id="rId8"/>
    <p:sldId id="261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19" y="404664"/>
            <a:ext cx="8568953" cy="1470025"/>
          </a:xfrm>
        </p:spPr>
        <p:txBody>
          <a:bodyPr>
            <a:normAutofit fontScale="90000"/>
          </a:bodyPr>
          <a:lstStyle/>
          <a:p>
            <a:r>
              <a:rPr lang="ru-RU" sz="22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i="1" dirty="0" smtClean="0">
                <a:latin typeface="Arial" pitchFamily="34" charset="0"/>
                <a:cs typeface="Arial" pitchFamily="34" charset="0"/>
              </a:rPr>
            </a:b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Государственное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бюджетное профессиональное образовательное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учреждение Архангельской области</a:t>
            </a:r>
            <a:br>
              <a:rPr lang="ru-RU" sz="2200" i="1" dirty="0" smtClean="0">
                <a:latin typeface="Arial" pitchFamily="34" charset="0"/>
                <a:cs typeface="Arial" pitchFamily="34" charset="0"/>
              </a:rPr>
            </a:b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 «Архангельский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государственный многопрофильный колледж»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186329"/>
            <a:ext cx="6400800" cy="17526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Профориентационый </a:t>
            </a:r>
            <a:r>
              <a:rPr lang="ru-RU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квест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«Мой выбор - ветеринария»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User\Desktop\1544093541_osn-i-vnutr-768x6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121883"/>
            <a:ext cx="3024337" cy="24539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5229200"/>
            <a:ext cx="3923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Дыкина Светлана Васильевна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преподаватель первой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квалификационной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143879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U275oior7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39"/>
            <a:ext cx="3926973" cy="3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6131024" cy="4137323"/>
          </a:xfrm>
        </p:spPr>
        <p:txBody>
          <a:bodyPr/>
          <a:lstStyle/>
          <a:p>
            <a:r>
              <a:rPr lang="ru-RU" dirty="0"/>
              <a:t>Но для того чтобы стать хорошим специалистом в этой области, нужно приложить немало труда, ведь начавшись, обучение этой профессии не заканчивается никогда…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9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Zn1IjbkKUEw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19329"/>
            <a:ext cx="5789019" cy="383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5715" y="2046467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295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User\Desktop\U275oior7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153" y="3387080"/>
            <a:ext cx="3495747" cy="349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добрый доктор Айболит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548680"/>
            <a:ext cx="6859977" cy="5145435"/>
          </a:xfrm>
        </p:spPr>
      </p:pic>
    </p:spTree>
    <p:extLst>
      <p:ext uri="{BB962C8B-B14F-4D97-AF65-F5344CB8AC3E}">
        <p14:creationId xmlns:p14="http://schemas.microsoft.com/office/powerpoint/2010/main" val="276000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Органы чувств человека 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906889"/>
              </p:ext>
            </p:extLst>
          </p:nvPr>
        </p:nvGraphicFramePr>
        <p:xfrm>
          <a:off x="430990" y="1245192"/>
          <a:ext cx="8389482" cy="5270988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796494"/>
                <a:gridCol w="2796494"/>
                <a:gridCol w="2796494"/>
              </a:tblGrid>
              <a:tr h="878498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ОРГАНЫ ЧУВСТВ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</a:t>
                      </a:r>
                      <a:r>
                        <a:rPr lang="ru-RU" baseline="0" dirty="0" smtClean="0"/>
                        <a:t> И</a:t>
                      </a:r>
                      <a:r>
                        <a:rPr lang="ru-RU" dirty="0" smtClean="0"/>
                        <a:t>НФОРМАЦИИ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ОРГАН ЗРЕНИЯ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ЗРИТЕЛЬНАЯ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ОРГАН ОБОНЯНИЯ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ОБОНЯТЕЛЬНАЯ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ОРГАН СЛУХА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СЛУХОВАЯ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ОРГАН ОСЯЗАНИЯ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ТАКТИЛЬНАЯ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8498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</a:rPr>
                        <a:t>ОРГАН ВКУСА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ВКУСОВАЯ 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7" t="33730" r="71666" b="41477"/>
          <a:stretch/>
        </p:blipFill>
        <p:spPr bwMode="auto">
          <a:xfrm>
            <a:off x="3888220" y="2132855"/>
            <a:ext cx="872121" cy="8580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5" t="60511" r="67143" b="13920"/>
          <a:stretch/>
        </p:blipFill>
        <p:spPr bwMode="auto">
          <a:xfrm>
            <a:off x="4003960" y="5630942"/>
            <a:ext cx="872121" cy="8852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3" t="34564" r="43398" b="40435"/>
          <a:stretch/>
        </p:blipFill>
        <p:spPr bwMode="auto">
          <a:xfrm>
            <a:off x="3942622" y="3066746"/>
            <a:ext cx="863546" cy="8476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3" t="19792" r="57195" b="54852"/>
          <a:stretch/>
        </p:blipFill>
        <p:spPr bwMode="auto">
          <a:xfrm>
            <a:off x="3928771" y="3921716"/>
            <a:ext cx="881917" cy="8915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1" t="60701" r="48296" b="13848"/>
          <a:stretch/>
        </p:blipFill>
        <p:spPr bwMode="auto">
          <a:xfrm>
            <a:off x="3964415" y="4813271"/>
            <a:ext cx="791019" cy="817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41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8162"/>
            <a:ext cx="1368152" cy="134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 зрения 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043" y="128162"/>
            <a:ext cx="9336564" cy="6037142"/>
          </a:xfrm>
        </p:spPr>
      </p:pic>
    </p:spTree>
    <p:extLst>
      <p:ext uri="{BB962C8B-B14F-4D97-AF65-F5344CB8AC3E}">
        <p14:creationId xmlns:p14="http://schemas.microsoft.com/office/powerpoint/2010/main" val="290719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«Ветеринарная мафия»</a:t>
            </a:r>
            <a:endParaRPr lang="ru-RU" dirty="0"/>
          </a:p>
        </p:txBody>
      </p:sp>
      <p:pic>
        <p:nvPicPr>
          <p:cNvPr id="1026" name="Picture 2" descr="C:\Users\User\Desktop\Конкурс\0fK-A9HAsBVhZKG9Ss0YqhphTwT3V87caK2RUdBfVxcCPyVDWsiNm5153FvESyjklzAq6xA-Ha3mLxCHoJ-BqOd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16706" y="467671"/>
            <a:ext cx="5238580" cy="69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437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3" t="34564" r="43398" b="40435"/>
          <a:stretch/>
        </p:blipFill>
        <p:spPr bwMode="auto">
          <a:xfrm>
            <a:off x="6575582" y="188640"/>
            <a:ext cx="1151578" cy="11303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 обоняния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032" cy="6858000"/>
          </a:xfrm>
        </p:spPr>
      </p:pic>
    </p:spTree>
    <p:extLst>
      <p:ext uri="{BB962C8B-B14F-4D97-AF65-F5344CB8AC3E}">
        <p14:creationId xmlns:p14="http://schemas.microsoft.com/office/powerpoint/2010/main" val="63689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 слуха </a:t>
            </a:r>
            <a:endParaRPr lang="ru-RU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3" t="19792" r="57195" b="54852"/>
          <a:stretch/>
        </p:blipFill>
        <p:spPr bwMode="auto">
          <a:xfrm>
            <a:off x="6444208" y="404664"/>
            <a:ext cx="881917" cy="8915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ferma_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"/>
            <a:ext cx="9144000" cy="690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i-na-ferme-razlichnye-jivotnye-na-skotnom-dvore_[Pro-Sound.org]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6021288"/>
            <a:ext cx="594172" cy="594172"/>
          </a:xfrm>
        </p:spPr>
      </p:pic>
    </p:spTree>
    <p:extLst>
      <p:ext uri="{BB962C8B-B14F-4D97-AF65-F5344CB8AC3E}">
        <p14:creationId xmlns:p14="http://schemas.microsoft.com/office/powerpoint/2010/main" val="120288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1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1" t="60701" r="48296" b="13848"/>
          <a:stretch/>
        </p:blipFill>
        <p:spPr bwMode="auto">
          <a:xfrm>
            <a:off x="6732240" y="252262"/>
            <a:ext cx="1224136" cy="12653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 осязания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262"/>
            <a:ext cx="8019384" cy="5586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65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 вкуса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7344"/>
            <a:ext cx="4392488" cy="43924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 descr="C:\Users\User\Desktop\ObXDl_kcne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2" t="11770" r="16547" b="11438"/>
          <a:stretch/>
        </p:blipFill>
        <p:spPr bwMode="auto">
          <a:xfrm>
            <a:off x="2953219" y="1772816"/>
            <a:ext cx="6167652" cy="4682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5050"/>
            <a:ext cx="1080120" cy="109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25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80</Words>
  <Application>Microsoft Office PowerPoint</Application>
  <PresentationFormat>Экран (4:3)</PresentationFormat>
  <Paragraphs>27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Государственное бюджетное профессиональное образовательное учреждение Архангельской области  «Архангельский государственный многопрофильный колледж» </vt:lpstr>
      <vt:lpstr>Презентация PowerPoint</vt:lpstr>
      <vt:lpstr>Органы чувств человека </vt:lpstr>
      <vt:lpstr>Орган зрения </vt:lpstr>
      <vt:lpstr>«Ветеринарная мафия»</vt:lpstr>
      <vt:lpstr>Орган обоняния </vt:lpstr>
      <vt:lpstr>Орган слуха </vt:lpstr>
      <vt:lpstr>Орган осязания </vt:lpstr>
      <vt:lpstr>Орган вкуса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2022-02-06T18:03:12Z</dcterms:created>
  <dcterms:modified xsi:type="dcterms:W3CDTF">2022-05-12T12:34:22Z</dcterms:modified>
</cp:coreProperties>
</file>