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9" r:id="rId3"/>
    <p:sldId id="256" r:id="rId4"/>
    <p:sldId id="262" r:id="rId5"/>
    <p:sldId id="277" r:id="rId6"/>
    <p:sldId id="259" r:id="rId7"/>
    <p:sldId id="260" r:id="rId8"/>
    <p:sldId id="264" r:id="rId9"/>
    <p:sldId id="267" r:id="rId10"/>
    <p:sldId id="266" r:id="rId11"/>
    <p:sldId id="273" r:id="rId12"/>
    <p:sldId id="274" r:id="rId13"/>
    <p:sldId id="258" r:id="rId14"/>
    <p:sldId id="269" r:id="rId15"/>
    <p:sldId id="270" r:id="rId16"/>
    <p:sldId id="271" r:id="rId17"/>
    <p:sldId id="276" r:id="rId18"/>
    <p:sldId id="272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E08B4-D6EB-4730-88FF-DCA900BD8D3B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951BE-42BB-410F-A73A-C16086238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E08B4-D6EB-4730-88FF-DCA900BD8D3B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951BE-42BB-410F-A73A-C16086238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E08B4-D6EB-4730-88FF-DCA900BD8D3B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951BE-42BB-410F-A73A-C16086238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E08B4-D6EB-4730-88FF-DCA900BD8D3B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951BE-42BB-410F-A73A-C16086238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E08B4-D6EB-4730-88FF-DCA900BD8D3B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951BE-42BB-410F-A73A-C16086238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E08B4-D6EB-4730-88FF-DCA900BD8D3B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951BE-42BB-410F-A73A-C16086238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E08B4-D6EB-4730-88FF-DCA900BD8D3B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951BE-42BB-410F-A73A-C16086238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E08B4-D6EB-4730-88FF-DCA900BD8D3B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951BE-42BB-410F-A73A-C16086238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E08B4-D6EB-4730-88FF-DCA900BD8D3B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951BE-42BB-410F-A73A-C16086238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E08B4-D6EB-4730-88FF-DCA900BD8D3B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951BE-42BB-410F-A73A-C16086238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E08B4-D6EB-4730-88FF-DCA900BD8D3B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951BE-42BB-410F-A73A-C16086238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E08B4-D6EB-4730-88FF-DCA900BD8D3B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951BE-42BB-410F-A73A-C16086238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ололо\Desktop\новог занятие\11383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Горизонтальный свиток 6"/>
          <p:cNvSpPr/>
          <p:nvPr/>
        </p:nvSpPr>
        <p:spPr>
          <a:xfrm>
            <a:off x="1054769" y="116632"/>
            <a:ext cx="7000925" cy="6552728"/>
          </a:xfrm>
          <a:prstGeom prst="horizontalScroll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Презентация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«День рождения Деда Мороза»</a:t>
            </a:r>
          </a:p>
          <a:p>
            <a:pPr algn="ctr"/>
            <a:r>
              <a:rPr lang="ru-RU" sz="2800" b="1" i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b="1" i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ля детей  старшего  дошкольного возраста</a:t>
            </a:r>
          </a:p>
          <a:p>
            <a:pPr algn="ctr"/>
            <a:r>
              <a:rPr lang="ru-RU" sz="2800" b="1" i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b="1" i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одготовила </a:t>
            </a:r>
          </a:p>
          <a:p>
            <a:pPr algn="ctr"/>
            <a:r>
              <a:rPr lang="ru-RU" sz="2800" b="1" i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800" b="1" i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узыкальный руководитель</a:t>
            </a:r>
          </a:p>
          <a:p>
            <a:pPr algn="ctr"/>
            <a:r>
              <a:rPr lang="ru-RU" sz="2800" b="1" i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МБДОУ «Детский сад №37»</a:t>
            </a:r>
          </a:p>
          <a:p>
            <a:pPr algn="ctr"/>
            <a:r>
              <a:rPr lang="ru-RU" sz="2800" b="1" i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Исаева Светлана  Валерьевна</a:t>
            </a:r>
          </a:p>
          <a:p>
            <a:pPr algn="ctr"/>
            <a:r>
              <a:rPr lang="ru-RU" sz="2800" b="1" i="1" dirty="0" err="1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г.Балахна</a:t>
            </a:r>
            <a:r>
              <a:rPr lang="ru-RU" sz="2800" b="1" i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Нижегородская область</a:t>
            </a:r>
            <a:endParaRPr lang="ru-RU" sz="2800" b="1" i="1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44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ололо\Desktop\новог занятие\11383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Картинки по запросу картинки поздравляют деда мороза с днем рождения для дете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71480"/>
            <a:ext cx="7991475" cy="5715000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ололо\Desktop\новог занятие\11383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 descr="Картинки по запросу картинки маленькие пушистые елочки в лесу  для дете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786058"/>
            <a:ext cx="2928958" cy="3564701"/>
          </a:xfrm>
          <a:prstGeom prst="rect">
            <a:avLst/>
          </a:prstGeom>
          <a:noFill/>
        </p:spPr>
      </p:pic>
      <p:pic>
        <p:nvPicPr>
          <p:cNvPr id="6" name="Picture 2" descr="Картинки по запросу картинки маленькие пушистые елочки в лесу  для дете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2857496"/>
            <a:ext cx="2928958" cy="3564701"/>
          </a:xfrm>
          <a:prstGeom prst="rect">
            <a:avLst/>
          </a:prstGeom>
          <a:noFill/>
        </p:spPr>
      </p:pic>
      <p:pic>
        <p:nvPicPr>
          <p:cNvPr id="8" name="Picture 2" descr="Картинки по запросу картинки маленькие пушистые елочки в лесу  для дете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642918"/>
            <a:ext cx="2928958" cy="3564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оло\Desktop\новог занятие\11383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4" name="Picture 2" descr="Картинки по запросу картинки дед мороз на санях для дете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14356"/>
            <a:ext cx="7719016" cy="4786346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46449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ололо\Desktop\новог занятие\11383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Картинки по запросу картинки дед мороз на лыжах для дете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0"/>
            <a:ext cx="5286412" cy="62627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ололо\Desktop\новог занятие\11383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ололо\Desktop\новог занятие\45433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795" y="743186"/>
            <a:ext cx="7514409" cy="5371628"/>
          </a:xfrm>
          <a:prstGeom prst="rect">
            <a:avLst/>
          </a:prstGeom>
          <a:ln w="2286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ололо\Desktop\новог занятие\11383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2" name="Picture 2" descr="Картинки по запросу картинки танец детей вокруг елки для дете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000108"/>
            <a:ext cx="8123749" cy="4572032"/>
          </a:xfrm>
          <a:prstGeom prst="rect">
            <a:avLst/>
          </a:prstGeom>
          <a:ln w="2286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ололо\Desktop\новог занятие\11383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ололо\Desktop\новог занятие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8300">
            <a:off x="754875" y="618022"/>
            <a:ext cx="2406846" cy="2858130"/>
          </a:xfrm>
          <a:prstGeom prst="rect">
            <a:avLst/>
          </a:prstGeom>
          <a:ln w="228600" cap="sq" cmpd="thickThin">
            <a:solidFill>
              <a:schemeClr val="bg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ололо\Desktop\новог занятие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16" y="3429000"/>
            <a:ext cx="2406846" cy="2858130"/>
          </a:xfrm>
          <a:prstGeom prst="rect">
            <a:avLst/>
          </a:prstGeom>
          <a:ln w="228600" cap="sq" cmpd="thickThin">
            <a:solidFill>
              <a:schemeClr val="bg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ололо\Desktop\новог занятие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5886">
            <a:off x="5555827" y="432214"/>
            <a:ext cx="2406846" cy="2858130"/>
          </a:xfrm>
          <a:prstGeom prst="rect">
            <a:avLst/>
          </a:prstGeom>
          <a:ln w="228600" cap="sq" cmpd="thickThin">
            <a:solidFill>
              <a:schemeClr val="bg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ололо\Desktop\новог занятие\11383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2" descr="Картинки по запросу картинки сугроб для детей"/>
          <p:cNvPicPr>
            <a:picLocks noChangeAspect="1" noChangeArrowheads="1"/>
          </p:cNvPicPr>
          <p:nvPr/>
        </p:nvPicPr>
        <p:blipFill rotWithShape="1">
          <a:blip r:embed="rId3"/>
          <a:srcRect b="12859"/>
          <a:stretch/>
        </p:blipFill>
        <p:spPr bwMode="auto">
          <a:xfrm>
            <a:off x="845334" y="836712"/>
            <a:ext cx="7453332" cy="4871191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ололо\Desktop\новог занятие\11383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Картинки по запросу картинки каравай дети водят для деда мороз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17860"/>
            <a:ext cx="7715304" cy="5786480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ололо\Desktop\новог занятие\11383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ололо\Desktop\новог занятие\jolk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46" y="332656"/>
            <a:ext cx="4391130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ололо\Desktop\новог занятие\11383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609" y="463486"/>
            <a:ext cx="7932775" cy="5608720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17444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ололо\Desktop\новог занятие\11383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К\Desktop\дм\13624_900.jpg"/>
          <p:cNvPicPr>
            <a:picLocks noChangeAspect="1" noChangeArrowheads="1"/>
          </p:cNvPicPr>
          <p:nvPr/>
        </p:nvPicPr>
        <p:blipFill>
          <a:blip r:embed="rId3"/>
          <a:srcRect l="3859" r="11944"/>
          <a:stretch>
            <a:fillRect/>
          </a:stretch>
        </p:blipFill>
        <p:spPr bwMode="auto">
          <a:xfrm>
            <a:off x="640360" y="1142984"/>
            <a:ext cx="7712800" cy="4357718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ололо\Desktop\новог занятие\11383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ПК\Desktop\дм\depositphotos_31115873-Grandfath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529180"/>
            <a:ext cx="4214842" cy="5897375"/>
          </a:xfrm>
          <a:prstGeom prst="rect">
            <a:avLst/>
          </a:prstGeom>
          <a:ln w="2286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ололо\Desktop\новог занятие\11383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2" name="Picture 2" descr="C:\Users\ПК\Desktop\дм\1416682336_yivkp2itfmu70t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4124703" cy="5214974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23" name="Picture 3" descr="C:\Users\ПК\Desktop\дм\c45d349607d7t.jpg"/>
          <p:cNvPicPr>
            <a:picLocks noChangeAspect="1" noChangeArrowheads="1"/>
          </p:cNvPicPr>
          <p:nvPr/>
        </p:nvPicPr>
        <p:blipFill>
          <a:blip r:embed="rId4"/>
          <a:srcRect l="4500" t="2820" r="6474"/>
          <a:stretch>
            <a:fillRect/>
          </a:stretch>
        </p:blipFill>
        <p:spPr bwMode="auto">
          <a:xfrm>
            <a:off x="4929190" y="1071546"/>
            <a:ext cx="3827036" cy="5357850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ололо\Desktop\новог занятие\11383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" descr="C:\Users\ололо\Desktop\новог занятие\608da09059afbae467b77b7bef788aa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" t="14142" r="-1112" b="16161"/>
          <a:stretch/>
        </p:blipFill>
        <p:spPr bwMode="auto">
          <a:xfrm>
            <a:off x="935596" y="830777"/>
            <a:ext cx="7272807" cy="5168112"/>
          </a:xfrm>
          <a:prstGeom prst="rect">
            <a:avLst/>
          </a:prstGeom>
          <a:ln w="2286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ололо\Desktop\новог занятие\11383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ололо\Desktop\новог занятие\huge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067" y="0"/>
            <a:ext cx="57778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ололо\Desktop\новог занятие\11383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Картинки по запросу картинки поздравляют деда мороза с днем рождения для дете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571481"/>
            <a:ext cx="7715282" cy="5786462"/>
          </a:xfrm>
          <a:prstGeom prst="rect">
            <a:avLst/>
          </a:prstGeom>
          <a:ln w="2286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ололо\Desktop\новог занятие\11383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ололо\Desktop\новог занятие\1778524_html_m4794e4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852" y="724390"/>
            <a:ext cx="7212293" cy="5409220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30</Words>
  <Application>Microsoft Office PowerPoint</Application>
  <PresentationFormat>Экран (4:3)</PresentationFormat>
  <Paragraphs>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Fujitsu</cp:lastModifiedBy>
  <cp:revision>21</cp:revision>
  <dcterms:created xsi:type="dcterms:W3CDTF">2016-11-17T15:38:40Z</dcterms:created>
  <dcterms:modified xsi:type="dcterms:W3CDTF">2022-01-03T19:15:09Z</dcterms:modified>
</cp:coreProperties>
</file>