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8" r:id="rId4"/>
    <p:sldId id="264" r:id="rId5"/>
    <p:sldId id="261" r:id="rId6"/>
    <p:sldId id="260" r:id="rId7"/>
    <p:sldId id="266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7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97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627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3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06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377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45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120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162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39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120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07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1866E-A40F-41E3-B4A6-73C7AE088D29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C27CF-6237-4C61-AEC8-57F55B838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20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r="277" b="10100"/>
          <a:stretch/>
        </p:blipFill>
        <p:spPr>
          <a:xfrm>
            <a:off x="0" y="-1"/>
            <a:ext cx="12360696" cy="685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75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951" r="-1187" b="18500"/>
          <a:stretch/>
        </p:blipFill>
        <p:spPr>
          <a:xfrm>
            <a:off x="0" y="0"/>
            <a:ext cx="124113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291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5C8B43E-1867-4A8F-8DC0-174AF054CF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366" y="116632"/>
            <a:ext cx="2964960" cy="35010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64" y="3429000"/>
            <a:ext cx="4532124" cy="31609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28" y="116632"/>
            <a:ext cx="3456384" cy="29273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645" y="620688"/>
            <a:ext cx="4096710" cy="36845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357028"/>
            <a:ext cx="3528392" cy="330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9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017FDF2-B5A0-40F8-8439-1DC6E6F2FADE}"/>
              </a:ext>
            </a:extLst>
          </p:cNvPr>
          <p:cNvSpPr/>
          <p:nvPr/>
        </p:nvSpPr>
        <p:spPr>
          <a:xfrm>
            <a:off x="7182" y="0"/>
            <a:ext cx="12192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247" y="0"/>
            <a:ext cx="4464496" cy="35938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189826"/>
            <a:ext cx="5722019" cy="38598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2" t="9853" r="17753" b="13520"/>
          <a:stretch/>
        </p:blipFill>
        <p:spPr>
          <a:xfrm>
            <a:off x="6062615" y="2996952"/>
            <a:ext cx="5328592" cy="404973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67B606-4888-4E0E-A972-BD2A1EF96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833" l="1667" r="96000">
                        <a14:foregroundMark x1="36444" y1="94083" x2="8000" y2="54333"/>
                        <a14:foregroundMark x1="8000" y1="54333" x2="5556" y2="45167"/>
                        <a14:foregroundMark x1="5556" y1="45167" x2="27333" y2="37917"/>
                        <a14:foregroundMark x1="27333" y1="37917" x2="38000" y2="43833"/>
                        <a14:foregroundMark x1="38000" y1="43833" x2="36667" y2="47333"/>
                        <a14:foregroundMark x1="29778" y1="93500" x2="1889" y2="65833"/>
                        <a14:foregroundMark x1="1889" y1="65833" x2="4000" y2="53750"/>
                        <a14:foregroundMark x1="4000" y1="53750" x2="1667" y2="35000"/>
                        <a14:foregroundMark x1="1667" y1="35000" x2="11444" y2="33167"/>
                        <a14:foregroundMark x1="11444" y1="33167" x2="18667" y2="29667"/>
                        <a14:foregroundMark x1="18667" y1="29667" x2="37778" y2="32833"/>
                        <a14:foregroundMark x1="37778" y1="32833" x2="52444" y2="57917"/>
                        <a14:foregroundMark x1="35000" y1="94083" x2="48444" y2="95417"/>
                        <a14:foregroundMark x1="48444" y1="95417" x2="67222" y2="92000"/>
                        <a14:foregroundMark x1="67222" y1="92000" x2="95778" y2="78750"/>
                        <a14:foregroundMark x1="95778" y1="78750" x2="96222" y2="51167"/>
                        <a14:foregroundMark x1="96222" y1="51167" x2="89000" y2="41083"/>
                        <a14:foregroundMark x1="89000" y1="41083" x2="82556" y2="39000"/>
                        <a14:foregroundMark x1="32111" y1="95583" x2="40667" y2="95917"/>
                        <a14:foregroundMark x1="40667" y1="95917" x2="54556" y2="93000"/>
                        <a14:foregroundMark x1="54556" y1="93000" x2="55667" y2="92083"/>
                        <a14:foregroundMark x1="35889" y1="97333" x2="46222" y2="97833"/>
                        <a14:foregroundMark x1="46222" y1="97833" x2="48889" y2="97333"/>
                        <a14:foregroundMark x1="29444" y1="48417" x2="28000" y2="4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2" y="1340768"/>
            <a:ext cx="6038403" cy="641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29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3442" r="388" b="-1449"/>
          <a:stretch/>
        </p:blipFill>
        <p:spPr>
          <a:xfrm>
            <a:off x="0" y="-32280"/>
            <a:ext cx="12192000" cy="704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08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ED83A4B-86F0-4B06-8052-809D897B9A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0"/>
            <a:ext cx="4581525" cy="3771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924944"/>
            <a:ext cx="4959027" cy="35010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" t="3622" r="2867" b="8640"/>
          <a:stretch/>
        </p:blipFill>
        <p:spPr>
          <a:xfrm>
            <a:off x="1487488" y="423477"/>
            <a:ext cx="4788024" cy="29249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426582"/>
            <a:ext cx="5037455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434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2515B58-6ECC-4455-BAAC-75D67B14D4A2}"/>
              </a:ext>
            </a:extLst>
          </p:cNvPr>
          <p:cNvSpPr/>
          <p:nvPr/>
        </p:nvSpPr>
        <p:spPr>
          <a:xfrm>
            <a:off x="7182" y="0"/>
            <a:ext cx="12192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235D51FB-92F8-4FF2-B4F7-9002FB5F21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372D1B-0D09-40ED-BCED-4F6DFB992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72" b="96791" l="2534" r="96115">
                        <a14:foregroundMark x1="38851" y1="39020" x2="41554" y2="38851"/>
                        <a14:foregroundMark x1="32939" y1="46453" x2="32095" y2="46453"/>
                        <a14:foregroundMark x1="28209" y1="36149" x2="27365" y2="34122"/>
                        <a14:foregroundMark x1="21284" y1="48986" x2="22804" y2="39358"/>
                        <a14:foregroundMark x1="22804" y1="39358" x2="22635" y2="38007"/>
                        <a14:foregroundMark x1="21453" y1="32264" x2="24324" y2="28885"/>
                        <a14:foregroundMark x1="12162" y1="58108" x2="11149" y2="38682"/>
                        <a14:foregroundMark x1="11149" y1="38682" x2="14527" y2="32432"/>
                        <a14:foregroundMark x1="14527" y1="32432" x2="18074" y2="31081"/>
                        <a14:foregroundMark x1="20439" y1="30068" x2="44088" y2="12500"/>
                        <a14:foregroundMark x1="16216" y1="32432" x2="27365" y2="17905"/>
                        <a14:foregroundMark x1="18750" y1="49324" x2="18412" y2="51689"/>
                        <a14:foregroundMark x1="19595" y1="52872" x2="23818" y2="50000"/>
                        <a14:foregroundMark x1="24662" y1="48649" x2="25845" y2="35135"/>
                        <a14:foregroundMark x1="26858" y1="42061" x2="30743" y2="36824"/>
                        <a14:foregroundMark x1="30743" y1="36824" x2="30743" y2="33277"/>
                        <a14:foregroundMark x1="28885" y1="16047" x2="31757" y2="13851"/>
                        <a14:foregroundMark x1="26351" y1="13682" x2="29054" y2="6588"/>
                        <a14:foregroundMark x1="29054" y1="6588" x2="29392" y2="6419"/>
                        <a14:foregroundMark x1="33277" y1="10304" x2="33446" y2="7095"/>
                        <a14:foregroundMark x1="33446" y1="5743" x2="33108" y2="4899"/>
                        <a14:foregroundMark x1="63007" y1="8108" x2="63682" y2="10473"/>
                        <a14:foregroundMark x1="52027" y1="20946" x2="56757" y2="21284"/>
                        <a14:foregroundMark x1="47804" y1="4054" x2="47297" y2="3547"/>
                        <a14:foregroundMark x1="62500" y1="5574" x2="62669" y2="4899"/>
                        <a14:foregroundMark x1="67399" y1="3378" x2="66892" y2="2872"/>
                        <a14:foregroundMark x1="81588" y1="12669" x2="78209" y2="6757"/>
                        <a14:foregroundMark x1="29899" y1="5405" x2="31588" y2="5068"/>
                        <a14:foregroundMark x1="9459" y1="13345" x2="7770" y2="11318"/>
                        <a14:foregroundMark x1="19257" y1="14865" x2="20439" y2="15709"/>
                        <a14:foregroundMark x1="4223" y1="5574" x2="2534" y2="3716"/>
                        <a14:foregroundMark x1="18412" y1="11318" x2="18412" y2="11318"/>
                        <a14:foregroundMark x1="19257" y1="12500" x2="19257" y2="12500"/>
                        <a14:foregroundMark x1="11993" y1="75845" x2="9797" y2="66216"/>
                        <a14:foregroundMark x1="9797" y1="66047" x2="3378" y2="43243"/>
                        <a14:foregroundMark x1="3378" y1="43243" x2="3378" y2="42061"/>
                        <a14:foregroundMark x1="5574" y1="41554" x2="5574" y2="41723"/>
                        <a14:foregroundMark x1="6757" y1="45439" x2="6757" y2="45439"/>
                        <a14:foregroundMark x1="13176" y1="79730" x2="12331" y2="77365"/>
                        <a14:foregroundMark x1="15709" y1="78378" x2="15878" y2="77872"/>
                        <a14:foregroundMark x1="14189" y1="76182" x2="14189" y2="75169"/>
                        <a14:foregroundMark x1="13682" y1="74324" x2="13345" y2="73480"/>
                        <a14:foregroundMark x1="14865" y1="78378" x2="14527" y2="76858"/>
                        <a14:foregroundMark x1="11486" y1="93243" x2="10304" y2="87500"/>
                        <a14:foregroundMark x1="7264" y1="97297" x2="7264" y2="96791"/>
                        <a14:foregroundMark x1="29054" y1="81250" x2="30574" y2="80574"/>
                        <a14:foregroundMark x1="37669" y1="72973" x2="38514" y2="72973"/>
                        <a14:foregroundMark x1="39696" y1="66892" x2="41216" y2="67061"/>
                        <a14:foregroundMark x1="65372" y1="75000" x2="64020" y2="73142"/>
                        <a14:foregroundMark x1="70777" y1="76858" x2="76351" y2="75338"/>
                        <a14:foregroundMark x1="76520" y1="75338" x2="72128" y2="76182"/>
                        <a14:foregroundMark x1="84966" y1="73986" x2="90034" y2="70101"/>
                        <a14:foregroundMark x1="89696" y1="70270" x2="84797" y2="74662"/>
                        <a14:foregroundMark x1="84797" y1="74662" x2="88851" y2="73480"/>
                        <a14:foregroundMark x1="90541" y1="66216" x2="91385" y2="71115"/>
                        <a14:foregroundMark x1="84797" y1="77534" x2="84797" y2="76351"/>
                        <a14:foregroundMark x1="82939" y1="95101" x2="84966" y2="94932"/>
                        <a14:foregroundMark x1="82601" y1="96791" x2="81419" y2="94426"/>
                        <a14:foregroundMark x1="85304" y1="91723" x2="84122" y2="87500"/>
                        <a14:foregroundMark x1="83953" y1="86824" x2="83108" y2="81926"/>
                        <a14:foregroundMark x1="95608" y1="84628" x2="95270" y2="88007"/>
                        <a14:foregroundMark x1="94088" y1="88682" x2="91385" y2="85980"/>
                        <a14:foregroundMark x1="96115" y1="81419" x2="94764" y2="76351"/>
                        <a14:foregroundMark x1="91554" y1="42399" x2="92736" y2="40372"/>
                        <a14:foregroundMark x1="94595" y1="39020" x2="89527" y2="40034"/>
                        <a14:foregroundMark x1="89527" y1="40034" x2="89527" y2="39865"/>
                        <a14:foregroundMark x1="90541" y1="37162" x2="94595" y2="41554"/>
                        <a14:foregroundMark x1="90034" y1="33277" x2="89527" y2="28378"/>
                        <a14:foregroundMark x1="95439" y1="60980" x2="92230" y2="47804"/>
                        <a14:foregroundMark x1="29223" y1="91554" x2="33277" y2="91554"/>
                        <a14:foregroundMark x1="27703" y1="95270" x2="32601" y2="959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7" y="-24703"/>
            <a:ext cx="9337052" cy="688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39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61D139-2D11-40AC-8CD9-A5C2648E47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1" r="478"/>
          <a:stretch/>
        </p:blipFill>
        <p:spPr>
          <a:xfrm>
            <a:off x="-15260" y="-1"/>
            <a:ext cx="12207260" cy="687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30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Маруся Волова</cp:lastModifiedBy>
  <cp:revision>9</cp:revision>
  <dcterms:created xsi:type="dcterms:W3CDTF">2017-11-10T07:57:14Z</dcterms:created>
  <dcterms:modified xsi:type="dcterms:W3CDTF">2022-01-09T15:52:26Z</dcterms:modified>
</cp:coreProperties>
</file>