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96" autoAdjust="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121AAC3-90A3-4316-B218-B380D6B75B98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b="1" smtClean="0"/>
              <a:t>«Путь </a:t>
            </a:r>
            <a:r>
              <a:rPr lang="ru-RU" sz="6600" b="1"/>
              <a:t>к </a:t>
            </a:r>
            <a:r>
              <a:rPr lang="ru-RU" sz="6600" b="1" smtClean="0"/>
              <a:t>Победе»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579065307"/>
      </p:ext>
    </p:extLst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500174"/>
            <a:ext cx="7886696" cy="3857652"/>
          </a:xfrm>
        </p:spPr>
        <p:txBody>
          <a:bodyPr>
            <a:noAutofit/>
          </a:bodyPr>
          <a:lstStyle/>
          <a:p>
            <a:pPr algn="r"/>
            <a:r>
              <a:rPr lang="ru-RU" sz="12000" dirty="0" smtClean="0"/>
              <a:t>3</a:t>
            </a:r>
            <a:r>
              <a:rPr lang="ru-RU" sz="8000" dirty="0" smtClean="0"/>
              <a:t> раунд </a:t>
            </a:r>
            <a:br>
              <a:rPr lang="ru-RU" sz="8000" dirty="0" smtClean="0"/>
            </a:br>
            <a:r>
              <a:rPr lang="ru-RU" sz="8000" dirty="0" smtClean="0"/>
              <a:t>«Где логика?»</a:t>
            </a:r>
            <a:br>
              <a:rPr lang="ru-RU" sz="8000" dirty="0" smtClean="0"/>
            </a:b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5786454"/>
            <a:ext cx="8458200" cy="9144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I:\счастливый случай\где логика\28 панфиловцев\огневые позиции панфиловцев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3500438"/>
            <a:ext cx="4587762" cy="2500330"/>
          </a:xfrm>
          <a:prstGeom prst="rect">
            <a:avLst/>
          </a:prstGeom>
          <a:noFill/>
        </p:spPr>
      </p:pic>
      <p:pic>
        <p:nvPicPr>
          <p:cNvPr id="1028" name="Picture 4" descr="I:\счастливый случай\где логика\28 панфиловцев\Mamadakov_Amadu_bw_(cropped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00042"/>
            <a:ext cx="2873595" cy="1928826"/>
          </a:xfrm>
          <a:prstGeom prst="rect">
            <a:avLst/>
          </a:prstGeom>
          <a:noFill/>
        </p:spPr>
      </p:pic>
      <p:pic>
        <p:nvPicPr>
          <p:cNvPr id="1029" name="Picture 5" descr="I:\счастливый случай\где логика\28 панфиловцев\генерал панфиловцев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785794"/>
            <a:ext cx="2133081" cy="3076559"/>
          </a:xfrm>
          <a:prstGeom prst="rect">
            <a:avLst/>
          </a:prstGeom>
          <a:noFill/>
        </p:spPr>
      </p:pic>
      <p:pic>
        <p:nvPicPr>
          <p:cNvPr id="1030" name="Picture 6" descr="I:\счастливый случай\где логика\28 панфиловцев\дубосеково памятник.jpg"/>
          <p:cNvPicPr>
            <a:picLocks noChangeAspect="1" noChangeArrowheads="1"/>
          </p:cNvPicPr>
          <p:nvPr/>
        </p:nvPicPr>
        <p:blipFill>
          <a:blip r:embed="rId5"/>
          <a:srcRect l="5582" t="17365"/>
          <a:stretch>
            <a:fillRect/>
          </a:stretch>
        </p:blipFill>
        <p:spPr bwMode="auto">
          <a:xfrm>
            <a:off x="3143240" y="571480"/>
            <a:ext cx="3625302" cy="2379646"/>
          </a:xfrm>
          <a:prstGeom prst="rect">
            <a:avLst/>
          </a:prstGeom>
          <a:noFill/>
        </p:spPr>
      </p:pic>
      <p:pic>
        <p:nvPicPr>
          <p:cNvPr id="1031" name="Picture 7" descr="I:\счастливый случай\где логика\28 панфиловцев\28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8" y="4572008"/>
            <a:ext cx="2345661" cy="1320787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I:\_\счастливый случай\где логика\брестская крепость\афиша весёлые ребя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3929066"/>
            <a:ext cx="3809986" cy="2685728"/>
          </a:xfrm>
          <a:prstGeom prst="rect">
            <a:avLst/>
          </a:prstGeom>
          <a:noFill/>
        </p:spPr>
      </p:pic>
      <p:pic>
        <p:nvPicPr>
          <p:cNvPr id="1028" name="Picture 4" descr="I:\_\счастливый случай\где логика\брестская крепость\крепост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929066"/>
            <a:ext cx="4071966" cy="2711993"/>
          </a:xfrm>
          <a:prstGeom prst="rect">
            <a:avLst/>
          </a:prstGeom>
          <a:noFill/>
        </p:spPr>
      </p:pic>
      <p:pic>
        <p:nvPicPr>
          <p:cNvPr id="1029" name="Picture 5" descr="I:\_\счастливый случай\где логика\брестская крепость\тереспольские ворота крепост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1857364"/>
            <a:ext cx="4655570" cy="2682871"/>
          </a:xfrm>
          <a:prstGeom prst="rect">
            <a:avLst/>
          </a:prstGeom>
          <a:noFill/>
        </p:spPr>
      </p:pic>
      <p:pic>
        <p:nvPicPr>
          <p:cNvPr id="1030" name="Picture 6" descr="I:\_\счастливый случай\где логика\брестская крепость\поезд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214289"/>
            <a:ext cx="2727553" cy="3559613"/>
          </a:xfrm>
          <a:prstGeom prst="rect">
            <a:avLst/>
          </a:prstGeom>
          <a:noFill/>
        </p:spPr>
      </p:pic>
      <p:pic>
        <p:nvPicPr>
          <p:cNvPr id="1026" name="Picture 2" descr="I:\_\счастливый случай\где логика\брестская крепость\Андрей_Мерзликин_(cropped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3" y="214290"/>
            <a:ext cx="2571768" cy="358118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I:\_\счастливый случай\где логика\битва за севостополь\юлия пересильд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2609850" cy="3133725"/>
          </a:xfrm>
          <a:prstGeom prst="rect">
            <a:avLst/>
          </a:prstGeom>
          <a:noFill/>
        </p:spPr>
      </p:pic>
      <p:pic>
        <p:nvPicPr>
          <p:cNvPr id="2051" name="Picture 3" descr="I:\_\счастливый случай\где логика\битва за севостополь\depositphotos_115103036-stock-photo-portrait-of-charming-red-haire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357166"/>
            <a:ext cx="3400630" cy="2263762"/>
          </a:xfrm>
          <a:prstGeom prst="rect">
            <a:avLst/>
          </a:prstGeom>
          <a:noFill/>
        </p:spPr>
      </p:pic>
      <p:pic>
        <p:nvPicPr>
          <p:cNvPr id="2052" name="Picture 4" descr="I:\_\счастливый случай\где логика\битва за севостополь\А́нна Элеоно́ра (Э́ленор) Ру́звель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357166"/>
            <a:ext cx="2316227" cy="3286147"/>
          </a:xfrm>
          <a:prstGeom prst="rect">
            <a:avLst/>
          </a:prstGeom>
          <a:noFill/>
        </p:spPr>
      </p:pic>
      <p:pic>
        <p:nvPicPr>
          <p:cNvPr id="2053" name="Picture 5" descr="I:\_\счастливый случай\где логика\битва за севостополь\павличенко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3429000"/>
            <a:ext cx="3268648" cy="2922611"/>
          </a:xfrm>
          <a:prstGeom prst="rect">
            <a:avLst/>
          </a:prstGeom>
          <a:noFill/>
        </p:spPr>
      </p:pic>
      <p:pic>
        <p:nvPicPr>
          <p:cNvPr id="2054" name="Picture 6" descr="I:\_\счастливый случай\где логика\битва за севостополь\севостополь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3428976"/>
            <a:ext cx="4286280" cy="286912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I:\_\счастливый случай\где логика\а зори здесь тихие\андрей мартын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3493535" cy="2357454"/>
          </a:xfrm>
          <a:prstGeom prst="rect">
            <a:avLst/>
          </a:prstGeom>
          <a:noFill/>
        </p:spPr>
      </p:pic>
      <p:pic>
        <p:nvPicPr>
          <p:cNvPr id="3075" name="Picture 3" descr="I:\_\счастливый случай\где логика\а зори здесь тихие\карел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4000504"/>
            <a:ext cx="3524228" cy="2643171"/>
          </a:xfrm>
          <a:prstGeom prst="rect">
            <a:avLst/>
          </a:prstGeom>
          <a:noFill/>
        </p:spPr>
      </p:pic>
      <p:pic>
        <p:nvPicPr>
          <p:cNvPr id="3076" name="Picture 4" descr="I:\_\счастливый случай\где логика\а зори здесь тихие\зенитная установк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14291"/>
            <a:ext cx="4208829" cy="2368100"/>
          </a:xfrm>
          <a:prstGeom prst="rect">
            <a:avLst/>
          </a:prstGeom>
          <a:noFill/>
        </p:spPr>
      </p:pic>
      <p:pic>
        <p:nvPicPr>
          <p:cNvPr id="3077" name="Picture 5" descr="I:\_\счастливый случай\где логика\а зори здесь тихие\немцы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214818"/>
            <a:ext cx="3500462" cy="2415466"/>
          </a:xfrm>
          <a:prstGeom prst="rect">
            <a:avLst/>
          </a:prstGeom>
          <a:noFill/>
        </p:spPr>
      </p:pic>
      <p:pic>
        <p:nvPicPr>
          <p:cNvPr id="3078" name="Picture 6" descr="I:\_\счастливый случай\где логика\а зори здесь тихие\палка из болот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57356" y="2214554"/>
            <a:ext cx="5378860" cy="228601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285</TotalTime>
  <Words>7</Words>
  <Application>Microsoft Office PowerPoint</Application>
  <PresentationFormat>Экран (4:3)</PresentationFormat>
  <Paragraphs>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Трек</vt:lpstr>
      <vt:lpstr>Презентация PowerPoint</vt:lpstr>
      <vt:lpstr>3 раунд  «Где логика?»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раунд  «Где логика?»</dc:title>
  <dc:creator>ПК</dc:creator>
  <cp:lastModifiedBy>User</cp:lastModifiedBy>
  <cp:revision>32</cp:revision>
  <dcterms:created xsi:type="dcterms:W3CDTF">2021-08-26T07:45:26Z</dcterms:created>
  <dcterms:modified xsi:type="dcterms:W3CDTF">2025-03-05T12:30:43Z</dcterms:modified>
</cp:coreProperties>
</file>