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70" r:id="rId3"/>
    <p:sldId id="263" r:id="rId4"/>
    <p:sldId id="275" r:id="rId5"/>
    <p:sldId id="282" r:id="rId6"/>
    <p:sldId id="283" r:id="rId7"/>
    <p:sldId id="284" r:id="rId8"/>
    <p:sldId id="285" r:id="rId9"/>
    <p:sldId id="286" r:id="rId10"/>
    <p:sldId id="267" r:id="rId11"/>
    <p:sldId id="268" r:id="rId12"/>
    <p:sldId id="28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7A92C-FAE8-4258-948E-60C2CDD26FE7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74C8-C72C-41D4-911E-B482172EE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у что, поиграем? 😋 Здесь смайликами зашифрованы русские народные сказки.  Попробуйте отгадать все ✌ Поех… in 2020 | Painting, Photography backdrops,  Disney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616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Картинки по запросу в гостях у сказ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164970"/>
            <a:ext cx="4608512" cy="3072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60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 детский ф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067944" y="1196171"/>
            <a:ext cx="468052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Вырастил однажды дед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Этот овощ на обед,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А потом его тащил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Вместе с бабкой что есть сил…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Что это за сказка?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репка иллюстр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фон сказочный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90" y="-32780"/>
            <a:ext cx="9164690" cy="687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18127" y="1556792"/>
            <a:ext cx="49714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фон лесная поля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9" name="Picture 7" descr="Картинки по запросу колобок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6667500" cy="5505451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 rot="431151">
            <a:off x="1537838" y="942535"/>
            <a:ext cx="6061910" cy="4828781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794743" y="2055282"/>
            <a:ext cx="3923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С пылу, с жару, из печи,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Ни минуты не молчит.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По тропинке катится,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Подвигами хвалится.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 Кто же это?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3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498"/>
            <a:ext cx="9144000" cy="6889320"/>
          </a:xfrm>
          <a:prstGeom prst="rect">
            <a:avLst/>
          </a:prstGeom>
          <a:noFill/>
        </p:spPr>
      </p:pic>
      <p:pic>
        <p:nvPicPr>
          <p:cNvPr id="6146" name="Picture 2" descr="Картинки по запросу месим тесто"/>
          <p:cNvPicPr>
            <a:picLocks noChangeAspect="1" noChangeArrowheads="1"/>
          </p:cNvPicPr>
          <p:nvPr/>
        </p:nvPicPr>
        <p:blipFill>
          <a:blip r:embed="rId3" cstate="print"/>
          <a:srcRect l="23084" t="47958" r="22670" b="18036"/>
          <a:stretch>
            <a:fillRect/>
          </a:stretch>
        </p:blipFill>
        <p:spPr bwMode="auto">
          <a:xfrm>
            <a:off x="2987824" y="3068960"/>
            <a:ext cx="3384376" cy="2808312"/>
          </a:xfrm>
          <a:prstGeom prst="rect">
            <a:avLst/>
          </a:prstGeom>
          <a:noFill/>
        </p:spPr>
      </p:pic>
      <p:pic>
        <p:nvPicPr>
          <p:cNvPr id="6148" name="Picture 4" descr="Картинки по запросу месим тесто"/>
          <p:cNvPicPr>
            <a:picLocks noChangeAspect="1" noChangeArrowheads="1"/>
          </p:cNvPicPr>
          <p:nvPr/>
        </p:nvPicPr>
        <p:blipFill>
          <a:blip r:embed="rId3" cstate="print"/>
          <a:srcRect l="69251" b="76457"/>
          <a:stretch>
            <a:fillRect/>
          </a:stretch>
        </p:blipFill>
        <p:spPr bwMode="auto">
          <a:xfrm>
            <a:off x="6444208" y="404664"/>
            <a:ext cx="2494459" cy="2528034"/>
          </a:xfrm>
          <a:prstGeom prst="rect">
            <a:avLst/>
          </a:prstGeom>
          <a:noFill/>
        </p:spPr>
      </p:pic>
      <p:pic>
        <p:nvPicPr>
          <p:cNvPr id="4" name="Picture 4" descr="Картинки по запросу месим тесто"/>
          <p:cNvPicPr>
            <a:picLocks noChangeAspect="1" noChangeArrowheads="1"/>
          </p:cNvPicPr>
          <p:nvPr/>
        </p:nvPicPr>
        <p:blipFill>
          <a:blip r:embed="rId3" cstate="print"/>
          <a:srcRect l="69251" t="24415" b="52018"/>
          <a:stretch>
            <a:fillRect/>
          </a:stretch>
        </p:blipFill>
        <p:spPr bwMode="auto">
          <a:xfrm>
            <a:off x="395536" y="332656"/>
            <a:ext cx="2484303" cy="25202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Картинки по запросу  детский ф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2004" y="0"/>
            <a:ext cx="9216004" cy="6858000"/>
          </a:xfrm>
          <a:prstGeom prst="rect">
            <a:avLst/>
          </a:prstGeom>
          <a:noFill/>
        </p:spPr>
      </p:pic>
      <p:sp>
        <p:nvSpPr>
          <p:cNvPr id="30726" name="AutoShape 6" descr="Картинки по запросу бурати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Картинки по запросу бурати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 descr="Картинки по запросу бурати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2" name="AutoShape 12" descr="Картинки по запросу бурати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4" name="Picture 1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600" b="13901"/>
          <a:stretch>
            <a:fillRect/>
          </a:stretch>
        </p:blipFill>
        <p:spPr bwMode="auto">
          <a:xfrm>
            <a:off x="363690" y="1484784"/>
            <a:ext cx="8621487" cy="4752528"/>
          </a:xfrm>
          <a:prstGeom prst="rect">
            <a:avLst/>
          </a:prstGeom>
          <a:noFill/>
        </p:spPr>
      </p:pic>
      <p:sp>
        <p:nvSpPr>
          <p:cNvPr id="9" name="Облако 8"/>
          <p:cNvSpPr/>
          <p:nvPr/>
        </p:nvSpPr>
        <p:spPr>
          <a:xfrm>
            <a:off x="1763688" y="1412776"/>
            <a:ext cx="6264696" cy="4248472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2339752" y="2298938"/>
            <a:ext cx="525658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Вот совсем нетрудный,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Коротенький вопрос: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в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чернилку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сунул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Деревянный нос?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7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 детский ф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635896" y="1844824"/>
            <a:ext cx="518457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Звери жили в доме том,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медведь сломал их дом,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залезть в него не смог… 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Это сказка ...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 детский ф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987824" y="1124744"/>
            <a:ext cx="615617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Дед с бабой слезами горючими плачут.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 что же такая нам вдруг неудача.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Лежало на полке яйцо золотое.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Да вот только мышь - наказанье такое-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Разбила его.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И сама уж не рада.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Но всех успокоила…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сказка курочка ря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498"/>
            <a:ext cx="9144000" cy="6889320"/>
          </a:xfrm>
          <a:prstGeom prst="rect">
            <a:avLst/>
          </a:prstGeom>
          <a:noFill/>
        </p:spPr>
      </p:pic>
      <p:sp>
        <p:nvSpPr>
          <p:cNvPr id="41986" name="AutoShape 2" descr="Картинки по запросу сказка курочка 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Картинки по запросу сказка курочка 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0" name="Picture 6" descr="Картинки по запросу сказка курочка ряба"/>
          <p:cNvPicPr>
            <a:picLocks noChangeAspect="1" noChangeArrowheads="1"/>
          </p:cNvPicPr>
          <p:nvPr/>
        </p:nvPicPr>
        <p:blipFill>
          <a:blip r:embed="rId3" cstate="print"/>
          <a:srcRect l="14817" r="22852"/>
          <a:stretch>
            <a:fillRect/>
          </a:stretch>
        </p:blipFill>
        <p:spPr bwMode="auto">
          <a:xfrm>
            <a:off x="1835696" y="1268760"/>
            <a:ext cx="5904656" cy="53285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11560" y="0"/>
            <a:ext cx="8316416" cy="2016224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«Собери яички!»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131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91</cp:revision>
  <dcterms:created xsi:type="dcterms:W3CDTF">2017-01-15T16:26:40Z</dcterms:created>
  <dcterms:modified xsi:type="dcterms:W3CDTF">2020-11-10T12:01:09Z</dcterms:modified>
</cp:coreProperties>
</file>