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89" r:id="rId2"/>
    <p:sldId id="285" r:id="rId3"/>
    <p:sldId id="296" r:id="rId4"/>
    <p:sldId id="297" r:id="rId5"/>
    <p:sldId id="283" r:id="rId6"/>
    <p:sldId id="277" r:id="rId7"/>
    <p:sldId id="264" r:id="rId8"/>
    <p:sldId id="284" r:id="rId9"/>
    <p:sldId id="288" r:id="rId10"/>
    <p:sldId id="260" r:id="rId11"/>
    <p:sldId id="282" r:id="rId12"/>
    <p:sldId id="294" r:id="rId13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  <p15:guide id="3" pos="408" userDrawn="1">
          <p15:clr>
            <a:srgbClr val="A4A3A4"/>
          </p15:clr>
        </p15:guide>
        <p15:guide id="4" orient="horz" pos="432" userDrawn="1">
          <p15:clr>
            <a:srgbClr val="A4A3A4"/>
          </p15:clr>
        </p15:guide>
        <p15:guide id="5" pos="727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3047"/>
    <a:srgbClr val="0B2B41"/>
    <a:srgbClr val="114263"/>
    <a:srgbClr val="401918"/>
    <a:srgbClr val="731F1C"/>
    <a:srgbClr val="AB678E"/>
    <a:srgbClr val="B2606E"/>
    <a:srgbClr val="CA929B"/>
    <a:srgbClr val="248CD2"/>
    <a:srgbClr val="C88E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E8B1032C-EA38-4F05-BA0D-38AFFFC7BED3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89" autoAdjust="0"/>
  </p:normalViewPr>
  <p:slideViewPr>
    <p:cSldViewPr snapToGrid="0">
      <p:cViewPr varScale="1">
        <p:scale>
          <a:sx n="70" d="100"/>
          <a:sy n="70" d="100"/>
        </p:scale>
        <p:origin x="-744" y="-90"/>
      </p:cViewPr>
      <p:guideLst>
        <p:guide orient="horz" pos="2160"/>
        <p:guide orient="horz" pos="432"/>
        <p:guide pos="3864"/>
        <p:guide pos="408"/>
        <p:guide pos="727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315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C52F47-7B44-44A9-870F-4745FB93AF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03E6B3A-3DF3-4499-BC9B-FF71103DB440}">
      <dgm:prSet/>
      <dgm:spPr/>
      <dgm:t>
        <a:bodyPr/>
        <a:lstStyle/>
        <a:p>
          <a:r>
            <a:rPr lang="ru-RU"/>
            <a:t>Гиперопека</a:t>
          </a:r>
          <a:endParaRPr lang="en-US"/>
        </a:p>
      </dgm:t>
    </dgm:pt>
    <dgm:pt modelId="{F7F3DB9F-1EDB-43DB-AEE1-57643EC4A89D}" type="parTrans" cxnId="{09171F61-BCD2-4913-9B6C-BD6F67935BA3}">
      <dgm:prSet/>
      <dgm:spPr/>
      <dgm:t>
        <a:bodyPr/>
        <a:lstStyle/>
        <a:p>
          <a:endParaRPr lang="en-US"/>
        </a:p>
      </dgm:t>
    </dgm:pt>
    <dgm:pt modelId="{D3C83B28-5927-4D0A-B941-5084B207133D}" type="sibTrans" cxnId="{09171F61-BCD2-4913-9B6C-BD6F67935BA3}">
      <dgm:prSet/>
      <dgm:spPr/>
      <dgm:t>
        <a:bodyPr/>
        <a:lstStyle/>
        <a:p>
          <a:endParaRPr lang="en-US"/>
        </a:p>
      </dgm:t>
    </dgm:pt>
    <dgm:pt modelId="{C6CDB25A-24FA-41CC-8A2F-E167F3D95BF8}">
      <dgm:prSet/>
      <dgm:spPr/>
      <dgm:t>
        <a:bodyPr/>
        <a:lstStyle/>
        <a:p>
          <a:r>
            <a:rPr lang="ru-RU" dirty="0"/>
            <a:t>Создание зависимости подростка от взрослого</a:t>
          </a:r>
          <a:endParaRPr lang="en-US" dirty="0"/>
        </a:p>
      </dgm:t>
    </dgm:pt>
    <dgm:pt modelId="{B2BD7B46-101C-420E-95CA-E5B917D7111E}" type="parTrans" cxnId="{29597849-2FE1-4E38-9021-B01CE2E61731}">
      <dgm:prSet/>
      <dgm:spPr/>
      <dgm:t>
        <a:bodyPr/>
        <a:lstStyle/>
        <a:p>
          <a:endParaRPr lang="en-US"/>
        </a:p>
      </dgm:t>
    </dgm:pt>
    <dgm:pt modelId="{93AEB03F-A12B-4735-B639-174D76C660F4}" type="sibTrans" cxnId="{29597849-2FE1-4E38-9021-B01CE2E61731}">
      <dgm:prSet/>
      <dgm:spPr/>
      <dgm:t>
        <a:bodyPr/>
        <a:lstStyle/>
        <a:p>
          <a:endParaRPr lang="en-US"/>
        </a:p>
      </dgm:t>
    </dgm:pt>
    <dgm:pt modelId="{D5C13F76-4B39-4AA5-9B12-583EE78AA80D}">
      <dgm:prSet/>
      <dgm:spPr/>
      <dgm:t>
        <a:bodyPr/>
        <a:lstStyle/>
        <a:p>
          <a:r>
            <a:rPr lang="ru-RU" dirty="0"/>
            <a:t>Навязывание нереальных стандартов</a:t>
          </a:r>
          <a:endParaRPr lang="en-US" dirty="0"/>
        </a:p>
      </dgm:t>
    </dgm:pt>
    <dgm:pt modelId="{48B57FF7-D40A-4A51-8B1E-24B606D41DAA}" type="parTrans" cxnId="{D443B518-3067-4FD5-B933-6C47C831775C}">
      <dgm:prSet/>
      <dgm:spPr/>
      <dgm:t>
        <a:bodyPr/>
        <a:lstStyle/>
        <a:p>
          <a:endParaRPr lang="en-US"/>
        </a:p>
      </dgm:t>
    </dgm:pt>
    <dgm:pt modelId="{C5CBC9D6-C52D-4FAD-81E3-34F14DD23815}" type="sibTrans" cxnId="{D443B518-3067-4FD5-B933-6C47C831775C}">
      <dgm:prSet/>
      <dgm:spPr/>
      <dgm:t>
        <a:bodyPr/>
        <a:lstStyle/>
        <a:p>
          <a:endParaRPr lang="en-US"/>
        </a:p>
      </dgm:t>
    </dgm:pt>
    <dgm:pt modelId="{16E07FEC-BFC2-4F60-A64A-B8D3B1421B4B}">
      <dgm:prSet/>
      <dgm:spPr/>
      <dgm:t>
        <a:bodyPr/>
        <a:lstStyle/>
        <a:p>
          <a:r>
            <a:rPr lang="ru-RU" dirty="0"/>
            <a:t>Стимулирование соперничества со сверстниками</a:t>
          </a:r>
          <a:endParaRPr lang="en-US" dirty="0"/>
        </a:p>
      </dgm:t>
    </dgm:pt>
    <dgm:pt modelId="{EB8E9BD3-7426-4B72-94F8-D4FC35000A3A}" type="parTrans" cxnId="{645E2D1F-ACEC-43B8-82FB-4E5CC0AEDF68}">
      <dgm:prSet/>
      <dgm:spPr/>
      <dgm:t>
        <a:bodyPr/>
        <a:lstStyle/>
        <a:p>
          <a:endParaRPr lang="en-US"/>
        </a:p>
      </dgm:t>
    </dgm:pt>
    <dgm:pt modelId="{FA5635A5-A55C-40AF-8397-A8A2B270D172}" type="sibTrans" cxnId="{645E2D1F-ACEC-43B8-82FB-4E5CC0AEDF68}">
      <dgm:prSet/>
      <dgm:spPr/>
      <dgm:t>
        <a:bodyPr/>
        <a:lstStyle/>
        <a:p>
          <a:endParaRPr lang="en-US"/>
        </a:p>
      </dgm:t>
    </dgm:pt>
    <dgm:pt modelId="{E5E4E314-E514-41C2-B899-32B76B94F894}" type="pres">
      <dgm:prSet presAssocID="{21C52F47-7B44-44A9-870F-4745FB93AF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E0AA95-CCDD-4580-B638-AEF3572476AC}" type="pres">
      <dgm:prSet presAssocID="{B03E6B3A-3DF3-4499-BC9B-FF71103DB44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B7A4FF-497F-4C42-9F68-D6D27C911D84}" type="pres">
      <dgm:prSet presAssocID="{D3C83B28-5927-4D0A-B941-5084B207133D}" presName="spacer" presStyleCnt="0"/>
      <dgm:spPr/>
    </dgm:pt>
    <dgm:pt modelId="{EFF49969-C83B-40EF-8617-C4D8F8BA27E1}" type="pres">
      <dgm:prSet presAssocID="{C6CDB25A-24FA-41CC-8A2F-E167F3D95BF8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4ADB8C-A215-476A-85F9-D02DB7CE3B01}" type="pres">
      <dgm:prSet presAssocID="{93AEB03F-A12B-4735-B639-174D76C660F4}" presName="spacer" presStyleCnt="0"/>
      <dgm:spPr/>
    </dgm:pt>
    <dgm:pt modelId="{072D8828-AADE-4E90-AEEC-C28627D21CED}" type="pres">
      <dgm:prSet presAssocID="{D5C13F76-4B39-4AA5-9B12-583EE78AA80D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6E98E9-75A2-46D7-AB3F-3A4BD0E210AE}" type="pres">
      <dgm:prSet presAssocID="{C5CBC9D6-C52D-4FAD-81E3-34F14DD23815}" presName="spacer" presStyleCnt="0"/>
      <dgm:spPr/>
    </dgm:pt>
    <dgm:pt modelId="{E153A9A7-5449-48DD-AA6C-EAA2F4F82E14}" type="pres">
      <dgm:prSet presAssocID="{16E07FEC-BFC2-4F60-A64A-B8D3B1421B4B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DA397DF-856C-4EE6-8828-BA78CF23ABD8}" type="presOf" srcId="{B03E6B3A-3DF3-4499-BC9B-FF71103DB440}" destId="{58E0AA95-CCDD-4580-B638-AEF3572476AC}" srcOrd="0" destOrd="0" presId="urn:microsoft.com/office/officeart/2005/8/layout/vList2"/>
    <dgm:cxn modelId="{09171F61-BCD2-4913-9B6C-BD6F67935BA3}" srcId="{21C52F47-7B44-44A9-870F-4745FB93AFC5}" destId="{B03E6B3A-3DF3-4499-BC9B-FF71103DB440}" srcOrd="0" destOrd="0" parTransId="{F7F3DB9F-1EDB-43DB-AEE1-57643EC4A89D}" sibTransId="{D3C83B28-5927-4D0A-B941-5084B207133D}"/>
    <dgm:cxn modelId="{9E6B6973-5D6D-4691-A912-3F664555F69E}" type="presOf" srcId="{16E07FEC-BFC2-4F60-A64A-B8D3B1421B4B}" destId="{E153A9A7-5449-48DD-AA6C-EAA2F4F82E14}" srcOrd="0" destOrd="0" presId="urn:microsoft.com/office/officeart/2005/8/layout/vList2"/>
    <dgm:cxn modelId="{F0B47074-990A-42E9-91E0-27525AB26ED5}" type="presOf" srcId="{21C52F47-7B44-44A9-870F-4745FB93AFC5}" destId="{E5E4E314-E514-41C2-B899-32B76B94F894}" srcOrd="0" destOrd="0" presId="urn:microsoft.com/office/officeart/2005/8/layout/vList2"/>
    <dgm:cxn modelId="{377B0546-6277-4394-B5C5-9E383A9DF541}" type="presOf" srcId="{D5C13F76-4B39-4AA5-9B12-583EE78AA80D}" destId="{072D8828-AADE-4E90-AEEC-C28627D21CED}" srcOrd="0" destOrd="0" presId="urn:microsoft.com/office/officeart/2005/8/layout/vList2"/>
    <dgm:cxn modelId="{645E2D1F-ACEC-43B8-82FB-4E5CC0AEDF68}" srcId="{21C52F47-7B44-44A9-870F-4745FB93AFC5}" destId="{16E07FEC-BFC2-4F60-A64A-B8D3B1421B4B}" srcOrd="3" destOrd="0" parTransId="{EB8E9BD3-7426-4B72-94F8-D4FC35000A3A}" sibTransId="{FA5635A5-A55C-40AF-8397-A8A2B270D172}"/>
    <dgm:cxn modelId="{29597849-2FE1-4E38-9021-B01CE2E61731}" srcId="{21C52F47-7B44-44A9-870F-4745FB93AFC5}" destId="{C6CDB25A-24FA-41CC-8A2F-E167F3D95BF8}" srcOrd="1" destOrd="0" parTransId="{B2BD7B46-101C-420E-95CA-E5B917D7111E}" sibTransId="{93AEB03F-A12B-4735-B639-174D76C660F4}"/>
    <dgm:cxn modelId="{179C5CA7-1348-4097-9103-DE7FCFC84A43}" type="presOf" srcId="{C6CDB25A-24FA-41CC-8A2F-E167F3D95BF8}" destId="{EFF49969-C83B-40EF-8617-C4D8F8BA27E1}" srcOrd="0" destOrd="0" presId="urn:microsoft.com/office/officeart/2005/8/layout/vList2"/>
    <dgm:cxn modelId="{D443B518-3067-4FD5-B933-6C47C831775C}" srcId="{21C52F47-7B44-44A9-870F-4745FB93AFC5}" destId="{D5C13F76-4B39-4AA5-9B12-583EE78AA80D}" srcOrd="2" destOrd="0" parTransId="{48B57FF7-D40A-4A51-8B1E-24B606D41DAA}" sibTransId="{C5CBC9D6-C52D-4FAD-81E3-34F14DD23815}"/>
    <dgm:cxn modelId="{8224138E-DDA4-45A5-BD9F-172E74C232C7}" type="presParOf" srcId="{E5E4E314-E514-41C2-B899-32B76B94F894}" destId="{58E0AA95-CCDD-4580-B638-AEF3572476AC}" srcOrd="0" destOrd="0" presId="urn:microsoft.com/office/officeart/2005/8/layout/vList2"/>
    <dgm:cxn modelId="{63F0267B-153E-4739-B89E-B156DA44867D}" type="presParOf" srcId="{E5E4E314-E514-41C2-B899-32B76B94F894}" destId="{62B7A4FF-497F-4C42-9F68-D6D27C911D84}" srcOrd="1" destOrd="0" presId="urn:microsoft.com/office/officeart/2005/8/layout/vList2"/>
    <dgm:cxn modelId="{E2984F91-41FB-44CB-A220-3F9AE79F0A22}" type="presParOf" srcId="{E5E4E314-E514-41C2-B899-32B76B94F894}" destId="{EFF49969-C83B-40EF-8617-C4D8F8BA27E1}" srcOrd="2" destOrd="0" presId="urn:microsoft.com/office/officeart/2005/8/layout/vList2"/>
    <dgm:cxn modelId="{A1F7FC30-2A6E-405D-AD29-316E6B696194}" type="presParOf" srcId="{E5E4E314-E514-41C2-B899-32B76B94F894}" destId="{7D4ADB8C-A215-476A-85F9-D02DB7CE3B01}" srcOrd="3" destOrd="0" presId="urn:microsoft.com/office/officeart/2005/8/layout/vList2"/>
    <dgm:cxn modelId="{F60129EA-DD7E-4ACA-AB90-3CC28FAB8FB2}" type="presParOf" srcId="{E5E4E314-E514-41C2-B899-32B76B94F894}" destId="{072D8828-AADE-4E90-AEEC-C28627D21CED}" srcOrd="4" destOrd="0" presId="urn:microsoft.com/office/officeart/2005/8/layout/vList2"/>
    <dgm:cxn modelId="{76F2E529-07F2-4AD6-8B80-84864625B31C}" type="presParOf" srcId="{E5E4E314-E514-41C2-B899-32B76B94F894}" destId="{8B6E98E9-75A2-46D7-AB3F-3A4BD0E210AE}" srcOrd="5" destOrd="0" presId="urn:microsoft.com/office/officeart/2005/8/layout/vList2"/>
    <dgm:cxn modelId="{E3855BB8-4746-47CC-94EE-2F119E642CAE}" type="presParOf" srcId="{E5E4E314-E514-41C2-B899-32B76B94F894}" destId="{E153A9A7-5449-48DD-AA6C-EAA2F4F82E14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E0AA95-CCDD-4580-B638-AEF3572476AC}">
      <dsp:nvSpPr>
        <dsp:cNvPr id="0" name=""/>
        <dsp:cNvSpPr/>
      </dsp:nvSpPr>
      <dsp:spPr>
        <a:xfrm>
          <a:off x="0" y="68585"/>
          <a:ext cx="5962650" cy="9534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/>
            <a:t>Гиперопека</a:t>
          </a:r>
          <a:endParaRPr lang="en-US" sz="2400" kern="1200"/>
        </a:p>
      </dsp:txBody>
      <dsp:txXfrm>
        <a:off x="46541" y="115126"/>
        <a:ext cx="5869568" cy="860321"/>
      </dsp:txXfrm>
    </dsp:sp>
    <dsp:sp modelId="{EFF49969-C83B-40EF-8617-C4D8F8BA27E1}">
      <dsp:nvSpPr>
        <dsp:cNvPr id="0" name=""/>
        <dsp:cNvSpPr/>
      </dsp:nvSpPr>
      <dsp:spPr>
        <a:xfrm>
          <a:off x="0" y="1091109"/>
          <a:ext cx="5962650" cy="9534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Создание зависимости подростка от взрослого</a:t>
          </a:r>
          <a:endParaRPr lang="en-US" sz="2400" kern="1200" dirty="0"/>
        </a:p>
      </dsp:txBody>
      <dsp:txXfrm>
        <a:off x="46541" y="1137650"/>
        <a:ext cx="5869568" cy="860321"/>
      </dsp:txXfrm>
    </dsp:sp>
    <dsp:sp modelId="{072D8828-AADE-4E90-AEEC-C28627D21CED}">
      <dsp:nvSpPr>
        <dsp:cNvPr id="0" name=""/>
        <dsp:cNvSpPr/>
      </dsp:nvSpPr>
      <dsp:spPr>
        <a:xfrm>
          <a:off x="0" y="2113633"/>
          <a:ext cx="5962650" cy="9534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Навязывание нереальных стандартов</a:t>
          </a:r>
          <a:endParaRPr lang="en-US" sz="2400" kern="1200" dirty="0"/>
        </a:p>
      </dsp:txBody>
      <dsp:txXfrm>
        <a:off x="46541" y="2160174"/>
        <a:ext cx="5869568" cy="860321"/>
      </dsp:txXfrm>
    </dsp:sp>
    <dsp:sp modelId="{E153A9A7-5449-48DD-AA6C-EAA2F4F82E14}">
      <dsp:nvSpPr>
        <dsp:cNvPr id="0" name=""/>
        <dsp:cNvSpPr/>
      </dsp:nvSpPr>
      <dsp:spPr>
        <a:xfrm>
          <a:off x="0" y="3136156"/>
          <a:ext cx="5962650" cy="9534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Стимулирование соперничества со сверстниками</a:t>
          </a:r>
          <a:endParaRPr lang="en-US" sz="2400" kern="1200" dirty="0"/>
        </a:p>
      </dsp:txBody>
      <dsp:txXfrm>
        <a:off x="46541" y="3182697"/>
        <a:ext cx="5869568" cy="8603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F3D1D01A-5516-4E1C-9A6D-D9EF8C203F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B0087A2D-9F8F-45E9-B127-C2407E79536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502B3BB-515A-4E79-9D2C-9D0E484059D5}" type="datetime1">
              <a:rPr lang="ru-RU" smtClean="0"/>
              <a:t>22.01.2026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0515058-9F03-4AC5-A723-3D23E277200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986E583C-77B5-479A-A9CA-17DC816BC65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3D57C9-54A6-4BAA-A5CD-C535F9370C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3655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99D57CA5-621E-47D5-935F-99BD60813745}" type="datetime1">
              <a:rPr lang="ru-RU" noProof="0" smtClean="0"/>
              <a:t>22.01.2026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BF82289-BCFD-4053-9D06-A9140C63A457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4494750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F82289-BCFD-4053-9D06-A9140C63A45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1500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F82289-BCFD-4053-9D06-A9140C63A45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622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F82289-BCFD-4053-9D06-A9140C63A45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82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F82289-BCFD-4053-9D06-A9140C63A45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29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F82289-BCFD-4053-9D06-A9140C63A45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539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F82289-BCFD-4053-9D06-A9140C63A45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950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F82289-BCFD-4053-9D06-A9140C63A45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9642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F82289-BCFD-4053-9D06-A9140C63A45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8945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F82289-BCFD-4053-9D06-A9140C63A45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4017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F82289-BCFD-4053-9D06-A9140C63A45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763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лилиния: Фигура 9">
            <a:extLst>
              <a:ext uri="{FF2B5EF4-FFF2-40B4-BE49-F238E27FC236}">
                <a16:creationId xmlns:a16="http://schemas.microsoft.com/office/drawing/2014/main" xmlns="" id="{B305EBB3-0F16-4B63-82ED-191AB224B8E2}"/>
              </a:ext>
            </a:extLst>
          </p:cNvPr>
          <p:cNvSpPr/>
          <p:nvPr userDrawn="1"/>
        </p:nvSpPr>
        <p:spPr>
          <a:xfrm>
            <a:off x="6676569" y="0"/>
            <a:ext cx="3522381" cy="6858000"/>
          </a:xfrm>
          <a:custGeom>
            <a:avLst/>
            <a:gdLst>
              <a:gd name="connsiteX0" fmla="*/ 0 w 3522381"/>
              <a:gd name="connsiteY0" fmla="*/ 0 h 6858000"/>
              <a:gd name="connsiteX1" fmla="*/ 3522381 w 3522381"/>
              <a:gd name="connsiteY1" fmla="*/ 0 h 6858000"/>
              <a:gd name="connsiteX2" fmla="*/ 51547 w 3522381"/>
              <a:gd name="connsiteY2" fmla="*/ 6858000 h 6858000"/>
              <a:gd name="connsiteX3" fmla="*/ 0 w 352238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2381" h="6858000">
                <a:moveTo>
                  <a:pt x="0" y="0"/>
                </a:moveTo>
                <a:lnTo>
                  <a:pt x="3522381" y="0"/>
                </a:lnTo>
                <a:lnTo>
                  <a:pt x="5154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/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xmlns="" id="{1A440F4A-C2AF-406D-B420-CCF52F447AC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676568" cy="6858000"/>
          </a:xfrm>
        </p:spPr>
        <p:txBody>
          <a:bodyPr rtlCol="0" anchor="ctr" anchorCtr="1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Добавить изображение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744DE2-A455-46F2-BE15-959050C87CE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74144" y="1291772"/>
            <a:ext cx="4379976" cy="3611880"/>
          </a:xfrm>
        </p:spPr>
        <p:txBody>
          <a:bodyPr vert="horz" lIns="91440" tIns="45720" rIns="91440" bIns="45720" rtlCol="0" anchor="b" anchorCtr="1">
            <a:noAutofit/>
          </a:bodyPr>
          <a:lstStyle>
            <a:lvl1pPr>
              <a:defRPr lang="en-GB" dirty="0"/>
            </a:lvl1pPr>
          </a:lstStyle>
          <a:p>
            <a:pPr marL="0" lvl="0" algn="ctr" rtl="0"/>
            <a:r>
              <a:rPr lang="ru-RU" noProof="0"/>
              <a:t>ЗАГОЛОВОК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C9DE4F3-CE8F-41A0-BFDE-76D0DF1DF43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89079" y="5392401"/>
            <a:ext cx="4178808" cy="521208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 algn="ctr">
              <a:buNone/>
              <a:defRPr lang="en-US" sz="1800" dirty="0">
                <a:solidFill>
                  <a:srgbClr val="B2606E"/>
                </a:solidFill>
              </a:defRPr>
            </a:lvl1pPr>
          </a:lstStyle>
          <a:p>
            <a:pPr lvl="0" rtl="0"/>
            <a:r>
              <a:rPr lang="ru-RU" noProof="0"/>
              <a:t>Подзаголовок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xmlns="" id="{EFDB39AB-B644-434A-9D55-AF3455D468E5}"/>
              </a:ext>
            </a:extLst>
          </p:cNvPr>
          <p:cNvGrpSpPr/>
          <p:nvPr userDrawn="1"/>
        </p:nvGrpSpPr>
        <p:grpSpPr>
          <a:xfrm>
            <a:off x="9140346" y="5054600"/>
            <a:ext cx="676275" cy="114300"/>
            <a:chOff x="9330846" y="5054600"/>
            <a:chExt cx="676275" cy="114300"/>
          </a:xfrm>
        </p:grpSpPr>
        <p:sp>
          <p:nvSpPr>
            <p:cNvPr id="7" name="Овал 6">
              <a:extLst>
                <a:ext uri="{FF2B5EF4-FFF2-40B4-BE49-F238E27FC236}">
                  <a16:creationId xmlns:a16="http://schemas.microsoft.com/office/drawing/2014/main" xmlns="" id="{BF14E129-1970-4994-89E5-F7A67128AFE3}"/>
                </a:ext>
              </a:extLst>
            </p:cNvPr>
            <p:cNvSpPr/>
            <p:nvPr/>
          </p:nvSpPr>
          <p:spPr>
            <a:xfrm>
              <a:off x="9330846" y="5054600"/>
              <a:ext cx="114300" cy="1143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8" name="Овал 7">
              <a:extLst>
                <a:ext uri="{FF2B5EF4-FFF2-40B4-BE49-F238E27FC236}">
                  <a16:creationId xmlns:a16="http://schemas.microsoft.com/office/drawing/2014/main" xmlns="" id="{593336FA-97B2-4528-88E8-5FF97F86E216}"/>
                </a:ext>
              </a:extLst>
            </p:cNvPr>
            <p:cNvSpPr/>
            <p:nvPr/>
          </p:nvSpPr>
          <p:spPr>
            <a:xfrm>
              <a:off x="9518171" y="5054600"/>
              <a:ext cx="114300" cy="1143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9" name="Овал 8">
              <a:extLst>
                <a:ext uri="{FF2B5EF4-FFF2-40B4-BE49-F238E27FC236}">
                  <a16:creationId xmlns:a16="http://schemas.microsoft.com/office/drawing/2014/main" xmlns="" id="{8A73C166-FCDF-40AE-8B0D-69C7E2C8573E}"/>
                </a:ext>
              </a:extLst>
            </p:cNvPr>
            <p:cNvSpPr/>
            <p:nvPr/>
          </p:nvSpPr>
          <p:spPr>
            <a:xfrm>
              <a:off x="9705496" y="5054600"/>
              <a:ext cx="114300" cy="1143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11" name="Овал 10">
              <a:extLst>
                <a:ext uri="{FF2B5EF4-FFF2-40B4-BE49-F238E27FC236}">
                  <a16:creationId xmlns:a16="http://schemas.microsoft.com/office/drawing/2014/main" xmlns="" id="{EF418119-E3DD-44B0-A4AF-F8A98EC5863B}"/>
                </a:ext>
              </a:extLst>
            </p:cNvPr>
            <p:cNvSpPr/>
            <p:nvPr/>
          </p:nvSpPr>
          <p:spPr>
            <a:xfrm>
              <a:off x="9892821" y="5054600"/>
              <a:ext cx="114300" cy="1143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</p:spTree>
    <p:extLst>
      <p:ext uri="{BB962C8B-B14F-4D97-AF65-F5344CB8AC3E}">
        <p14:creationId xmlns:p14="http://schemas.microsoft.com/office/powerpoint/2010/main" val="124204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58FCDE-8F3F-4E83-B550-DF944B424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186" y="557439"/>
            <a:ext cx="10815864" cy="830997"/>
          </a:xfrm>
        </p:spPr>
        <p:txBody>
          <a:bodyPr vert="horz" wrap="square" lIns="0" tIns="45720" rIns="91440" bIns="45720" rtlCol="0" anchor="t">
            <a:noAutofit/>
          </a:bodyPr>
          <a:lstStyle>
            <a:lvl1pPr>
              <a:defRPr lang="en-GB"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</a:lstStyle>
          <a:p>
            <a:pPr lvl="0" rtl="0">
              <a:lnSpc>
                <a:spcPct val="100000"/>
              </a:lnSpc>
            </a:pPr>
            <a:r>
              <a:rPr lang="ru-RU" noProof="0"/>
              <a:t>Образец заголовка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859AE304-DA92-45D8-B258-61BEA6C99C0E}"/>
              </a:ext>
            </a:extLst>
          </p:cNvPr>
          <p:cNvGrpSpPr/>
          <p:nvPr userDrawn="1"/>
        </p:nvGrpSpPr>
        <p:grpSpPr>
          <a:xfrm>
            <a:off x="0" y="6086479"/>
            <a:ext cx="12192000" cy="600974"/>
            <a:chOff x="0" y="6086479"/>
            <a:chExt cx="12192000" cy="600974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xmlns="" id="{6BF91D02-B4A9-4013-94B6-079A8D06DE11}"/>
                </a:ext>
              </a:extLst>
            </p:cNvPr>
            <p:cNvSpPr/>
            <p:nvPr/>
          </p:nvSpPr>
          <p:spPr>
            <a:xfrm>
              <a:off x="0" y="6355760"/>
              <a:ext cx="12192000" cy="914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7" name="Овал 6">
              <a:extLst>
                <a:ext uri="{FF2B5EF4-FFF2-40B4-BE49-F238E27FC236}">
                  <a16:creationId xmlns:a16="http://schemas.microsoft.com/office/drawing/2014/main" xmlns="" id="{74DAC864-782A-48D4-8E15-9B35C60421BB}"/>
                </a:ext>
              </a:extLst>
            </p:cNvPr>
            <p:cNvSpPr/>
            <p:nvPr/>
          </p:nvSpPr>
          <p:spPr>
            <a:xfrm>
              <a:off x="11091210" y="6086479"/>
              <a:ext cx="600974" cy="60097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xmlns="" id="{73B7B0E2-E4FA-4B45-89A6-98E4C4DC1D24}"/>
              </a:ext>
            </a:extLst>
          </p:cNvPr>
          <p:cNvSpPr txBox="1">
            <a:spLocks/>
          </p:cNvSpPr>
          <p:nvPr userDrawn="1"/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fld id="{247A4EEE-49CE-4F6C-BF32-B7FCC5EBBF45}" type="slidenum">
              <a:rPr lang="ru-RU" sz="1200" noProof="0" smtClean="0">
                <a:solidFill>
                  <a:schemeClr val="bg1"/>
                </a:solidFill>
              </a:rPr>
              <a:pPr algn="ctr"/>
              <a:t>‹#›</a:t>
            </a:fld>
            <a:endParaRPr lang="ru-RU" sz="1200" noProof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09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важных_изображения (текст 0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Рисунок 11">
            <a:extLst>
              <a:ext uri="{FF2B5EF4-FFF2-40B4-BE49-F238E27FC236}">
                <a16:creationId xmlns:a16="http://schemas.microsoft.com/office/drawing/2014/main" xmlns="" id="{83A2DEF1-03FF-475D-994A-6FC6FB1414F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8087304" cy="6858000"/>
          </a:xfrm>
          <a:custGeom>
            <a:avLst/>
            <a:gdLst>
              <a:gd name="connsiteX0" fmla="*/ 0 w 8087304"/>
              <a:gd name="connsiteY0" fmla="*/ 0 h 6858000"/>
              <a:gd name="connsiteX1" fmla="*/ 8087304 w 8087304"/>
              <a:gd name="connsiteY1" fmla="*/ 0 h 6858000"/>
              <a:gd name="connsiteX2" fmla="*/ 8087304 w 8087304"/>
              <a:gd name="connsiteY2" fmla="*/ 7620 h 6858000"/>
              <a:gd name="connsiteX3" fmla="*/ 6368365 w 8087304"/>
              <a:gd name="connsiteY3" fmla="*/ 6858000 h 6858000"/>
              <a:gd name="connsiteX4" fmla="*/ 0 w 808730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87304" h="6858000">
                <a:moveTo>
                  <a:pt x="0" y="0"/>
                </a:moveTo>
                <a:lnTo>
                  <a:pt x="8087304" y="0"/>
                </a:lnTo>
                <a:lnTo>
                  <a:pt x="8087304" y="7620"/>
                </a:lnTo>
                <a:lnTo>
                  <a:pt x="636836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rtlCol="0" anchor="ctr" anchorCtr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285750" marR="0" lvl="0" indent="-28575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noProof="0"/>
              <a:t>Добавить изображение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58FCDE-8F3F-4E83-B550-DF944B424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586" y="4081468"/>
            <a:ext cx="5005614" cy="822960"/>
          </a:xfrm>
        </p:spPr>
        <p:txBody>
          <a:bodyPr vert="horz" wrap="square" lIns="0" tIns="45720" rIns="91440" bIns="45720" rtlCol="0" anchor="t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GB" sz="2400" dirty="0">
                <a:solidFill>
                  <a:schemeClr val="tx1"/>
                </a:solidFill>
                <a:latin typeface="Corbel" panose="020B0503020204020204" pitchFamily="34" charset="0"/>
              </a:defRPr>
            </a:lvl1pPr>
          </a:lstStyle>
          <a:p>
            <a:pPr marL="0" lvl="0" rtl="0">
              <a:lnSpc>
                <a:spcPct val="100000"/>
              </a:lnSpc>
            </a:pPr>
            <a:r>
              <a:rPr lang="ru-RU" noProof="0"/>
              <a:t>Образец заголовка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B48BA177-B717-42B2-884C-04576C2034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586" y="5047107"/>
            <a:ext cx="5005614" cy="1005840"/>
          </a:xfrm>
        </p:spPr>
        <p:txBody>
          <a:bodyPr vert="horz" wrap="square" lIns="0" tIns="45720" rIns="0" bIns="45720" rtlCol="0" anchor="t">
            <a:noAutofit/>
          </a:bodyPr>
          <a:lstStyle>
            <a:lvl1pPr marL="0" indent="0">
              <a:buNone/>
              <a:defRPr lang="en-US" sz="1600" dirty="0" smtClean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57150" lvl="0" indent="-285750" rtl="0">
              <a:lnSpc>
                <a:spcPct val="100000"/>
              </a:lnSpc>
              <a:spcBef>
                <a:spcPct val="0"/>
              </a:spcBef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xmlns="" id="{D935D313-376E-4CA0-9732-D0CACCC07FA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464300" y="0"/>
            <a:ext cx="5727700" cy="6858000"/>
          </a:xfrm>
          <a:custGeom>
            <a:avLst/>
            <a:gdLst>
              <a:gd name="connsiteX0" fmla="*/ 1708150 w 5727700"/>
              <a:gd name="connsiteY0" fmla="*/ 0 h 6858000"/>
              <a:gd name="connsiteX1" fmla="*/ 5727700 w 5727700"/>
              <a:gd name="connsiteY1" fmla="*/ 0 h 6858000"/>
              <a:gd name="connsiteX2" fmla="*/ 5727700 w 5727700"/>
              <a:gd name="connsiteY2" fmla="*/ 6858000 h 6858000"/>
              <a:gd name="connsiteX3" fmla="*/ 0 w 5727700"/>
              <a:gd name="connsiteY3" fmla="*/ 6858000 h 6858000"/>
              <a:gd name="connsiteX4" fmla="*/ 0 w 5727700"/>
              <a:gd name="connsiteY4" fmla="*/ 6832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7700" h="6858000">
                <a:moveTo>
                  <a:pt x="1708150" y="0"/>
                </a:moveTo>
                <a:lnTo>
                  <a:pt x="5727700" y="0"/>
                </a:lnTo>
                <a:lnTo>
                  <a:pt x="5727700" y="6858000"/>
                </a:lnTo>
                <a:lnTo>
                  <a:pt x="0" y="6858000"/>
                </a:lnTo>
                <a:lnTo>
                  <a:pt x="0" y="6832600"/>
                </a:lnTo>
                <a:close/>
              </a:path>
            </a:pathLst>
          </a:custGeom>
        </p:spPr>
        <p:txBody>
          <a:bodyPr vert="horz" wrap="square" lIns="91440" tIns="45720" rIns="91440" bIns="45720" rtlCol="0" anchor="ctr" anchorCtr="1">
            <a:noAutofit/>
          </a:bodyPr>
          <a:lstStyle>
            <a:lvl1pPr marL="0" indent="0">
              <a:buNone/>
              <a:defRPr lang="en-GB" sz="1800"/>
            </a:lvl1pPr>
          </a:lstStyle>
          <a:p>
            <a:pPr marL="228600" lvl="0" indent="-228600" algn="ctr" rtl="0"/>
            <a:r>
              <a:rPr lang="ru-RU" noProof="0"/>
              <a:t>Добавить изображение</a:t>
            </a:r>
          </a:p>
        </p:txBody>
      </p:sp>
      <p:sp>
        <p:nvSpPr>
          <p:cNvPr id="20" name="Номер слайда 7">
            <a:extLst>
              <a:ext uri="{FF2B5EF4-FFF2-40B4-BE49-F238E27FC236}">
                <a16:creationId xmlns:a16="http://schemas.microsoft.com/office/drawing/2014/main" xmlns="" id="{1CEA3362-50AD-4D98-92C4-DA1D8C857A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 lang="en-GB" sz="1200" smtClean="0">
                <a:solidFill>
                  <a:schemeClr val="bg1"/>
                </a:solidFill>
              </a:defRPr>
            </a:lvl1pPr>
          </a:lstStyle>
          <a:p>
            <a:pPr algn="ctr" rtl="0"/>
            <a:fld id="{817179DE-9BF3-494C-804F-0C7C90AC8700}" type="slidenum">
              <a:rPr lang="ru-RU" noProof="0" smtClean="0"/>
              <a:pPr algn="ctr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7914178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xmlns="" id="{5F3686C7-DF83-47D9-A485-35F4F1D36A69}"/>
              </a:ext>
            </a:extLst>
          </p:cNvPr>
          <p:cNvGrpSpPr/>
          <p:nvPr userDrawn="1"/>
        </p:nvGrpSpPr>
        <p:grpSpPr>
          <a:xfrm>
            <a:off x="0" y="6086479"/>
            <a:ext cx="12192000" cy="600974"/>
            <a:chOff x="0" y="6086479"/>
            <a:chExt cx="12192000" cy="600974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xmlns="" id="{790B36CF-9391-49E9-B599-8B724B6EF267}"/>
                </a:ext>
              </a:extLst>
            </p:cNvPr>
            <p:cNvSpPr/>
            <p:nvPr/>
          </p:nvSpPr>
          <p:spPr>
            <a:xfrm>
              <a:off x="0" y="6355760"/>
              <a:ext cx="12192000" cy="914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6" name="Овал 5">
              <a:extLst>
                <a:ext uri="{FF2B5EF4-FFF2-40B4-BE49-F238E27FC236}">
                  <a16:creationId xmlns:a16="http://schemas.microsoft.com/office/drawing/2014/main" xmlns="" id="{468CE156-5D60-42B0-A4F9-33FA85537807}"/>
                </a:ext>
              </a:extLst>
            </p:cNvPr>
            <p:cNvSpPr/>
            <p:nvPr/>
          </p:nvSpPr>
          <p:spPr>
            <a:xfrm>
              <a:off x="11091210" y="6086479"/>
              <a:ext cx="600974" cy="60097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  <p:sp>
        <p:nvSpPr>
          <p:cNvPr id="5" name="Номер слайда 7">
            <a:extLst>
              <a:ext uri="{FF2B5EF4-FFF2-40B4-BE49-F238E27FC236}">
                <a16:creationId xmlns:a16="http://schemas.microsoft.com/office/drawing/2014/main" xmlns="" id="{9E4521A1-4C9D-4795-B551-D151E8856A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 lang="en-GB" sz="1200" smtClean="0">
                <a:solidFill>
                  <a:schemeClr val="bg1"/>
                </a:solidFill>
              </a:defRPr>
            </a:lvl1pPr>
          </a:lstStyle>
          <a:p>
            <a:pPr algn="ctr" rtl="0"/>
            <a:fld id="{817179DE-9BF3-494C-804F-0C7C90AC8700}" type="slidenum">
              <a:rPr lang="ru-RU" noProof="0" smtClean="0"/>
              <a:pPr algn="ctr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5403706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>
            <a:extLst>
              <a:ext uri="{FF2B5EF4-FFF2-40B4-BE49-F238E27FC236}">
                <a16:creationId xmlns:a16="http://schemas.microsoft.com/office/drawing/2014/main" xmlns="" id="{A46D6285-06A8-4297-915D-0A280359C2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</p:spPr>
        <p:txBody>
          <a:bodyPr vert="horz" lIns="91440" tIns="45720" rIns="91440" bIns="45720" rtlCol="0" anchor="ctr" anchorCtr="1">
            <a:normAutofit/>
          </a:bodyPr>
          <a:lstStyle>
            <a:lvl1pPr>
              <a:defRPr lang="en-GB" sz="2400">
                <a:solidFill>
                  <a:schemeClr val="tx1"/>
                </a:solidFill>
              </a:defRPr>
            </a:lvl1pPr>
          </a:lstStyle>
          <a:p>
            <a:pPr marL="0" lvl="0" indent="0" rtl="0">
              <a:buNone/>
            </a:pPr>
            <a:r>
              <a:rPr lang="ru-RU" noProof="0"/>
              <a:t>Добавить изображение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A75C086E-F523-4C77-938F-0DB6203DBC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1080" y="2139696"/>
            <a:ext cx="5578995" cy="879928"/>
          </a:xfr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lang="en-GB" b="0" dirty="0">
                <a:solidFill>
                  <a:schemeClr val="bg1"/>
                </a:solidFill>
              </a:defRPr>
            </a:lvl1pPr>
          </a:lstStyle>
          <a:p>
            <a:pPr marL="0" lvl="0" algn="ctr" rtl="0"/>
            <a:r>
              <a:rPr lang="ru-RU" noProof="0"/>
              <a:t>ЗАГОЛОВОК</a:t>
            </a:r>
          </a:p>
        </p:txBody>
      </p:sp>
      <p:sp>
        <p:nvSpPr>
          <p:cNvPr id="17" name="Текст 4">
            <a:extLst>
              <a:ext uri="{FF2B5EF4-FFF2-40B4-BE49-F238E27FC236}">
                <a16:creationId xmlns:a16="http://schemas.microsoft.com/office/drawing/2014/main" xmlns="" id="{B293AB9F-7C1D-4A06-9F42-4FD67BF273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59075" y="3653097"/>
            <a:ext cx="3695206" cy="276999"/>
          </a:xfrm>
        </p:spPr>
        <p:txBody>
          <a:bodyPr lIns="0" rtlCol="0"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spc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8" name="Текст 4">
            <a:extLst>
              <a:ext uri="{FF2B5EF4-FFF2-40B4-BE49-F238E27FC236}">
                <a16:creationId xmlns:a16="http://schemas.microsoft.com/office/drawing/2014/main" xmlns="" id="{224AF9FB-5C6E-4050-AE8D-3B218C0F1D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59075" y="4392151"/>
            <a:ext cx="3695206" cy="276999"/>
          </a:xfrm>
        </p:spPr>
        <p:txBody>
          <a:bodyPr lIns="0" rtlCol="0"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spc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Телефон</a:t>
            </a:r>
          </a:p>
        </p:txBody>
      </p:sp>
      <p:sp>
        <p:nvSpPr>
          <p:cNvPr id="19" name="Текст 4">
            <a:extLst>
              <a:ext uri="{FF2B5EF4-FFF2-40B4-BE49-F238E27FC236}">
                <a16:creationId xmlns:a16="http://schemas.microsoft.com/office/drawing/2014/main" xmlns="" id="{68A48B85-2E0B-42B6-AB4A-1302D3C828F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59075" y="5131205"/>
            <a:ext cx="3695206" cy="276999"/>
          </a:xfrm>
        </p:spPr>
        <p:txBody>
          <a:bodyPr lIns="0" rtlCol="0"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spc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Эл. почта</a:t>
            </a:r>
          </a:p>
        </p:txBody>
      </p:sp>
      <p:sp>
        <p:nvSpPr>
          <p:cNvPr id="20" name="Текст 4">
            <a:extLst>
              <a:ext uri="{FF2B5EF4-FFF2-40B4-BE49-F238E27FC236}">
                <a16:creationId xmlns:a16="http://schemas.microsoft.com/office/drawing/2014/main" xmlns="" id="{9244D33F-3A47-4DE3-8198-7AC5316E31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59075" y="5870258"/>
            <a:ext cx="3695206" cy="276999"/>
          </a:xfrm>
        </p:spPr>
        <p:txBody>
          <a:bodyPr lIns="0" rtlCol="0"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spc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Веб-сайт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F220C8B-2E18-4D91-A806-6C7C3940B00F}"/>
              </a:ext>
            </a:extLst>
          </p:cNvPr>
          <p:cNvSpPr>
            <a:spLocks noGrp="1" noChangeAspect="1"/>
          </p:cNvSpPr>
          <p:nvPr>
            <p:ph sz="quarter" idx="19" hasCustomPrompt="1"/>
          </p:nvPr>
        </p:nvSpPr>
        <p:spPr>
          <a:xfrm>
            <a:off x="691080" y="4295744"/>
            <a:ext cx="469813" cy="469812"/>
          </a:xfrm>
          <a:prstGeom prst="ellipse">
            <a:avLst/>
          </a:prstGeom>
          <a:noFill/>
          <a:ln>
            <a:noFill/>
          </a:ln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sz="1050"/>
            </a:lvl1pPr>
          </a:lstStyle>
          <a:p>
            <a:pPr lvl="0" rtl="0"/>
            <a:r>
              <a:rPr lang="ru-RU" noProof="0"/>
              <a:t>Значок</a:t>
            </a:r>
          </a:p>
        </p:txBody>
      </p:sp>
      <p:sp>
        <p:nvSpPr>
          <p:cNvPr id="28" name="Объект 2">
            <a:extLst>
              <a:ext uri="{FF2B5EF4-FFF2-40B4-BE49-F238E27FC236}">
                <a16:creationId xmlns:a16="http://schemas.microsoft.com/office/drawing/2014/main" xmlns="" id="{3D1C5933-D103-4989-B652-C7B692341BC3}"/>
              </a:ext>
            </a:extLst>
          </p:cNvPr>
          <p:cNvSpPr>
            <a:spLocks noGrp="1" noChangeAspect="1"/>
          </p:cNvSpPr>
          <p:nvPr>
            <p:ph sz="quarter" idx="20" hasCustomPrompt="1"/>
          </p:nvPr>
        </p:nvSpPr>
        <p:spPr>
          <a:xfrm>
            <a:off x="691080" y="5034798"/>
            <a:ext cx="469813" cy="469812"/>
          </a:xfrm>
          <a:prstGeom prst="ellipse">
            <a:avLst/>
          </a:prstGeom>
          <a:noFill/>
          <a:ln>
            <a:noFill/>
          </a:ln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sz="1050"/>
            </a:lvl1pPr>
          </a:lstStyle>
          <a:p>
            <a:pPr lvl="0" rtl="0"/>
            <a:r>
              <a:rPr lang="ru-RU" noProof="0"/>
              <a:t>Значок</a:t>
            </a:r>
          </a:p>
        </p:txBody>
      </p:sp>
      <p:sp>
        <p:nvSpPr>
          <p:cNvPr id="29" name="Объект 2">
            <a:extLst>
              <a:ext uri="{FF2B5EF4-FFF2-40B4-BE49-F238E27FC236}">
                <a16:creationId xmlns:a16="http://schemas.microsoft.com/office/drawing/2014/main" xmlns="" id="{A80EBF65-A9A1-4724-B962-DB9B79A924AA}"/>
              </a:ext>
            </a:extLst>
          </p:cNvPr>
          <p:cNvSpPr>
            <a:spLocks noGrp="1" noChangeAspect="1"/>
          </p:cNvSpPr>
          <p:nvPr>
            <p:ph sz="quarter" idx="21" hasCustomPrompt="1"/>
          </p:nvPr>
        </p:nvSpPr>
        <p:spPr>
          <a:xfrm>
            <a:off x="691080" y="5773851"/>
            <a:ext cx="469813" cy="469812"/>
          </a:xfrm>
          <a:prstGeom prst="ellipse">
            <a:avLst/>
          </a:prstGeom>
          <a:noFill/>
          <a:ln>
            <a:noFill/>
          </a:ln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sz="1050"/>
            </a:lvl1pPr>
          </a:lstStyle>
          <a:p>
            <a:pPr lvl="0" rtl="0"/>
            <a:r>
              <a:rPr lang="ru-RU" noProof="0"/>
              <a:t>Значок</a:t>
            </a:r>
          </a:p>
        </p:txBody>
      </p:sp>
      <p:sp>
        <p:nvSpPr>
          <p:cNvPr id="30" name="Объект 2">
            <a:extLst>
              <a:ext uri="{FF2B5EF4-FFF2-40B4-BE49-F238E27FC236}">
                <a16:creationId xmlns:a16="http://schemas.microsoft.com/office/drawing/2014/main" xmlns="" id="{06251342-E6E3-4C57-A0A9-C7BB3DCAE115}"/>
              </a:ext>
            </a:extLst>
          </p:cNvPr>
          <p:cNvSpPr>
            <a:spLocks noGrp="1" noChangeAspect="1"/>
          </p:cNvSpPr>
          <p:nvPr>
            <p:ph sz="quarter" idx="22" hasCustomPrompt="1"/>
          </p:nvPr>
        </p:nvSpPr>
        <p:spPr>
          <a:xfrm>
            <a:off x="691080" y="3556690"/>
            <a:ext cx="469813" cy="469812"/>
          </a:xfrm>
          <a:prstGeom prst="ellipse">
            <a:avLst/>
          </a:prstGeom>
          <a:noFill/>
          <a:ln>
            <a:noFill/>
          </a:ln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sz="1050"/>
            </a:lvl1pPr>
          </a:lstStyle>
          <a:p>
            <a:pPr lvl="0" rtl="0"/>
            <a:r>
              <a:rPr lang="ru-RU" noProof="0"/>
              <a:t>Значок</a:t>
            </a:r>
          </a:p>
        </p:txBody>
      </p:sp>
    </p:spTree>
    <p:extLst>
      <p:ext uri="{BB962C8B-B14F-4D97-AF65-F5344CB8AC3E}">
        <p14:creationId xmlns:p14="http://schemas.microsoft.com/office/powerpoint/2010/main" val="41693542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744DE2-A455-46F2-BE15-959050C87CE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74144" y="1291772"/>
            <a:ext cx="4379976" cy="3611880"/>
          </a:xfrm>
        </p:spPr>
        <p:txBody>
          <a:bodyPr vert="horz" lIns="91440" tIns="45720" rIns="91440" bIns="45720" rtlCol="0" anchor="b" anchorCtr="1">
            <a:noAutofit/>
          </a:bodyPr>
          <a:lstStyle>
            <a:lvl1pPr>
              <a:defRPr lang="en-GB" dirty="0"/>
            </a:lvl1pPr>
          </a:lstStyle>
          <a:p>
            <a:pPr marL="0" lvl="0" algn="ctr" rtl="0"/>
            <a:r>
              <a:rPr lang="ru-RU" noProof="0"/>
              <a:t>ЗАГОЛОВОК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C9DE4F3-CE8F-41A0-BFDE-76D0DF1DF43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89079" y="5392401"/>
            <a:ext cx="4178808" cy="521208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 algn="ctr">
              <a:buNone/>
              <a:defRPr lang="en-US" sz="1800" dirty="0">
                <a:solidFill>
                  <a:srgbClr val="B2606E"/>
                </a:solidFill>
              </a:defRPr>
            </a:lvl1pPr>
          </a:lstStyle>
          <a:p>
            <a:pPr lvl="0" rtl="0"/>
            <a:r>
              <a:rPr lang="ru-RU" noProof="0"/>
              <a:t>Подзаголовок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xmlns="" id="{EFDB39AB-B644-434A-9D55-AF3455D468E5}"/>
              </a:ext>
            </a:extLst>
          </p:cNvPr>
          <p:cNvGrpSpPr/>
          <p:nvPr userDrawn="1"/>
        </p:nvGrpSpPr>
        <p:grpSpPr>
          <a:xfrm>
            <a:off x="9140346" y="5054600"/>
            <a:ext cx="676275" cy="114300"/>
            <a:chOff x="9330846" y="5054600"/>
            <a:chExt cx="676275" cy="114300"/>
          </a:xfrm>
        </p:grpSpPr>
        <p:sp>
          <p:nvSpPr>
            <p:cNvPr id="7" name="Овал 6">
              <a:extLst>
                <a:ext uri="{FF2B5EF4-FFF2-40B4-BE49-F238E27FC236}">
                  <a16:creationId xmlns:a16="http://schemas.microsoft.com/office/drawing/2014/main" xmlns="" id="{BF14E129-1970-4994-89E5-F7A67128AFE3}"/>
                </a:ext>
              </a:extLst>
            </p:cNvPr>
            <p:cNvSpPr/>
            <p:nvPr/>
          </p:nvSpPr>
          <p:spPr>
            <a:xfrm>
              <a:off x="9330846" y="5054600"/>
              <a:ext cx="114300" cy="1143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8" name="Овал 7">
              <a:extLst>
                <a:ext uri="{FF2B5EF4-FFF2-40B4-BE49-F238E27FC236}">
                  <a16:creationId xmlns:a16="http://schemas.microsoft.com/office/drawing/2014/main" xmlns="" id="{593336FA-97B2-4528-88E8-5FF97F86E216}"/>
                </a:ext>
              </a:extLst>
            </p:cNvPr>
            <p:cNvSpPr/>
            <p:nvPr/>
          </p:nvSpPr>
          <p:spPr>
            <a:xfrm>
              <a:off x="9518171" y="5054600"/>
              <a:ext cx="114300" cy="1143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9" name="Овал 8">
              <a:extLst>
                <a:ext uri="{FF2B5EF4-FFF2-40B4-BE49-F238E27FC236}">
                  <a16:creationId xmlns:a16="http://schemas.microsoft.com/office/drawing/2014/main" xmlns="" id="{8A73C166-FCDF-40AE-8B0D-69C7E2C8573E}"/>
                </a:ext>
              </a:extLst>
            </p:cNvPr>
            <p:cNvSpPr/>
            <p:nvPr/>
          </p:nvSpPr>
          <p:spPr>
            <a:xfrm>
              <a:off x="9705496" y="5054600"/>
              <a:ext cx="114300" cy="1143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11" name="Овал 10">
              <a:extLst>
                <a:ext uri="{FF2B5EF4-FFF2-40B4-BE49-F238E27FC236}">
                  <a16:creationId xmlns:a16="http://schemas.microsoft.com/office/drawing/2014/main" xmlns="" id="{EF418119-E3DD-44B0-A4AF-F8A98EC5863B}"/>
                </a:ext>
              </a:extLst>
            </p:cNvPr>
            <p:cNvSpPr/>
            <p:nvPr/>
          </p:nvSpPr>
          <p:spPr>
            <a:xfrm>
              <a:off x="9892821" y="5054600"/>
              <a:ext cx="114300" cy="1143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  <p:sp>
        <p:nvSpPr>
          <p:cNvPr id="13" name="Полилиния: Фигура 12">
            <a:extLst>
              <a:ext uri="{FF2B5EF4-FFF2-40B4-BE49-F238E27FC236}">
                <a16:creationId xmlns:a16="http://schemas.microsoft.com/office/drawing/2014/main" xmlns="" id="{5BE10AC4-CBFC-4ECF-92D5-9CE1874F58D7}"/>
              </a:ext>
            </a:extLst>
          </p:cNvPr>
          <p:cNvSpPr/>
          <p:nvPr userDrawn="1"/>
        </p:nvSpPr>
        <p:spPr>
          <a:xfrm>
            <a:off x="0" y="0"/>
            <a:ext cx="8568965" cy="6858000"/>
          </a:xfrm>
          <a:custGeom>
            <a:avLst/>
            <a:gdLst>
              <a:gd name="connsiteX0" fmla="*/ 0 w 3522381"/>
              <a:gd name="connsiteY0" fmla="*/ 0 h 6858000"/>
              <a:gd name="connsiteX1" fmla="*/ 3522381 w 3522381"/>
              <a:gd name="connsiteY1" fmla="*/ 0 h 6858000"/>
              <a:gd name="connsiteX2" fmla="*/ 51547 w 3522381"/>
              <a:gd name="connsiteY2" fmla="*/ 6858000 h 6858000"/>
              <a:gd name="connsiteX3" fmla="*/ 0 w 352238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2381" h="6858000">
                <a:moveTo>
                  <a:pt x="0" y="0"/>
                </a:moveTo>
                <a:lnTo>
                  <a:pt x="3522381" y="0"/>
                </a:lnTo>
                <a:lnTo>
                  <a:pt x="5154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667344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лилиния: Фигура 9">
            <a:extLst>
              <a:ext uri="{FF2B5EF4-FFF2-40B4-BE49-F238E27FC236}">
                <a16:creationId xmlns:a16="http://schemas.microsoft.com/office/drawing/2014/main" xmlns="" id="{B305EBB3-0F16-4B63-82ED-191AB224B8E2}"/>
              </a:ext>
            </a:extLst>
          </p:cNvPr>
          <p:cNvSpPr/>
          <p:nvPr userDrawn="1"/>
        </p:nvSpPr>
        <p:spPr>
          <a:xfrm>
            <a:off x="4334810" y="0"/>
            <a:ext cx="3522381" cy="6858000"/>
          </a:xfrm>
          <a:custGeom>
            <a:avLst/>
            <a:gdLst>
              <a:gd name="connsiteX0" fmla="*/ 0 w 3522381"/>
              <a:gd name="connsiteY0" fmla="*/ 0 h 6858000"/>
              <a:gd name="connsiteX1" fmla="*/ 3522381 w 3522381"/>
              <a:gd name="connsiteY1" fmla="*/ 0 h 6858000"/>
              <a:gd name="connsiteX2" fmla="*/ 51547 w 3522381"/>
              <a:gd name="connsiteY2" fmla="*/ 6858000 h 6858000"/>
              <a:gd name="connsiteX3" fmla="*/ 0 w 352238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2381" h="6858000">
                <a:moveTo>
                  <a:pt x="0" y="0"/>
                </a:moveTo>
                <a:lnTo>
                  <a:pt x="3522381" y="0"/>
                </a:lnTo>
                <a:lnTo>
                  <a:pt x="5154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744DE2-A455-46F2-BE15-959050C87CE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74144" y="1291772"/>
            <a:ext cx="4379976" cy="3611880"/>
          </a:xfrm>
        </p:spPr>
        <p:txBody>
          <a:bodyPr vert="horz" lIns="91440" tIns="45720" rIns="91440" bIns="45720" rtlCol="0" anchor="b" anchorCtr="1">
            <a:noAutofit/>
          </a:bodyPr>
          <a:lstStyle>
            <a:lvl1pPr>
              <a:defRPr lang="en-GB" dirty="0"/>
            </a:lvl1pPr>
          </a:lstStyle>
          <a:p>
            <a:pPr marL="0" lvl="0" algn="ctr" rtl="0"/>
            <a:r>
              <a:rPr lang="ru-RU" noProof="0"/>
              <a:t>ЗАГОЛОВОК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C9DE4F3-CE8F-41A0-BFDE-76D0DF1DF43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89079" y="5392401"/>
            <a:ext cx="4178808" cy="521208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 algn="ctr">
              <a:buNone/>
              <a:defRPr lang="en-US" sz="1800" dirty="0">
                <a:solidFill>
                  <a:srgbClr val="B2606E"/>
                </a:solidFill>
              </a:defRPr>
            </a:lvl1pPr>
          </a:lstStyle>
          <a:p>
            <a:pPr lvl="0" rtl="0"/>
            <a:r>
              <a:rPr lang="ru-RU" noProof="0"/>
              <a:t>Подзаголовок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xmlns="" id="{EFDB39AB-B644-434A-9D55-AF3455D468E5}"/>
              </a:ext>
            </a:extLst>
          </p:cNvPr>
          <p:cNvGrpSpPr/>
          <p:nvPr userDrawn="1"/>
        </p:nvGrpSpPr>
        <p:grpSpPr>
          <a:xfrm>
            <a:off x="9140346" y="5054600"/>
            <a:ext cx="676275" cy="114300"/>
            <a:chOff x="9330846" y="5054600"/>
            <a:chExt cx="676275" cy="114300"/>
          </a:xfrm>
        </p:grpSpPr>
        <p:sp>
          <p:nvSpPr>
            <p:cNvPr id="7" name="Овал 6">
              <a:extLst>
                <a:ext uri="{FF2B5EF4-FFF2-40B4-BE49-F238E27FC236}">
                  <a16:creationId xmlns:a16="http://schemas.microsoft.com/office/drawing/2014/main" xmlns="" id="{BF14E129-1970-4994-89E5-F7A67128AFE3}"/>
                </a:ext>
              </a:extLst>
            </p:cNvPr>
            <p:cNvSpPr/>
            <p:nvPr/>
          </p:nvSpPr>
          <p:spPr>
            <a:xfrm>
              <a:off x="9330846" y="5054600"/>
              <a:ext cx="114300" cy="1143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8" name="Овал 7">
              <a:extLst>
                <a:ext uri="{FF2B5EF4-FFF2-40B4-BE49-F238E27FC236}">
                  <a16:creationId xmlns:a16="http://schemas.microsoft.com/office/drawing/2014/main" xmlns="" id="{593336FA-97B2-4528-88E8-5FF97F86E216}"/>
                </a:ext>
              </a:extLst>
            </p:cNvPr>
            <p:cNvSpPr/>
            <p:nvPr/>
          </p:nvSpPr>
          <p:spPr>
            <a:xfrm>
              <a:off x="9518171" y="5054600"/>
              <a:ext cx="114300" cy="1143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9" name="Овал 8">
              <a:extLst>
                <a:ext uri="{FF2B5EF4-FFF2-40B4-BE49-F238E27FC236}">
                  <a16:creationId xmlns:a16="http://schemas.microsoft.com/office/drawing/2014/main" xmlns="" id="{8A73C166-FCDF-40AE-8B0D-69C7E2C8573E}"/>
                </a:ext>
              </a:extLst>
            </p:cNvPr>
            <p:cNvSpPr/>
            <p:nvPr/>
          </p:nvSpPr>
          <p:spPr>
            <a:xfrm>
              <a:off x="9705496" y="5054600"/>
              <a:ext cx="114300" cy="1143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11" name="Овал 10">
              <a:extLst>
                <a:ext uri="{FF2B5EF4-FFF2-40B4-BE49-F238E27FC236}">
                  <a16:creationId xmlns:a16="http://schemas.microsoft.com/office/drawing/2014/main" xmlns="" id="{EF418119-E3DD-44B0-A4AF-F8A98EC5863B}"/>
                </a:ext>
              </a:extLst>
            </p:cNvPr>
            <p:cNvSpPr/>
            <p:nvPr/>
          </p:nvSpPr>
          <p:spPr>
            <a:xfrm>
              <a:off x="9892821" y="5054600"/>
              <a:ext cx="114300" cy="1143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</p:spTree>
    <p:extLst>
      <p:ext uri="{BB962C8B-B14F-4D97-AF65-F5344CB8AC3E}">
        <p14:creationId xmlns:p14="http://schemas.microsoft.com/office/powerpoint/2010/main" val="38734915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58FCDE-8F3F-4E83-B550-DF944B424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186" y="557439"/>
            <a:ext cx="10815864" cy="830997"/>
          </a:xfrm>
        </p:spPr>
        <p:txBody>
          <a:bodyPr vert="horz" wrap="square" lIns="0" tIns="45720" rIns="91440" bIns="45720" rtlCol="0" anchor="t">
            <a:noAutofit/>
          </a:bodyPr>
          <a:lstStyle>
            <a:lvl1pPr>
              <a:defRPr lang="en-GB"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</a:lstStyle>
          <a:p>
            <a:pPr lvl="0" rtl="0">
              <a:lnSpc>
                <a:spcPct val="100000"/>
              </a:lnSpc>
            </a:pPr>
            <a:r>
              <a:rPr lang="ru-RU" noProof="0"/>
              <a:t>Образец заголовка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859AE304-DA92-45D8-B258-61BEA6C99C0E}"/>
              </a:ext>
            </a:extLst>
          </p:cNvPr>
          <p:cNvGrpSpPr/>
          <p:nvPr userDrawn="1"/>
        </p:nvGrpSpPr>
        <p:grpSpPr>
          <a:xfrm>
            <a:off x="0" y="6086479"/>
            <a:ext cx="12192000" cy="600974"/>
            <a:chOff x="0" y="6086479"/>
            <a:chExt cx="12192000" cy="600974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xmlns="" id="{6BF91D02-B4A9-4013-94B6-079A8D06DE11}"/>
                </a:ext>
              </a:extLst>
            </p:cNvPr>
            <p:cNvSpPr/>
            <p:nvPr/>
          </p:nvSpPr>
          <p:spPr>
            <a:xfrm>
              <a:off x="0" y="6355760"/>
              <a:ext cx="12192000" cy="914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7" name="Овал 6">
              <a:extLst>
                <a:ext uri="{FF2B5EF4-FFF2-40B4-BE49-F238E27FC236}">
                  <a16:creationId xmlns:a16="http://schemas.microsoft.com/office/drawing/2014/main" xmlns="" id="{74DAC864-782A-48D4-8E15-9B35C60421BB}"/>
                </a:ext>
              </a:extLst>
            </p:cNvPr>
            <p:cNvSpPr/>
            <p:nvPr/>
          </p:nvSpPr>
          <p:spPr>
            <a:xfrm>
              <a:off x="11091210" y="6086479"/>
              <a:ext cx="600974" cy="60097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xmlns="" id="{73B7B0E2-E4FA-4B45-89A6-98E4C4DC1D24}"/>
              </a:ext>
            </a:extLst>
          </p:cNvPr>
          <p:cNvSpPr txBox="1">
            <a:spLocks/>
          </p:cNvSpPr>
          <p:nvPr userDrawn="1"/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fld id="{247A4EEE-49CE-4F6C-BF32-B7FCC5EBBF45}" type="slidenum">
              <a:rPr lang="ru-RU" sz="1200" noProof="0" smtClean="0">
                <a:solidFill>
                  <a:schemeClr val="bg1"/>
                </a:solidFill>
              </a:rPr>
              <a:pPr algn="ctr"/>
              <a:t>‹#›</a:t>
            </a:fld>
            <a:endParaRPr lang="ru-RU" sz="1200" noProof="0">
              <a:solidFill>
                <a:schemeClr val="bg1"/>
              </a:solidFill>
            </a:endParaRP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xmlns="" id="{C7BBA6D3-FEB9-412B-8FBB-095FC3A60AB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33186" y="1825625"/>
            <a:ext cx="10815864" cy="4351338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010023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58FCDE-8F3F-4E83-B550-DF944B424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186" y="557439"/>
            <a:ext cx="10815864" cy="830997"/>
          </a:xfrm>
        </p:spPr>
        <p:txBody>
          <a:bodyPr vert="horz" wrap="square" lIns="0" tIns="45720" rIns="91440" bIns="45720" rtlCol="0" anchor="t">
            <a:noAutofit/>
          </a:bodyPr>
          <a:lstStyle>
            <a:lvl1pPr>
              <a:defRPr lang="en-GB"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</a:lstStyle>
          <a:p>
            <a:pPr lvl="0" rtl="0">
              <a:lnSpc>
                <a:spcPct val="100000"/>
              </a:lnSpc>
            </a:pPr>
            <a:r>
              <a:rPr lang="ru-RU" noProof="0"/>
              <a:t>Образец заголовка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859AE304-DA92-45D8-B258-61BEA6C99C0E}"/>
              </a:ext>
            </a:extLst>
          </p:cNvPr>
          <p:cNvGrpSpPr/>
          <p:nvPr userDrawn="1"/>
        </p:nvGrpSpPr>
        <p:grpSpPr>
          <a:xfrm>
            <a:off x="0" y="6086479"/>
            <a:ext cx="12192000" cy="600974"/>
            <a:chOff x="0" y="6086479"/>
            <a:chExt cx="12192000" cy="600974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xmlns="" id="{6BF91D02-B4A9-4013-94B6-079A8D06DE11}"/>
                </a:ext>
              </a:extLst>
            </p:cNvPr>
            <p:cNvSpPr/>
            <p:nvPr/>
          </p:nvSpPr>
          <p:spPr>
            <a:xfrm>
              <a:off x="0" y="6355760"/>
              <a:ext cx="12192000" cy="914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7" name="Овал 6">
              <a:extLst>
                <a:ext uri="{FF2B5EF4-FFF2-40B4-BE49-F238E27FC236}">
                  <a16:creationId xmlns:a16="http://schemas.microsoft.com/office/drawing/2014/main" xmlns="" id="{74DAC864-782A-48D4-8E15-9B35C60421BB}"/>
                </a:ext>
              </a:extLst>
            </p:cNvPr>
            <p:cNvSpPr/>
            <p:nvPr/>
          </p:nvSpPr>
          <p:spPr>
            <a:xfrm>
              <a:off x="11091210" y="6086479"/>
              <a:ext cx="600974" cy="60097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xmlns="" id="{73B7B0E2-E4FA-4B45-89A6-98E4C4DC1D24}"/>
              </a:ext>
            </a:extLst>
          </p:cNvPr>
          <p:cNvSpPr txBox="1">
            <a:spLocks/>
          </p:cNvSpPr>
          <p:nvPr userDrawn="1"/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fld id="{247A4EEE-49CE-4F6C-BF32-B7FCC5EBBF45}" type="slidenum">
              <a:rPr lang="ru-RU" sz="1200" noProof="0" smtClean="0">
                <a:solidFill>
                  <a:schemeClr val="bg1"/>
                </a:solidFill>
              </a:rPr>
              <a:pPr algn="ctr"/>
              <a:t>‹#›</a:t>
            </a:fld>
            <a:endParaRPr lang="ru-RU" sz="1200" noProof="0">
              <a:solidFill>
                <a:schemeClr val="bg1"/>
              </a:solidFill>
            </a:endParaRP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xmlns="" id="{64A4F74B-B2CD-407C-865A-037EDFAC9DB0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33186" y="1825625"/>
            <a:ext cx="5386614" cy="435133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xmlns="" id="{A2548E2E-973A-4D52-ACB9-BF564F40730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276850" cy="435133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051069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58FCDE-8F3F-4E83-B550-DF944B424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186" y="557439"/>
            <a:ext cx="10815864" cy="830997"/>
          </a:xfrm>
        </p:spPr>
        <p:txBody>
          <a:bodyPr vert="horz" wrap="square" lIns="0" tIns="45720" rIns="91440" bIns="45720" rtlCol="0" anchor="t">
            <a:noAutofit/>
          </a:bodyPr>
          <a:lstStyle>
            <a:lvl1pPr>
              <a:defRPr lang="en-GB"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</a:lstStyle>
          <a:p>
            <a:pPr lvl="0" rtl="0">
              <a:lnSpc>
                <a:spcPct val="100000"/>
              </a:lnSpc>
            </a:pPr>
            <a:r>
              <a:rPr lang="ru-RU" noProof="0"/>
              <a:t>Образец заголовка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859AE304-DA92-45D8-B258-61BEA6C99C0E}"/>
              </a:ext>
            </a:extLst>
          </p:cNvPr>
          <p:cNvGrpSpPr/>
          <p:nvPr userDrawn="1"/>
        </p:nvGrpSpPr>
        <p:grpSpPr>
          <a:xfrm>
            <a:off x="0" y="6086479"/>
            <a:ext cx="12192000" cy="600974"/>
            <a:chOff x="0" y="6086479"/>
            <a:chExt cx="12192000" cy="600974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xmlns="" id="{6BF91D02-B4A9-4013-94B6-079A8D06DE11}"/>
                </a:ext>
              </a:extLst>
            </p:cNvPr>
            <p:cNvSpPr/>
            <p:nvPr/>
          </p:nvSpPr>
          <p:spPr>
            <a:xfrm>
              <a:off x="0" y="6355760"/>
              <a:ext cx="12192000" cy="914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7" name="Овал 6">
              <a:extLst>
                <a:ext uri="{FF2B5EF4-FFF2-40B4-BE49-F238E27FC236}">
                  <a16:creationId xmlns:a16="http://schemas.microsoft.com/office/drawing/2014/main" xmlns="" id="{74DAC864-782A-48D4-8E15-9B35C60421BB}"/>
                </a:ext>
              </a:extLst>
            </p:cNvPr>
            <p:cNvSpPr/>
            <p:nvPr/>
          </p:nvSpPr>
          <p:spPr>
            <a:xfrm>
              <a:off x="11091210" y="6086479"/>
              <a:ext cx="600974" cy="60097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xmlns="" id="{73B7B0E2-E4FA-4B45-89A6-98E4C4DC1D24}"/>
              </a:ext>
            </a:extLst>
          </p:cNvPr>
          <p:cNvSpPr txBox="1">
            <a:spLocks/>
          </p:cNvSpPr>
          <p:nvPr userDrawn="1"/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fld id="{247A4EEE-49CE-4F6C-BF32-B7FCC5EBBF45}" type="slidenum">
              <a:rPr lang="ru-RU" sz="1200" noProof="0" smtClean="0">
                <a:solidFill>
                  <a:schemeClr val="bg1"/>
                </a:solidFill>
              </a:rPr>
              <a:pPr algn="ctr"/>
              <a:t>‹#›</a:t>
            </a:fld>
            <a:endParaRPr lang="ru-RU" sz="1200" noProof="0">
              <a:solidFill>
                <a:schemeClr val="bg1"/>
              </a:solidFill>
            </a:endParaRP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xmlns="" id="{10CD1AD0-C8B7-4785-A47D-D822CF4F248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3186" y="1681163"/>
            <a:ext cx="5332147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Текст 4">
            <a:extLst>
              <a:ext uri="{FF2B5EF4-FFF2-40B4-BE49-F238E27FC236}">
                <a16:creationId xmlns:a16="http://schemas.microsoft.com/office/drawing/2014/main" xmlns="" id="{90A1BBCF-EEF1-4C9A-BA10-9657A79560D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276850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xmlns="" id="{79F8415A-57A2-4D5C-97B0-E78499CC7C6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3186" y="2505075"/>
            <a:ext cx="5332147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2" name="Объект 5">
            <a:extLst>
              <a:ext uri="{FF2B5EF4-FFF2-40B4-BE49-F238E27FC236}">
                <a16:creationId xmlns:a16="http://schemas.microsoft.com/office/drawing/2014/main" xmlns="" id="{37A31490-A10D-455A-B515-E26064D0E10A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276850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490708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859AE304-DA92-45D8-B258-61BEA6C99C0E}"/>
              </a:ext>
            </a:extLst>
          </p:cNvPr>
          <p:cNvGrpSpPr/>
          <p:nvPr userDrawn="1"/>
        </p:nvGrpSpPr>
        <p:grpSpPr>
          <a:xfrm>
            <a:off x="0" y="6086479"/>
            <a:ext cx="12192000" cy="600974"/>
            <a:chOff x="0" y="6086479"/>
            <a:chExt cx="12192000" cy="600974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xmlns="" id="{6BF91D02-B4A9-4013-94B6-079A8D06DE11}"/>
                </a:ext>
              </a:extLst>
            </p:cNvPr>
            <p:cNvSpPr/>
            <p:nvPr/>
          </p:nvSpPr>
          <p:spPr>
            <a:xfrm>
              <a:off x="0" y="6355760"/>
              <a:ext cx="12192000" cy="914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7" name="Овал 6">
              <a:extLst>
                <a:ext uri="{FF2B5EF4-FFF2-40B4-BE49-F238E27FC236}">
                  <a16:creationId xmlns:a16="http://schemas.microsoft.com/office/drawing/2014/main" xmlns="" id="{74DAC864-782A-48D4-8E15-9B35C60421BB}"/>
                </a:ext>
              </a:extLst>
            </p:cNvPr>
            <p:cNvSpPr/>
            <p:nvPr/>
          </p:nvSpPr>
          <p:spPr>
            <a:xfrm>
              <a:off x="11091210" y="6086479"/>
              <a:ext cx="600974" cy="60097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xmlns="" id="{73B7B0E2-E4FA-4B45-89A6-98E4C4DC1D24}"/>
              </a:ext>
            </a:extLst>
          </p:cNvPr>
          <p:cNvSpPr txBox="1">
            <a:spLocks/>
          </p:cNvSpPr>
          <p:nvPr userDrawn="1"/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fld id="{247A4EEE-49CE-4F6C-BF32-B7FCC5EBBF45}" type="slidenum">
              <a:rPr lang="ru-RU" sz="1200" noProof="0" smtClean="0">
                <a:solidFill>
                  <a:schemeClr val="bg1"/>
                </a:solidFill>
              </a:rPr>
              <a:pPr algn="ctr"/>
              <a:t>‹#›</a:t>
            </a:fld>
            <a:endParaRPr lang="ru-RU" sz="1200" noProof="0">
              <a:solidFill>
                <a:schemeClr val="bg1"/>
              </a:solidFill>
            </a:endParaRP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xmlns="" id="{9F5DF135-B773-4FF0-A198-6877681591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xmlns="" id="{4D4BA48E-457A-42FA-BC00-3AE386B38A0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265862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43DF8AE6-3466-400C-B6F1-335DF4DED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976986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лилиния: Фигура 9">
            <a:extLst>
              <a:ext uri="{FF2B5EF4-FFF2-40B4-BE49-F238E27FC236}">
                <a16:creationId xmlns:a16="http://schemas.microsoft.com/office/drawing/2014/main" xmlns="" id="{B305EBB3-0F16-4B63-82ED-191AB224B8E2}"/>
              </a:ext>
            </a:extLst>
          </p:cNvPr>
          <p:cNvSpPr/>
          <p:nvPr userDrawn="1"/>
        </p:nvSpPr>
        <p:spPr>
          <a:xfrm>
            <a:off x="5512953" y="0"/>
            <a:ext cx="3522381" cy="6858000"/>
          </a:xfrm>
          <a:custGeom>
            <a:avLst/>
            <a:gdLst>
              <a:gd name="connsiteX0" fmla="*/ 0 w 3522381"/>
              <a:gd name="connsiteY0" fmla="*/ 0 h 6858000"/>
              <a:gd name="connsiteX1" fmla="*/ 3522381 w 3522381"/>
              <a:gd name="connsiteY1" fmla="*/ 0 h 6858000"/>
              <a:gd name="connsiteX2" fmla="*/ 51547 w 3522381"/>
              <a:gd name="connsiteY2" fmla="*/ 6858000 h 6858000"/>
              <a:gd name="connsiteX3" fmla="*/ 0 w 352238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2381" h="6858000">
                <a:moveTo>
                  <a:pt x="0" y="0"/>
                </a:moveTo>
                <a:lnTo>
                  <a:pt x="3522381" y="0"/>
                </a:lnTo>
                <a:lnTo>
                  <a:pt x="5154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/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xmlns="" id="{1A440F4A-C2AF-406D-B420-CCF52F447AC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5504688" cy="6858000"/>
          </a:xfrm>
        </p:spPr>
        <p:txBody>
          <a:bodyPr rtlCol="0" anchor="ctr" anchorCtr="1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Добавить изображение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744DE2-A455-46F2-BE15-959050C87CE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74144" y="1291772"/>
            <a:ext cx="4379976" cy="3611880"/>
          </a:xfrm>
        </p:spPr>
        <p:txBody>
          <a:bodyPr vert="horz" lIns="91440" tIns="45720" rIns="91440" bIns="45720" rtlCol="0" anchor="b" anchorCtr="1">
            <a:noAutofit/>
          </a:bodyPr>
          <a:lstStyle>
            <a:lvl1pPr>
              <a:defRPr lang="en-GB" dirty="0"/>
            </a:lvl1pPr>
          </a:lstStyle>
          <a:p>
            <a:pPr marL="0" lvl="0" algn="ctr" rtl="0"/>
            <a:r>
              <a:rPr lang="ru-RU" noProof="0"/>
              <a:t>ЗАГОЛОВОК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C9DE4F3-CE8F-41A0-BFDE-76D0DF1DF43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89079" y="5392401"/>
            <a:ext cx="4178808" cy="521208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 algn="ctr">
              <a:buNone/>
              <a:defRPr lang="en-US" sz="1800" dirty="0">
                <a:solidFill>
                  <a:srgbClr val="B2606E"/>
                </a:solidFill>
              </a:defRPr>
            </a:lvl1pPr>
          </a:lstStyle>
          <a:p>
            <a:pPr lvl="0" rtl="0"/>
            <a:r>
              <a:rPr lang="ru-RU" noProof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2708547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859AE304-DA92-45D8-B258-61BEA6C99C0E}"/>
              </a:ext>
            </a:extLst>
          </p:cNvPr>
          <p:cNvGrpSpPr/>
          <p:nvPr userDrawn="1"/>
        </p:nvGrpSpPr>
        <p:grpSpPr>
          <a:xfrm>
            <a:off x="0" y="6086479"/>
            <a:ext cx="12192000" cy="600974"/>
            <a:chOff x="0" y="6086479"/>
            <a:chExt cx="12192000" cy="600974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xmlns="" id="{6BF91D02-B4A9-4013-94B6-079A8D06DE11}"/>
                </a:ext>
              </a:extLst>
            </p:cNvPr>
            <p:cNvSpPr/>
            <p:nvPr/>
          </p:nvSpPr>
          <p:spPr>
            <a:xfrm>
              <a:off x="0" y="6355760"/>
              <a:ext cx="12192000" cy="914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7" name="Овал 6">
              <a:extLst>
                <a:ext uri="{FF2B5EF4-FFF2-40B4-BE49-F238E27FC236}">
                  <a16:creationId xmlns:a16="http://schemas.microsoft.com/office/drawing/2014/main" xmlns="" id="{74DAC864-782A-48D4-8E15-9B35C60421BB}"/>
                </a:ext>
              </a:extLst>
            </p:cNvPr>
            <p:cNvSpPr/>
            <p:nvPr/>
          </p:nvSpPr>
          <p:spPr>
            <a:xfrm>
              <a:off x="11091210" y="6086479"/>
              <a:ext cx="600974" cy="60097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xmlns="" id="{73B7B0E2-E4FA-4B45-89A6-98E4C4DC1D24}"/>
              </a:ext>
            </a:extLst>
          </p:cNvPr>
          <p:cNvSpPr txBox="1">
            <a:spLocks/>
          </p:cNvSpPr>
          <p:nvPr userDrawn="1"/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fld id="{247A4EEE-49CE-4F6C-BF32-B7FCC5EBBF45}" type="slidenum">
              <a:rPr lang="ru-RU" sz="1200" noProof="0" smtClean="0">
                <a:solidFill>
                  <a:schemeClr val="bg1"/>
                </a:solidFill>
              </a:rPr>
              <a:pPr algn="ctr"/>
              <a:t>‹#›</a:t>
            </a:fld>
            <a:endParaRPr lang="ru-RU" sz="1200" noProof="0">
              <a:solidFill>
                <a:schemeClr val="bg1"/>
              </a:solidFill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A3EA16B2-FFAE-4A6E-977D-191BC1DB5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xmlns="" id="{436B2E80-B2B9-4309-8C9B-11D0B83C433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Рисунок 2">
            <a:extLst>
              <a:ext uri="{FF2B5EF4-FFF2-40B4-BE49-F238E27FC236}">
                <a16:creationId xmlns:a16="http://schemas.microsoft.com/office/drawing/2014/main" xmlns="" id="{03DB89DF-F372-4E54-9DFD-D53E42A2B8E8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4294346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11">
            <a:extLst>
              <a:ext uri="{FF2B5EF4-FFF2-40B4-BE49-F238E27FC236}">
                <a16:creationId xmlns:a16="http://schemas.microsoft.com/office/drawing/2014/main" xmlns="" id="{47CEAAF6-CCA9-40F8-8A3D-FAAD92220D1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2" y="0"/>
            <a:ext cx="12192001" cy="6858000"/>
          </a:xfrm>
        </p:spPr>
        <p:txBody>
          <a:bodyPr rtlCol="0" anchor="ctr" anchorCtr="1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Добавить изображение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744DE2-A455-46F2-BE15-959050C87CE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6020" y="2404234"/>
            <a:ext cx="5330038" cy="1746504"/>
          </a:xfrm>
        </p:spPr>
        <p:txBody>
          <a:bodyPr vert="horz" lIns="0" tIns="45720" rIns="0" bIns="45720" rtlCol="0" anchor="b" anchorCtr="1">
            <a:noAutofit/>
          </a:bodyPr>
          <a:lstStyle>
            <a:lvl1pPr>
              <a:defRPr lang="en-GB" dirty="0">
                <a:solidFill>
                  <a:schemeClr val="bg1"/>
                </a:solidFill>
              </a:defRPr>
            </a:lvl1pPr>
          </a:lstStyle>
          <a:p>
            <a:pPr marL="0" lvl="0" rtl="0"/>
            <a:r>
              <a:rPr lang="ru-RU" noProof="0"/>
              <a:t>ЗАГОЛОВОК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C9DE4F3-CE8F-41A0-BFDE-76D0DF1DF43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3180" y="4553291"/>
            <a:ext cx="5049510" cy="521208"/>
          </a:xfrm>
        </p:spPr>
        <p:txBody>
          <a:bodyPr vert="horz" lIns="0" tIns="0" rIns="0" bIns="0" rtlCol="0" anchor="t" anchorCtr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GB" sz="2000" dirty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477175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11">
            <a:extLst>
              <a:ext uri="{FF2B5EF4-FFF2-40B4-BE49-F238E27FC236}">
                <a16:creationId xmlns:a16="http://schemas.microsoft.com/office/drawing/2014/main" xmlns="" id="{AAF32A0B-D38A-4E4A-BD5E-94B67129650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2" y="0"/>
            <a:ext cx="12192001" cy="6858000"/>
          </a:xfrm>
        </p:spPr>
        <p:txBody>
          <a:bodyPr rtlCol="0" anchor="ctr" anchorCtr="1"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Добавить изображение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DCD3B46-48AB-439D-A981-D3596F977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0288" y="2313432"/>
            <a:ext cx="6592824" cy="2852737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6000" dirty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728D712-0D13-4ECD-9BEB-B8EE651FF63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90288" y="5193792"/>
            <a:ext cx="6592824" cy="97840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>
                <a:solidFill>
                  <a:schemeClr val="bg1"/>
                </a:solidFill>
              </a:defRPr>
            </a:lvl1pPr>
          </a:lstStyle>
          <a:p>
            <a:pPr marL="228600" lvl="0" indent="-22860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3411308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объект_2 (столбец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>
            <a:extLst>
              <a:ext uri="{FF2B5EF4-FFF2-40B4-BE49-F238E27FC236}">
                <a16:creationId xmlns:a16="http://schemas.microsoft.com/office/drawing/2014/main" xmlns="" id="{A46D6285-06A8-4297-915D-0A280359C2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836125" y="0"/>
            <a:ext cx="5355875" cy="6858000"/>
          </a:xfrm>
        </p:spPr>
        <p:txBody>
          <a:bodyPr vert="horz" lIns="91440" tIns="45720" rIns="91440" bIns="45720" rtlCol="0" anchor="ctr" anchorCtr="1">
            <a:normAutofit/>
          </a:bodyPr>
          <a:lstStyle>
            <a:lvl1pPr>
              <a:defRPr lang="en-GB" sz="2400">
                <a:solidFill>
                  <a:schemeClr val="tx1"/>
                </a:solidFill>
              </a:defRPr>
            </a:lvl1pPr>
          </a:lstStyle>
          <a:p>
            <a:pPr marL="0" lvl="0" indent="0" rtl="0">
              <a:buNone/>
            </a:pPr>
            <a:r>
              <a:rPr lang="ru-RU" noProof="0"/>
              <a:t>Добавить изображение</a:t>
            </a:r>
          </a:p>
        </p:txBody>
      </p:sp>
      <p:sp>
        <p:nvSpPr>
          <p:cNvPr id="14" name="Текст 12">
            <a:extLst>
              <a:ext uri="{FF2B5EF4-FFF2-40B4-BE49-F238E27FC236}">
                <a16:creationId xmlns:a16="http://schemas.microsoft.com/office/drawing/2014/main" xmlns="" id="{C7F0E85E-786D-44FC-A9C8-8853277D7C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86558" y="2717803"/>
            <a:ext cx="2834640" cy="3368675"/>
          </a:xfrm>
        </p:spPr>
        <p:txBody>
          <a:bodyPr vert="horz" wrap="square" lIns="0" tIns="45720" rIns="0" bIns="45720" rtlCol="0" anchor="t">
            <a:noAutofit/>
          </a:bodyPr>
          <a:lstStyle>
            <a:lvl1pPr marL="0" indent="0">
              <a:buNone/>
              <a:defRPr lang="en-US" sz="1400" dirty="0" smtClean="0">
                <a:latin typeface="+mn-lt"/>
                <a:ea typeface="+mj-ea"/>
                <a:cs typeface="+mj-cs"/>
              </a:defRPr>
            </a:lvl1pPr>
          </a:lstStyle>
          <a:p>
            <a:pPr marL="57150" lvl="0" indent="-285750" rtl="0">
              <a:lnSpc>
                <a:spcPct val="100000"/>
              </a:lnSpc>
              <a:spcBef>
                <a:spcPct val="0"/>
              </a:spcBef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B48BA177-B717-42B2-884C-04576C2034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7700" y="2717803"/>
            <a:ext cx="2834640" cy="3368675"/>
          </a:xfrm>
        </p:spPr>
        <p:txBody>
          <a:bodyPr vert="horz" wrap="square" lIns="0" tIns="45720" rIns="0" bIns="45720" rtlCol="0" anchor="t">
            <a:noAutofit/>
          </a:bodyPr>
          <a:lstStyle>
            <a:lvl1pPr marL="0" indent="0">
              <a:buNone/>
              <a:defRPr lang="en-US" sz="1400" dirty="0" smtClean="0">
                <a:latin typeface="+mn-lt"/>
                <a:ea typeface="+mj-ea"/>
                <a:cs typeface="+mj-cs"/>
              </a:defRPr>
            </a:lvl1pPr>
          </a:lstStyle>
          <a:p>
            <a:pPr marL="57150" lvl="0" indent="-285750" rtl="0">
              <a:lnSpc>
                <a:spcPct val="100000"/>
              </a:lnSpc>
              <a:spcBef>
                <a:spcPct val="0"/>
              </a:spcBef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58FCDE-8F3F-4E83-B550-DF944B424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186" y="557439"/>
            <a:ext cx="6891564" cy="830997"/>
          </a:xfrm>
        </p:spPr>
        <p:txBody>
          <a:bodyPr vert="horz" wrap="square" lIns="0" tIns="45720" rIns="91440" bIns="45720" rtlCol="0" anchor="t">
            <a:noAutofit/>
          </a:bodyPr>
          <a:lstStyle>
            <a:lvl1pPr>
              <a:defRPr lang="en-GB" sz="2400">
                <a:latin typeface="Corbel" panose="020B0503020204020204" pitchFamily="34" charset="0"/>
              </a:defRPr>
            </a:lvl1pPr>
          </a:lstStyle>
          <a:p>
            <a:pPr lvl="0" rtl="0">
              <a:lnSpc>
                <a:spcPct val="100000"/>
              </a:lnSpc>
            </a:pPr>
            <a:r>
              <a:rPr lang="ru-RU" noProof="0"/>
              <a:t>Образец заголовка</a:t>
            </a:r>
          </a:p>
        </p:txBody>
      </p:sp>
      <p:sp>
        <p:nvSpPr>
          <p:cNvPr id="16" name="Объект 15">
            <a:extLst>
              <a:ext uri="{FF2B5EF4-FFF2-40B4-BE49-F238E27FC236}">
                <a16:creationId xmlns:a16="http://schemas.microsoft.com/office/drawing/2014/main" xmlns="" id="{C1ABB07C-6957-412E-9A87-72242AA3EE8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906451" y="1981200"/>
            <a:ext cx="548640" cy="54864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ru-RU" noProof="0"/>
              <a:t>Значок</a:t>
            </a:r>
          </a:p>
        </p:txBody>
      </p:sp>
      <p:sp>
        <p:nvSpPr>
          <p:cNvPr id="17" name="Объект 15">
            <a:extLst>
              <a:ext uri="{FF2B5EF4-FFF2-40B4-BE49-F238E27FC236}">
                <a16:creationId xmlns:a16="http://schemas.microsoft.com/office/drawing/2014/main" xmlns="" id="{6DF8CB66-232E-4CE3-96FC-CE37C74994E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645309" y="1981200"/>
            <a:ext cx="548640" cy="54864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ru-RU" noProof="0"/>
              <a:t>Значок</a:t>
            </a:r>
          </a:p>
        </p:txBody>
      </p:sp>
      <p:sp>
        <p:nvSpPr>
          <p:cNvPr id="18" name="Номер слайда 7">
            <a:extLst>
              <a:ext uri="{FF2B5EF4-FFF2-40B4-BE49-F238E27FC236}">
                <a16:creationId xmlns:a16="http://schemas.microsoft.com/office/drawing/2014/main" xmlns="" id="{8728750D-82C7-4A8D-A7C7-5549346679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 lang="en-GB" sz="1200" smtClean="0">
                <a:solidFill>
                  <a:schemeClr val="bg1"/>
                </a:solidFill>
              </a:defRPr>
            </a:lvl1pPr>
          </a:lstStyle>
          <a:p>
            <a:pPr algn="ctr" rtl="0"/>
            <a:fld id="{817179DE-9BF3-494C-804F-0C7C90AC8700}" type="slidenum">
              <a:rPr lang="ru-RU" noProof="0" smtClean="0"/>
              <a:pPr algn="ctr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772049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объект_3 (столбец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>
            <a:extLst>
              <a:ext uri="{FF2B5EF4-FFF2-40B4-BE49-F238E27FC236}">
                <a16:creationId xmlns:a16="http://schemas.microsoft.com/office/drawing/2014/main" xmlns="" id="{A46D6285-06A8-4297-915D-0A280359C2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</p:spPr>
        <p:txBody>
          <a:bodyPr vert="horz" lIns="91440" tIns="45720" rIns="91440" bIns="45720" rtlCol="0" anchor="ctr" anchorCtr="1">
            <a:normAutofit/>
          </a:bodyPr>
          <a:lstStyle>
            <a:lvl1pPr>
              <a:defRPr lang="en-GB" sz="2400">
                <a:solidFill>
                  <a:schemeClr val="tx1"/>
                </a:solidFill>
              </a:defRPr>
            </a:lvl1pPr>
          </a:lstStyle>
          <a:p>
            <a:pPr marL="0" lvl="0" indent="0" rtl="0">
              <a:buNone/>
            </a:pPr>
            <a:r>
              <a:rPr lang="ru-RU" noProof="0"/>
              <a:t>Добавить изображение</a:t>
            </a:r>
          </a:p>
        </p:txBody>
      </p:sp>
      <p:sp>
        <p:nvSpPr>
          <p:cNvPr id="14" name="Текст 12">
            <a:extLst>
              <a:ext uri="{FF2B5EF4-FFF2-40B4-BE49-F238E27FC236}">
                <a16:creationId xmlns:a16="http://schemas.microsoft.com/office/drawing/2014/main" xmlns="" id="{C7F0E85E-786D-44FC-A9C8-8853277D7C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88842" y="2717803"/>
            <a:ext cx="2377440" cy="3368675"/>
          </a:xfrm>
        </p:spPr>
        <p:txBody>
          <a:bodyPr vert="horz" wrap="square" lIns="0" tIns="45720" rIns="0" bIns="45720" rtlCol="0" anchor="t">
            <a:noAutofit/>
          </a:bodyPr>
          <a:lstStyle>
            <a:lvl1pPr marL="0" indent="0">
              <a:buNone/>
              <a:defRPr lang="en-US" sz="1400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pPr marL="57150" lvl="0" indent="-285750" rtl="0">
              <a:lnSpc>
                <a:spcPct val="100000"/>
              </a:lnSpc>
              <a:spcBef>
                <a:spcPct val="0"/>
              </a:spcBef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B48BA177-B717-42B2-884C-04576C2034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7700" y="2717803"/>
            <a:ext cx="2377440" cy="3368675"/>
          </a:xfrm>
        </p:spPr>
        <p:txBody>
          <a:bodyPr vert="horz" wrap="square" lIns="0" tIns="45720" rIns="0" bIns="45720" rtlCol="0" anchor="t">
            <a:noAutofit/>
          </a:bodyPr>
          <a:lstStyle>
            <a:lvl1pPr marL="0" indent="0">
              <a:buNone/>
              <a:defRPr lang="en-US" sz="1400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pPr marL="57150" lvl="0" indent="-285750" rtl="0">
              <a:lnSpc>
                <a:spcPct val="100000"/>
              </a:lnSpc>
              <a:spcBef>
                <a:spcPct val="0"/>
              </a:spcBef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58FCDE-8F3F-4E83-B550-DF944B424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186" y="557439"/>
            <a:ext cx="10206264" cy="830997"/>
          </a:xfrm>
        </p:spPr>
        <p:txBody>
          <a:bodyPr vert="horz" wrap="square" lIns="0" tIns="45720" rIns="91440" bIns="45720" rtlCol="0" anchor="t">
            <a:noAutofit/>
          </a:bodyPr>
          <a:lstStyle>
            <a:lvl1pPr>
              <a:defRPr lang="en-GB" sz="2400">
                <a:solidFill>
                  <a:schemeClr val="bg1">
                    <a:lumMod val="9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pPr lvl="0" rtl="0">
              <a:lnSpc>
                <a:spcPct val="100000"/>
              </a:lnSpc>
            </a:pPr>
            <a:r>
              <a:rPr lang="ru-RU" noProof="0"/>
              <a:t>Образец заголовка</a:t>
            </a:r>
          </a:p>
        </p:txBody>
      </p:sp>
      <p:sp>
        <p:nvSpPr>
          <p:cNvPr id="16" name="Объект 15">
            <a:extLst>
              <a:ext uri="{FF2B5EF4-FFF2-40B4-BE49-F238E27FC236}">
                <a16:creationId xmlns:a16="http://schemas.microsoft.com/office/drawing/2014/main" xmlns="" id="{C1ABB07C-6957-412E-9A87-72242AA3EE8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562100" y="1981200"/>
            <a:ext cx="548640" cy="54864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Значок</a:t>
            </a:r>
          </a:p>
        </p:txBody>
      </p:sp>
      <p:sp>
        <p:nvSpPr>
          <p:cNvPr id="17" name="Объект 15">
            <a:extLst>
              <a:ext uri="{FF2B5EF4-FFF2-40B4-BE49-F238E27FC236}">
                <a16:creationId xmlns:a16="http://schemas.microsoft.com/office/drawing/2014/main" xmlns="" id="{6DF8CB66-232E-4CE3-96FC-CE37C74994E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803242" y="1981200"/>
            <a:ext cx="548640" cy="54864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Значок</a:t>
            </a:r>
          </a:p>
        </p:txBody>
      </p:sp>
      <p:sp>
        <p:nvSpPr>
          <p:cNvPr id="8" name="Текст 12">
            <a:extLst>
              <a:ext uri="{FF2B5EF4-FFF2-40B4-BE49-F238E27FC236}">
                <a16:creationId xmlns:a16="http://schemas.microsoft.com/office/drawing/2014/main" xmlns="" id="{DEF523FD-B1FC-40A7-93AA-389CB38E17C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29985" y="2717803"/>
            <a:ext cx="2377440" cy="3368675"/>
          </a:xfrm>
        </p:spPr>
        <p:txBody>
          <a:bodyPr vert="horz" wrap="square" lIns="0" tIns="45720" rIns="0" bIns="45720" rtlCol="0" anchor="t">
            <a:noAutofit/>
          </a:bodyPr>
          <a:lstStyle>
            <a:lvl1pPr marL="0" indent="0">
              <a:buNone/>
              <a:defRPr lang="en-US" sz="1400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pPr marL="57150" lvl="0" indent="-285750" rtl="0">
              <a:lnSpc>
                <a:spcPct val="100000"/>
              </a:lnSpc>
              <a:spcBef>
                <a:spcPct val="0"/>
              </a:spcBef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Объект 15">
            <a:extLst>
              <a:ext uri="{FF2B5EF4-FFF2-40B4-BE49-F238E27FC236}">
                <a16:creationId xmlns:a16="http://schemas.microsoft.com/office/drawing/2014/main" xmlns="" id="{B60C8CC8-C869-4395-B389-D76DF4A56AA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044385" y="1981200"/>
            <a:ext cx="548640" cy="54864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Значок</a:t>
            </a:r>
          </a:p>
        </p:txBody>
      </p:sp>
      <p:sp>
        <p:nvSpPr>
          <p:cNvPr id="11" name="Номер слайда 7">
            <a:extLst>
              <a:ext uri="{FF2B5EF4-FFF2-40B4-BE49-F238E27FC236}">
                <a16:creationId xmlns:a16="http://schemas.microsoft.com/office/drawing/2014/main" xmlns="" id="{E10AF5F6-7B7D-4CE6-A1D0-2F46804D3C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 lang="en-GB" sz="1200" smtClean="0">
                <a:solidFill>
                  <a:schemeClr val="bg1"/>
                </a:solidFill>
              </a:defRPr>
            </a:lvl1pPr>
          </a:lstStyle>
          <a:p>
            <a:pPr algn="ctr" rtl="0"/>
            <a:fld id="{817179DE-9BF3-494C-804F-0C7C90AC8700}" type="slidenum">
              <a:rPr lang="ru-RU" noProof="0" smtClean="0"/>
              <a:pPr algn="ctr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054804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объект_2 (вертикальный столбец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>
            <a:extLst>
              <a:ext uri="{FF2B5EF4-FFF2-40B4-BE49-F238E27FC236}">
                <a16:creationId xmlns:a16="http://schemas.microsoft.com/office/drawing/2014/main" xmlns="" id="{A46D6285-06A8-4297-915D-0A280359C2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</p:spPr>
        <p:txBody>
          <a:bodyPr vert="horz" lIns="91440" tIns="45720" rIns="91440" bIns="45720" rtlCol="0" anchor="ctr" anchorCtr="1">
            <a:normAutofit/>
          </a:bodyPr>
          <a:lstStyle>
            <a:lvl1pPr>
              <a:defRPr lang="en-GB" sz="2400">
                <a:solidFill>
                  <a:schemeClr val="tx1"/>
                </a:solidFill>
              </a:defRPr>
            </a:lvl1pPr>
          </a:lstStyle>
          <a:p>
            <a:pPr marL="0" lvl="0" indent="0" rtl="0">
              <a:buNone/>
            </a:pPr>
            <a:r>
              <a:rPr lang="ru-RU" noProof="0"/>
              <a:t>Добавить изображение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B48BA177-B717-42B2-884C-04576C2034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09750" y="1847927"/>
            <a:ext cx="7315200" cy="1461613"/>
          </a:xfrm>
        </p:spPr>
        <p:txBody>
          <a:bodyPr vert="horz" wrap="square" lIns="0" tIns="45720" rIns="0" bIns="45720" rtlCol="0" anchor="t">
            <a:noAutofit/>
          </a:bodyPr>
          <a:lstStyle>
            <a:lvl1pPr>
              <a:defRPr lang="en-US" sz="1400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lvl="0" rtl="0">
              <a:lnSpc>
                <a:spcPct val="100000"/>
              </a:lnSpc>
              <a:spcBef>
                <a:spcPct val="0"/>
              </a:spcBef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58FCDE-8F3F-4E83-B550-DF944B424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186" y="557439"/>
            <a:ext cx="10206264" cy="830997"/>
          </a:xfrm>
        </p:spPr>
        <p:txBody>
          <a:bodyPr vert="horz" wrap="square" lIns="0" tIns="45720" rIns="91440" bIns="45720" rtlCol="0" anchor="t">
            <a:noAutofit/>
          </a:bodyPr>
          <a:lstStyle>
            <a:lvl1pPr>
              <a:defRPr lang="en-GB" sz="2400">
                <a:solidFill>
                  <a:schemeClr val="bg1">
                    <a:lumMod val="9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pPr lvl="0" rtl="0">
              <a:lnSpc>
                <a:spcPct val="100000"/>
              </a:lnSpc>
            </a:pPr>
            <a:r>
              <a:rPr lang="ru-RU" noProof="0"/>
              <a:t>Образец заголовка</a:t>
            </a:r>
          </a:p>
        </p:txBody>
      </p:sp>
      <p:sp>
        <p:nvSpPr>
          <p:cNvPr id="16" name="Объект 15">
            <a:extLst>
              <a:ext uri="{FF2B5EF4-FFF2-40B4-BE49-F238E27FC236}">
                <a16:creationId xmlns:a16="http://schemas.microsoft.com/office/drawing/2014/main" xmlns="" id="{C1ABB07C-6957-412E-9A87-72242AA3EE8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7700" y="2304413"/>
            <a:ext cx="548640" cy="54864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Значок</a:t>
            </a:r>
          </a:p>
        </p:txBody>
      </p:sp>
      <p:sp>
        <p:nvSpPr>
          <p:cNvPr id="11" name="Текст 12">
            <a:extLst>
              <a:ext uri="{FF2B5EF4-FFF2-40B4-BE49-F238E27FC236}">
                <a16:creationId xmlns:a16="http://schemas.microsoft.com/office/drawing/2014/main" xmlns="" id="{C3BB8EAB-4266-4938-A8CB-6D18C93801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09750" y="4048520"/>
            <a:ext cx="7315200" cy="1461613"/>
          </a:xfrm>
        </p:spPr>
        <p:txBody>
          <a:bodyPr vert="horz" wrap="square" lIns="0" tIns="45720" rIns="0" bIns="45720" rtlCol="0" anchor="t">
            <a:noAutofit/>
          </a:bodyPr>
          <a:lstStyle>
            <a:lvl1pPr>
              <a:defRPr lang="en-US" sz="1400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lvl="0" rtl="0">
              <a:lnSpc>
                <a:spcPct val="100000"/>
              </a:lnSpc>
              <a:spcBef>
                <a:spcPct val="0"/>
              </a:spcBef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Объект 15">
            <a:extLst>
              <a:ext uri="{FF2B5EF4-FFF2-40B4-BE49-F238E27FC236}">
                <a16:creationId xmlns:a16="http://schemas.microsoft.com/office/drawing/2014/main" xmlns="" id="{716D363C-A0A5-4FB1-8CC2-850C0CD9F4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7700" y="4505006"/>
            <a:ext cx="548640" cy="54864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Значок</a:t>
            </a:r>
          </a:p>
        </p:txBody>
      </p:sp>
      <p:sp>
        <p:nvSpPr>
          <p:cNvPr id="15" name="Номер слайда 7">
            <a:extLst>
              <a:ext uri="{FF2B5EF4-FFF2-40B4-BE49-F238E27FC236}">
                <a16:creationId xmlns:a16="http://schemas.microsoft.com/office/drawing/2014/main" xmlns="" id="{AAF4A39B-C3C3-4691-BB94-371047ADD5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 lang="en-GB" sz="1200" smtClean="0">
                <a:solidFill>
                  <a:schemeClr val="bg1"/>
                </a:solidFill>
              </a:defRPr>
            </a:lvl1pPr>
          </a:lstStyle>
          <a:p>
            <a:pPr algn="ctr" rtl="0"/>
            <a:fld id="{817179DE-9BF3-494C-804F-0C7C90AC8700}" type="slidenum">
              <a:rPr lang="ru-RU" noProof="0" smtClean="0"/>
              <a:pPr algn="ctr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47190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объект_1 (столбец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>
            <a:extLst>
              <a:ext uri="{FF2B5EF4-FFF2-40B4-BE49-F238E27FC236}">
                <a16:creationId xmlns:a16="http://schemas.microsoft.com/office/drawing/2014/main" xmlns="" id="{A46D6285-06A8-4297-915D-0A280359C2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</p:spPr>
        <p:txBody>
          <a:bodyPr vert="horz" lIns="91440" tIns="45720" rIns="91440" bIns="45720" rtlCol="0" anchor="ctr" anchorCtr="1">
            <a:normAutofit/>
          </a:bodyPr>
          <a:lstStyle>
            <a:lvl1pPr>
              <a:defRPr lang="en-GB" sz="2400">
                <a:solidFill>
                  <a:schemeClr val="tx1"/>
                </a:solidFill>
              </a:defRPr>
            </a:lvl1pPr>
          </a:lstStyle>
          <a:p>
            <a:pPr marL="0" lvl="0" indent="0" rtl="0">
              <a:buNone/>
            </a:pPr>
            <a:r>
              <a:rPr lang="ru-RU" noProof="0"/>
              <a:t>Добавить изображение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B48BA177-B717-42B2-884C-04576C2034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62100" y="1733627"/>
            <a:ext cx="2438400" cy="4248073"/>
          </a:xfrm>
        </p:spPr>
        <p:txBody>
          <a:bodyPr vert="horz" wrap="square" lIns="0" tIns="45720" rIns="0" bIns="45720" rtlCol="0" anchor="t">
            <a:noAutofit/>
          </a:bodyPr>
          <a:lstStyle>
            <a:lvl1pPr>
              <a:defRPr lang="en-US" sz="1400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lvl="0" rtl="0">
              <a:lnSpc>
                <a:spcPct val="100000"/>
              </a:lnSpc>
              <a:spcBef>
                <a:spcPct val="0"/>
              </a:spcBef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58FCDE-8F3F-4E83-B550-DF944B424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186" y="557439"/>
            <a:ext cx="10206264" cy="830997"/>
          </a:xfrm>
        </p:spPr>
        <p:txBody>
          <a:bodyPr vert="horz" wrap="square" lIns="0" tIns="45720" rIns="91440" bIns="45720" rtlCol="0" anchor="t">
            <a:noAutofit/>
          </a:bodyPr>
          <a:lstStyle>
            <a:lvl1pPr>
              <a:defRPr lang="en-GB" sz="2400">
                <a:solidFill>
                  <a:schemeClr val="bg1">
                    <a:lumMod val="9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pPr lvl="0" rtl="0">
              <a:lnSpc>
                <a:spcPct val="100000"/>
              </a:lnSpc>
            </a:pPr>
            <a:r>
              <a:rPr lang="ru-RU" noProof="0"/>
              <a:t>Образец заголовка</a:t>
            </a:r>
          </a:p>
        </p:txBody>
      </p:sp>
      <p:sp>
        <p:nvSpPr>
          <p:cNvPr id="16" name="Объект 15">
            <a:extLst>
              <a:ext uri="{FF2B5EF4-FFF2-40B4-BE49-F238E27FC236}">
                <a16:creationId xmlns:a16="http://schemas.microsoft.com/office/drawing/2014/main" xmlns="" id="{C1ABB07C-6957-412E-9A87-72242AA3EE8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7700" y="1733627"/>
            <a:ext cx="548640" cy="54864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Значок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100F546D-5491-4A19-9725-5C920C573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 lang="en-GB" sz="1200" smtClean="0">
                <a:solidFill>
                  <a:schemeClr val="bg1"/>
                </a:solidFill>
              </a:defRPr>
            </a:lvl1pPr>
          </a:lstStyle>
          <a:p>
            <a:pPr algn="ctr" rtl="0"/>
            <a:fld id="{817179DE-9BF3-494C-804F-0C7C90AC8700}" type="slidenum">
              <a:rPr lang="ru-RU" noProof="0" smtClean="0"/>
              <a:pPr algn="ctr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215973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Конт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B48BA177-B717-42B2-884C-04576C2034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62100" y="1733627"/>
            <a:ext cx="8534400" cy="4248073"/>
          </a:xfrm>
        </p:spPr>
        <p:txBody>
          <a:bodyPr vert="horz" wrap="square" lIns="0" tIns="45720" rIns="0" bIns="45720" rtlCol="0" anchor="t">
            <a:noAutofit/>
          </a:bodyPr>
          <a:lstStyle>
            <a:lvl1pPr>
              <a:defRPr lang="en-US" sz="1400" dirty="0" smtClean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lvl="0" rtl="0">
              <a:lnSpc>
                <a:spcPct val="100000"/>
              </a:lnSpc>
              <a:spcBef>
                <a:spcPct val="0"/>
              </a:spcBef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58FCDE-8F3F-4E83-B550-DF944B424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186" y="557439"/>
            <a:ext cx="10815864" cy="830997"/>
          </a:xfrm>
        </p:spPr>
        <p:txBody>
          <a:bodyPr vert="horz" wrap="square" lIns="0" tIns="45720" rIns="91440" bIns="45720" rtlCol="0" anchor="t">
            <a:noAutofit/>
          </a:bodyPr>
          <a:lstStyle>
            <a:lvl1pPr>
              <a:defRPr lang="en-GB"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</a:lstStyle>
          <a:p>
            <a:pPr lvl="0" rtl="0">
              <a:lnSpc>
                <a:spcPct val="100000"/>
              </a:lnSpc>
            </a:pPr>
            <a:r>
              <a:rPr lang="ru-RU" noProof="0"/>
              <a:t>Образец заголовка</a:t>
            </a:r>
          </a:p>
        </p:txBody>
      </p:sp>
      <p:sp>
        <p:nvSpPr>
          <p:cNvPr id="16" name="Объект 15">
            <a:extLst>
              <a:ext uri="{FF2B5EF4-FFF2-40B4-BE49-F238E27FC236}">
                <a16:creationId xmlns:a16="http://schemas.microsoft.com/office/drawing/2014/main" xmlns="" id="{C1ABB07C-6957-412E-9A87-72242AA3EE8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7700" y="1733627"/>
            <a:ext cx="548640" cy="54864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Значок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00AC1958-0DCB-4970-ADE3-E64DAAFC501D}"/>
              </a:ext>
            </a:extLst>
          </p:cNvPr>
          <p:cNvGrpSpPr/>
          <p:nvPr userDrawn="1"/>
        </p:nvGrpSpPr>
        <p:grpSpPr>
          <a:xfrm>
            <a:off x="0" y="6086479"/>
            <a:ext cx="12192000" cy="600974"/>
            <a:chOff x="0" y="6086479"/>
            <a:chExt cx="12192000" cy="600974"/>
          </a:xfrm>
        </p:grpSpPr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xmlns="" id="{9E71A8D8-5A28-4968-9E80-110E9CB88F92}"/>
                </a:ext>
              </a:extLst>
            </p:cNvPr>
            <p:cNvSpPr/>
            <p:nvPr/>
          </p:nvSpPr>
          <p:spPr>
            <a:xfrm>
              <a:off x="0" y="6355760"/>
              <a:ext cx="12192000" cy="914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14" name="Овал 13">
              <a:extLst>
                <a:ext uri="{FF2B5EF4-FFF2-40B4-BE49-F238E27FC236}">
                  <a16:creationId xmlns:a16="http://schemas.microsoft.com/office/drawing/2014/main" xmlns="" id="{7239C02C-1FAD-4E73-AB32-5A30A946A447}"/>
                </a:ext>
              </a:extLst>
            </p:cNvPr>
            <p:cNvSpPr/>
            <p:nvPr/>
          </p:nvSpPr>
          <p:spPr>
            <a:xfrm>
              <a:off x="11091210" y="6086479"/>
              <a:ext cx="600974" cy="60097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  <p:sp>
        <p:nvSpPr>
          <p:cNvPr id="15" name="Номер слайда 5">
            <a:extLst>
              <a:ext uri="{FF2B5EF4-FFF2-40B4-BE49-F238E27FC236}">
                <a16:creationId xmlns:a16="http://schemas.microsoft.com/office/drawing/2014/main" xmlns="" id="{FF40D550-A563-4E50-AEE9-6D9D19499F9F}"/>
              </a:ext>
            </a:extLst>
          </p:cNvPr>
          <p:cNvSpPr txBox="1">
            <a:spLocks/>
          </p:cNvSpPr>
          <p:nvPr userDrawn="1"/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fld id="{247A4EEE-49CE-4F6C-BF32-B7FCC5EBBF45}" type="slidenum">
              <a:rPr lang="ru-RU" sz="1200" noProof="0" smtClean="0">
                <a:solidFill>
                  <a:schemeClr val="bg1"/>
                </a:solidFill>
              </a:rPr>
              <a:pPr algn="ctr"/>
              <a:t>‹#›</a:t>
            </a:fld>
            <a:endParaRPr lang="ru-RU" sz="1200" noProof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657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90F2147C-DDBF-4431-95AC-650CCE32FC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 lang="en-GB" sz="1200" smtClean="0">
                <a:solidFill>
                  <a:schemeClr val="tx1"/>
                </a:solidFill>
              </a:defRPr>
            </a:lvl1pPr>
          </a:lstStyle>
          <a:p>
            <a:pPr algn="ctr" rtl="0"/>
            <a:fld id="{817179DE-9BF3-494C-804F-0C7C90AC8700}" type="slidenum">
              <a:rPr lang="ru-RU" noProof="0" smtClean="0"/>
              <a:pPr algn="ctr"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24C3681-351A-40D9-8C08-632E98237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07CEF16-92A3-4A77-B95D-A9DB52319F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096770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70" r:id="rId10"/>
    <p:sldLayoutId id="2147483669" r:id="rId11"/>
    <p:sldLayoutId id="2147483655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jpe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Крупный план часов">
            <a:extLst>
              <a:ext uri="{FF2B5EF4-FFF2-40B4-BE49-F238E27FC236}">
                <a16:creationId xmlns:a16="http://schemas.microsoft.com/office/drawing/2014/main" xmlns="" id="{83B20FBB-8217-4FB0-BC35-E49BA925255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4300" y="0"/>
            <a:ext cx="5727700" cy="6858000"/>
          </a:xfrm>
        </p:spPr>
      </p:pic>
      <p:pic>
        <p:nvPicPr>
          <p:cNvPr id="5" name="Рисунок 4" descr="девочка с наушниками, рюкзаком и стопкой книг и папок">
            <a:extLst>
              <a:ext uri="{FF2B5EF4-FFF2-40B4-BE49-F238E27FC236}">
                <a16:creationId xmlns:a16="http://schemas.microsoft.com/office/drawing/2014/main" xmlns="" id="{68B6FFC1-6A21-4DAC-82BC-F2966925C16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087304" cy="6858000"/>
          </a:xfrm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E7969C14-1078-4610-9BC5-74119C9B87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0" y="3808320"/>
            <a:ext cx="7833208" cy="2547440"/>
            <a:chOff x="0" y="3808320"/>
            <a:chExt cx="7833208" cy="2547440"/>
          </a:xfrm>
        </p:grpSpPr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xmlns="" id="{E531D018-EFA3-4346-AB80-7CE436393D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/>
          </p:nvSpPr>
          <p:spPr>
            <a:xfrm>
              <a:off x="0" y="3808320"/>
              <a:ext cx="7833208" cy="2547440"/>
            </a:xfrm>
            <a:custGeom>
              <a:avLst/>
              <a:gdLst>
                <a:gd name="connsiteX0" fmla="*/ 0 w 7833208"/>
                <a:gd name="connsiteY0" fmla="*/ 0 h 2547440"/>
                <a:gd name="connsiteX1" fmla="*/ 7833208 w 7833208"/>
                <a:gd name="connsiteY1" fmla="*/ 0 h 2547440"/>
                <a:gd name="connsiteX2" fmla="*/ 7135846 w 7833208"/>
                <a:gd name="connsiteY2" fmla="*/ 2547440 h 2547440"/>
                <a:gd name="connsiteX3" fmla="*/ 0 w 7833208"/>
                <a:gd name="connsiteY3" fmla="*/ 2547440 h 254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33208" h="2547440">
                  <a:moveTo>
                    <a:pt x="0" y="0"/>
                  </a:moveTo>
                  <a:lnTo>
                    <a:pt x="7833208" y="0"/>
                  </a:lnTo>
                  <a:lnTo>
                    <a:pt x="7135846" y="2547440"/>
                  </a:lnTo>
                  <a:lnTo>
                    <a:pt x="0" y="254744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  <p:sp>
          <p:nvSpPr>
            <p:cNvPr id="11" name="Полилиния: Фигура 10">
              <a:extLst>
                <a:ext uri="{FF2B5EF4-FFF2-40B4-BE49-F238E27FC236}">
                  <a16:creationId xmlns:a16="http://schemas.microsoft.com/office/drawing/2014/main" xmlns="" id="{FA9D7AC8-80D5-49DC-A585-FCFFA6CA4B6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/>
          </p:nvSpPr>
          <p:spPr>
            <a:xfrm>
              <a:off x="1" y="3808320"/>
              <a:ext cx="7692571" cy="2547440"/>
            </a:xfrm>
            <a:custGeom>
              <a:avLst/>
              <a:gdLst>
                <a:gd name="connsiteX0" fmla="*/ 0 w 7692571"/>
                <a:gd name="connsiteY0" fmla="*/ 0 h 2547440"/>
                <a:gd name="connsiteX1" fmla="*/ 7692571 w 7692571"/>
                <a:gd name="connsiteY1" fmla="*/ 0 h 2547440"/>
                <a:gd name="connsiteX2" fmla="*/ 6995209 w 7692571"/>
                <a:gd name="connsiteY2" fmla="*/ 2547440 h 2547440"/>
                <a:gd name="connsiteX3" fmla="*/ 0 w 7692571"/>
                <a:gd name="connsiteY3" fmla="*/ 2547440 h 254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2571" h="2547440">
                  <a:moveTo>
                    <a:pt x="0" y="0"/>
                  </a:moveTo>
                  <a:lnTo>
                    <a:pt x="7692571" y="0"/>
                  </a:lnTo>
                  <a:lnTo>
                    <a:pt x="6995209" y="2547440"/>
                  </a:lnTo>
                  <a:lnTo>
                    <a:pt x="0" y="254744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</p:grpSp>
      <p:sp>
        <p:nvSpPr>
          <p:cNvPr id="33" name="Заголовок 32" descr="заголовок">
            <a:extLst>
              <a:ext uri="{FF2B5EF4-FFF2-40B4-BE49-F238E27FC236}">
                <a16:creationId xmlns:a16="http://schemas.microsoft.com/office/drawing/2014/main" xmlns="" id="{18CDD97B-6E25-4FB4-B239-493E54AA0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3819" y="915188"/>
            <a:ext cx="5005614" cy="822960"/>
          </a:xfrm>
        </p:spPr>
        <p:txBody>
          <a:bodyPr rtlCol="0"/>
          <a:lstStyle/>
          <a:p>
            <a:pPr algn="ctr" rtl="0"/>
            <a:r>
              <a:rPr lang="ru-RU" sz="2800" b="1" cap="all" dirty="0">
                <a:solidFill>
                  <a:schemeClr val="bg1"/>
                </a:solidFill>
              </a:rPr>
              <a:t>Как помочь ребенку психологически подготовиться </a:t>
            </a:r>
            <a:r>
              <a:rPr lang="ru-RU" sz="2800" b="1" cap="all" dirty="0" smtClean="0">
                <a:solidFill>
                  <a:schemeClr val="bg1"/>
                </a:solidFill>
              </a:rPr>
              <a:t>к  ГИА</a:t>
            </a:r>
            <a:endParaRPr lang="ru-RU" sz="2800" b="1" cap="all" dirty="0">
              <a:solidFill>
                <a:schemeClr val="bg1"/>
              </a:solidFill>
            </a:endParaRPr>
          </a:p>
        </p:txBody>
      </p:sp>
      <p:sp>
        <p:nvSpPr>
          <p:cNvPr id="34" name="Текст 33" descr="контент слайда">
            <a:extLst>
              <a:ext uri="{FF2B5EF4-FFF2-40B4-BE49-F238E27FC236}">
                <a16:creationId xmlns:a16="http://schemas.microsoft.com/office/drawing/2014/main" xmlns="" id="{859D862E-AE8E-482F-9E23-3C096FF03E5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69228" y="2433433"/>
            <a:ext cx="5005614" cy="521471"/>
          </a:xfrm>
        </p:spPr>
        <p:txBody>
          <a:bodyPr rtlCol="0"/>
          <a:lstStyle/>
          <a:p>
            <a:pPr marL="0" indent="0" algn="ctr" rtl="0">
              <a:buNone/>
            </a:pPr>
            <a:r>
              <a:rPr lang="ru-RU" sz="2000" dirty="0">
                <a:solidFill>
                  <a:schemeClr val="bg1"/>
                </a:solidFill>
              </a:rPr>
              <a:t>Родительское собрание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C862BC4D-BD7A-417E-A34A-59CE4D4A6AC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0" y="6355760"/>
            <a:ext cx="12192000" cy="91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652937FB-CDE3-46B3-8481-AB5DB8C4BA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11091210" y="6086479"/>
            <a:ext cx="600974" cy="60097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2" name="Номер слайда 5" descr="номер слайда">
            <a:extLst>
              <a:ext uri="{FF2B5EF4-FFF2-40B4-BE49-F238E27FC236}">
                <a16:creationId xmlns:a16="http://schemas.microsoft.com/office/drawing/2014/main" xmlns="" id="{C2827A65-383D-4D68-9F51-F76C2370BF65}"/>
              </a:ext>
            </a:extLst>
          </p:cNvPr>
          <p:cNvSpPr txBox="1">
            <a:spLocks/>
          </p:cNvSpPr>
          <p:nvPr/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fld id="{247A4EEE-49CE-4F6C-BF32-B7FCC5EBBF45}" type="slidenum">
              <a:rPr lang="ru-RU" sz="1200" smtClean="0">
                <a:solidFill>
                  <a:schemeClr val="bg1"/>
                </a:solidFill>
              </a:rPr>
              <a:pPr algn="ctr" rtl="0"/>
              <a:t>1</a:t>
            </a:fld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98394" y="4732262"/>
            <a:ext cx="623642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Arial"/>
                <a:ea typeface="Calibri"/>
              </a:rPr>
              <a:t> </a:t>
            </a: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Calibri"/>
              </a:rPr>
              <a:t> </a:t>
            </a:r>
          </a:p>
          <a:p>
            <a:pPr lvl="0" indent="450215" algn="ctr"/>
            <a:r>
              <a:rPr lang="ru-RU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  <a:ea typeface="Calibri"/>
              </a:rPr>
              <a:t>Педагог – </a:t>
            </a:r>
            <a:r>
              <a:rPr lang="ru-RU" sz="1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  <a:ea typeface="Calibri"/>
              </a:rPr>
              <a:t>психолог: </a:t>
            </a:r>
            <a:endParaRPr lang="ru-RU" sz="1600" b="1" dirty="0">
              <a:solidFill>
                <a:prstClr val="black">
                  <a:lumMod val="85000"/>
                  <a:lumOff val="15000"/>
                </a:prstClr>
              </a:solidFill>
              <a:latin typeface="Times New Roman"/>
              <a:ea typeface="Calibri"/>
            </a:endParaRPr>
          </a:p>
          <a:p>
            <a:pPr indent="450215" algn="ctr">
              <a:spcAft>
                <a:spcPts val="0"/>
              </a:spcAft>
            </a:pPr>
            <a:r>
              <a:rPr lang="ru-RU" sz="1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Calibri"/>
              </a:rPr>
              <a:t>Подсадняя</a:t>
            </a: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Calibri"/>
              </a:rPr>
              <a:t> </a:t>
            </a:r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Calibri"/>
              </a:rPr>
              <a:t>Людмила </a:t>
            </a: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Calibri"/>
              </a:rPr>
              <a:t>Викторовна</a:t>
            </a:r>
            <a:endParaRPr lang="ru-RU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ea typeface="Calibri"/>
            </a:endParaRPr>
          </a:p>
          <a:p>
            <a:pPr indent="450215" algn="ctr">
              <a:spcAft>
                <a:spcPts val="0"/>
              </a:spcAft>
            </a:pP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Calibri"/>
              </a:rPr>
              <a:t>МБОУ </a:t>
            </a:r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Calibri"/>
              </a:rPr>
              <a:t>СОШ №8 им. П.Н. </a:t>
            </a: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Calibri"/>
              </a:rPr>
              <a:t>Стратиенко</a:t>
            </a:r>
          </a:p>
          <a:p>
            <a:pPr indent="450215" algn="ctr">
              <a:spcAft>
                <a:spcPts val="0"/>
              </a:spcAft>
            </a:pP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Calibri"/>
              </a:rPr>
              <a:t>ст</a:t>
            </a:r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Calibri"/>
              </a:rPr>
              <a:t>. </a:t>
            </a: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Calibri"/>
              </a:rPr>
              <a:t>Новопластуновской</a:t>
            </a:r>
            <a:endParaRPr lang="ru-RU" sz="1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334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рупный план страниц книги">
            <a:extLst>
              <a:ext uri="{FF2B5EF4-FFF2-40B4-BE49-F238E27FC236}">
                <a16:creationId xmlns:a16="http://schemas.microsoft.com/office/drawing/2014/main" xmlns="" id="{18718FBA-CF32-41C2-9D07-1F0F7F19F73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28C94A8D-A234-408C-8281-33CCC01BE2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0" y="0"/>
            <a:ext cx="4750604" cy="6858000"/>
            <a:chOff x="0" y="0"/>
            <a:chExt cx="4750604" cy="6858000"/>
          </a:xfrm>
        </p:grpSpPr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xmlns="" id="{01887690-2EDF-4913-A835-4503B0E36442}"/>
                </a:ext>
              </a:extLst>
            </p:cNvPr>
            <p:cNvSpPr/>
            <p:nvPr/>
          </p:nvSpPr>
          <p:spPr>
            <a:xfrm>
              <a:off x="0" y="0"/>
              <a:ext cx="4750604" cy="6858000"/>
            </a:xfrm>
            <a:custGeom>
              <a:avLst/>
              <a:gdLst>
                <a:gd name="connsiteX0" fmla="*/ 0 w 4750604"/>
                <a:gd name="connsiteY0" fmla="*/ 0 h 6858000"/>
                <a:gd name="connsiteX1" fmla="*/ 4750604 w 4750604"/>
                <a:gd name="connsiteY1" fmla="*/ 0 h 6858000"/>
                <a:gd name="connsiteX2" fmla="*/ 3101407 w 4750604"/>
                <a:gd name="connsiteY2" fmla="*/ 6858000 h 6858000"/>
                <a:gd name="connsiteX3" fmla="*/ 0 w 4750604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0604" h="6858000">
                  <a:moveTo>
                    <a:pt x="0" y="0"/>
                  </a:moveTo>
                  <a:lnTo>
                    <a:pt x="4750604" y="0"/>
                  </a:lnTo>
                  <a:lnTo>
                    <a:pt x="310140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  <p:sp>
          <p:nvSpPr>
            <p:cNvPr id="18" name="Полилиния: Фигура 17">
              <a:extLst>
                <a:ext uri="{FF2B5EF4-FFF2-40B4-BE49-F238E27FC236}">
                  <a16:creationId xmlns:a16="http://schemas.microsoft.com/office/drawing/2014/main" xmlns="" id="{AD1E7D22-630D-4E19-8BE6-9C21E4A652BD}"/>
                </a:ext>
              </a:extLst>
            </p:cNvPr>
            <p:cNvSpPr/>
            <p:nvPr/>
          </p:nvSpPr>
          <p:spPr>
            <a:xfrm>
              <a:off x="1" y="0"/>
              <a:ext cx="3946799" cy="6858000"/>
            </a:xfrm>
            <a:custGeom>
              <a:avLst/>
              <a:gdLst>
                <a:gd name="connsiteX0" fmla="*/ 0 w 3946799"/>
                <a:gd name="connsiteY0" fmla="*/ 0 h 6858000"/>
                <a:gd name="connsiteX1" fmla="*/ 3946799 w 3946799"/>
                <a:gd name="connsiteY1" fmla="*/ 0 h 6858000"/>
                <a:gd name="connsiteX2" fmla="*/ 2297602 w 3946799"/>
                <a:gd name="connsiteY2" fmla="*/ 6858000 h 6858000"/>
                <a:gd name="connsiteX3" fmla="*/ 0 w 3946799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6799" h="6858000">
                  <a:moveTo>
                    <a:pt x="0" y="0"/>
                  </a:moveTo>
                  <a:lnTo>
                    <a:pt x="3946799" y="0"/>
                  </a:lnTo>
                  <a:lnTo>
                    <a:pt x="229760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  <p:sp>
          <p:nvSpPr>
            <p:cNvPr id="16" name="Полилиния: фигура 15">
              <a:extLst>
                <a:ext uri="{FF2B5EF4-FFF2-40B4-BE49-F238E27FC236}">
                  <a16:creationId xmlns:a16="http://schemas.microsoft.com/office/drawing/2014/main" xmlns="" id="{318BD405-EEE9-4A08-8DA2-A70AFCF1D240}"/>
                </a:ext>
              </a:extLst>
            </p:cNvPr>
            <p:cNvSpPr/>
            <p:nvPr/>
          </p:nvSpPr>
          <p:spPr>
            <a:xfrm>
              <a:off x="0" y="0"/>
              <a:ext cx="3723822" cy="6858000"/>
            </a:xfrm>
            <a:custGeom>
              <a:avLst/>
              <a:gdLst>
                <a:gd name="connsiteX0" fmla="*/ 0 w 3723822"/>
                <a:gd name="connsiteY0" fmla="*/ 0 h 6858000"/>
                <a:gd name="connsiteX1" fmla="*/ 3723822 w 3723822"/>
                <a:gd name="connsiteY1" fmla="*/ 0 h 6858000"/>
                <a:gd name="connsiteX2" fmla="*/ 2074625 w 3723822"/>
                <a:gd name="connsiteY2" fmla="*/ 6858000 h 6858000"/>
                <a:gd name="connsiteX3" fmla="*/ 0 w 3723822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3822" h="6858000">
                  <a:moveTo>
                    <a:pt x="0" y="0"/>
                  </a:moveTo>
                  <a:lnTo>
                    <a:pt x="3723822" y="0"/>
                  </a:lnTo>
                  <a:lnTo>
                    <a:pt x="2074625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xmlns="" id="{7D4A6826-2C0D-4C79-A871-DF31737EE4F7}"/>
                </a:ext>
              </a:extLst>
            </p:cNvPr>
            <p:cNvSpPr/>
            <p:nvPr/>
          </p:nvSpPr>
          <p:spPr>
            <a:xfrm>
              <a:off x="0" y="0"/>
              <a:ext cx="3374007" cy="6858000"/>
            </a:xfrm>
            <a:custGeom>
              <a:avLst/>
              <a:gdLst>
                <a:gd name="connsiteX0" fmla="*/ 0 w 3374007"/>
                <a:gd name="connsiteY0" fmla="*/ 0 h 6858000"/>
                <a:gd name="connsiteX1" fmla="*/ 3374007 w 3374007"/>
                <a:gd name="connsiteY1" fmla="*/ 0 h 6858000"/>
                <a:gd name="connsiteX2" fmla="*/ 1659507 w 3374007"/>
                <a:gd name="connsiteY2" fmla="*/ 6858000 h 6858000"/>
                <a:gd name="connsiteX3" fmla="*/ 0 w 3374007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4007" h="6858000">
                  <a:moveTo>
                    <a:pt x="0" y="0"/>
                  </a:moveTo>
                  <a:lnTo>
                    <a:pt x="3374007" y="0"/>
                  </a:lnTo>
                  <a:lnTo>
                    <a:pt x="165950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</p:grpSp>
      <p:sp>
        <p:nvSpPr>
          <p:cNvPr id="35" name="Текст 34" descr="подзаголовок">
            <a:extLst>
              <a:ext uri="{FF2B5EF4-FFF2-40B4-BE49-F238E27FC236}">
                <a16:creationId xmlns:a16="http://schemas.microsoft.com/office/drawing/2014/main" xmlns="" id="{3F200E92-5A1F-40B7-AE02-46929BC459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2503" y="508715"/>
            <a:ext cx="6592824" cy="5592651"/>
          </a:xfrm>
        </p:spPr>
        <p:txBody>
          <a:bodyPr rtlCol="0"/>
          <a:lstStyle/>
          <a:p>
            <a:pPr marL="285750" indent="-285750" algn="just" rtl="0">
              <a:buFont typeface="Arial" panose="020B0604020202020204" pitchFamily="34" charset="0"/>
              <a:buChar char="•"/>
            </a:pPr>
            <a:r>
              <a:rPr lang="ru-RU" sz="2000" dirty="0"/>
              <a:t>Помогите детям распределить темы подготовки по дням.</a:t>
            </a:r>
          </a:p>
          <a:p>
            <a:pPr marL="285750" indent="-285750" algn="just" rtl="0">
              <a:buFont typeface="Arial" panose="020B0604020202020204" pitchFamily="34" charset="0"/>
              <a:buChar char="•"/>
            </a:pPr>
            <a:r>
              <a:rPr lang="ru-RU" sz="2000" dirty="0"/>
              <a:t>Ознакомьте ребенка с методикой подготовки к экзаменам. Не имеет смысла зазубривать весь фактический материал, достаточно просмотреть ключевые моменты и уловить смысл и логику материала. Очень полезно делать краткие схематические выписки и таблицы, упорядочивая изучаемый материал по плану. Если он не умеет, покажите ему, как это делается на практике. Основные формулы и определения можно выписать на листочках и повесить над письменным столом, над кроватью, на кухне и т.д. </a:t>
            </a:r>
          </a:p>
          <a:p>
            <a:pPr marL="285750" indent="-285750" algn="just" rtl="0">
              <a:buFont typeface="Arial" panose="020B0604020202020204" pitchFamily="34" charset="0"/>
              <a:buChar char="•"/>
            </a:pPr>
            <a:r>
              <a:rPr lang="ru-RU" sz="2000" dirty="0"/>
              <a:t>Подготовьте различные варианты тестовых заданий по предмету (сейчас существует множество различных сборников тестовых заданий). Большое значение имеет тренаж ребенка именно по тестированию, ведь эта форма отличается от привычных ему письменных и устных экзаменов.</a:t>
            </a:r>
            <a:r>
              <a:rPr lang="ru-RU" dirty="0"/>
              <a:t> </a:t>
            </a:r>
          </a:p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78161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Книги на полке">
            <a:extLst>
              <a:ext uri="{FF2B5EF4-FFF2-40B4-BE49-F238E27FC236}">
                <a16:creationId xmlns:a16="http://schemas.microsoft.com/office/drawing/2014/main" xmlns="" id="{0BCD2159-BE65-43D5-9E0A-9EB4B1B2F85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28C94A8D-A234-408C-8281-33CCC01BE2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0" y="0"/>
            <a:ext cx="4750604" cy="6858000"/>
            <a:chOff x="0" y="0"/>
            <a:chExt cx="4750604" cy="6858000"/>
          </a:xfrm>
        </p:grpSpPr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xmlns="" id="{01887690-2EDF-4913-A835-4503B0E36442}"/>
                </a:ext>
              </a:extLst>
            </p:cNvPr>
            <p:cNvSpPr/>
            <p:nvPr/>
          </p:nvSpPr>
          <p:spPr>
            <a:xfrm>
              <a:off x="0" y="0"/>
              <a:ext cx="4750604" cy="6858000"/>
            </a:xfrm>
            <a:custGeom>
              <a:avLst/>
              <a:gdLst>
                <a:gd name="connsiteX0" fmla="*/ 0 w 4750604"/>
                <a:gd name="connsiteY0" fmla="*/ 0 h 6858000"/>
                <a:gd name="connsiteX1" fmla="*/ 4750604 w 4750604"/>
                <a:gd name="connsiteY1" fmla="*/ 0 h 6858000"/>
                <a:gd name="connsiteX2" fmla="*/ 3101407 w 4750604"/>
                <a:gd name="connsiteY2" fmla="*/ 6858000 h 6858000"/>
                <a:gd name="connsiteX3" fmla="*/ 0 w 4750604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0604" h="6858000">
                  <a:moveTo>
                    <a:pt x="0" y="0"/>
                  </a:moveTo>
                  <a:lnTo>
                    <a:pt x="4750604" y="0"/>
                  </a:lnTo>
                  <a:lnTo>
                    <a:pt x="310140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18" name="Полилиния: Фигура 17">
              <a:extLst>
                <a:ext uri="{FF2B5EF4-FFF2-40B4-BE49-F238E27FC236}">
                  <a16:creationId xmlns:a16="http://schemas.microsoft.com/office/drawing/2014/main" xmlns="" id="{AD1E7D22-630D-4E19-8BE6-9C21E4A652BD}"/>
                </a:ext>
              </a:extLst>
            </p:cNvPr>
            <p:cNvSpPr/>
            <p:nvPr/>
          </p:nvSpPr>
          <p:spPr>
            <a:xfrm>
              <a:off x="1" y="0"/>
              <a:ext cx="3946799" cy="6858000"/>
            </a:xfrm>
            <a:custGeom>
              <a:avLst/>
              <a:gdLst>
                <a:gd name="connsiteX0" fmla="*/ 0 w 3946799"/>
                <a:gd name="connsiteY0" fmla="*/ 0 h 6858000"/>
                <a:gd name="connsiteX1" fmla="*/ 3946799 w 3946799"/>
                <a:gd name="connsiteY1" fmla="*/ 0 h 6858000"/>
                <a:gd name="connsiteX2" fmla="*/ 2297602 w 3946799"/>
                <a:gd name="connsiteY2" fmla="*/ 6858000 h 6858000"/>
                <a:gd name="connsiteX3" fmla="*/ 0 w 3946799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6799" h="6858000">
                  <a:moveTo>
                    <a:pt x="0" y="0"/>
                  </a:moveTo>
                  <a:lnTo>
                    <a:pt x="3946799" y="0"/>
                  </a:lnTo>
                  <a:lnTo>
                    <a:pt x="229760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accent2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16" name="Полилиния: фигура 15">
              <a:extLst>
                <a:ext uri="{FF2B5EF4-FFF2-40B4-BE49-F238E27FC236}">
                  <a16:creationId xmlns:a16="http://schemas.microsoft.com/office/drawing/2014/main" xmlns="" id="{318BD405-EEE9-4A08-8DA2-A70AFCF1D240}"/>
                </a:ext>
              </a:extLst>
            </p:cNvPr>
            <p:cNvSpPr/>
            <p:nvPr/>
          </p:nvSpPr>
          <p:spPr>
            <a:xfrm>
              <a:off x="0" y="0"/>
              <a:ext cx="3723822" cy="6858000"/>
            </a:xfrm>
            <a:custGeom>
              <a:avLst/>
              <a:gdLst>
                <a:gd name="connsiteX0" fmla="*/ 0 w 3723822"/>
                <a:gd name="connsiteY0" fmla="*/ 0 h 6858000"/>
                <a:gd name="connsiteX1" fmla="*/ 3723822 w 3723822"/>
                <a:gd name="connsiteY1" fmla="*/ 0 h 6858000"/>
                <a:gd name="connsiteX2" fmla="*/ 2074625 w 3723822"/>
                <a:gd name="connsiteY2" fmla="*/ 6858000 h 6858000"/>
                <a:gd name="connsiteX3" fmla="*/ 0 w 3723822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3822" h="6858000">
                  <a:moveTo>
                    <a:pt x="0" y="0"/>
                  </a:moveTo>
                  <a:lnTo>
                    <a:pt x="3723822" y="0"/>
                  </a:lnTo>
                  <a:lnTo>
                    <a:pt x="2074625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accent2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xmlns="" id="{7D4A6826-2C0D-4C79-A871-DF31737EE4F7}"/>
                </a:ext>
              </a:extLst>
            </p:cNvPr>
            <p:cNvSpPr/>
            <p:nvPr/>
          </p:nvSpPr>
          <p:spPr>
            <a:xfrm>
              <a:off x="0" y="0"/>
              <a:ext cx="3374007" cy="6858000"/>
            </a:xfrm>
            <a:custGeom>
              <a:avLst/>
              <a:gdLst>
                <a:gd name="connsiteX0" fmla="*/ 0 w 3374007"/>
                <a:gd name="connsiteY0" fmla="*/ 0 h 6858000"/>
                <a:gd name="connsiteX1" fmla="*/ 3374007 w 3374007"/>
                <a:gd name="connsiteY1" fmla="*/ 0 h 6858000"/>
                <a:gd name="connsiteX2" fmla="*/ 1659507 w 3374007"/>
                <a:gd name="connsiteY2" fmla="*/ 6858000 h 6858000"/>
                <a:gd name="connsiteX3" fmla="*/ 0 w 3374007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4007" h="6858000">
                  <a:moveTo>
                    <a:pt x="0" y="0"/>
                  </a:moveTo>
                  <a:lnTo>
                    <a:pt x="3374007" y="0"/>
                  </a:lnTo>
                  <a:lnTo>
                    <a:pt x="165950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0D30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35" name="Текст 34" descr="подзаголовок">
            <a:extLst>
              <a:ext uri="{FF2B5EF4-FFF2-40B4-BE49-F238E27FC236}">
                <a16:creationId xmlns:a16="http://schemas.microsoft.com/office/drawing/2014/main" xmlns="" id="{3F200E92-5A1F-40B7-AE02-46929BC459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5273" y="534473"/>
            <a:ext cx="6247284" cy="5521817"/>
          </a:xfrm>
        </p:spPr>
        <p:txBody>
          <a:bodyPr rtlCol="0"/>
          <a:lstStyle/>
          <a:p>
            <a:pPr rtl="0"/>
            <a:r>
              <a:rPr lang="ru-RU" sz="2400" dirty="0"/>
              <a:t>Заранее во время тренировки по тестовым заданиям приучайте ребенка ориентироваться во времени и уметь его распределять. Тогда у ребенка будет навык умения концентрироваться на протяжении всего тестирования, что придаст ему спокойствие и снимет излишнюю тревожность. Если ребенок не носит часов, обязательно дайте ему часы на экзамен. </a:t>
            </a:r>
          </a:p>
          <a:p>
            <a:pPr rtl="0"/>
            <a:endParaRPr lang="ru-RU" sz="2400" dirty="0"/>
          </a:p>
          <a:p>
            <a:pPr rtl="0"/>
            <a:r>
              <a:rPr lang="ru-RU" sz="2400" dirty="0"/>
              <a:t>Накануне экзамена обеспечьте ребенку полноценный отдых, он должен отдохнуть и как следует выспаться. </a:t>
            </a:r>
          </a:p>
          <a:p>
            <a:pPr rtl="0"/>
            <a:endParaRPr lang="ru-RU" dirty="0"/>
          </a:p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511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группа учащихся на выпускном">
            <a:extLst>
              <a:ext uri="{FF2B5EF4-FFF2-40B4-BE49-F238E27FC236}">
                <a16:creationId xmlns:a16="http://schemas.microsoft.com/office/drawing/2014/main" xmlns="" id="{BD0958B7-E663-4510-9C53-EE09FEEB736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4300" y="0"/>
            <a:ext cx="5727700" cy="6858000"/>
          </a:xfrm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E7969C14-1078-4610-9BC5-74119C9B87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154546" y="0"/>
            <a:ext cx="7833208" cy="1088265"/>
            <a:chOff x="0" y="3808320"/>
            <a:chExt cx="7833208" cy="2547440"/>
          </a:xfrm>
        </p:grpSpPr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xmlns="" id="{E531D018-EFA3-4346-AB80-7CE436393D9E}"/>
                </a:ext>
              </a:extLst>
            </p:cNvPr>
            <p:cNvSpPr/>
            <p:nvPr/>
          </p:nvSpPr>
          <p:spPr>
            <a:xfrm>
              <a:off x="0" y="3808320"/>
              <a:ext cx="7833208" cy="2547440"/>
            </a:xfrm>
            <a:custGeom>
              <a:avLst/>
              <a:gdLst>
                <a:gd name="connsiteX0" fmla="*/ 0 w 7833208"/>
                <a:gd name="connsiteY0" fmla="*/ 0 h 2547440"/>
                <a:gd name="connsiteX1" fmla="*/ 7833208 w 7833208"/>
                <a:gd name="connsiteY1" fmla="*/ 0 h 2547440"/>
                <a:gd name="connsiteX2" fmla="*/ 7135846 w 7833208"/>
                <a:gd name="connsiteY2" fmla="*/ 2547440 h 2547440"/>
                <a:gd name="connsiteX3" fmla="*/ 0 w 7833208"/>
                <a:gd name="connsiteY3" fmla="*/ 2547440 h 254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33208" h="2547440">
                  <a:moveTo>
                    <a:pt x="0" y="0"/>
                  </a:moveTo>
                  <a:lnTo>
                    <a:pt x="7833208" y="0"/>
                  </a:lnTo>
                  <a:lnTo>
                    <a:pt x="7135846" y="2547440"/>
                  </a:lnTo>
                  <a:lnTo>
                    <a:pt x="0" y="254744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  <p:sp>
          <p:nvSpPr>
            <p:cNvPr id="11" name="Полилиния: Фигура 10">
              <a:extLst>
                <a:ext uri="{FF2B5EF4-FFF2-40B4-BE49-F238E27FC236}">
                  <a16:creationId xmlns:a16="http://schemas.microsoft.com/office/drawing/2014/main" xmlns="" id="{FA9D7AC8-80D5-49DC-A585-FCFFA6CA4B66}"/>
                </a:ext>
              </a:extLst>
            </p:cNvPr>
            <p:cNvSpPr/>
            <p:nvPr/>
          </p:nvSpPr>
          <p:spPr>
            <a:xfrm>
              <a:off x="1" y="3808320"/>
              <a:ext cx="7692571" cy="2547440"/>
            </a:xfrm>
            <a:custGeom>
              <a:avLst/>
              <a:gdLst>
                <a:gd name="connsiteX0" fmla="*/ 0 w 7692571"/>
                <a:gd name="connsiteY0" fmla="*/ 0 h 2547440"/>
                <a:gd name="connsiteX1" fmla="*/ 7692571 w 7692571"/>
                <a:gd name="connsiteY1" fmla="*/ 0 h 2547440"/>
                <a:gd name="connsiteX2" fmla="*/ 6995209 w 7692571"/>
                <a:gd name="connsiteY2" fmla="*/ 2547440 h 2547440"/>
                <a:gd name="connsiteX3" fmla="*/ 0 w 7692571"/>
                <a:gd name="connsiteY3" fmla="*/ 2547440 h 254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2571" h="2547440">
                  <a:moveTo>
                    <a:pt x="0" y="0"/>
                  </a:moveTo>
                  <a:lnTo>
                    <a:pt x="7692571" y="0"/>
                  </a:lnTo>
                  <a:lnTo>
                    <a:pt x="6995209" y="2547440"/>
                  </a:lnTo>
                  <a:lnTo>
                    <a:pt x="0" y="254744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</p:grpSp>
      <p:sp>
        <p:nvSpPr>
          <p:cNvPr id="33" name="Заголовок 32" descr="заголовок">
            <a:extLst>
              <a:ext uri="{FF2B5EF4-FFF2-40B4-BE49-F238E27FC236}">
                <a16:creationId xmlns:a16="http://schemas.microsoft.com/office/drawing/2014/main" xmlns="" id="{18CDD97B-6E25-4FB4-B239-493E54AA0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7806"/>
            <a:ext cx="6832242" cy="822960"/>
          </a:xfrm>
        </p:spPr>
        <p:txBody>
          <a:bodyPr rtlCol="0"/>
          <a:lstStyle/>
          <a:p>
            <a:pPr algn="ctr" rtl="0"/>
            <a:r>
              <a:rPr lang="ru-RU" cap="all" dirty="0">
                <a:solidFill>
                  <a:schemeClr val="bg1"/>
                </a:solidFill>
              </a:rPr>
              <a:t>Посоветуйте детям во время экзамена обратить внимание на следующее</a:t>
            </a:r>
          </a:p>
        </p:txBody>
      </p:sp>
      <p:sp>
        <p:nvSpPr>
          <p:cNvPr id="34" name="Текст 33" descr="контент">
            <a:extLst>
              <a:ext uri="{FF2B5EF4-FFF2-40B4-BE49-F238E27FC236}">
                <a16:creationId xmlns:a16="http://schemas.microsoft.com/office/drawing/2014/main" xmlns="" id="{859D862E-AE8E-482F-9E23-3C096FF03E5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4673" y="1207181"/>
            <a:ext cx="6590447" cy="4869503"/>
          </a:xfrm>
        </p:spPr>
        <p:txBody>
          <a:bodyPr rtlCol="0"/>
          <a:lstStyle/>
          <a:p>
            <a:pPr marL="0" indent="0" rtl="0">
              <a:buNone/>
            </a:pPr>
            <a:r>
              <a:rPr lang="ru-RU" sz="2400" dirty="0"/>
              <a:t>- пробежать глазами весь тест, чтобы увидеть, какого типа задания в нем содержатся, это поможет настроиться на работу; </a:t>
            </a:r>
          </a:p>
          <a:p>
            <a:pPr marL="0" indent="0" rtl="0">
              <a:buNone/>
            </a:pPr>
            <a:r>
              <a:rPr lang="ru-RU" sz="2400" dirty="0"/>
              <a:t>- внимательно прочитать вопрос до конца и понять его смысл (характерная ошибка во время тестирования - не дочитав до конца, по первым словам уже предполагают ответ и торопятся его вписать); </a:t>
            </a:r>
          </a:p>
          <a:p>
            <a:pPr marL="0" indent="0" rtl="0">
              <a:buNone/>
            </a:pPr>
            <a:r>
              <a:rPr lang="ru-RU" sz="2400" dirty="0"/>
              <a:t>- если не знаешь ответа на вопрос или не уверен, пропусти его и отметь, чтобы потом к нему вернуться; </a:t>
            </a:r>
          </a:p>
          <a:p>
            <a:pPr marL="0" indent="0" rtl="0">
              <a:buNone/>
            </a:pPr>
            <a:r>
              <a:rPr lang="ru-RU" sz="2400" dirty="0"/>
              <a:t>- если не смог в течение отведенного времени ответить на вопрос, есть смысл положиться на свою интуицию и указать наиболее вероятный вариант.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652937FB-CDE3-46B3-8481-AB5DB8C4BA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11091210" y="6086479"/>
            <a:ext cx="600974" cy="60097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2" name="Номер слайда 5" descr="номер слайда">
            <a:extLst>
              <a:ext uri="{FF2B5EF4-FFF2-40B4-BE49-F238E27FC236}">
                <a16:creationId xmlns:a16="http://schemas.microsoft.com/office/drawing/2014/main" xmlns="" id="{B7F99E8F-CFBF-4A36-93EC-B66007DF4F2C}"/>
              </a:ext>
            </a:extLst>
          </p:cNvPr>
          <p:cNvSpPr txBox="1">
            <a:spLocks/>
          </p:cNvSpPr>
          <p:nvPr/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fld id="{247A4EEE-49CE-4F6C-BF32-B7FCC5EBBF45}" type="slidenum">
              <a:rPr lang="ru-RU" sz="1200" smtClean="0">
                <a:solidFill>
                  <a:schemeClr val="bg1"/>
                </a:solidFill>
              </a:rPr>
              <a:pPr algn="ctr" rtl="0"/>
              <a:t>12</a:t>
            </a:fld>
            <a:endParaRPr lang="ru-RU" sz="1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026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Два мальчика, смотрящих вниз с моста.">
            <a:extLst>
              <a:ext uri="{FF2B5EF4-FFF2-40B4-BE49-F238E27FC236}">
                <a16:creationId xmlns:a16="http://schemas.microsoft.com/office/drawing/2014/main" xmlns="" id="{B4DB50D3-94C9-4471-8076-F037B6C11D8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2000" cy="6858000"/>
          </a:xfrm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xmlns="" id="{F5325EDA-7343-463C-83EC-5D799E8B819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9621170" y="0"/>
            <a:ext cx="2570831" cy="6858001"/>
            <a:chOff x="9621170" y="0"/>
            <a:chExt cx="2570831" cy="6858001"/>
          </a:xfrm>
        </p:grpSpPr>
        <p:sp>
          <p:nvSpPr>
            <p:cNvPr id="32" name="Полилиния: Фигура 31">
              <a:extLst>
                <a:ext uri="{FF2B5EF4-FFF2-40B4-BE49-F238E27FC236}">
                  <a16:creationId xmlns:a16="http://schemas.microsoft.com/office/drawing/2014/main" xmlns="" id="{25DFF88D-A516-4508-BC03-10D68E4034CF}"/>
                </a:ext>
              </a:extLst>
            </p:cNvPr>
            <p:cNvSpPr/>
            <p:nvPr/>
          </p:nvSpPr>
          <p:spPr>
            <a:xfrm>
              <a:off x="9621170" y="0"/>
              <a:ext cx="2570831" cy="6858000"/>
            </a:xfrm>
            <a:custGeom>
              <a:avLst/>
              <a:gdLst>
                <a:gd name="connsiteX0" fmla="*/ 1649197 w 2570831"/>
                <a:gd name="connsiteY0" fmla="*/ 0 h 6858000"/>
                <a:gd name="connsiteX1" fmla="*/ 2570831 w 2570831"/>
                <a:gd name="connsiteY1" fmla="*/ 0 h 6858000"/>
                <a:gd name="connsiteX2" fmla="*/ 2570831 w 2570831"/>
                <a:gd name="connsiteY2" fmla="*/ 6858000 h 6858000"/>
                <a:gd name="connsiteX3" fmla="*/ 0 w 2570831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0831" h="6858000">
                  <a:moveTo>
                    <a:pt x="1649197" y="0"/>
                  </a:moveTo>
                  <a:lnTo>
                    <a:pt x="2570831" y="0"/>
                  </a:lnTo>
                  <a:lnTo>
                    <a:pt x="2570831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  <p:sp>
          <p:nvSpPr>
            <p:cNvPr id="30" name="Полилиния: Фигура 29">
              <a:extLst>
                <a:ext uri="{FF2B5EF4-FFF2-40B4-BE49-F238E27FC236}">
                  <a16:creationId xmlns:a16="http://schemas.microsoft.com/office/drawing/2014/main" xmlns="" id="{F990A05A-2B0C-4EA2-8A33-D5A7D8C1BC4F}"/>
                </a:ext>
              </a:extLst>
            </p:cNvPr>
            <p:cNvSpPr/>
            <p:nvPr/>
          </p:nvSpPr>
          <p:spPr>
            <a:xfrm>
              <a:off x="9754598" y="0"/>
              <a:ext cx="2437402" cy="6858000"/>
            </a:xfrm>
            <a:custGeom>
              <a:avLst/>
              <a:gdLst>
                <a:gd name="connsiteX0" fmla="*/ 1649197 w 2437402"/>
                <a:gd name="connsiteY0" fmla="*/ 0 h 6858000"/>
                <a:gd name="connsiteX1" fmla="*/ 2437402 w 2437402"/>
                <a:gd name="connsiteY1" fmla="*/ 0 h 6858000"/>
                <a:gd name="connsiteX2" fmla="*/ 2437402 w 2437402"/>
                <a:gd name="connsiteY2" fmla="*/ 6858000 h 6858000"/>
                <a:gd name="connsiteX3" fmla="*/ 0 w 2437402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7402" h="6858000">
                  <a:moveTo>
                    <a:pt x="1649197" y="0"/>
                  </a:moveTo>
                  <a:lnTo>
                    <a:pt x="2437402" y="0"/>
                  </a:lnTo>
                  <a:lnTo>
                    <a:pt x="243740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  <p:sp>
          <p:nvSpPr>
            <p:cNvPr id="28" name="Полилиния: Фигура 27">
              <a:extLst>
                <a:ext uri="{FF2B5EF4-FFF2-40B4-BE49-F238E27FC236}">
                  <a16:creationId xmlns:a16="http://schemas.microsoft.com/office/drawing/2014/main" xmlns="" id="{79BF84DA-56CC-4319-9B18-B6303F93EF5A}"/>
                </a:ext>
              </a:extLst>
            </p:cNvPr>
            <p:cNvSpPr/>
            <p:nvPr/>
          </p:nvSpPr>
          <p:spPr>
            <a:xfrm>
              <a:off x="10011320" y="0"/>
              <a:ext cx="2180680" cy="6858000"/>
            </a:xfrm>
            <a:custGeom>
              <a:avLst/>
              <a:gdLst>
                <a:gd name="connsiteX0" fmla="*/ 1649197 w 2180680"/>
                <a:gd name="connsiteY0" fmla="*/ 0 h 6858000"/>
                <a:gd name="connsiteX1" fmla="*/ 2180680 w 2180680"/>
                <a:gd name="connsiteY1" fmla="*/ 0 h 6858000"/>
                <a:gd name="connsiteX2" fmla="*/ 2180680 w 2180680"/>
                <a:gd name="connsiteY2" fmla="*/ 6858000 h 6858000"/>
                <a:gd name="connsiteX3" fmla="*/ 0 w 218068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0680" h="6858000">
                  <a:moveTo>
                    <a:pt x="1649197" y="0"/>
                  </a:moveTo>
                  <a:lnTo>
                    <a:pt x="2180680" y="0"/>
                  </a:lnTo>
                  <a:lnTo>
                    <a:pt x="218068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  <p:sp>
          <p:nvSpPr>
            <p:cNvPr id="26" name="Полилиния: Фигура 25">
              <a:extLst>
                <a:ext uri="{FF2B5EF4-FFF2-40B4-BE49-F238E27FC236}">
                  <a16:creationId xmlns:a16="http://schemas.microsoft.com/office/drawing/2014/main" xmlns="" id="{3FE4855B-D7C3-4EA7-8050-5BDDB9E3A78A}"/>
                </a:ext>
              </a:extLst>
            </p:cNvPr>
            <p:cNvSpPr/>
            <p:nvPr/>
          </p:nvSpPr>
          <p:spPr>
            <a:xfrm>
              <a:off x="10544156" y="5626"/>
              <a:ext cx="1647844" cy="6852374"/>
            </a:xfrm>
            <a:custGeom>
              <a:avLst/>
              <a:gdLst>
                <a:gd name="connsiteX0" fmla="*/ 1647844 w 1647844"/>
                <a:gd name="connsiteY0" fmla="*/ 0 h 6852374"/>
                <a:gd name="connsiteX1" fmla="*/ 1647844 w 1647844"/>
                <a:gd name="connsiteY1" fmla="*/ 6852374 h 6852374"/>
                <a:gd name="connsiteX2" fmla="*/ 0 w 1647844"/>
                <a:gd name="connsiteY2" fmla="*/ 6852374 h 6852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7844" h="6852374">
                  <a:moveTo>
                    <a:pt x="1647844" y="0"/>
                  </a:moveTo>
                  <a:lnTo>
                    <a:pt x="1647844" y="6852374"/>
                  </a:lnTo>
                  <a:lnTo>
                    <a:pt x="0" y="6852374"/>
                  </a:lnTo>
                  <a:close/>
                </a:path>
              </a:pathLst>
            </a:custGeom>
            <a:solidFill>
              <a:schemeClr val="bg1"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  <p:sp>
          <p:nvSpPr>
            <p:cNvPr id="24" name="Полилиния: Фигура 23">
              <a:extLst>
                <a:ext uri="{FF2B5EF4-FFF2-40B4-BE49-F238E27FC236}">
                  <a16:creationId xmlns:a16="http://schemas.microsoft.com/office/drawing/2014/main" xmlns="" id="{EC066EC5-6C2C-4006-B87D-E6C5CFDEF302}"/>
                </a:ext>
              </a:extLst>
            </p:cNvPr>
            <p:cNvSpPr/>
            <p:nvPr/>
          </p:nvSpPr>
          <p:spPr>
            <a:xfrm>
              <a:off x="10803086" y="1082358"/>
              <a:ext cx="1388914" cy="5775643"/>
            </a:xfrm>
            <a:custGeom>
              <a:avLst/>
              <a:gdLst>
                <a:gd name="connsiteX0" fmla="*/ 1388914 w 1388914"/>
                <a:gd name="connsiteY0" fmla="*/ 0 h 5775643"/>
                <a:gd name="connsiteX1" fmla="*/ 1388914 w 1388914"/>
                <a:gd name="connsiteY1" fmla="*/ 5775643 h 5775643"/>
                <a:gd name="connsiteX2" fmla="*/ 0 w 1388914"/>
                <a:gd name="connsiteY2" fmla="*/ 5775643 h 577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8914" h="5775643">
                  <a:moveTo>
                    <a:pt x="1388914" y="0"/>
                  </a:moveTo>
                  <a:lnTo>
                    <a:pt x="1388914" y="5775643"/>
                  </a:lnTo>
                  <a:lnTo>
                    <a:pt x="0" y="57756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</p:grpSp>
      <p:sp>
        <p:nvSpPr>
          <p:cNvPr id="31" name="Текст 30" descr="Контент слайда">
            <a:extLst>
              <a:ext uri="{FF2B5EF4-FFF2-40B4-BE49-F238E27FC236}">
                <a16:creationId xmlns:a16="http://schemas.microsoft.com/office/drawing/2014/main" xmlns="" id="{A7DE1A1C-1BA0-439B-99B1-C80C5806DE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83334" y="1180993"/>
            <a:ext cx="3536861" cy="4343507"/>
          </a:xfrm>
        </p:spPr>
        <p:txBody>
          <a:bodyPr rtlCol="0"/>
          <a:lstStyle/>
          <a:p>
            <a:pPr marL="0" indent="0" rtl="0">
              <a:buNone/>
            </a:pPr>
            <a:r>
              <a:rPr lang="ru-RU" sz="2800" dirty="0"/>
              <a:t>Психологическая поддержка – это один из важнейших факторов, определяющих успешность Вашего ребенка в сдаче единого государственного экзамена.</a:t>
            </a:r>
          </a:p>
          <a:p>
            <a:pPr rtl="0"/>
            <a:endParaRPr lang="ru-RU" dirty="0"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1A141F7B-AE96-45F9-BC57-F7C8617491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0" y="6086479"/>
            <a:ext cx="12192000" cy="600974"/>
            <a:chOff x="0" y="6086479"/>
            <a:chExt cx="12192000" cy="600974"/>
          </a:xfrm>
        </p:grpSpPr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C862BC4D-BD7A-417E-A34A-59CE4D4A6AC8}"/>
                </a:ext>
              </a:extLst>
            </p:cNvPr>
            <p:cNvSpPr/>
            <p:nvPr/>
          </p:nvSpPr>
          <p:spPr>
            <a:xfrm>
              <a:off x="0" y="6355760"/>
              <a:ext cx="12192000" cy="914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15" name="Овал 14">
              <a:extLst>
                <a:ext uri="{FF2B5EF4-FFF2-40B4-BE49-F238E27FC236}">
                  <a16:creationId xmlns:a16="http://schemas.microsoft.com/office/drawing/2014/main" xmlns="" id="{652937FB-CDE3-46B3-8481-AB5DB8C4BABA}"/>
                </a:ext>
              </a:extLst>
            </p:cNvPr>
            <p:cNvSpPr/>
            <p:nvPr/>
          </p:nvSpPr>
          <p:spPr>
            <a:xfrm>
              <a:off x="11091210" y="6086479"/>
              <a:ext cx="600974" cy="60097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16" name="Номер слайда 5" descr="Номер слайда">
            <a:extLst>
              <a:ext uri="{FF2B5EF4-FFF2-40B4-BE49-F238E27FC236}">
                <a16:creationId xmlns:a16="http://schemas.microsoft.com/office/drawing/2014/main" xmlns="" id="{0FD571BD-7BCF-4777-BAD5-51B3EB30BBF7}"/>
              </a:ext>
            </a:extLst>
          </p:cNvPr>
          <p:cNvSpPr txBox="1">
            <a:spLocks/>
          </p:cNvSpPr>
          <p:nvPr/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fld id="{247A4EEE-49CE-4F6C-BF32-B7FCC5EBBF45}" type="slidenum">
              <a:rPr lang="ru-RU" sz="1200" smtClean="0">
                <a:solidFill>
                  <a:schemeClr val="bg1"/>
                </a:solidFill>
              </a:rPr>
              <a:pPr algn="ctr" rtl="0"/>
              <a:t>2</a:t>
            </a:fld>
            <a:endParaRPr lang="ru-RU" sz="1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67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2501D527-35C5-CD05-766C-CC818DB4C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9861342" cy="695459"/>
          </a:xfrm>
        </p:spPr>
        <p:txBody>
          <a:bodyPr anchor="b">
            <a:normAutofit/>
          </a:bodyPr>
          <a:lstStyle/>
          <a:p>
            <a:pPr algn="ctr"/>
            <a:r>
              <a:rPr lang="ru-RU" b="1" cap="all" dirty="0"/>
              <a:t>Ложные способы поддержки ребенка</a:t>
            </a:r>
          </a:p>
        </p:txBody>
      </p:sp>
      <p:graphicFrame>
        <p:nvGraphicFramePr>
          <p:cNvPr id="6" name="Текст 1">
            <a:extLst>
              <a:ext uri="{FF2B5EF4-FFF2-40B4-BE49-F238E27FC236}">
                <a16:creationId xmlns:a16="http://schemas.microsoft.com/office/drawing/2014/main" xmlns="" id="{F1B335BA-023A-49DA-F99E-386459FF9A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2225746"/>
              </p:ext>
            </p:extLst>
          </p:nvPr>
        </p:nvGraphicFramePr>
        <p:xfrm>
          <a:off x="5486400" y="1702904"/>
          <a:ext cx="5962650" cy="41581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F5F2187-9CDF-361C-3704-B8B2479DCD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6585" y="1281449"/>
            <a:ext cx="4504340" cy="538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414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xmlns="" id="{8F79ED1F-40D1-8C01-84D6-FC3249CCB6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00033" y="1501807"/>
            <a:ext cx="6572357" cy="4248073"/>
          </a:xfrm>
        </p:spPr>
        <p:txBody>
          <a:bodyPr/>
          <a:lstStyle/>
          <a:p>
            <a:pPr algn="just"/>
            <a:r>
              <a:rPr lang="ru-RU" sz="2400" dirty="0"/>
              <a:t>Поддержка основана на вере в прирожденную способность личности преодолевать жизненные трудности при поддержке тех, кого она считает значимыми для себя. Взрослые имеют немало возможностей, чтобы продемонстрировать ребенку свое удовлетворение от его достижений или усилий.</a:t>
            </a:r>
          </a:p>
          <a:p>
            <a:pPr algn="just"/>
            <a:r>
              <a:rPr lang="ru-RU" sz="2400" dirty="0"/>
              <a:t>Существуют слова, которые поддерживают детей, например: «Зная тебя, я уверен, что ты все сделаешь хорошо», «Ты знаешь это очень хорошо». Поддерживать можно посредством прикосновений, совместных действий, физического соучастия, выражение лица. </a:t>
            </a:r>
          </a:p>
          <a:p>
            <a:pPr marL="0" indent="0" algn="just">
              <a:buNone/>
            </a:pPr>
            <a:endParaRPr lang="ru-RU" sz="2000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3202720D-D200-69CB-CC84-70CC2CF9F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cap="all" dirty="0"/>
              <a:t>Поддерживать ребенка – значит верить в него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5B12970-3448-31BF-5AEC-DA7817FD1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610" y="1435994"/>
            <a:ext cx="3817108" cy="4987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851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Мальчик, идущий с рюкзаком и велосипедом">
            <a:extLst>
              <a:ext uri="{FF2B5EF4-FFF2-40B4-BE49-F238E27FC236}">
                <a16:creationId xmlns:a16="http://schemas.microsoft.com/office/drawing/2014/main" xmlns="" id="{3111B687-3781-4457-A624-86311FC6908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6125" y="0"/>
            <a:ext cx="5355875" cy="6858000"/>
          </a:xfr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AB025618-C830-4992-9CD3-D9E49BC79E6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2595847" y="0"/>
            <a:ext cx="7388298" cy="6858000"/>
            <a:chOff x="1826589" y="0"/>
            <a:chExt cx="7388298" cy="6858000"/>
          </a:xfrm>
        </p:grpSpPr>
        <p:sp>
          <p:nvSpPr>
            <p:cNvPr id="10" name="Параллелограмм 9">
              <a:extLst>
                <a:ext uri="{FF2B5EF4-FFF2-40B4-BE49-F238E27FC236}">
                  <a16:creationId xmlns:a16="http://schemas.microsoft.com/office/drawing/2014/main" xmlns="" id="{11E692D4-6AEA-4652-A7AE-A02328258A55}"/>
                </a:ext>
              </a:extLst>
            </p:cNvPr>
            <p:cNvSpPr/>
            <p:nvPr/>
          </p:nvSpPr>
          <p:spPr>
            <a:xfrm>
              <a:off x="2618099" y="0"/>
              <a:ext cx="6596788" cy="6858000"/>
            </a:xfrm>
            <a:prstGeom prst="parallelogram">
              <a:avLst/>
            </a:prstGeom>
            <a:solidFill>
              <a:schemeClr val="bg1"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9" name="Параллелограмм 8">
              <a:extLst>
                <a:ext uri="{FF2B5EF4-FFF2-40B4-BE49-F238E27FC236}">
                  <a16:creationId xmlns:a16="http://schemas.microsoft.com/office/drawing/2014/main" xmlns="" id="{A134AA32-2418-4A09-9BA8-ED7207AC0D74}"/>
                </a:ext>
              </a:extLst>
            </p:cNvPr>
            <p:cNvSpPr/>
            <p:nvPr/>
          </p:nvSpPr>
          <p:spPr>
            <a:xfrm>
              <a:off x="2340861" y="0"/>
              <a:ext cx="6596788" cy="6858000"/>
            </a:xfrm>
            <a:prstGeom prst="parallelogram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22" name="Параллелограмм 21">
              <a:extLst>
                <a:ext uri="{FF2B5EF4-FFF2-40B4-BE49-F238E27FC236}">
                  <a16:creationId xmlns:a16="http://schemas.microsoft.com/office/drawing/2014/main" xmlns="" id="{0051AD99-BC4A-487F-BE1C-486FC5B8E9F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/>
          </p:nvSpPr>
          <p:spPr>
            <a:xfrm>
              <a:off x="1826589" y="0"/>
              <a:ext cx="6596788" cy="6858000"/>
            </a:xfrm>
            <a:prstGeom prst="parallelogram">
              <a:avLst/>
            </a:prstGeom>
            <a:solidFill>
              <a:schemeClr val="bg1">
                <a:alpha val="8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4" name="Заголовок 3" descr="Название">
            <a:extLst>
              <a:ext uri="{FF2B5EF4-FFF2-40B4-BE49-F238E27FC236}">
                <a16:creationId xmlns:a16="http://schemas.microsoft.com/office/drawing/2014/main" xmlns="" id="{DFF36EE7-AE57-42F4-ACA9-A328C1F4E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 rtl="0"/>
            <a:r>
              <a:rPr lang="ru-RU" sz="3200" b="1" cap="all" dirty="0"/>
              <a:t>Чтобы поддержать ребенка, необходимо</a:t>
            </a:r>
          </a:p>
        </p:txBody>
      </p:sp>
      <p:sp>
        <p:nvSpPr>
          <p:cNvPr id="23" name="Текст 22" descr="блок контента 1">
            <a:extLst>
              <a:ext uri="{FF2B5EF4-FFF2-40B4-BE49-F238E27FC236}">
                <a16:creationId xmlns:a16="http://schemas.microsoft.com/office/drawing/2014/main" xmlns="" id="{B88939B0-5B9A-4423-AFD1-CF6B222687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7699" y="1657717"/>
            <a:ext cx="7433793" cy="4428761"/>
          </a:xfrm>
        </p:spPr>
        <p:txBody>
          <a:bodyPr rtlCol="0"/>
          <a:lstStyle/>
          <a:p>
            <a:pPr algn="just" rtl="0"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•  Опираться на сильные стороны ребенка</a:t>
            </a:r>
          </a:p>
          <a:p>
            <a:pPr algn="just" rtl="0"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•  Избегать подчеркивания промахов ребенка</a:t>
            </a:r>
          </a:p>
          <a:p>
            <a:pPr algn="just" rtl="0"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•  Проявлять веру в ребенка, сочувствие к нему, уверенность в его силах</a:t>
            </a:r>
          </a:p>
          <a:p>
            <a:pPr algn="just" rtl="0"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•  Создать дома обстановку дружелюбия и уважения, уметь и хотеть демонстрировать любовь и уважение к ребенку</a:t>
            </a:r>
          </a:p>
          <a:p>
            <a:pPr algn="just" rtl="0"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•  Будьте одновременно тверды и добры, но не выступайте в роли судьи</a:t>
            </a:r>
          </a:p>
          <a:p>
            <a:pPr algn="just" rtl="0"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•  Поддерживайте своего ребенка, демонстрируйте, что понимаете его переживания. </a:t>
            </a:r>
          </a:p>
          <a:p>
            <a:pPr algn="just" rtl="0">
              <a:lnSpc>
                <a:spcPct val="100000"/>
              </a:lnSpc>
              <a:spcBef>
                <a:spcPts val="0"/>
              </a:spcBef>
            </a:pPr>
            <a:endParaRPr lang="ru-RU" sz="2400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C862BC4D-BD7A-417E-A34A-59CE4D4A6AC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0" y="6355760"/>
            <a:ext cx="12192000" cy="914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652937FB-CDE3-46B3-8481-AB5DB8C4BA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11091210" y="6086479"/>
            <a:ext cx="600974" cy="60097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7" name="Номер слайда 5" descr="Номер слайда">
            <a:extLst>
              <a:ext uri="{FF2B5EF4-FFF2-40B4-BE49-F238E27FC236}">
                <a16:creationId xmlns:a16="http://schemas.microsoft.com/office/drawing/2014/main" xmlns="" id="{79161314-0A22-4109-A2B1-41E87EFE1E18}"/>
              </a:ext>
              <a:ext uri="{C183D7F6-B498-43B3-948B-1728B52AA6E4}">
                <adec:decorative xmlns:adec="http://schemas.microsoft.com/office/drawing/2017/decorative" xmlns="" val="0"/>
              </a:ext>
            </a:extLst>
          </p:cNvPr>
          <p:cNvSpPr txBox="1">
            <a:spLocks/>
          </p:cNvSpPr>
          <p:nvPr/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fld id="{247A4EEE-49CE-4F6C-BF32-B7FCC5EBBF45}" type="slidenum">
              <a:rPr lang="ru-RU" sz="1200" smtClean="0">
                <a:solidFill>
                  <a:schemeClr val="bg1"/>
                </a:solidFill>
              </a:rPr>
              <a:pPr algn="ctr" rtl="0"/>
              <a:t>5</a:t>
            </a:fld>
            <a:endParaRPr lang="ru-RU" sz="1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823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группа учащихся за столом в библиотеке">
            <a:extLst>
              <a:ext uri="{FF2B5EF4-FFF2-40B4-BE49-F238E27FC236}">
                <a16:creationId xmlns:a16="http://schemas.microsoft.com/office/drawing/2014/main" xmlns="" id="{1A5F02FB-FDF1-427A-AB2F-50F09EBEE54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xmlns="" id="{B96D2D9B-E0B9-499F-9404-108DB59E45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0" y="0"/>
            <a:ext cx="6957056" cy="6858000"/>
            <a:chOff x="0" y="0"/>
            <a:chExt cx="6957056" cy="6858000"/>
          </a:xfrm>
        </p:grpSpPr>
        <p:sp>
          <p:nvSpPr>
            <p:cNvPr id="33" name="Параллелограмм 32">
              <a:extLst>
                <a:ext uri="{FF2B5EF4-FFF2-40B4-BE49-F238E27FC236}">
                  <a16:creationId xmlns:a16="http://schemas.microsoft.com/office/drawing/2014/main" xmlns="" id="{7E2E6584-76E9-4C56-A349-C9CDC96DC5F0}"/>
                </a:ext>
              </a:extLst>
            </p:cNvPr>
            <p:cNvSpPr/>
            <p:nvPr/>
          </p:nvSpPr>
          <p:spPr>
            <a:xfrm>
              <a:off x="1150750" y="0"/>
              <a:ext cx="5491804" cy="6858000"/>
            </a:xfrm>
            <a:prstGeom prst="parallelogram">
              <a:avLst>
                <a:gd name="adj" fmla="val 32713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xmlns="" id="{B73F00D5-E18D-4210-AD3E-3ED73CEE4865}"/>
                </a:ext>
              </a:extLst>
            </p:cNvPr>
            <p:cNvSpPr/>
            <p:nvPr/>
          </p:nvSpPr>
          <p:spPr>
            <a:xfrm flipH="1" flipV="1">
              <a:off x="0" y="482600"/>
              <a:ext cx="6957056" cy="5892799"/>
            </a:xfrm>
            <a:custGeom>
              <a:avLst/>
              <a:gdLst>
                <a:gd name="connsiteX0" fmla="*/ 6957056 w 6957056"/>
                <a:gd name="connsiteY0" fmla="*/ 5892799 h 5892799"/>
                <a:gd name="connsiteX1" fmla="*/ 0 w 6957056"/>
                <a:gd name="connsiteY1" fmla="*/ 5892799 h 5892799"/>
                <a:gd name="connsiteX2" fmla="*/ 1473200 w 6957056"/>
                <a:gd name="connsiteY2" fmla="*/ 0 h 5892799"/>
                <a:gd name="connsiteX3" fmla="*/ 6957056 w 6957056"/>
                <a:gd name="connsiteY3" fmla="*/ 0 h 589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57056" h="5892799">
                  <a:moveTo>
                    <a:pt x="6957056" y="5892799"/>
                  </a:moveTo>
                  <a:lnTo>
                    <a:pt x="0" y="5892799"/>
                  </a:lnTo>
                  <a:lnTo>
                    <a:pt x="1473200" y="0"/>
                  </a:lnTo>
                  <a:lnTo>
                    <a:pt x="6957056" y="0"/>
                  </a:lnTo>
                  <a:close/>
                </a:path>
              </a:pathLst>
            </a:custGeom>
            <a:solidFill>
              <a:schemeClr val="accent2"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xmlns="" id="{C6577883-A694-450C-A2C7-C9C8A85D9915}"/>
                </a:ext>
              </a:extLst>
            </p:cNvPr>
            <p:cNvSpPr/>
            <p:nvPr/>
          </p:nvSpPr>
          <p:spPr>
            <a:xfrm flipH="1" flipV="1">
              <a:off x="0" y="4457696"/>
              <a:ext cx="6267450" cy="883839"/>
            </a:xfrm>
            <a:custGeom>
              <a:avLst/>
              <a:gdLst>
                <a:gd name="connsiteX0" fmla="*/ 6267450 w 6267450"/>
                <a:gd name="connsiteY0" fmla="*/ 883839 h 883839"/>
                <a:gd name="connsiteX1" fmla="*/ 0 w 6267450"/>
                <a:gd name="connsiteY1" fmla="*/ 883839 h 883839"/>
                <a:gd name="connsiteX2" fmla="*/ 220960 w 6267450"/>
                <a:gd name="connsiteY2" fmla="*/ 0 h 883839"/>
                <a:gd name="connsiteX3" fmla="*/ 6267450 w 6267450"/>
                <a:gd name="connsiteY3" fmla="*/ 0 h 88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67450" h="883839">
                  <a:moveTo>
                    <a:pt x="6267450" y="883839"/>
                  </a:moveTo>
                  <a:lnTo>
                    <a:pt x="0" y="883839"/>
                  </a:lnTo>
                  <a:lnTo>
                    <a:pt x="220960" y="0"/>
                  </a:lnTo>
                  <a:lnTo>
                    <a:pt x="6267450" y="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 dirty="0"/>
            </a:p>
          </p:txBody>
        </p:sp>
      </p:grpSp>
      <p:sp>
        <p:nvSpPr>
          <p:cNvPr id="31" name="Заголовок 30" descr="заголовок">
            <a:extLst>
              <a:ext uri="{FF2B5EF4-FFF2-40B4-BE49-F238E27FC236}">
                <a16:creationId xmlns:a16="http://schemas.microsoft.com/office/drawing/2014/main" xmlns="" id="{9284195F-D106-45D8-ABAA-959FA68948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6020" y="1347537"/>
            <a:ext cx="5330038" cy="2803201"/>
          </a:xfrm>
        </p:spPr>
        <p:txBody>
          <a:bodyPr rtlCol="0"/>
          <a:lstStyle/>
          <a:p>
            <a:pPr rtl="0"/>
            <a:r>
              <a:rPr lang="ru-RU" dirty="0"/>
              <a:t>Как помочь ребенку успешно подготовиться к экзаменам</a:t>
            </a:r>
          </a:p>
        </p:txBody>
      </p:sp>
      <p:sp>
        <p:nvSpPr>
          <p:cNvPr id="12" name="Подзаголовок 11" descr="подзаголовок">
            <a:extLst>
              <a:ext uri="{FF2B5EF4-FFF2-40B4-BE49-F238E27FC236}">
                <a16:creationId xmlns:a16="http://schemas.microsoft.com/office/drawing/2014/main" xmlns="" id="{A6AB5563-AD44-4883-8D3E-93E27EEDAA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3180" y="4553291"/>
            <a:ext cx="5049510" cy="788244"/>
          </a:xfrm>
        </p:spPr>
        <p:txBody>
          <a:bodyPr rtlCol="0"/>
          <a:lstStyle/>
          <a:p>
            <a:pPr rtl="0"/>
            <a:r>
              <a:rPr lang="ru-RU" sz="3600" cap="all" dirty="0"/>
              <a:t>рекомендации</a:t>
            </a:r>
            <a:endParaRPr lang="ru-RU" cap="all" dirty="0"/>
          </a:p>
        </p:txBody>
      </p:sp>
    </p:spTree>
    <p:extLst>
      <p:ext uri="{BB962C8B-B14F-4D97-AF65-F5344CB8AC3E}">
        <p14:creationId xmlns:p14="http://schemas.microsoft.com/office/powerpoint/2010/main" val="2366578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Открытая книга">
            <a:extLst>
              <a:ext uri="{FF2B5EF4-FFF2-40B4-BE49-F238E27FC236}">
                <a16:creationId xmlns:a16="http://schemas.microsoft.com/office/drawing/2014/main" xmlns="" id="{A799F565-1DAB-4AD3-BCE4-5DAC8012F35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5C2DDD60-EB1C-44D8-84E1-D86EB3558F1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0" y="0"/>
            <a:ext cx="12192000" cy="6863626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xmlns="" id="{F5325EDA-7343-463C-83EC-5D799E8B819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9621170" y="0"/>
            <a:ext cx="2570831" cy="6858001"/>
            <a:chOff x="9621170" y="0"/>
            <a:chExt cx="2570831" cy="6858001"/>
          </a:xfrm>
        </p:grpSpPr>
        <p:sp>
          <p:nvSpPr>
            <p:cNvPr id="32" name="Полилиния: Фигура 31">
              <a:extLst>
                <a:ext uri="{FF2B5EF4-FFF2-40B4-BE49-F238E27FC236}">
                  <a16:creationId xmlns:a16="http://schemas.microsoft.com/office/drawing/2014/main" xmlns="" id="{25DFF88D-A516-4508-BC03-10D68E4034CF}"/>
                </a:ext>
              </a:extLst>
            </p:cNvPr>
            <p:cNvSpPr/>
            <p:nvPr/>
          </p:nvSpPr>
          <p:spPr>
            <a:xfrm>
              <a:off x="9621170" y="0"/>
              <a:ext cx="2570831" cy="6858000"/>
            </a:xfrm>
            <a:custGeom>
              <a:avLst/>
              <a:gdLst>
                <a:gd name="connsiteX0" fmla="*/ 1649197 w 2570831"/>
                <a:gd name="connsiteY0" fmla="*/ 0 h 6858000"/>
                <a:gd name="connsiteX1" fmla="*/ 2570831 w 2570831"/>
                <a:gd name="connsiteY1" fmla="*/ 0 h 6858000"/>
                <a:gd name="connsiteX2" fmla="*/ 2570831 w 2570831"/>
                <a:gd name="connsiteY2" fmla="*/ 6858000 h 6858000"/>
                <a:gd name="connsiteX3" fmla="*/ 0 w 2570831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0831" h="6858000">
                  <a:moveTo>
                    <a:pt x="1649197" y="0"/>
                  </a:moveTo>
                  <a:lnTo>
                    <a:pt x="2570831" y="0"/>
                  </a:lnTo>
                  <a:lnTo>
                    <a:pt x="2570831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  <p:sp>
          <p:nvSpPr>
            <p:cNvPr id="30" name="Полилиния: Фигура 29">
              <a:extLst>
                <a:ext uri="{FF2B5EF4-FFF2-40B4-BE49-F238E27FC236}">
                  <a16:creationId xmlns:a16="http://schemas.microsoft.com/office/drawing/2014/main" xmlns="" id="{F990A05A-2B0C-4EA2-8A33-D5A7D8C1BC4F}"/>
                </a:ext>
              </a:extLst>
            </p:cNvPr>
            <p:cNvSpPr/>
            <p:nvPr/>
          </p:nvSpPr>
          <p:spPr>
            <a:xfrm>
              <a:off x="9754598" y="0"/>
              <a:ext cx="2437402" cy="6858000"/>
            </a:xfrm>
            <a:custGeom>
              <a:avLst/>
              <a:gdLst>
                <a:gd name="connsiteX0" fmla="*/ 1649197 w 2437402"/>
                <a:gd name="connsiteY0" fmla="*/ 0 h 6858000"/>
                <a:gd name="connsiteX1" fmla="*/ 2437402 w 2437402"/>
                <a:gd name="connsiteY1" fmla="*/ 0 h 6858000"/>
                <a:gd name="connsiteX2" fmla="*/ 2437402 w 2437402"/>
                <a:gd name="connsiteY2" fmla="*/ 6858000 h 6858000"/>
                <a:gd name="connsiteX3" fmla="*/ 0 w 2437402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7402" h="6858000">
                  <a:moveTo>
                    <a:pt x="1649197" y="0"/>
                  </a:moveTo>
                  <a:lnTo>
                    <a:pt x="2437402" y="0"/>
                  </a:lnTo>
                  <a:lnTo>
                    <a:pt x="243740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  <p:sp>
          <p:nvSpPr>
            <p:cNvPr id="28" name="Полилиния: Фигура 27">
              <a:extLst>
                <a:ext uri="{FF2B5EF4-FFF2-40B4-BE49-F238E27FC236}">
                  <a16:creationId xmlns:a16="http://schemas.microsoft.com/office/drawing/2014/main" xmlns="" id="{79BF84DA-56CC-4319-9B18-B6303F93EF5A}"/>
                </a:ext>
              </a:extLst>
            </p:cNvPr>
            <p:cNvSpPr/>
            <p:nvPr/>
          </p:nvSpPr>
          <p:spPr>
            <a:xfrm>
              <a:off x="10011320" y="0"/>
              <a:ext cx="2180680" cy="6858000"/>
            </a:xfrm>
            <a:custGeom>
              <a:avLst/>
              <a:gdLst>
                <a:gd name="connsiteX0" fmla="*/ 1649197 w 2180680"/>
                <a:gd name="connsiteY0" fmla="*/ 0 h 6858000"/>
                <a:gd name="connsiteX1" fmla="*/ 2180680 w 2180680"/>
                <a:gd name="connsiteY1" fmla="*/ 0 h 6858000"/>
                <a:gd name="connsiteX2" fmla="*/ 2180680 w 2180680"/>
                <a:gd name="connsiteY2" fmla="*/ 6858000 h 6858000"/>
                <a:gd name="connsiteX3" fmla="*/ 0 w 218068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0680" h="6858000">
                  <a:moveTo>
                    <a:pt x="1649197" y="0"/>
                  </a:moveTo>
                  <a:lnTo>
                    <a:pt x="2180680" y="0"/>
                  </a:lnTo>
                  <a:lnTo>
                    <a:pt x="218068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  <p:sp>
          <p:nvSpPr>
            <p:cNvPr id="26" name="Полилиния: Фигура 25">
              <a:extLst>
                <a:ext uri="{FF2B5EF4-FFF2-40B4-BE49-F238E27FC236}">
                  <a16:creationId xmlns:a16="http://schemas.microsoft.com/office/drawing/2014/main" xmlns="" id="{3FE4855B-D7C3-4EA7-8050-5BDDB9E3A78A}"/>
                </a:ext>
              </a:extLst>
            </p:cNvPr>
            <p:cNvSpPr/>
            <p:nvPr/>
          </p:nvSpPr>
          <p:spPr>
            <a:xfrm>
              <a:off x="10544156" y="5626"/>
              <a:ext cx="1647844" cy="6852374"/>
            </a:xfrm>
            <a:custGeom>
              <a:avLst/>
              <a:gdLst>
                <a:gd name="connsiteX0" fmla="*/ 1647844 w 1647844"/>
                <a:gd name="connsiteY0" fmla="*/ 0 h 6852374"/>
                <a:gd name="connsiteX1" fmla="*/ 1647844 w 1647844"/>
                <a:gd name="connsiteY1" fmla="*/ 6852374 h 6852374"/>
                <a:gd name="connsiteX2" fmla="*/ 0 w 1647844"/>
                <a:gd name="connsiteY2" fmla="*/ 6852374 h 6852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7844" h="6852374">
                  <a:moveTo>
                    <a:pt x="1647844" y="0"/>
                  </a:moveTo>
                  <a:lnTo>
                    <a:pt x="1647844" y="6852374"/>
                  </a:lnTo>
                  <a:lnTo>
                    <a:pt x="0" y="6852374"/>
                  </a:lnTo>
                  <a:close/>
                </a:path>
              </a:pathLst>
            </a:custGeom>
            <a:solidFill>
              <a:schemeClr val="bg1"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  <p:sp>
          <p:nvSpPr>
            <p:cNvPr id="24" name="Полилиния: Фигура 23">
              <a:extLst>
                <a:ext uri="{FF2B5EF4-FFF2-40B4-BE49-F238E27FC236}">
                  <a16:creationId xmlns:a16="http://schemas.microsoft.com/office/drawing/2014/main" xmlns="" id="{EC066EC5-6C2C-4006-B87D-E6C5CFDEF302}"/>
                </a:ext>
              </a:extLst>
            </p:cNvPr>
            <p:cNvSpPr/>
            <p:nvPr/>
          </p:nvSpPr>
          <p:spPr>
            <a:xfrm>
              <a:off x="10803086" y="1082358"/>
              <a:ext cx="1388914" cy="5775643"/>
            </a:xfrm>
            <a:custGeom>
              <a:avLst/>
              <a:gdLst>
                <a:gd name="connsiteX0" fmla="*/ 1388914 w 1388914"/>
                <a:gd name="connsiteY0" fmla="*/ 0 h 5775643"/>
                <a:gd name="connsiteX1" fmla="*/ 1388914 w 1388914"/>
                <a:gd name="connsiteY1" fmla="*/ 5775643 h 5775643"/>
                <a:gd name="connsiteX2" fmla="*/ 0 w 1388914"/>
                <a:gd name="connsiteY2" fmla="*/ 5775643 h 577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8914" h="5775643">
                  <a:moveTo>
                    <a:pt x="1388914" y="0"/>
                  </a:moveTo>
                  <a:lnTo>
                    <a:pt x="1388914" y="5775643"/>
                  </a:lnTo>
                  <a:lnTo>
                    <a:pt x="0" y="57756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</p:grpSp>
      <p:pic>
        <p:nvPicPr>
          <p:cNvPr id="83" name="Объект 82" descr="Колокольчик">
            <a:extLst>
              <a:ext uri="{FF2B5EF4-FFF2-40B4-BE49-F238E27FC236}">
                <a16:creationId xmlns:a16="http://schemas.microsoft.com/office/drawing/2014/main" xmlns="" id="{604095CF-E62F-46A4-A86C-5F465AE6E23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735318" y="409848"/>
            <a:ext cx="548640" cy="548640"/>
          </a:xfrm>
        </p:spPr>
      </p:pic>
      <p:sp>
        <p:nvSpPr>
          <p:cNvPr id="87" name="Текст 86" descr="блок контента 1">
            <a:extLst>
              <a:ext uri="{FF2B5EF4-FFF2-40B4-BE49-F238E27FC236}">
                <a16:creationId xmlns:a16="http://schemas.microsoft.com/office/drawing/2014/main" xmlns="" id="{1F4C9CA2-B224-40CD-8DB2-CAE478D236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7700" y="1125855"/>
            <a:ext cx="2377440" cy="4869183"/>
          </a:xfrm>
        </p:spPr>
        <p:txBody>
          <a:bodyPr rtlCol="0"/>
          <a:lstStyle/>
          <a:p>
            <a:pPr rtl="0"/>
            <a:r>
              <a:rPr lang="ru-RU" sz="2200" dirty="0"/>
              <a:t>Не тревожьтесь о количестве баллов, которые ребенок получит на экзамене, и не критикуйте ребенка после экзамена. Внушайте ребенку мысль, что количество баллов не является совершенным измерением его возможностей. </a:t>
            </a:r>
          </a:p>
        </p:txBody>
      </p:sp>
      <p:pic>
        <p:nvPicPr>
          <p:cNvPr id="95" name="Объект 94" descr="Микроскоп">
            <a:extLst>
              <a:ext uri="{FF2B5EF4-FFF2-40B4-BE49-F238E27FC236}">
                <a16:creationId xmlns:a16="http://schemas.microsoft.com/office/drawing/2014/main" xmlns="" id="{96991F60-484C-4906-ADB8-676435D3D6E3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427204" y="410800"/>
            <a:ext cx="547688" cy="547688"/>
          </a:xfrm>
        </p:spPr>
      </p:pic>
      <p:sp>
        <p:nvSpPr>
          <p:cNvPr id="88" name="Текст 87" descr="блок контента 2">
            <a:extLst>
              <a:ext uri="{FF2B5EF4-FFF2-40B4-BE49-F238E27FC236}">
                <a16:creationId xmlns:a16="http://schemas.microsoft.com/office/drawing/2014/main" xmlns="" id="{D01EBAE5-B81D-4150-B62C-F56241C555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88842" y="1124903"/>
            <a:ext cx="2377440" cy="4961575"/>
          </a:xfrm>
        </p:spPr>
        <p:txBody>
          <a:bodyPr rtlCol="0"/>
          <a:lstStyle/>
          <a:p>
            <a:pPr rtl="0"/>
            <a:r>
              <a:rPr lang="ru-RU" sz="1800" dirty="0"/>
              <a:t>Не повышайте тревожность ребенка накануне экзаменов — это может отрицательно сказаться на результате тестирования. Ребенку всегда передается волнение родителей, и если взрослые в ответственный момент могут справиться со своими эмоциями, то ребенок в силу возрастных особенностей может эмоционально "сорваться". </a:t>
            </a:r>
          </a:p>
        </p:txBody>
      </p:sp>
      <p:pic>
        <p:nvPicPr>
          <p:cNvPr id="97" name="Объект 96" descr="Карандаш">
            <a:extLst>
              <a:ext uri="{FF2B5EF4-FFF2-40B4-BE49-F238E27FC236}">
                <a16:creationId xmlns:a16="http://schemas.microsoft.com/office/drawing/2014/main" xmlns="" id="{40D9C27B-A51D-4036-B3F9-56081BD60AB9}"/>
              </a:ext>
            </a:extLst>
          </p:cNvPr>
          <p:cNvPicPr>
            <a:picLocks noGrp="1" noChangeAspect="1"/>
          </p:cNvPicPr>
          <p:nvPr>
            <p:ph sz="quarter" idx="16"/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044384" y="409848"/>
            <a:ext cx="548640" cy="548640"/>
          </a:xfrm>
        </p:spPr>
      </p:pic>
      <p:sp>
        <p:nvSpPr>
          <p:cNvPr id="90" name="Текст 89" descr="блок контента 3">
            <a:extLst>
              <a:ext uri="{FF2B5EF4-FFF2-40B4-BE49-F238E27FC236}">
                <a16:creationId xmlns:a16="http://schemas.microsoft.com/office/drawing/2014/main" xmlns="" id="{AC38A326-FA47-4BD6-B27D-DEB6A4485A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29985" y="1124903"/>
            <a:ext cx="2377440" cy="4961575"/>
          </a:xfrm>
        </p:spPr>
        <p:txBody>
          <a:bodyPr rtlCol="0"/>
          <a:lstStyle/>
          <a:p>
            <a:pPr rtl="0"/>
            <a:r>
              <a:rPr lang="ru-RU" sz="2200" dirty="0"/>
              <a:t>Подбадривайте детей, хвалите их за то, что они делают хорошо. Повышайте их уверенность в себе, так как чем больше ребенок боится неудачи, тем более вероятности допущения ошибок. 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1A141F7B-AE96-45F9-BC57-F7C8617491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0" y="6086479"/>
            <a:ext cx="12192000" cy="600974"/>
            <a:chOff x="0" y="6086479"/>
            <a:chExt cx="12192000" cy="600974"/>
          </a:xfrm>
        </p:grpSpPr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C862BC4D-BD7A-417E-A34A-59CE4D4A6AC8}"/>
                </a:ext>
              </a:extLst>
            </p:cNvPr>
            <p:cNvSpPr/>
            <p:nvPr/>
          </p:nvSpPr>
          <p:spPr>
            <a:xfrm>
              <a:off x="0" y="6355760"/>
              <a:ext cx="12192000" cy="914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15" name="Овал 14">
              <a:extLst>
                <a:ext uri="{FF2B5EF4-FFF2-40B4-BE49-F238E27FC236}">
                  <a16:creationId xmlns:a16="http://schemas.microsoft.com/office/drawing/2014/main" xmlns="" id="{652937FB-CDE3-46B3-8481-AB5DB8C4BABA}"/>
                </a:ext>
              </a:extLst>
            </p:cNvPr>
            <p:cNvSpPr/>
            <p:nvPr/>
          </p:nvSpPr>
          <p:spPr>
            <a:xfrm>
              <a:off x="11091210" y="6086479"/>
              <a:ext cx="600974" cy="60097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19" name="Номер слайда 5" descr="Номер слайда">
            <a:extLst>
              <a:ext uri="{FF2B5EF4-FFF2-40B4-BE49-F238E27FC236}">
                <a16:creationId xmlns:a16="http://schemas.microsoft.com/office/drawing/2014/main" xmlns="" id="{DB02A950-05E3-4691-9BC9-47B314EEA715}"/>
              </a:ext>
              <a:ext uri="{C183D7F6-B498-43B3-948B-1728B52AA6E4}">
                <adec:decorative xmlns:adec="http://schemas.microsoft.com/office/drawing/2017/decorative" xmlns="" val="0"/>
              </a:ext>
            </a:extLst>
          </p:cNvPr>
          <p:cNvSpPr txBox="1">
            <a:spLocks/>
          </p:cNvSpPr>
          <p:nvPr/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fld id="{247A4EEE-49CE-4F6C-BF32-B7FCC5EBBF45}" type="slidenum">
              <a:rPr lang="ru-RU" sz="1200" smtClean="0">
                <a:solidFill>
                  <a:schemeClr val="bg1"/>
                </a:solidFill>
              </a:rPr>
              <a:pPr algn="ctr" rtl="0"/>
              <a:t>7</a:t>
            </a:fld>
            <a:endParaRPr lang="ru-RU" sz="1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014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Группа учащихся, подбросивших академические шапочки в воздух на закате">
            <a:extLst>
              <a:ext uri="{FF2B5EF4-FFF2-40B4-BE49-F238E27FC236}">
                <a16:creationId xmlns:a16="http://schemas.microsoft.com/office/drawing/2014/main" xmlns="" id="{039BFAD7-131E-407E-8A28-E4CF6B8977F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340A7491-C312-4D36-BA63-6F859CD81D6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0" y="11252"/>
            <a:ext cx="12191999" cy="6852374"/>
          </a:xfrm>
          <a:prstGeom prst="rect">
            <a:avLst/>
          </a:prstGeom>
          <a:solidFill>
            <a:schemeClr val="tx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xmlns="" id="{F5325EDA-7343-463C-83EC-5D799E8B819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9621170" y="0"/>
            <a:ext cx="2570831" cy="6858001"/>
            <a:chOff x="9621170" y="0"/>
            <a:chExt cx="2570831" cy="6858001"/>
          </a:xfrm>
        </p:grpSpPr>
        <p:sp>
          <p:nvSpPr>
            <p:cNvPr id="32" name="Полилиния: Фигура 31">
              <a:extLst>
                <a:ext uri="{FF2B5EF4-FFF2-40B4-BE49-F238E27FC236}">
                  <a16:creationId xmlns:a16="http://schemas.microsoft.com/office/drawing/2014/main" xmlns="" id="{25DFF88D-A516-4508-BC03-10D68E4034CF}"/>
                </a:ext>
              </a:extLst>
            </p:cNvPr>
            <p:cNvSpPr/>
            <p:nvPr/>
          </p:nvSpPr>
          <p:spPr>
            <a:xfrm>
              <a:off x="9621170" y="0"/>
              <a:ext cx="2570831" cy="6858000"/>
            </a:xfrm>
            <a:custGeom>
              <a:avLst/>
              <a:gdLst>
                <a:gd name="connsiteX0" fmla="*/ 1649197 w 2570831"/>
                <a:gd name="connsiteY0" fmla="*/ 0 h 6858000"/>
                <a:gd name="connsiteX1" fmla="*/ 2570831 w 2570831"/>
                <a:gd name="connsiteY1" fmla="*/ 0 h 6858000"/>
                <a:gd name="connsiteX2" fmla="*/ 2570831 w 2570831"/>
                <a:gd name="connsiteY2" fmla="*/ 6858000 h 6858000"/>
                <a:gd name="connsiteX3" fmla="*/ 0 w 2570831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0831" h="6858000">
                  <a:moveTo>
                    <a:pt x="1649197" y="0"/>
                  </a:moveTo>
                  <a:lnTo>
                    <a:pt x="2570831" y="0"/>
                  </a:lnTo>
                  <a:lnTo>
                    <a:pt x="2570831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  <p:sp>
          <p:nvSpPr>
            <p:cNvPr id="30" name="Полилиния: Фигура 29">
              <a:extLst>
                <a:ext uri="{FF2B5EF4-FFF2-40B4-BE49-F238E27FC236}">
                  <a16:creationId xmlns:a16="http://schemas.microsoft.com/office/drawing/2014/main" xmlns="" id="{F990A05A-2B0C-4EA2-8A33-D5A7D8C1BC4F}"/>
                </a:ext>
              </a:extLst>
            </p:cNvPr>
            <p:cNvSpPr/>
            <p:nvPr/>
          </p:nvSpPr>
          <p:spPr>
            <a:xfrm>
              <a:off x="9754598" y="0"/>
              <a:ext cx="2437402" cy="6858000"/>
            </a:xfrm>
            <a:custGeom>
              <a:avLst/>
              <a:gdLst>
                <a:gd name="connsiteX0" fmla="*/ 1649197 w 2437402"/>
                <a:gd name="connsiteY0" fmla="*/ 0 h 6858000"/>
                <a:gd name="connsiteX1" fmla="*/ 2437402 w 2437402"/>
                <a:gd name="connsiteY1" fmla="*/ 0 h 6858000"/>
                <a:gd name="connsiteX2" fmla="*/ 2437402 w 2437402"/>
                <a:gd name="connsiteY2" fmla="*/ 6858000 h 6858000"/>
                <a:gd name="connsiteX3" fmla="*/ 0 w 2437402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7402" h="6858000">
                  <a:moveTo>
                    <a:pt x="1649197" y="0"/>
                  </a:moveTo>
                  <a:lnTo>
                    <a:pt x="2437402" y="0"/>
                  </a:lnTo>
                  <a:lnTo>
                    <a:pt x="243740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  <p:sp>
          <p:nvSpPr>
            <p:cNvPr id="28" name="Полилиния: Фигура 27">
              <a:extLst>
                <a:ext uri="{FF2B5EF4-FFF2-40B4-BE49-F238E27FC236}">
                  <a16:creationId xmlns:a16="http://schemas.microsoft.com/office/drawing/2014/main" xmlns="" id="{79BF84DA-56CC-4319-9B18-B6303F93EF5A}"/>
                </a:ext>
              </a:extLst>
            </p:cNvPr>
            <p:cNvSpPr/>
            <p:nvPr/>
          </p:nvSpPr>
          <p:spPr>
            <a:xfrm>
              <a:off x="10011320" y="0"/>
              <a:ext cx="2180680" cy="6858000"/>
            </a:xfrm>
            <a:custGeom>
              <a:avLst/>
              <a:gdLst>
                <a:gd name="connsiteX0" fmla="*/ 1649197 w 2180680"/>
                <a:gd name="connsiteY0" fmla="*/ 0 h 6858000"/>
                <a:gd name="connsiteX1" fmla="*/ 2180680 w 2180680"/>
                <a:gd name="connsiteY1" fmla="*/ 0 h 6858000"/>
                <a:gd name="connsiteX2" fmla="*/ 2180680 w 2180680"/>
                <a:gd name="connsiteY2" fmla="*/ 6858000 h 6858000"/>
                <a:gd name="connsiteX3" fmla="*/ 0 w 218068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0680" h="6858000">
                  <a:moveTo>
                    <a:pt x="1649197" y="0"/>
                  </a:moveTo>
                  <a:lnTo>
                    <a:pt x="2180680" y="0"/>
                  </a:lnTo>
                  <a:lnTo>
                    <a:pt x="218068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  <p:sp>
          <p:nvSpPr>
            <p:cNvPr id="26" name="Полилиния: Фигура 25">
              <a:extLst>
                <a:ext uri="{FF2B5EF4-FFF2-40B4-BE49-F238E27FC236}">
                  <a16:creationId xmlns:a16="http://schemas.microsoft.com/office/drawing/2014/main" xmlns="" id="{3FE4855B-D7C3-4EA7-8050-5BDDB9E3A78A}"/>
                </a:ext>
              </a:extLst>
            </p:cNvPr>
            <p:cNvSpPr/>
            <p:nvPr/>
          </p:nvSpPr>
          <p:spPr>
            <a:xfrm>
              <a:off x="10544156" y="5626"/>
              <a:ext cx="1647844" cy="6852374"/>
            </a:xfrm>
            <a:custGeom>
              <a:avLst/>
              <a:gdLst>
                <a:gd name="connsiteX0" fmla="*/ 1647844 w 1647844"/>
                <a:gd name="connsiteY0" fmla="*/ 0 h 6852374"/>
                <a:gd name="connsiteX1" fmla="*/ 1647844 w 1647844"/>
                <a:gd name="connsiteY1" fmla="*/ 6852374 h 6852374"/>
                <a:gd name="connsiteX2" fmla="*/ 0 w 1647844"/>
                <a:gd name="connsiteY2" fmla="*/ 6852374 h 6852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7844" h="6852374">
                  <a:moveTo>
                    <a:pt x="1647844" y="0"/>
                  </a:moveTo>
                  <a:lnTo>
                    <a:pt x="1647844" y="6852374"/>
                  </a:lnTo>
                  <a:lnTo>
                    <a:pt x="0" y="6852374"/>
                  </a:lnTo>
                  <a:close/>
                </a:path>
              </a:pathLst>
            </a:custGeom>
            <a:solidFill>
              <a:schemeClr val="bg1"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  <p:sp>
          <p:nvSpPr>
            <p:cNvPr id="24" name="Полилиния: Фигура 23">
              <a:extLst>
                <a:ext uri="{FF2B5EF4-FFF2-40B4-BE49-F238E27FC236}">
                  <a16:creationId xmlns:a16="http://schemas.microsoft.com/office/drawing/2014/main" xmlns="" id="{EC066EC5-6C2C-4006-B87D-E6C5CFDEF302}"/>
                </a:ext>
              </a:extLst>
            </p:cNvPr>
            <p:cNvSpPr/>
            <p:nvPr/>
          </p:nvSpPr>
          <p:spPr>
            <a:xfrm>
              <a:off x="10803086" y="1082358"/>
              <a:ext cx="1388914" cy="5775643"/>
            </a:xfrm>
            <a:custGeom>
              <a:avLst/>
              <a:gdLst>
                <a:gd name="connsiteX0" fmla="*/ 1388914 w 1388914"/>
                <a:gd name="connsiteY0" fmla="*/ 0 h 5775643"/>
                <a:gd name="connsiteX1" fmla="*/ 1388914 w 1388914"/>
                <a:gd name="connsiteY1" fmla="*/ 5775643 h 5775643"/>
                <a:gd name="connsiteX2" fmla="*/ 0 w 1388914"/>
                <a:gd name="connsiteY2" fmla="*/ 5775643 h 577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8914" h="5775643">
                  <a:moveTo>
                    <a:pt x="1388914" y="0"/>
                  </a:moveTo>
                  <a:lnTo>
                    <a:pt x="1388914" y="5775643"/>
                  </a:lnTo>
                  <a:lnTo>
                    <a:pt x="0" y="57756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</p:grpSp>
      <p:sp>
        <p:nvSpPr>
          <p:cNvPr id="87" name="Текст 86" descr="блок контента 1">
            <a:extLst>
              <a:ext uri="{FF2B5EF4-FFF2-40B4-BE49-F238E27FC236}">
                <a16:creationId xmlns:a16="http://schemas.microsoft.com/office/drawing/2014/main" xmlns="" id="{1F4C9CA2-B224-40CD-8DB2-CAE478D236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8034" y="351551"/>
            <a:ext cx="8826718" cy="1461613"/>
          </a:xfrm>
        </p:spPr>
        <p:txBody>
          <a:bodyPr rtlCol="0"/>
          <a:lstStyle/>
          <a:p>
            <a:pPr rtl="0"/>
            <a:r>
              <a:rPr lang="ru-RU" sz="2400" dirty="0"/>
              <a:t>Наблюдайте за самочувствием ребенка, никто, кроме Вас, не сможет вовремя заметить и предотвратить ухудшение состояние ребенка, связанное с переутомлением. </a:t>
            </a:r>
          </a:p>
          <a:p>
            <a:pPr rtl="0"/>
            <a:r>
              <a:rPr lang="ru-RU" sz="2400" dirty="0"/>
              <a:t>Контролируйте режим подготовки ребенка, не допускайте перегрузок, объясните ему, что он обязательно должен чередовать занятия с отдыхом. </a:t>
            </a:r>
          </a:p>
          <a:p>
            <a:pPr rtl="0"/>
            <a:r>
              <a:rPr lang="ru-RU" sz="2400" dirty="0"/>
              <a:t>Обеспечьте дома удобное место для занятий, проследите, чтобы никто из домашних не мешал. </a:t>
            </a:r>
          </a:p>
          <a:p>
            <a:pPr rtl="0"/>
            <a:endParaRPr lang="ru-RU" dirty="0"/>
          </a:p>
        </p:txBody>
      </p:sp>
      <p:cxnSp>
        <p:nvCxnSpPr>
          <p:cNvPr id="65" name="Прямая соединительная линия 64" descr="декоративный элемент">
            <a:extLst>
              <a:ext uri="{FF2B5EF4-FFF2-40B4-BE49-F238E27FC236}">
                <a16:creationId xmlns:a16="http://schemas.microsoft.com/office/drawing/2014/main" xmlns="" id="{A4132B5C-BDF2-4C9A-B21E-BDD2CD03A542}"/>
              </a:ext>
            </a:extLst>
          </p:cNvPr>
          <p:cNvCxnSpPr>
            <a:cxnSpLocks/>
          </p:cNvCxnSpPr>
          <p:nvPr/>
        </p:nvCxnSpPr>
        <p:spPr>
          <a:xfrm>
            <a:off x="481209" y="3363726"/>
            <a:ext cx="8873543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1A141F7B-AE96-45F9-BC57-F7C8617491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0" y="6086479"/>
            <a:ext cx="12192000" cy="600974"/>
            <a:chOff x="0" y="6086479"/>
            <a:chExt cx="12192000" cy="600974"/>
          </a:xfrm>
        </p:grpSpPr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C862BC4D-BD7A-417E-A34A-59CE4D4A6AC8}"/>
                </a:ext>
              </a:extLst>
            </p:cNvPr>
            <p:cNvSpPr/>
            <p:nvPr/>
          </p:nvSpPr>
          <p:spPr>
            <a:xfrm>
              <a:off x="0" y="6355760"/>
              <a:ext cx="12192000" cy="914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15" name="Овал 14">
              <a:extLst>
                <a:ext uri="{FF2B5EF4-FFF2-40B4-BE49-F238E27FC236}">
                  <a16:creationId xmlns:a16="http://schemas.microsoft.com/office/drawing/2014/main" xmlns="" id="{652937FB-CDE3-46B3-8481-AB5DB8C4BABA}"/>
                </a:ext>
              </a:extLst>
            </p:cNvPr>
            <p:cNvSpPr/>
            <p:nvPr/>
          </p:nvSpPr>
          <p:spPr>
            <a:xfrm>
              <a:off x="11091210" y="6086479"/>
              <a:ext cx="600974" cy="60097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18" name="Номер слайда 5" descr="Номер слайда">
            <a:extLst>
              <a:ext uri="{FF2B5EF4-FFF2-40B4-BE49-F238E27FC236}">
                <a16:creationId xmlns:a16="http://schemas.microsoft.com/office/drawing/2014/main" xmlns="" id="{118AA3A9-97EA-409C-AD65-3CD3B0A58871}"/>
              </a:ext>
            </a:extLst>
          </p:cNvPr>
          <p:cNvSpPr txBox="1">
            <a:spLocks/>
          </p:cNvSpPr>
          <p:nvPr/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fld id="{247A4EEE-49CE-4F6C-BF32-B7FCC5EBBF45}" type="slidenum">
              <a:rPr lang="ru-RU" sz="1200" smtClean="0">
                <a:solidFill>
                  <a:schemeClr val="bg1"/>
                </a:solidFill>
              </a:rPr>
              <a:pPr algn="ctr" rtl="0"/>
              <a:t>8</a:t>
            </a:fld>
            <a:endParaRPr lang="ru-RU" sz="1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219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группа бегущих учащихся">
            <a:extLst>
              <a:ext uri="{FF2B5EF4-FFF2-40B4-BE49-F238E27FC236}">
                <a16:creationId xmlns:a16="http://schemas.microsoft.com/office/drawing/2014/main" xmlns="" id="{AEEE5BA3-06F1-4026-A0BB-B08891F46E8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087304" cy="6858000"/>
          </a:xfrm>
        </p:spPr>
      </p:pic>
      <p:pic>
        <p:nvPicPr>
          <p:cNvPr id="16" name="Рисунок 15" descr="стопка книг на земле">
            <a:extLst>
              <a:ext uri="{FF2B5EF4-FFF2-40B4-BE49-F238E27FC236}">
                <a16:creationId xmlns:a16="http://schemas.microsoft.com/office/drawing/2014/main" xmlns="" id="{4E408D58-0A21-4D16-A8D8-54C17D5AD4A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E7969C14-1078-4610-9BC5-74119C9B87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0" y="3808320"/>
            <a:ext cx="7833208" cy="2547440"/>
            <a:chOff x="0" y="3808320"/>
            <a:chExt cx="7833208" cy="2547440"/>
          </a:xfrm>
        </p:grpSpPr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xmlns="" id="{E531D018-EFA3-4346-AB80-7CE436393D9E}"/>
                </a:ext>
              </a:extLst>
            </p:cNvPr>
            <p:cNvSpPr/>
            <p:nvPr/>
          </p:nvSpPr>
          <p:spPr>
            <a:xfrm>
              <a:off x="0" y="3808320"/>
              <a:ext cx="7833208" cy="2547440"/>
            </a:xfrm>
            <a:custGeom>
              <a:avLst/>
              <a:gdLst>
                <a:gd name="connsiteX0" fmla="*/ 0 w 7833208"/>
                <a:gd name="connsiteY0" fmla="*/ 0 h 2547440"/>
                <a:gd name="connsiteX1" fmla="*/ 7833208 w 7833208"/>
                <a:gd name="connsiteY1" fmla="*/ 0 h 2547440"/>
                <a:gd name="connsiteX2" fmla="*/ 7135846 w 7833208"/>
                <a:gd name="connsiteY2" fmla="*/ 2547440 h 2547440"/>
                <a:gd name="connsiteX3" fmla="*/ 0 w 7833208"/>
                <a:gd name="connsiteY3" fmla="*/ 2547440 h 254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33208" h="2547440">
                  <a:moveTo>
                    <a:pt x="0" y="0"/>
                  </a:moveTo>
                  <a:lnTo>
                    <a:pt x="7833208" y="0"/>
                  </a:lnTo>
                  <a:lnTo>
                    <a:pt x="7135846" y="2547440"/>
                  </a:lnTo>
                  <a:lnTo>
                    <a:pt x="0" y="254744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  <p:sp>
          <p:nvSpPr>
            <p:cNvPr id="11" name="Полилиния: Фигура 10">
              <a:extLst>
                <a:ext uri="{FF2B5EF4-FFF2-40B4-BE49-F238E27FC236}">
                  <a16:creationId xmlns:a16="http://schemas.microsoft.com/office/drawing/2014/main" xmlns="" id="{FA9D7AC8-80D5-49DC-A585-FCFFA6CA4B66}"/>
                </a:ext>
              </a:extLst>
            </p:cNvPr>
            <p:cNvSpPr/>
            <p:nvPr/>
          </p:nvSpPr>
          <p:spPr>
            <a:xfrm>
              <a:off x="1" y="3808320"/>
              <a:ext cx="7692571" cy="2547440"/>
            </a:xfrm>
            <a:custGeom>
              <a:avLst/>
              <a:gdLst>
                <a:gd name="connsiteX0" fmla="*/ 0 w 7692571"/>
                <a:gd name="connsiteY0" fmla="*/ 0 h 2547440"/>
                <a:gd name="connsiteX1" fmla="*/ 7692571 w 7692571"/>
                <a:gd name="connsiteY1" fmla="*/ 0 h 2547440"/>
                <a:gd name="connsiteX2" fmla="*/ 6995209 w 7692571"/>
                <a:gd name="connsiteY2" fmla="*/ 2547440 h 2547440"/>
                <a:gd name="connsiteX3" fmla="*/ 0 w 7692571"/>
                <a:gd name="connsiteY3" fmla="*/ 2547440 h 254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92571" h="2547440">
                  <a:moveTo>
                    <a:pt x="0" y="0"/>
                  </a:moveTo>
                  <a:lnTo>
                    <a:pt x="7692571" y="0"/>
                  </a:lnTo>
                  <a:lnTo>
                    <a:pt x="6995209" y="2547440"/>
                  </a:lnTo>
                  <a:lnTo>
                    <a:pt x="0" y="25474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/>
              <a:endParaRPr lang="ru-RU"/>
            </a:p>
          </p:txBody>
        </p:sp>
      </p:grpSp>
      <p:sp>
        <p:nvSpPr>
          <p:cNvPr id="34" name="Текст 33" descr="контент">
            <a:extLst>
              <a:ext uri="{FF2B5EF4-FFF2-40B4-BE49-F238E27FC236}">
                <a16:creationId xmlns:a16="http://schemas.microsoft.com/office/drawing/2014/main" xmlns="" id="{859D862E-AE8E-482F-9E23-3C096FF03E5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7882" y="4076163"/>
            <a:ext cx="6606862" cy="1976784"/>
          </a:xfrm>
        </p:spPr>
        <p:txBody>
          <a:bodyPr rtlCol="0"/>
          <a:lstStyle/>
          <a:p>
            <a:pPr marL="0" indent="0" rtl="0">
              <a:buNone/>
            </a:pPr>
            <a:r>
              <a:rPr lang="ru-RU" sz="2000" dirty="0">
                <a:solidFill>
                  <a:schemeClr val="tx1"/>
                </a:solidFill>
              </a:rPr>
              <a:t>Обратите внимание на питание ребенка: во время интенсивного умственного напряжения ему необходима питательная и разнообразная пища и сбалансированный комплекс витаминов. Такие продукты, как рыба, творог, орехи, курага и т.д. стимулируют работу головного мозга.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C862BC4D-BD7A-417E-A34A-59CE4D4A6AC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0" y="6355760"/>
            <a:ext cx="12192000" cy="91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652937FB-CDE3-46B3-8481-AB5DB8C4BA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11091210" y="6086479"/>
            <a:ext cx="600974" cy="60097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3" name="Номер слайда 5" descr="номер слайда">
            <a:extLst>
              <a:ext uri="{FF2B5EF4-FFF2-40B4-BE49-F238E27FC236}">
                <a16:creationId xmlns:a16="http://schemas.microsoft.com/office/drawing/2014/main" xmlns="" id="{D803F682-0E68-4ECD-A92D-F73743FF2E60}"/>
              </a:ext>
            </a:extLst>
          </p:cNvPr>
          <p:cNvSpPr txBox="1">
            <a:spLocks/>
          </p:cNvSpPr>
          <p:nvPr/>
        </p:nvSpPr>
        <p:spPr>
          <a:xfrm>
            <a:off x="11091210" y="6189345"/>
            <a:ext cx="600974" cy="39524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fld id="{247A4EEE-49CE-4F6C-BF32-B7FCC5EBBF45}" type="slidenum">
              <a:rPr lang="ru-RU" sz="1200" smtClean="0">
                <a:solidFill>
                  <a:schemeClr val="bg1"/>
                </a:solidFill>
              </a:rPr>
              <a:pPr algn="ctr" rtl="0"/>
              <a:t>9</a:t>
            </a:fld>
            <a:endParaRPr lang="ru-RU" sz="1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5298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MSFT_04_Educati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2606E"/>
      </a:accent1>
      <a:accent2>
        <a:srgbClr val="0F3955"/>
      </a:accent2>
      <a:accent3>
        <a:srgbClr val="FFC000"/>
      </a:accent3>
      <a:accent4>
        <a:srgbClr val="BF678E"/>
      </a:accent4>
      <a:accent5>
        <a:srgbClr val="731F1C"/>
      </a:accent5>
      <a:accent6>
        <a:srgbClr val="7A9E56"/>
      </a:accent6>
      <a:hlink>
        <a:srgbClr val="00B0F0"/>
      </a:hlink>
      <a:folHlink>
        <a:srgbClr val="595959"/>
      </a:folHlink>
    </a:clrScheme>
    <a:fontScheme name="MSFT_04_Education">
      <a:majorFont>
        <a:latin typeface="Corbel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61154830_TF00475556_Win32" id="{F5446CBF-CD4D-4845-B8C1-BEFBD5F3B152}" vid="{6948B3F1-8288-48D9-870E-50653B826343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Учебная презентация</Template>
  <TotalTime>47</TotalTime>
  <Words>695</Words>
  <Application>Microsoft Office PowerPoint</Application>
  <PresentationFormat>Произвольный</PresentationFormat>
  <Paragraphs>60</Paragraphs>
  <Slides>12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Как помочь ребенку психологически подготовиться к  ГИА</vt:lpstr>
      <vt:lpstr>Презентация PowerPoint</vt:lpstr>
      <vt:lpstr>Ложные способы поддержки ребенка</vt:lpstr>
      <vt:lpstr>Поддерживать ребенка – значит верить в него</vt:lpstr>
      <vt:lpstr>Чтобы поддержать ребенка, необходимо</vt:lpstr>
      <vt:lpstr>Как помочь ребенку успешно подготовиться к экзаменам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Посоветуйте детям во время экзамена обратить внимание на следующее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помочь ребенку психологически подготовиться к ГИА</dc:title>
  <dc:creator>365 ProPlus</dc:creator>
  <cp:lastModifiedBy>Lenovo</cp:lastModifiedBy>
  <cp:revision>2</cp:revision>
  <dcterms:created xsi:type="dcterms:W3CDTF">2024-06-04T12:35:09Z</dcterms:created>
  <dcterms:modified xsi:type="dcterms:W3CDTF">2026-01-22T18:12:25Z</dcterms:modified>
</cp:coreProperties>
</file>