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</p:sldIdLst>
  <p:sldSz cx="9144000" cy="6858000" type="screen4x3"/>
  <p:notesSz cx="6797675" cy="9926638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3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905" t="20351" r="9804" b="10316"/>
          <a:stretch/>
        </p:blipFill>
        <p:spPr>
          <a:xfrm>
            <a:off x="0" y="91734"/>
            <a:ext cx="9067800" cy="676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71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1683257785_polinka-top-p-ekzamen-kartinki-dlya-prezentatsii-krasivo-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Овал 4"/>
          <p:cNvSpPr/>
          <p:nvPr/>
        </p:nvSpPr>
        <p:spPr>
          <a:xfrm>
            <a:off x="27039" y="0"/>
            <a:ext cx="3962400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тревожьтесь </a:t>
            </a:r>
          </a:p>
        </p:txBody>
      </p:sp>
      <p:sp>
        <p:nvSpPr>
          <p:cNvPr id="7" name="Овал 6"/>
          <p:cNvSpPr/>
          <p:nvPr/>
        </p:nvSpPr>
        <p:spPr>
          <a:xfrm>
            <a:off x="-152400" y="1066800"/>
            <a:ext cx="3962400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повышайте тревожность </a:t>
            </a:r>
          </a:p>
        </p:txBody>
      </p:sp>
      <p:sp>
        <p:nvSpPr>
          <p:cNvPr id="8" name="Овал 7"/>
          <p:cNvSpPr/>
          <p:nvPr/>
        </p:nvSpPr>
        <p:spPr>
          <a:xfrm>
            <a:off x="-76200" y="2286000"/>
            <a:ext cx="3962400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подбадривайте, хвалите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-762000" y="3352800"/>
            <a:ext cx="4953000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повышайте  уверенность в себе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vospitatel.online/storage/app/docs/472/260/000/47226/60fb060e6ac13548481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3733800"/>
            <a:ext cx="2438400" cy="18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вал 9"/>
          <p:cNvSpPr/>
          <p:nvPr/>
        </p:nvSpPr>
        <p:spPr>
          <a:xfrm>
            <a:off x="4572000" y="228600"/>
            <a:ext cx="4572000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контролируйте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48200" y="1143000"/>
            <a:ext cx="4419600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наблюдайте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самочувствием </a:t>
            </a:r>
          </a:p>
        </p:txBody>
      </p:sp>
      <p:sp>
        <p:nvSpPr>
          <p:cNvPr id="13" name="Овал 12"/>
          <p:cNvSpPr/>
          <p:nvPr/>
        </p:nvSpPr>
        <p:spPr>
          <a:xfrm>
            <a:off x="4495800" y="2133600"/>
            <a:ext cx="4419600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следите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питанием 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876800" y="3048000"/>
            <a:ext cx="5162349" cy="838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обеспечьте полноценный отдых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24</Words>
  <Application>Microsoft Office PowerPoint</Application>
  <PresentationFormat>Экран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ws_teacher</cp:lastModifiedBy>
  <cp:revision>23</cp:revision>
  <cp:lastPrinted>2023-12-13T07:27:27Z</cp:lastPrinted>
  <dcterms:created xsi:type="dcterms:W3CDTF">2023-12-12T09:50:52Z</dcterms:created>
  <dcterms:modified xsi:type="dcterms:W3CDTF">2025-04-14T03:40:04Z</dcterms:modified>
</cp:coreProperties>
</file>