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87" r:id="rId3"/>
    <p:sldId id="271" r:id="rId4"/>
    <p:sldId id="288" r:id="rId5"/>
    <p:sldId id="289" r:id="rId6"/>
    <p:sldId id="272" r:id="rId7"/>
    <p:sldId id="273" r:id="rId8"/>
    <p:sldId id="274" r:id="rId9"/>
    <p:sldId id="275" r:id="rId10"/>
    <p:sldId id="276" r:id="rId11"/>
    <p:sldId id="277" r:id="rId12"/>
    <p:sldId id="290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32" autoAdjust="0"/>
    <p:restoredTop sz="94660"/>
  </p:normalViewPr>
  <p:slideViewPr>
    <p:cSldViewPr>
      <p:cViewPr varScale="1">
        <p:scale>
          <a:sx n="71" d="100"/>
          <a:sy n="71" d="100"/>
        </p:scale>
        <p:origin x="1392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8BD6B-1C72-493D-B5B1-8BFF7F0BD1EA}" type="datetimeFigureOut">
              <a:rPr lang="ru-RU" smtClean="0"/>
              <a:t>14.01.2020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1212F1E8-3FE4-439A-8471-4211D085248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8BD6B-1C72-493D-B5B1-8BFF7F0BD1EA}" type="datetimeFigureOut">
              <a:rPr lang="ru-RU" smtClean="0"/>
              <a:t>14.01.2020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F1E8-3FE4-439A-8471-4211D085248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8BD6B-1C72-493D-B5B1-8BFF7F0BD1EA}" type="datetimeFigureOut">
              <a:rPr lang="ru-RU" smtClean="0"/>
              <a:t>14.01.2020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F1E8-3FE4-439A-8471-4211D085248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8BD6B-1C72-493D-B5B1-8BFF7F0BD1EA}" type="datetimeFigureOut">
              <a:rPr lang="ru-RU" smtClean="0"/>
              <a:t>14.01.2020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1212F1E8-3FE4-439A-8471-4211D085248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8BD6B-1C72-493D-B5B1-8BFF7F0BD1EA}" type="datetimeFigureOut">
              <a:rPr lang="ru-RU" smtClean="0"/>
              <a:t>14.01.2020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F1E8-3FE4-439A-8471-4211D085248F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8BD6B-1C72-493D-B5B1-8BFF7F0BD1EA}" type="datetimeFigureOut">
              <a:rPr lang="ru-RU" smtClean="0"/>
              <a:t>14.01.2020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F1E8-3FE4-439A-8471-4211D085248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8BD6B-1C72-493D-B5B1-8BFF7F0BD1EA}" type="datetimeFigureOut">
              <a:rPr lang="ru-RU" smtClean="0"/>
              <a:t>14.01.2020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1212F1E8-3FE4-439A-8471-4211D085248F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8BD6B-1C72-493D-B5B1-8BFF7F0BD1EA}" type="datetimeFigureOut">
              <a:rPr lang="ru-RU" smtClean="0"/>
              <a:t>14.01.2020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F1E8-3FE4-439A-8471-4211D085248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8BD6B-1C72-493D-B5B1-8BFF7F0BD1EA}" type="datetimeFigureOut">
              <a:rPr lang="ru-RU" smtClean="0"/>
              <a:t>14.01.2020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F1E8-3FE4-439A-8471-4211D085248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8BD6B-1C72-493D-B5B1-8BFF7F0BD1EA}" type="datetimeFigureOut">
              <a:rPr lang="ru-RU" smtClean="0"/>
              <a:t>14.01.2020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F1E8-3FE4-439A-8471-4211D085248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8BD6B-1C72-493D-B5B1-8BFF7F0BD1EA}" type="datetimeFigureOut">
              <a:rPr lang="ru-RU" smtClean="0"/>
              <a:t>14.01.2020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F1E8-3FE4-439A-8471-4211D085248F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6148BD6B-1C72-493D-B5B1-8BFF7F0BD1EA}" type="datetimeFigureOut">
              <a:rPr lang="ru-RU" smtClean="0"/>
              <a:t>14.01.2020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1212F1E8-3FE4-439A-8471-4211D085248F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1628800"/>
            <a:ext cx="8211711" cy="436393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259632" y="548680"/>
            <a:ext cx="7200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«О героях былых времен…»</a:t>
            </a:r>
            <a:endParaRPr lang="ru-RU" sz="32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339752" y="260648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Боевые награды.</a:t>
            </a:r>
            <a:endParaRPr lang="ru-RU" sz="40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076" y="1412776"/>
            <a:ext cx="1512168" cy="298937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-94400" y="4602205"/>
            <a:ext cx="23476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0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едаль </a:t>
            </a:r>
            <a:r>
              <a:rPr lang="ru-RU" sz="20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«Золотая звезда» 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1483" y="2708920"/>
            <a:ext cx="1877680" cy="295232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729381" y="1974385"/>
            <a:ext cx="298188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0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рден </a:t>
            </a:r>
            <a:r>
              <a:rPr lang="ru-RU" sz="20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Отечественной войны </a:t>
            </a:r>
            <a:r>
              <a:rPr lang="ru-RU" sz="20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1-й степени</a:t>
            </a:r>
            <a:endParaRPr lang="ru-RU" sz="20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29641" y="2860065"/>
            <a:ext cx="1862797" cy="2943680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4503131" y="2001034"/>
            <a:ext cx="291581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0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рден </a:t>
            </a:r>
            <a:r>
              <a:rPr lang="ru-RU" sz="20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Отечественной войны </a:t>
            </a:r>
            <a:r>
              <a:rPr lang="ru-RU" sz="20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2-й степени</a:t>
            </a:r>
            <a:endParaRPr lang="ru-RU" sz="20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52320" y="1485171"/>
            <a:ext cx="1378600" cy="2749789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7177330" y="4402150"/>
            <a:ext cx="185320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0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рден </a:t>
            </a:r>
            <a:r>
              <a:rPr lang="ru-RU" sz="20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Ленина </a:t>
            </a:r>
          </a:p>
        </p:txBody>
      </p:sp>
    </p:spTree>
    <p:extLst>
      <p:ext uri="{BB962C8B-B14F-4D97-AF65-F5344CB8AC3E}">
        <p14:creationId xmlns:p14="http://schemas.microsoft.com/office/powerpoint/2010/main" val="31469783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0032" y="1196752"/>
            <a:ext cx="3310298" cy="496855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79512" y="1412776"/>
            <a:ext cx="4392488" cy="3939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sz="25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 окончания войны проживал и работал в Харькове. Умер 4 мая 1987 года, похоронен на харьковском кладбище № 2</a:t>
            </a:r>
            <a:r>
              <a:rPr lang="ru-RU" sz="25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457200" algn="just"/>
            <a:endParaRPr lang="ru-RU" sz="25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5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В </a:t>
            </a:r>
            <a:r>
              <a:rPr lang="ru-RU" sz="25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честь Павла Егоровича Огнёва названа улица и установлен бюст на «Аллее славы» в г. Копейске. </a:t>
            </a:r>
          </a:p>
        </p:txBody>
      </p:sp>
    </p:spTree>
    <p:extLst>
      <p:ext uri="{BB962C8B-B14F-4D97-AF65-F5344CB8AC3E}">
        <p14:creationId xmlns:p14="http://schemas.microsoft.com/office/powerpoint/2010/main" val="31133451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404664"/>
            <a:ext cx="3812123" cy="270314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4048" y="431558"/>
            <a:ext cx="3818846" cy="257772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63688" y="3284984"/>
            <a:ext cx="5715000" cy="321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7569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1388" y="1092725"/>
            <a:ext cx="2902039" cy="425207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73953" y="352183"/>
            <a:ext cx="8136903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500" b="1" i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Копейчанин</a:t>
            </a:r>
            <a:r>
              <a:rPr lang="ru-RU" sz="25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Герой Великой отечественной войны!</a:t>
            </a:r>
            <a:endParaRPr lang="ru-RU" sz="25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01700" y="5408511"/>
            <a:ext cx="328141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5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Огнев Павел Егорович</a:t>
            </a:r>
            <a:endParaRPr lang="ru-RU" sz="25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396792" y="5949280"/>
            <a:ext cx="4491229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5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(7 декабря 1911 – 15 мая 1987)</a:t>
            </a:r>
            <a:endParaRPr lang="ru-RU" sz="25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10716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64518" y="404664"/>
            <a:ext cx="8424936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Родился в 1911 году в селе Боровое Кустанайской области</a:t>
            </a:r>
            <a:r>
              <a:rPr lang="ru-RU" dirty="0"/>
              <a:t>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9632" y="1412776"/>
            <a:ext cx="6634708" cy="4378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41054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636" y="1628800"/>
            <a:ext cx="6624736" cy="4471697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03548" y="260648"/>
            <a:ext cx="8208912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1929 г. – 1933 г. </a:t>
            </a:r>
            <a:r>
              <a:rPr lang="ru-RU" sz="25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работал на </a:t>
            </a:r>
            <a:r>
              <a:rPr lang="ru-RU" sz="2500" b="1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Копейской</a:t>
            </a:r>
            <a:r>
              <a:rPr lang="ru-RU" sz="25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шахте № 4-6 в качестве </a:t>
            </a:r>
            <a:r>
              <a:rPr lang="ru-RU" sz="25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откатчика.</a:t>
            </a:r>
            <a:endParaRPr lang="ru-RU" sz="25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49652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63934" y="476672"/>
            <a:ext cx="8280920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1933 г. -1935 г. срочная служба </a:t>
            </a:r>
            <a:r>
              <a:rPr lang="ru-RU" sz="25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5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рядах Красной </a:t>
            </a:r>
            <a:r>
              <a:rPr lang="ru-RU" sz="25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армии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584" y="1556792"/>
            <a:ext cx="7353620" cy="4811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4103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260648"/>
            <a:ext cx="8820472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  </a:t>
            </a:r>
            <a:r>
              <a:rPr lang="ru-RU" sz="25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1942 года Огнёв повторно был призван в армию. </a:t>
            </a:r>
            <a:endParaRPr lang="ru-RU" sz="2500" b="1" i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5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марта </a:t>
            </a:r>
            <a:r>
              <a:rPr lang="ru-RU" sz="25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1943 года участвовал в боях на фронтах Великой Отечественной </a:t>
            </a:r>
            <a:r>
              <a:rPr lang="ru-RU" sz="25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войны.</a:t>
            </a:r>
            <a:endParaRPr lang="ru-RU" sz="25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0477" y="1628800"/>
            <a:ext cx="6738542" cy="4501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2980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483768" y="332656"/>
            <a:ext cx="445551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Героический путь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1343799"/>
            <a:ext cx="8280920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5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 – август 1943 г.  </a:t>
            </a:r>
            <a:r>
              <a:rPr lang="ru-RU" sz="25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участвовал в боях в должности командира отделения, затем командира взвода в 38-й армии на Воронежском фронте</a:t>
            </a:r>
            <a:r>
              <a:rPr lang="ru-RU" sz="25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2590294"/>
            <a:ext cx="8748464" cy="2015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5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 1943 г. – </a:t>
            </a:r>
            <a:r>
              <a:rPr lang="ru-RU" sz="25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бою под городом Сумы был тяжело ранен. После выздоровления снова возвратился на фронт, командовал стрелковой ротой 794-го стрелкового полка 232-й стрелковой Сумско-Киевской Краснознаменной ордена Богдана Хмельницкого дивизии.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4606230"/>
            <a:ext cx="3415659" cy="194692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4048" y="4624486"/>
            <a:ext cx="3214337" cy="2135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0887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1196752"/>
            <a:ext cx="8568952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5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Декабрь 1943 г. </a:t>
            </a:r>
            <a:r>
              <a:rPr lang="ru-RU" sz="25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форсировал </a:t>
            </a:r>
            <a:r>
              <a:rPr lang="ru-RU" sz="25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Днепр</a:t>
            </a:r>
            <a:endParaRPr lang="ru-RU" sz="2500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5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Январь – февраль 1944 г.  </a:t>
            </a:r>
            <a:r>
              <a:rPr lang="ru-RU" sz="25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участвовал в Корсунь-шевченковской операции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0645" y="2443247"/>
            <a:ext cx="676275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62032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188640"/>
            <a:ext cx="889248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5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марта 1944 г.  </a:t>
            </a:r>
            <a:r>
              <a:rPr lang="ru-RU" sz="25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рота Огнёва переправилась через Южный Буг в районе сел </a:t>
            </a:r>
            <a:r>
              <a:rPr lang="ru-RU" sz="2500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Щуровцы</a:t>
            </a:r>
            <a:r>
              <a:rPr lang="ru-RU" sz="25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Гайсинского района Винницкой области Украинской ССР, захватив и удержав плацдарм на его берегу до переправы основных </a:t>
            </a:r>
            <a:r>
              <a:rPr lang="ru-RU" sz="25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сил</a:t>
            </a:r>
          </a:p>
          <a:p>
            <a:pPr algn="just"/>
            <a:endParaRPr lang="ru-RU" sz="25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5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марта 1944 г. </a:t>
            </a:r>
            <a:r>
              <a:rPr lang="ru-RU" sz="25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рота Огнёва переправилась через Прут в районе </a:t>
            </a:r>
            <a:r>
              <a:rPr lang="ru-RU" sz="2500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Сучавы</a:t>
            </a:r>
            <a:r>
              <a:rPr lang="ru-RU" sz="25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освободило ряд населённых пунктов. Во время тех боёв Огнёв получил второе ранение.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8724" y="3380026"/>
            <a:ext cx="4458072" cy="3025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906246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1706</TotalTime>
  <Words>296</Words>
  <Application>Microsoft Office PowerPoint</Application>
  <PresentationFormat>Экран (4:3)</PresentationFormat>
  <Paragraphs>25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Franklin Gothic Book</vt:lpstr>
      <vt:lpstr>Franklin Gothic Medium</vt:lpstr>
      <vt:lpstr>Times New Roman</vt:lpstr>
      <vt:lpstr>Wingdings 2</vt:lpstr>
      <vt:lpstr>Трек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«Копейчане ― доблестные защитники Отечества» </dc:title>
  <dc:creator>i</dc:creator>
  <cp:lastModifiedBy>Пользователь Windows</cp:lastModifiedBy>
  <cp:revision>65</cp:revision>
  <dcterms:created xsi:type="dcterms:W3CDTF">2019-10-30T12:23:47Z</dcterms:created>
  <dcterms:modified xsi:type="dcterms:W3CDTF">2020-01-14T16:10:00Z</dcterms:modified>
</cp:coreProperties>
</file>