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  <p:sldId id="258" r:id="rId3"/>
    <p:sldId id="259" r:id="rId4"/>
    <p:sldId id="261" r:id="rId5"/>
    <p:sldId id="269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BDE5AC9-2876-4300-BE41-70D451C9E61A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8269B4A-FAF3-477E-9C97-FB78CAC253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5;&#1086;&#1083;&#1100;&#1079;&#1086;&#1074;&#1072;&#1090;&#1077;&#1083;&#1100;\Downloads\&#1053;&#1077;&#1080;&#1079;&#1074;&#1077;&#1089;&#1090;&#1077;&#1085;%20-%20&#1053;&#1077;&#1078;&#1085;&#1077;&#1081;&#1096;&#1080;&#1081;%20&#1094;&#1077;&#1083;&#1080;&#1090;&#1077;&#1083;&#1100;&#1085;&#1099;&#1081;%20&#1079;&#1074;&#1086;&#1085;%20&#1082;&#1086;&#1083;&#1086;&#1082;&#1086;&#1083;&#1100;&#1095;&#1080;&#1082;&#1086;&#1074;%20&#1076;&#1083;&#1103;%20&#1086;&#1095;&#1080;&#1097;&#1077;&#1085;&#1080;&#1103;%20&#1041;&#1080;&#1086;&#1087;&#1086;&#1083;&#1103;%20&#1080;%20&#1055;&#1088;&#1086;&#1089;&#1090;&#1088;&#1072;&#1085;&#1089;&#1090;&#1074;&#1072;.mp3" TargetMode="Externa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86;&#1083;&#1100;&#1079;&#1086;&#1074;&#1072;&#1090;&#1077;&#1083;&#1100;\Downloads\videoplayback%20(5)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Печально я гляжу на наше поколенье!                                                                                                                                                                                                   М.Ю.Лермонтов</a:t>
            </a:r>
            <a:b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id-23-Pechorin-1964-15958588182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500042"/>
            <a:ext cx="3340089" cy="3497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2"/>
                </a:solidFill>
                <a:latin typeface="Monotype Corsiva" pitchFamily="66" charset="0"/>
              </a:rPr>
              <a:t>ВЕРА</a:t>
            </a:r>
            <a:endParaRPr lang="ru-RU" sz="6000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f1ea56bf939052a13bf947d1caae2411_h-3987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428604"/>
            <a:ext cx="3577369" cy="442915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>
                <a:solidFill>
                  <a:srgbClr val="FF0000"/>
                </a:solidFill>
              </a:rPr>
              <a:t>Максим </a:t>
            </a:r>
            <a:r>
              <a:rPr lang="ru-RU" sz="1800" dirty="0" err="1" smtClean="0">
                <a:solidFill>
                  <a:srgbClr val="FF0000"/>
                </a:solidFill>
              </a:rPr>
              <a:t>Максимыч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В. Г. Белинский: «добрый простак, который и не подозревает, как глубока его натура, как высок и благороден он».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Содержимое 3" descr="maksim-maksimy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42852"/>
            <a:ext cx="4500594" cy="421484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929198"/>
            <a:ext cx="8183880" cy="1214446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5300" dirty="0" smtClean="0">
                <a:solidFill>
                  <a:srgbClr val="FF0000"/>
                </a:solidFill>
              </a:rPr>
              <a:t/>
            </a:r>
            <a:br>
              <a:rPr lang="ru-RU" sz="53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 Что я знаю о Печорине?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pic>
        <p:nvPicPr>
          <p:cNvPr id="4" name="Содержимое 3" descr="1581672932_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428604"/>
            <a:ext cx="4187825" cy="41878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i="1" dirty="0" smtClean="0"/>
              <a:t>Печально</a:t>
            </a:r>
            <a:r>
              <a:rPr lang="ru-RU" i="1" dirty="0" smtClean="0"/>
              <a:t> я гляжу на наше поколенье!</a:t>
            </a:r>
            <a:br>
              <a:rPr lang="ru-RU" i="1" dirty="0" smtClean="0"/>
            </a:br>
            <a:r>
              <a:rPr lang="ru-RU" i="1" dirty="0" smtClean="0"/>
              <a:t>Его грядущее — иль пусто, иль темно,</a:t>
            </a:r>
            <a:br>
              <a:rPr lang="ru-RU" i="1" dirty="0" smtClean="0"/>
            </a:br>
            <a:r>
              <a:rPr lang="ru-RU" i="1" dirty="0" smtClean="0"/>
              <a:t>Меж тем, под бременем познанья и сомненья,</a:t>
            </a:r>
            <a:br>
              <a:rPr lang="ru-RU" i="1" dirty="0" smtClean="0"/>
            </a:br>
            <a:r>
              <a:rPr lang="ru-RU" i="1" dirty="0" smtClean="0"/>
              <a:t>В бездействии состарится оно…</a:t>
            </a:r>
            <a:br>
              <a:rPr lang="ru-RU" i="1" dirty="0" smtClean="0"/>
            </a:br>
            <a:r>
              <a:rPr lang="ru-RU" i="1" dirty="0" smtClean="0"/>
              <a:t>И ненавидим мы, и любим мы случайно,</a:t>
            </a:r>
            <a:br>
              <a:rPr lang="ru-RU" i="1" dirty="0" smtClean="0"/>
            </a:br>
            <a:r>
              <a:rPr lang="ru-RU" i="1" dirty="0" smtClean="0"/>
              <a:t>Ничем не жертвуя ни злобе, ни любви,</a:t>
            </a:r>
            <a:br>
              <a:rPr lang="ru-RU" i="1" dirty="0" smtClean="0"/>
            </a:br>
            <a:r>
              <a:rPr lang="ru-RU" i="1" dirty="0" smtClean="0"/>
              <a:t>И царствует в душе какой-то </a:t>
            </a:r>
            <a:r>
              <a:rPr lang="ru-RU" b="1" i="1" dirty="0" smtClean="0"/>
              <a:t>холод </a:t>
            </a:r>
            <a:r>
              <a:rPr lang="ru-RU" i="1" dirty="0" smtClean="0"/>
              <a:t>тайный,</a:t>
            </a:r>
            <a:br>
              <a:rPr lang="ru-RU" i="1" dirty="0" smtClean="0"/>
            </a:br>
            <a:r>
              <a:rPr lang="ru-RU" i="1" dirty="0" smtClean="0"/>
              <a:t>Когда огонь кипит в крови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ВЕЧНЫЙ</a:t>
            </a:r>
            <a:r>
              <a:rPr lang="ru-RU" dirty="0" smtClean="0"/>
              <a:t> - Книжное: бесконечный по времени, без начала и </a:t>
            </a:r>
            <a:r>
              <a:rPr lang="ru-RU" dirty="0" err="1" smtClean="0"/>
              <a:t>конца.Очень</a:t>
            </a:r>
            <a:r>
              <a:rPr lang="ru-RU" dirty="0" smtClean="0"/>
              <a:t> продолжительный, бессрочный.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МЕТАФИЗИЧЕСКИЙ</a:t>
            </a:r>
            <a:r>
              <a:rPr lang="ru-RU" dirty="0" smtClean="0"/>
              <a:t> - признание каких-либо неизменных элементов, "неизменной сущности вещей" и т.п.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Психологизм в литературе</a:t>
            </a:r>
            <a:r>
              <a:rPr lang="ru-RU" dirty="0" smtClean="0"/>
              <a:t> – это (от греч. </a:t>
            </a:r>
            <a:r>
              <a:rPr lang="ru-RU" i="1" dirty="0" err="1" smtClean="0"/>
              <a:t>psyche</a:t>
            </a:r>
            <a:r>
              <a:rPr lang="ru-RU" dirty="0" smtClean="0"/>
              <a:t> - душа и </a:t>
            </a:r>
            <a:r>
              <a:rPr lang="ru-RU" i="1" dirty="0" err="1" smtClean="0"/>
              <a:t>logos</a:t>
            </a:r>
            <a:r>
              <a:rPr lang="ru-RU" dirty="0" smtClean="0"/>
              <a:t> - понятие, слово) способ изображения душевной жизни человека в художественном произведении: воссоздание внутренней жизни персонажа, ее динамики, смены душевных состояний, анализ свойств личности героя.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29330"/>
            <a:ext cx="8183880" cy="1057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659385f6bb49e6c526133e12fdf3dcab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Неизвестен - Нежнейший целительный звон колокольчиков для очищения Биополя и Пространст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53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84730"/>
          </a:xfrm>
        </p:spPr>
        <p:txBody>
          <a:bodyPr/>
          <a:lstStyle/>
          <a:p>
            <a:pPr>
              <a:buNone/>
            </a:pPr>
            <a:r>
              <a:rPr lang="ru-RU" sz="2400" i="1" dirty="0" smtClean="0"/>
              <a:t> </a:t>
            </a:r>
            <a:r>
              <a:rPr lang="ru-RU" sz="2400" u="sng" dirty="0" smtClean="0">
                <a:solidFill>
                  <a:srgbClr val="FF0000"/>
                </a:solidFill>
              </a:rPr>
              <a:t>Событийная канва романа</a:t>
            </a:r>
            <a:r>
              <a:rPr lang="ru-RU" sz="2400" i="1" u="sng" dirty="0" smtClean="0">
                <a:solidFill>
                  <a:srgbClr val="FF0000"/>
                </a:solidFill>
              </a:rPr>
              <a:t>:</a:t>
            </a:r>
          </a:p>
          <a:p>
            <a:pPr lvl="0"/>
            <a:r>
              <a:rPr lang="ru-RU" sz="2400" i="1" dirty="0" smtClean="0"/>
              <a:t>«Тамань»</a:t>
            </a:r>
          </a:p>
          <a:p>
            <a:pPr lvl="0"/>
            <a:r>
              <a:rPr lang="ru-RU" sz="2400" i="1" dirty="0" smtClean="0"/>
              <a:t>«Княжна Мэри»</a:t>
            </a:r>
          </a:p>
          <a:p>
            <a:pPr lvl="0"/>
            <a:r>
              <a:rPr lang="ru-RU" sz="2400" i="1" dirty="0" smtClean="0"/>
              <a:t>«Фаталист»</a:t>
            </a:r>
          </a:p>
          <a:p>
            <a:pPr lvl="0"/>
            <a:r>
              <a:rPr lang="ru-RU" sz="2400" i="1" dirty="0" smtClean="0"/>
              <a:t>«</a:t>
            </a:r>
            <a:r>
              <a:rPr lang="ru-RU" sz="2400" i="1" dirty="0" err="1" smtClean="0"/>
              <a:t>Бэлла</a:t>
            </a:r>
            <a:r>
              <a:rPr lang="ru-RU" sz="2400" i="1" dirty="0" smtClean="0"/>
              <a:t>»</a:t>
            </a:r>
          </a:p>
          <a:p>
            <a:pPr lvl="0"/>
            <a:r>
              <a:rPr lang="ru-RU" sz="2400" i="1" dirty="0" smtClean="0"/>
              <a:t>«Максим </a:t>
            </a:r>
            <a:r>
              <a:rPr lang="ru-RU" sz="2400" i="1" dirty="0" err="1" smtClean="0"/>
              <a:t>Максимыч</a:t>
            </a:r>
            <a:r>
              <a:rPr lang="ru-RU" sz="2400" i="1" dirty="0" smtClean="0"/>
              <a:t>»</a:t>
            </a:r>
          </a:p>
          <a:p>
            <a:pPr lvl="0"/>
            <a:endParaRPr lang="ru-RU" sz="2400" i="1" dirty="0" smtClean="0"/>
          </a:p>
          <a:p>
            <a:pPr>
              <a:buNone/>
            </a:pP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</a:rPr>
              <a:t>   У Лермонтова: </a:t>
            </a:r>
          </a:p>
          <a:p>
            <a:pPr>
              <a:buNone/>
            </a:pPr>
            <a:r>
              <a:rPr lang="ru-RU" sz="2400" b="1" dirty="0" smtClean="0"/>
              <a:t>1. «</a:t>
            </a:r>
            <a:r>
              <a:rPr lang="ru-RU" sz="2400" b="1" dirty="0" err="1" smtClean="0"/>
              <a:t>Бэлла</a:t>
            </a:r>
            <a:r>
              <a:rPr lang="ru-RU" sz="2400" b="1" dirty="0" smtClean="0"/>
              <a:t>»</a:t>
            </a:r>
          </a:p>
          <a:p>
            <a:pPr>
              <a:buNone/>
            </a:pPr>
            <a:r>
              <a:rPr lang="ru-RU" sz="2400" b="1" dirty="0" smtClean="0"/>
              <a:t>2. «Максим </a:t>
            </a:r>
            <a:r>
              <a:rPr lang="ru-RU" sz="2400" b="1" dirty="0" err="1" smtClean="0"/>
              <a:t>Максимыч</a:t>
            </a:r>
            <a:r>
              <a:rPr lang="ru-RU" sz="2400" b="1" dirty="0" smtClean="0"/>
              <a:t>»</a:t>
            </a:r>
          </a:p>
          <a:p>
            <a:pPr>
              <a:buNone/>
            </a:pPr>
            <a:r>
              <a:rPr lang="ru-RU" sz="2400" b="1" dirty="0" smtClean="0"/>
              <a:t>3. «Тамань»</a:t>
            </a:r>
          </a:p>
          <a:p>
            <a:pPr>
              <a:buNone/>
            </a:pPr>
            <a:r>
              <a:rPr lang="ru-RU" sz="2400" b="1" dirty="0" smtClean="0"/>
              <a:t>4. «Княжна Мэри»</a:t>
            </a:r>
          </a:p>
          <a:p>
            <a:pPr>
              <a:buNone/>
            </a:pPr>
            <a:r>
              <a:rPr lang="ru-RU" sz="2400" b="1" dirty="0" smtClean="0"/>
              <a:t>5. «Фаталист»</a:t>
            </a:r>
          </a:p>
          <a:p>
            <a:pPr lvl="0"/>
            <a:endParaRPr lang="ru-RU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5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44558" y="714356"/>
            <a:ext cx="6813590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9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143512"/>
            <a:ext cx="8183880" cy="8915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  <a:latin typeface="Monotype Corsiva" pitchFamily="66" charset="0"/>
              </a:rPr>
              <a:t>МЭРИ</a:t>
            </a:r>
            <a:br>
              <a:rPr lang="ru-RU" sz="44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2700" i="1" dirty="0" smtClean="0">
                <a:solidFill>
                  <a:srgbClr val="FF0000"/>
                </a:solidFill>
                <a:latin typeface="Monotype Corsiva" pitchFamily="66" charset="0"/>
              </a:rPr>
              <a:t>«Как сладостно обладать молодой, едва распустившейся душой» (Печорин)</a:t>
            </a:r>
            <a:endParaRPr lang="ru-RU" sz="27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6872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214290"/>
            <a:ext cx="6072230" cy="44167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БЭЛЛА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bel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530225"/>
            <a:ext cx="5000660" cy="43989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</TotalTime>
  <Words>104</Words>
  <Application>Microsoft Office PowerPoint</Application>
  <PresentationFormat>Экран (4:3)</PresentationFormat>
  <Paragraphs>23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Печально я гляжу на наше поколенье!                                                                                                                                                                                                   М.Ю.Лермонтов </vt:lpstr>
      <vt:lpstr>Слайд 2</vt:lpstr>
      <vt:lpstr>Слайд 3</vt:lpstr>
      <vt:lpstr>Слайд 4</vt:lpstr>
      <vt:lpstr>Слайд 5</vt:lpstr>
      <vt:lpstr>Слайд 6</vt:lpstr>
      <vt:lpstr>Слайд 7</vt:lpstr>
      <vt:lpstr>МЭРИ «Как сладостно обладать молодой, едва распустившейся душой» (Печорин)</vt:lpstr>
      <vt:lpstr>БЭЛЛА</vt:lpstr>
      <vt:lpstr>ВЕРА</vt:lpstr>
      <vt:lpstr>Максим Максимыч В. Г. Белинский: «добрый простак, который и не подозревает, как глубока его натура, как высок и благороден он». </vt:lpstr>
      <vt:lpstr>    Что я знаю о Печорине?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Печорин скрывается от нас таким же  неразгаданным существом,   как и является  нам в начале романа.                                                                                                                                                                                                    В. Г. Белинский</dc:title>
  <dc:creator>Пользователь Windows</dc:creator>
  <cp:lastModifiedBy>Пользователь Windows</cp:lastModifiedBy>
  <cp:revision>24</cp:revision>
  <dcterms:created xsi:type="dcterms:W3CDTF">2022-12-01T11:10:05Z</dcterms:created>
  <dcterms:modified xsi:type="dcterms:W3CDTF">2022-12-04T13:40:22Z</dcterms:modified>
</cp:coreProperties>
</file>