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60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9514" y="1916832"/>
            <a:ext cx="717508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471382"/>
            <a:ext cx="2808312" cy="1001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7551632" cy="1339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56992"/>
            <a:ext cx="19716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732240" y="-1"/>
          <a:ext cx="1512168" cy="6557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</a:tblGrid>
              <a:tr h="56238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космическая</a:t>
                      </a:r>
                      <a:r>
                        <a:rPr lang="ru-RU" dirty="0" smtClean="0"/>
                        <a:t> станция</a:t>
                      </a:r>
                      <a:endParaRPr lang="ru-RU" dirty="0"/>
                    </a:p>
                  </a:txBody>
                  <a:tcPr/>
                </a:tc>
              </a:tr>
              <a:tr h="46390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телескоп в космосе</a:t>
                      </a:r>
                      <a:endParaRPr lang="ru-RU" sz="1400" dirty="0"/>
                    </a:p>
                  </a:txBody>
                  <a:tcPr/>
                </a:tc>
              </a:tr>
              <a:tr h="46390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человек в космосе</a:t>
                      </a:r>
                      <a:endParaRPr lang="ru-RU" sz="1400" dirty="0"/>
                    </a:p>
                  </a:txBody>
                  <a:tcPr/>
                </a:tc>
              </a:tr>
              <a:tr h="46390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Космический</a:t>
                      </a:r>
                      <a:r>
                        <a:rPr lang="ru-RU" sz="1400" baseline="0" dirty="0" smtClean="0"/>
                        <a:t> турист</a:t>
                      </a:r>
                      <a:endParaRPr lang="ru-RU" sz="1400" dirty="0"/>
                    </a:p>
                  </a:txBody>
                  <a:tcPr/>
                </a:tc>
              </a:tr>
              <a:tr h="60485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спутник</a:t>
                      </a:r>
                      <a:endParaRPr lang="ru-RU" sz="1400" dirty="0"/>
                    </a:p>
                  </a:txBody>
                  <a:tcPr/>
                </a:tc>
              </a:tr>
              <a:tr h="66272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выход в открытый космос</a:t>
                      </a:r>
                      <a:endParaRPr lang="ru-RU" sz="1400" dirty="0"/>
                    </a:p>
                  </a:txBody>
                  <a:tcPr/>
                </a:tc>
              </a:tr>
              <a:tr h="46390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Человек на Луне</a:t>
                      </a:r>
                      <a:endParaRPr lang="ru-RU" sz="1400" dirty="0"/>
                    </a:p>
                  </a:txBody>
                  <a:tcPr/>
                </a:tc>
              </a:tr>
              <a:tr h="463908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Шаттл</a:t>
                      </a:r>
                      <a:r>
                        <a:rPr lang="ru-RU" sz="1400" dirty="0" smtClean="0"/>
                        <a:t> в космосе</a:t>
                      </a:r>
                      <a:endParaRPr lang="ru-RU" sz="1400" dirty="0"/>
                    </a:p>
                  </a:txBody>
                  <a:tcPr/>
                </a:tc>
              </a:tr>
              <a:tr h="125918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экипаж для выхода на международную космическую станцию</a:t>
                      </a:r>
                      <a:endParaRPr lang="ru-RU" sz="1400" dirty="0"/>
                    </a:p>
                  </a:txBody>
                  <a:tcPr/>
                </a:tc>
              </a:tr>
              <a:tr h="66272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европейский навигационный спутник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 the fact and a date</a:t>
            </a:r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758" y="2420888"/>
            <a:ext cx="867092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Make Questions to the previous sentences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57425" y="3542506"/>
            <a:ext cx="36385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628800"/>
            <a:ext cx="45624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38312" y="3501008"/>
            <a:ext cx="6420101" cy="836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Put the verbs into the right form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844824"/>
            <a:ext cx="7007841" cy="3128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20</TotalTime>
  <Words>50</Words>
  <Application>Microsoft Office PowerPoint</Application>
  <PresentationFormat>Экран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Изящная</vt:lpstr>
      <vt:lpstr>Слайд 1</vt:lpstr>
      <vt:lpstr>Слайд 2</vt:lpstr>
      <vt:lpstr>Match the fact and a date</vt:lpstr>
      <vt:lpstr>Make Questions to the previous sentences</vt:lpstr>
      <vt:lpstr>Слайд 5</vt:lpstr>
      <vt:lpstr>Put the verbs into the right form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VR Kvant</dc:creator>
  <cp:lastModifiedBy>VR Kvant</cp:lastModifiedBy>
  <cp:revision>6</cp:revision>
  <dcterms:created xsi:type="dcterms:W3CDTF">2022-02-25T12:17:41Z</dcterms:created>
  <dcterms:modified xsi:type="dcterms:W3CDTF">2022-02-28T14:57:59Z</dcterms:modified>
</cp:coreProperties>
</file>