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6DAD834-3104-433A-8D69-C6F7E24CA3E5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1CF63B3-2080-47FA-AB22-08507D0D4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6003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Тема урока: «Завершение смуты как начало нового периода истории России»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314" name="AutoShape 2" descr="https://cdnn21.img.ria.ru/images/92456/31/924563113_0:0:2664:2000_1440x900_80_1_1_cf141298adad0d21ae1ae6d955d7eb44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https://cdnn21.img.ria.ru/images/92456/31/924563113_0:0:2664:2000_1440x900_80_1_1_cf141298adad0d21ae1ae6d955d7eb44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Смута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471490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142984"/>
            <a:ext cx="385765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714752"/>
            <a:ext cx="38576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Правление М.Ф. Романова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" name="Picture 2" descr="правление Михаила Федорович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285860"/>
            <a:ext cx="4714908" cy="492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репостные крестьяне карти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143380"/>
            <a:ext cx="3857652" cy="2071702"/>
          </a:xfrm>
          <a:prstGeom prst="rect">
            <a:avLst/>
          </a:prstGeom>
          <a:noFill/>
        </p:spPr>
      </p:pic>
      <p:pic>
        <p:nvPicPr>
          <p:cNvPr id="2056" name="Picture 8" descr="https://vsegda-pomnim.com/uploads/posts/2022-01/1643093842_2-vsegda-pomnim-com-p-pervii-zemskii-sobor-foto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285860"/>
            <a:ext cx="3857652" cy="2743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Цель урока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Выявить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основные признаки нового периода истории России, связанного с деятельностью М.Ф. Романова.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Портрет царя Михаила Фёдоровича кисти Иоганна Генриха Ведекин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500438"/>
            <a:ext cx="2928958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1857364"/>
          <a:ext cx="7500990" cy="2714644"/>
        </p:xfrm>
        <a:graphic>
          <a:graphicData uri="http://schemas.openxmlformats.org/drawingml/2006/table">
            <a:tbl>
              <a:tblPr/>
              <a:tblGrid>
                <a:gridCol w="1712802"/>
                <a:gridCol w="2930668"/>
                <a:gridCol w="2857520"/>
              </a:tblGrid>
              <a:tr h="9930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Сферы жизни общества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было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(сразу после смуты)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Стало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(начало правления М.Ф. Романова)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политическая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экономическая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социальная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духовная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357167"/>
            <a:ext cx="84296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закончилась смута, какие проблемы стояли перед страною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Проблемы, с которыми пришлось столкнуться царю</a:t>
            </a: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28596" y="1714488"/>
            <a:ext cx="828680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1)Молодость и неопытность царя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2) Армия была обескровлена, на её содержание не хватало средств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За годы смуты выросла преступность, с которой приходилось бороться.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Борьба с политической оппозицией, остатками отрядов интервентов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Россия находилась в тяжелом международном положении,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ни Польша ни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Щвеция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 смирились с воцарением Романовых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Население страны резко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сократилось,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размер пашни сократился в 20-30 раз.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Происходил упадок ремёсел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промыслов, практически прекратилась торговля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8)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Приходилось тратить значительные средства на борьбу с разбойниками и политической оппозицией.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9)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смуты Россия потеряла значительную часть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(Карелию, Смоленские земли, Черниговские, Новгород-северские).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10)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Происходило обнищание масс. В помещичьих хозяйствах не хватало рабочих рук.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11) С приходом к власти Филарета,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начало борьбы светской и духовной власти.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признаки нового периода истории России, связанного с деятельностью М.Ф. Романова.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214422"/>
            <a:ext cx="7858180" cy="5498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Эволюция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политической сфере от сословно-представительной монархии к абсолютной.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Опора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служилое дворянство и централизация власти. Усилилось влияние духовной власти на светскую.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Укрепление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армии и обороноспособности страны.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Попытка вернуть утраченные земли.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экономической: складывание всероссийского рынка на основе специализации районов, появление мануфактур, присоединение новых земель и освоение новых сельскохозяйственных районов, расширение внешней торговли.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сопровождалось закрепощением крестьян и привело к окончательному юридическому оформлению крепостного права в России (1649г).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культурном развитии – ориентация на Запад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живопись,аохитектура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 В государство приглашались ученые и художники из Европы, впоследствии начавшие обучать местных мастеров и специалистов. При Михаиле Романове были основана знаменитая Немецкая слобода, где проживали зарубежные специалисты. Была восстановлена разрушенная во время оккупации единственная московская типография. В этот период времени государство испытывает сильное западное влияние. Появилась первая в России греко-латинская школа и первая газета «Куранты».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285984" y="1500175"/>
            <a:ext cx="457203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узнал…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больше всего удалось…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получил от этого урока…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это я могу себя похвалить…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Было трудно…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 этим мне надо еще поработать…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571612"/>
            <a:ext cx="7572428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Составить логические схемы к уроку. Например, Разорение помещичьих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хозяйств----Ослабление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армии -----Закрепощение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крестьян-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----Крестьянские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бунты</a:t>
            </a:r>
          </a:p>
          <a:p>
            <a:pPr>
              <a:lnSpc>
                <a:spcPct val="20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урок</a:t>
            </a:r>
          </a:p>
          <a:p>
            <a:pPr>
              <a:lnSpc>
                <a:spcPct val="20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vsegda-pomnim.com/uploads/posts/2022-04/1649982516_66-vsegda-pomnim-com-p-sort-rozi-paradiz-foto-6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5378" y="4572008"/>
            <a:ext cx="2498622" cy="214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154</TotalTime>
  <Words>448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Техническая</vt:lpstr>
      <vt:lpstr>Тема урока: «Завершение смуты как начало нового периода истории России» </vt:lpstr>
      <vt:lpstr>Смута</vt:lpstr>
      <vt:lpstr>Правление М.Ф. Романова</vt:lpstr>
      <vt:lpstr>Цель урока</vt:lpstr>
      <vt:lpstr>Слайд 5</vt:lpstr>
      <vt:lpstr>Проблемы, с которыми пришлось столкнуться царю</vt:lpstr>
      <vt:lpstr>Основные признаки нового периода истории России, связанного с деятельностью М.Ф. Романова.</vt:lpstr>
      <vt:lpstr>Рефлексия</vt:lpstr>
      <vt:lpstr>Домашнее задание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«Завершение смуты как начало нового периода истории России»</dc:title>
  <dc:creator>asus</dc:creator>
  <cp:lastModifiedBy>asus</cp:lastModifiedBy>
  <cp:revision>19</cp:revision>
  <dcterms:created xsi:type="dcterms:W3CDTF">2023-09-21T13:31:37Z</dcterms:created>
  <dcterms:modified xsi:type="dcterms:W3CDTF">2023-09-24T18:48:18Z</dcterms:modified>
</cp:coreProperties>
</file>