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  <p:sldId id="269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1F1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584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89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C1381-A80E-4672-9205-77C1E22A2AF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22F2E-4DE0-4FA6-8462-519B92046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751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22F2E-4DE0-4FA6-8462-519B920467C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638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22F2E-4DE0-4FA6-8462-519B920467C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427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22F2E-4DE0-4FA6-8462-519B920467C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337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22F2E-4DE0-4FA6-8462-519B920467C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632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526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255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45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640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136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868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711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651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549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492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992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9F155-C894-483F-87AA-1E772A34C9AF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AF178-7B65-45EC-B745-2AA7A67EC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07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openxmlformats.org/officeDocument/2006/relationships/image" Target="../media/image4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microsoft.com/office/2007/relationships/hdphoto" Target="../media/hdphoto26.wdp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openxmlformats.org/officeDocument/2006/relationships/image" Target="../media/image4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microsoft.com/office/2007/relationships/hdphoto" Target="../media/hdphoto26.wdp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microsoft.com/office/2007/relationships/hdphoto" Target="../media/hdphoto8.wdp"/><Relationship Id="rId4" Type="http://schemas.openxmlformats.org/officeDocument/2006/relationships/image" Target="../media/image15.png"/><Relationship Id="rId9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11" Type="http://schemas.microsoft.com/office/2007/relationships/hdphoto" Target="../media/hdphoto15.wdp"/><Relationship Id="rId5" Type="http://schemas.microsoft.com/office/2007/relationships/hdphoto" Target="../media/hdphoto12.wdp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microsoft.com/office/2007/relationships/hdphoto" Target="../media/hdphoto1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microsoft.com/office/2007/relationships/hdphoto" Target="../media/hdphoto21.wdp"/><Relationship Id="rId18" Type="http://schemas.openxmlformats.org/officeDocument/2006/relationships/image" Target="../media/image42.png"/><Relationship Id="rId3" Type="http://schemas.microsoft.com/office/2007/relationships/hdphoto" Target="../media/hdphoto16.wdp"/><Relationship Id="rId21" Type="http://schemas.microsoft.com/office/2007/relationships/hdphoto" Target="../media/hdphoto25.wdp"/><Relationship Id="rId7" Type="http://schemas.microsoft.com/office/2007/relationships/hdphoto" Target="../media/hdphoto18.wdp"/><Relationship Id="rId12" Type="http://schemas.openxmlformats.org/officeDocument/2006/relationships/image" Target="../media/image39.png"/><Relationship Id="rId17" Type="http://schemas.microsoft.com/office/2007/relationships/hdphoto" Target="../media/hdphoto23.wdp"/><Relationship Id="rId2" Type="http://schemas.openxmlformats.org/officeDocument/2006/relationships/image" Target="../media/image34.png"/><Relationship Id="rId16" Type="http://schemas.openxmlformats.org/officeDocument/2006/relationships/image" Target="../media/image41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11" Type="http://schemas.microsoft.com/office/2007/relationships/hdphoto" Target="../media/hdphoto20.wdp"/><Relationship Id="rId5" Type="http://schemas.microsoft.com/office/2007/relationships/hdphoto" Target="../media/hdphoto17.wdp"/><Relationship Id="rId15" Type="http://schemas.microsoft.com/office/2007/relationships/hdphoto" Target="../media/hdphoto22.wdp"/><Relationship Id="rId23" Type="http://schemas.microsoft.com/office/2007/relationships/hdphoto" Target="../media/hdphoto1.wdp"/><Relationship Id="rId10" Type="http://schemas.openxmlformats.org/officeDocument/2006/relationships/image" Target="../media/image38.png"/><Relationship Id="rId19" Type="http://schemas.microsoft.com/office/2007/relationships/hdphoto" Target="../media/hdphoto24.wdp"/><Relationship Id="rId4" Type="http://schemas.openxmlformats.org/officeDocument/2006/relationships/image" Target="../media/image35.png"/><Relationship Id="rId9" Type="http://schemas.microsoft.com/office/2007/relationships/hdphoto" Target="../media/hdphoto19.wdp"/><Relationship Id="rId14" Type="http://schemas.openxmlformats.org/officeDocument/2006/relationships/image" Target="../media/image40.png"/><Relationship Id="rId2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33446"/>
            <a:ext cx="6858000" cy="1108249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ЛИТЕРАТУРНАЯ ВИКТОРИНА</a:t>
            </a:r>
            <a:endParaRPr lang="ru-RU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702813"/>
            <a:ext cx="8352928" cy="744586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«Сказки дедушки Корнея»</a:t>
            </a:r>
            <a:endParaRPr lang="ru-R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pic>
        <p:nvPicPr>
          <p:cNvPr id="5" name="Picture 24" descr="http://afisha.mosreg.ru/sites/default/files/events_photo/66936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9" b="99084" l="10000" r="90000">
                        <a14:foregroundMark x1="40667" y1="57070" x2="40667" y2="57070"/>
                        <a14:foregroundMark x1="35867" y1="63276" x2="35867" y2="63276"/>
                        <a14:foregroundMark x1="38533" y1="60020" x2="38533" y2="60020"/>
                        <a14:foregroundMark x1="39067" y1="64191" x2="39067" y2="64191"/>
                        <a14:foregroundMark x1="36400" y1="67854" x2="36400" y2="67854"/>
                        <a14:foregroundMark x1="34800" y1="67447" x2="34800" y2="67447"/>
                        <a14:foregroundMark x1="32000" y1="65412" x2="32000" y2="65412"/>
                        <a14:foregroundMark x1="38533" y1="70804" x2="38533" y2="70804"/>
                        <a14:foregroundMark x1="39600" y1="73245" x2="34800" y2="74975"/>
                        <a14:foregroundMark x1="33600" y1="73754" x2="33600" y2="73754"/>
                        <a14:foregroundMark x1="30933" y1="69990" x2="30933" y2="69990"/>
                        <a14:foregroundMark x1="33600" y1="72838" x2="33600" y2="72838"/>
                        <a14:foregroundMark x1="35333" y1="81180" x2="35333" y2="81180"/>
                        <a14:foregroundMark x1="34800" y1="78332" x2="34800" y2="78332"/>
                        <a14:foregroundMark x1="31467" y1="75788" x2="32000" y2="77009"/>
                        <a14:foregroundMark x1="31467" y1="82401" x2="31467" y2="80773"/>
                        <a14:foregroundMark x1="31467" y1="80773" x2="31467" y2="80773"/>
                        <a14:foregroundMark x1="35867" y1="84944" x2="35867" y2="84944"/>
                        <a14:foregroundMark x1="36933" y1="83723" x2="36933" y2="83723"/>
                        <a14:foregroundMark x1="40667" y1="86165" x2="40667" y2="86165"/>
                        <a14:foregroundMark x1="42933" y1="84130" x2="42933" y2="84130"/>
                        <a14:foregroundMark x1="44000" y1="82808" x2="44000" y2="82808"/>
                        <a14:foregroundMark x1="44000" y1="79145" x2="44000" y2="79145"/>
                        <a14:foregroundMark x1="44533" y1="85758" x2="44533" y2="85758"/>
                        <a14:foregroundMark x1="39067" y1="81180" x2="39067" y2="81180"/>
                        <a14:foregroundMark x1="43467" y1="81994" x2="43467" y2="81994"/>
                        <a14:foregroundMark x1="41867" y1="81180" x2="41867" y2="81180"/>
                        <a14:foregroundMark x1="39600" y1="77009" x2="39600" y2="77009"/>
                        <a14:foregroundMark x1="39067" y1="75381" x2="39067" y2="75381"/>
                        <a14:foregroundMark x1="46133" y1="81994" x2="49467" y2="80773"/>
                        <a14:foregroundMark x1="62000" y1="80773" x2="62000" y2="80773"/>
                        <a14:foregroundMark x1="60400" y1="77823" x2="60400" y2="77823"/>
                        <a14:foregroundMark x1="59867" y1="75788" x2="59867" y2="75788"/>
                        <a14:foregroundMark x1="60400" y1="72838" x2="60400" y2="72838"/>
                        <a14:foregroundMark x1="63067" y1="70397" x2="63067" y2="70397"/>
                        <a14:foregroundMark x1="62533" y1="65412" x2="62533" y2="65412"/>
                        <a14:foregroundMark x1="62533" y1="60427" x2="62533" y2="60427"/>
                        <a14:foregroundMark x1="61467" y1="57884" x2="61467" y2="57884"/>
                        <a14:foregroundMark x1="65867" y1="59105" x2="65867" y2="59105"/>
                        <a14:foregroundMark x1="66933" y1="62869" x2="66933" y2="62869"/>
                        <a14:foregroundMark x1="65867" y1="65819" x2="65867" y2="65819"/>
                        <a14:foregroundMark x1="64133" y1="69583" x2="64133" y2="69583"/>
                        <a14:foregroundMark x1="64133" y1="67447" x2="64133" y2="67447"/>
                        <a14:foregroundMark x1="61467" y1="77009" x2="61467" y2="77009"/>
                        <a14:foregroundMark x1="64133" y1="73245" x2="64133" y2="73245"/>
                        <a14:foregroundMark x1="70133" y1="75788" x2="70133" y2="75788"/>
                        <a14:foregroundMark x1="64133" y1="78739" x2="64133" y2="78739"/>
                        <a14:foregroundMark x1="66933" y1="78739" x2="66933" y2="78739"/>
                        <a14:foregroundMark x1="70133" y1="80366" x2="66400" y2="79145"/>
                        <a14:foregroundMark x1="66400" y1="82808" x2="66400" y2="82808"/>
                        <a14:foregroundMark x1="72400" y1="82808" x2="72400" y2="82808"/>
                        <a14:foregroundMark x1="73467" y1="80366" x2="73467" y2="80366"/>
                        <a14:foregroundMark x1="74533" y1="76602" x2="74533" y2="76602"/>
                        <a14:foregroundMark x1="74533" y1="74975" x2="74533" y2="74975"/>
                        <a14:foregroundMark x1="73467" y1="72838" x2="73467" y2="72838"/>
                        <a14:foregroundMark x1="72933" y1="70397" x2="72933" y2="70397"/>
                        <a14:foregroundMark x1="72933" y1="70397" x2="72933" y2="70397"/>
                        <a14:foregroundMark x1="72400" y1="67447" x2="72400" y2="67447"/>
                        <a14:foregroundMark x1="69600" y1="64598" x2="69600" y2="64598"/>
                        <a14:foregroundMark x1="69600" y1="62869" x2="69600" y2="62869"/>
                        <a14:foregroundMark x1="69600" y1="61648" x2="70667" y2="62869"/>
                        <a14:foregroundMark x1="66933" y1="69583" x2="66933" y2="69583"/>
                        <a14:foregroundMark x1="66933" y1="72024" x2="66933" y2="72024"/>
                        <a14:foregroundMark x1="68000" y1="71617" x2="68000" y2="71617"/>
                        <a14:foregroundMark x1="69600" y1="73245" x2="69600" y2="73245"/>
                        <a14:foregroundMark x1="66400" y1="77416" x2="66400" y2="77416"/>
                        <a14:backgroundMark x1="52133" y1="1729" x2="6400" y2="44151"/>
                        <a14:backgroundMark x1="63067" y1="3052" x2="96267" y2="25025"/>
                        <a14:backgroundMark x1="94133" y1="55849" x2="80533" y2="907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-196031"/>
            <a:ext cx="1391796" cy="1824181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ranok.com.ua/images/objects_object/1/5/8/9/6/image/13105111uplakatzvirubkoyumojdodi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1764"/>
            <a:ext cx="1143000" cy="159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492" y="1522518"/>
            <a:ext cx="1588464" cy="2117952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56176" y="5934670"/>
            <a:ext cx="2574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</a:p>
          <a:p>
            <a:pPr algn="r"/>
            <a:r>
              <a:rPr lang="ru-RU" sz="14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Умрилова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Михайловна,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</p:txBody>
      </p:sp>
    </p:spTree>
    <p:extLst>
      <p:ext uri="{BB962C8B-B14F-4D97-AF65-F5344CB8AC3E}">
        <p14:creationId xmlns:p14="http://schemas.microsoft.com/office/powerpoint/2010/main" val="5691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Вставь словечко!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0759" y="1232972"/>
            <a:ext cx="985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Одеяло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0245" y="1578685"/>
            <a:ext cx="1204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Убежало,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68953" y="1899328"/>
            <a:ext cx="10470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/>
            </a:lvl1pPr>
          </a:lstStyle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Улетела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7348" y="1883601"/>
            <a:ext cx="1369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простыня, 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01808" y="2197099"/>
            <a:ext cx="1511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подушка,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01808" y="2485725"/>
            <a:ext cx="1632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 лягушка,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29801" y="2774351"/>
            <a:ext cx="11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Ускакала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15736" y="2773879"/>
            <a:ext cx="10821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меня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  <a:p>
            <a:r>
              <a:rPr lang="ru-RU" dirty="0"/>
              <a:t>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01808" y="3144460"/>
            <a:ext cx="1919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за свечку,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23928" y="5301208"/>
            <a:ext cx="45719" cy="1296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101808" y="3422707"/>
            <a:ext cx="10961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Свечка- 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01261" y="3439742"/>
            <a:ext cx="1078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печку!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2788" y="3767532"/>
            <a:ext cx="1630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за книжку, 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32690" y="4071063"/>
            <a:ext cx="6623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Та-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174578" y="4344437"/>
            <a:ext cx="18962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вприпрыжку</a:t>
            </a:r>
            <a:r>
              <a:rPr lang="ru-RU" sz="2400" dirty="0"/>
              <a:t> 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1179586" y="4682384"/>
            <a:ext cx="16659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кровать! </a:t>
            </a:r>
            <a:b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49907" y="4088098"/>
            <a:ext cx="939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бежать</a:t>
            </a:r>
          </a:p>
        </p:txBody>
      </p:sp>
      <p:pic>
        <p:nvPicPr>
          <p:cNvPr id="2052" name="Picture 4" descr="http://deti-i-mama.ru/wp-content/uploads/2016/04/moidodyr-odeialo-ubezhal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295" y="1257425"/>
            <a:ext cx="4556523" cy="267956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ranok.com.ua/images/objects_object/1/5/8/9/6/image/13105111uplakatzvirubkoyumojdodi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892" y="4042147"/>
            <a:ext cx="1931185" cy="269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16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9" grpId="0"/>
      <p:bldP spid="26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cs typeface="Aparajita" panose="020B0604020202020204" pitchFamily="34" charset="0"/>
              </a:rPr>
              <a:t> 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Головоломка…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2276872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5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cs typeface="Arabic Typesetting" panose="03020402040406030203" pitchFamily="66" charset="-78"/>
              </a:rPr>
              <a:t> </a:t>
            </a:r>
            <a:r>
              <a:rPr lang="ru-RU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4400" b="1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7901271" y="2117031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8" name="Блок-схема: узел 7"/>
          <p:cNvSpPr/>
          <p:nvPr/>
        </p:nvSpPr>
        <p:spPr>
          <a:xfrm>
            <a:off x="7158699" y="2581841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9" name="Блок-схема: узел 8"/>
          <p:cNvSpPr/>
          <p:nvPr/>
        </p:nvSpPr>
        <p:spPr>
          <a:xfrm>
            <a:off x="6334793" y="2101213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0" name="Блок-схема: узел 9"/>
          <p:cNvSpPr/>
          <p:nvPr/>
        </p:nvSpPr>
        <p:spPr>
          <a:xfrm>
            <a:off x="5526607" y="2585409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4753196" y="2041920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12" name="Блок-схема: узел 11"/>
          <p:cNvSpPr/>
          <p:nvPr/>
        </p:nvSpPr>
        <p:spPr>
          <a:xfrm>
            <a:off x="3876148" y="2496531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3143412" y="2117031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2233655" y="2418770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1550830" y="2048888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6" name="Блок-схема: узел 15"/>
          <p:cNvSpPr/>
          <p:nvPr/>
        </p:nvSpPr>
        <p:spPr>
          <a:xfrm>
            <a:off x="845082" y="2117031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7" name="Блок-схема: узел 16"/>
          <p:cNvSpPr/>
          <p:nvPr/>
        </p:nvSpPr>
        <p:spPr>
          <a:xfrm>
            <a:off x="-12494" y="2398787"/>
            <a:ext cx="1008112" cy="961256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21670" y="3722324"/>
            <a:ext cx="4000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endParaRPr lang="ru-RU" sz="3200" b="1" dirty="0">
              <a:solidFill>
                <a:srgbClr val="7030A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1" y="3301962"/>
            <a:ext cx="2265040" cy="3020053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58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7426" y="400916"/>
            <a:ext cx="8064896" cy="604867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-7496"/>
            <a:ext cx="9144000" cy="16851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677612"/>
            <a:ext cx="9144000" cy="51803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Награждается </a:t>
            </a:r>
          </a:p>
          <a:p>
            <a:pPr marL="0" indent="0" algn="ctr">
              <a:buNone/>
            </a:pPr>
            <a:r>
              <a:rPr lang="ru-RU" dirty="0" smtClean="0"/>
              <a:t>______________________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ченик(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1 а  класса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Шегарская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№2»</a:t>
            </a:r>
          </a:p>
          <a:p>
            <a:pPr marL="0" indent="0" algn="ctr">
              <a:buNone/>
            </a:pPr>
            <a:r>
              <a:rPr lang="ru-RU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участие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литературной викторине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«Сказки дедушки Корнея»</a:t>
            </a: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0" lvl="6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школы    ___________</a:t>
            </a:r>
          </a:p>
          <a:p>
            <a:pPr marL="2743200" lvl="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8" name="Picture 18" descr="https://im3-tub-ru.yandex.net/i?id=8df1c4d3105ca8873849d2356226e17c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77" b="99692" l="0" r="100000">
                        <a14:foregroundMark x1="26196" y1="24462" x2="26196" y2="24462"/>
                        <a14:foregroundMark x1="58942" y1="14000" x2="58942" y2="14000"/>
                        <a14:foregroundMark x1="31738" y1="27846" x2="27960" y2="26462"/>
                        <a14:foregroundMark x1="28715" y1="31692" x2="28715" y2="31692"/>
                        <a14:foregroundMark x1="23174" y1="29231" x2="26952" y2="28769"/>
                        <a14:foregroundMark x1="20151" y1="26000" x2="20151" y2="26000"/>
                        <a14:foregroundMark x1="20907" y1="21692" x2="20907" y2="21692"/>
                        <a14:foregroundMark x1="26952" y1="22615" x2="26952" y2="22615"/>
                        <a14:foregroundMark x1="68514" y1="14462" x2="68514" y2="14462"/>
                        <a14:foregroundMark x1="62217" y1="16462" x2="62217" y2="16462"/>
                        <a14:foregroundMark x1="64484" y1="18769" x2="64484" y2="18769"/>
                        <a14:foregroundMark x1="64987" y1="12769" x2="64987" y2="12769"/>
                        <a14:foregroundMark x1="56423" y1="16615" x2="56423" y2="16615"/>
                        <a14:foregroundMark x1="54156" y1="8923" x2="54156" y2="8923"/>
                        <a14:foregroundMark x1="57179" y1="12769" x2="57179" y2="12769"/>
                        <a14:foregroundMark x1="62720" y1="12308" x2="62720" y2="12308"/>
                        <a14:foregroundMark x1="60202" y1="10462" x2="57935" y2="12308"/>
                        <a14:foregroundMark x1="69521" y1="18000" x2="69521" y2="18000"/>
                        <a14:backgroundMark x1="87909" y1="82154" x2="92443" y2="76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2" y="4869159"/>
            <a:ext cx="1307962" cy="214150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4" descr="http://afisha.mosreg.ru/sites/default/files/events_photo/66936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9" b="99084" l="10000" r="90000">
                        <a14:foregroundMark x1="40667" y1="57070" x2="40667" y2="57070"/>
                        <a14:foregroundMark x1="35867" y1="63276" x2="35867" y2="63276"/>
                        <a14:foregroundMark x1="38533" y1="60020" x2="38533" y2="60020"/>
                        <a14:foregroundMark x1="39067" y1="64191" x2="39067" y2="64191"/>
                        <a14:foregroundMark x1="36400" y1="67854" x2="36400" y2="67854"/>
                        <a14:foregroundMark x1="34800" y1="67447" x2="34800" y2="67447"/>
                        <a14:foregroundMark x1="32000" y1="65412" x2="32000" y2="65412"/>
                        <a14:foregroundMark x1="38533" y1="70804" x2="38533" y2="70804"/>
                        <a14:foregroundMark x1="39600" y1="73245" x2="34800" y2="74975"/>
                        <a14:foregroundMark x1="33600" y1="73754" x2="33600" y2="73754"/>
                        <a14:foregroundMark x1="30933" y1="69990" x2="30933" y2="69990"/>
                        <a14:foregroundMark x1="33600" y1="72838" x2="33600" y2="72838"/>
                        <a14:foregroundMark x1="35333" y1="81180" x2="35333" y2="81180"/>
                        <a14:foregroundMark x1="34800" y1="78332" x2="34800" y2="78332"/>
                        <a14:foregroundMark x1="31467" y1="75788" x2="32000" y2="77009"/>
                        <a14:foregroundMark x1="31467" y1="82401" x2="31467" y2="80773"/>
                        <a14:foregroundMark x1="31467" y1="80773" x2="31467" y2="80773"/>
                        <a14:foregroundMark x1="35867" y1="84944" x2="35867" y2="84944"/>
                        <a14:foregroundMark x1="36933" y1="83723" x2="36933" y2="83723"/>
                        <a14:foregroundMark x1="40667" y1="86165" x2="40667" y2="86165"/>
                        <a14:foregroundMark x1="42933" y1="84130" x2="42933" y2="84130"/>
                        <a14:foregroundMark x1="44000" y1="82808" x2="44000" y2="82808"/>
                        <a14:foregroundMark x1="44000" y1="79145" x2="44000" y2="79145"/>
                        <a14:foregroundMark x1="44533" y1="85758" x2="44533" y2="85758"/>
                        <a14:foregroundMark x1="39067" y1="81180" x2="39067" y2="81180"/>
                        <a14:foregroundMark x1="43467" y1="81994" x2="43467" y2="81994"/>
                        <a14:foregroundMark x1="41867" y1="81180" x2="41867" y2="81180"/>
                        <a14:foregroundMark x1="39600" y1="77009" x2="39600" y2="77009"/>
                        <a14:foregroundMark x1="39067" y1="75381" x2="39067" y2="75381"/>
                        <a14:foregroundMark x1="46133" y1="81994" x2="49467" y2="80773"/>
                        <a14:foregroundMark x1="62000" y1="80773" x2="62000" y2="80773"/>
                        <a14:foregroundMark x1="60400" y1="77823" x2="60400" y2="77823"/>
                        <a14:foregroundMark x1="59867" y1="75788" x2="59867" y2="75788"/>
                        <a14:foregroundMark x1="60400" y1="72838" x2="60400" y2="72838"/>
                        <a14:foregroundMark x1="63067" y1="70397" x2="63067" y2="70397"/>
                        <a14:foregroundMark x1="62533" y1="65412" x2="62533" y2="65412"/>
                        <a14:foregroundMark x1="62533" y1="60427" x2="62533" y2="60427"/>
                        <a14:foregroundMark x1="61467" y1="57884" x2="61467" y2="57884"/>
                        <a14:foregroundMark x1="65867" y1="59105" x2="65867" y2="59105"/>
                        <a14:foregroundMark x1="66933" y1="62869" x2="66933" y2="62869"/>
                        <a14:foregroundMark x1="65867" y1="65819" x2="65867" y2="65819"/>
                        <a14:foregroundMark x1="64133" y1="69583" x2="64133" y2="69583"/>
                        <a14:foregroundMark x1="64133" y1="67447" x2="64133" y2="67447"/>
                        <a14:foregroundMark x1="61467" y1="77009" x2="61467" y2="77009"/>
                        <a14:foregroundMark x1="64133" y1="73245" x2="64133" y2="73245"/>
                        <a14:foregroundMark x1="70133" y1="75788" x2="70133" y2="75788"/>
                        <a14:foregroundMark x1="64133" y1="78739" x2="64133" y2="78739"/>
                        <a14:foregroundMark x1="66933" y1="78739" x2="66933" y2="78739"/>
                        <a14:foregroundMark x1="70133" y1="80366" x2="66400" y2="79145"/>
                        <a14:foregroundMark x1="66400" y1="82808" x2="66400" y2="82808"/>
                        <a14:foregroundMark x1="72400" y1="82808" x2="72400" y2="82808"/>
                        <a14:foregroundMark x1="73467" y1="80366" x2="73467" y2="80366"/>
                        <a14:foregroundMark x1="74533" y1="76602" x2="74533" y2="76602"/>
                        <a14:foregroundMark x1="74533" y1="74975" x2="74533" y2="74975"/>
                        <a14:foregroundMark x1="73467" y1="72838" x2="73467" y2="72838"/>
                        <a14:foregroundMark x1="72933" y1="70397" x2="72933" y2="70397"/>
                        <a14:foregroundMark x1="72933" y1="70397" x2="72933" y2="70397"/>
                        <a14:foregroundMark x1="72400" y1="67447" x2="72400" y2="67447"/>
                        <a14:foregroundMark x1="69600" y1="64598" x2="69600" y2="64598"/>
                        <a14:foregroundMark x1="69600" y1="62869" x2="69600" y2="62869"/>
                        <a14:foregroundMark x1="69600" y1="61648" x2="70667" y2="62869"/>
                        <a14:foregroundMark x1="66933" y1="69583" x2="66933" y2="69583"/>
                        <a14:foregroundMark x1="66933" y1="72024" x2="66933" y2="72024"/>
                        <a14:foregroundMark x1="68000" y1="71617" x2="68000" y2="71617"/>
                        <a14:foregroundMark x1="69600" y1="73245" x2="69600" y2="73245"/>
                        <a14:foregroundMark x1="66400" y1="77416" x2="66400" y2="77416"/>
                        <a14:backgroundMark x1="52133" y1="1729" x2="6400" y2="44151"/>
                        <a14:backgroundMark x1="63067" y1="3052" x2="96267" y2="25025"/>
                        <a14:backgroundMark x1="94133" y1="55849" x2="80533" y2="907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48" y="21216"/>
            <a:ext cx="1218133" cy="1596567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2820" y="1"/>
            <a:ext cx="1271179" cy="16776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5275" y="4869159"/>
            <a:ext cx="1399917" cy="195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9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7426" y="400916"/>
            <a:ext cx="8064896" cy="604867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-7496"/>
            <a:ext cx="9144000" cy="16851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Р А М О Т 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677612"/>
            <a:ext cx="9144000" cy="51803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Награждается </a:t>
            </a:r>
          </a:p>
          <a:p>
            <a:pPr marL="0" indent="0" algn="ctr">
              <a:buNone/>
            </a:pPr>
            <a:r>
              <a:rPr lang="ru-RU" dirty="0" smtClean="0"/>
              <a:t>______________________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1 а класса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Шегарская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№2»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место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литературной викторине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«Сказки дедушки Корнея»</a:t>
            </a: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0" lvl="6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школы    ___________</a:t>
            </a:r>
          </a:p>
          <a:p>
            <a:pPr marL="2743200" lvl="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8" name="Picture 18" descr="https://im3-tub-ru.yandex.net/i?id=8df1c4d3105ca8873849d2356226e17c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77" b="99692" l="0" r="100000">
                        <a14:foregroundMark x1="26196" y1="24462" x2="26196" y2="24462"/>
                        <a14:foregroundMark x1="58942" y1="14000" x2="58942" y2="14000"/>
                        <a14:foregroundMark x1="31738" y1="27846" x2="27960" y2="26462"/>
                        <a14:foregroundMark x1="28715" y1="31692" x2="28715" y2="31692"/>
                        <a14:foregroundMark x1="23174" y1="29231" x2="26952" y2="28769"/>
                        <a14:foregroundMark x1="20151" y1="26000" x2="20151" y2="26000"/>
                        <a14:foregroundMark x1="20907" y1="21692" x2="20907" y2="21692"/>
                        <a14:foregroundMark x1="26952" y1="22615" x2="26952" y2="22615"/>
                        <a14:foregroundMark x1="68514" y1="14462" x2="68514" y2="14462"/>
                        <a14:foregroundMark x1="62217" y1="16462" x2="62217" y2="16462"/>
                        <a14:foregroundMark x1="64484" y1="18769" x2="64484" y2="18769"/>
                        <a14:foregroundMark x1="64987" y1="12769" x2="64987" y2="12769"/>
                        <a14:foregroundMark x1="56423" y1="16615" x2="56423" y2="16615"/>
                        <a14:foregroundMark x1="54156" y1="8923" x2="54156" y2="8923"/>
                        <a14:foregroundMark x1="57179" y1="12769" x2="57179" y2="12769"/>
                        <a14:foregroundMark x1="62720" y1="12308" x2="62720" y2="12308"/>
                        <a14:foregroundMark x1="60202" y1="10462" x2="57935" y2="12308"/>
                        <a14:foregroundMark x1="69521" y1="18000" x2="69521" y2="18000"/>
                        <a14:backgroundMark x1="87909" y1="82154" x2="92443" y2="76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4" y="4941168"/>
            <a:ext cx="1170742" cy="1916832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4" descr="http://afisha.mosreg.ru/sites/default/files/events_photo/66936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9" b="99084" l="10000" r="90000">
                        <a14:foregroundMark x1="40667" y1="57070" x2="40667" y2="57070"/>
                        <a14:foregroundMark x1="35867" y1="63276" x2="35867" y2="63276"/>
                        <a14:foregroundMark x1="38533" y1="60020" x2="38533" y2="60020"/>
                        <a14:foregroundMark x1="39067" y1="64191" x2="39067" y2="64191"/>
                        <a14:foregroundMark x1="36400" y1="67854" x2="36400" y2="67854"/>
                        <a14:foregroundMark x1="34800" y1="67447" x2="34800" y2="67447"/>
                        <a14:foregroundMark x1="32000" y1="65412" x2="32000" y2="65412"/>
                        <a14:foregroundMark x1="38533" y1="70804" x2="38533" y2="70804"/>
                        <a14:foregroundMark x1="39600" y1="73245" x2="34800" y2="74975"/>
                        <a14:foregroundMark x1="33600" y1="73754" x2="33600" y2="73754"/>
                        <a14:foregroundMark x1="30933" y1="69990" x2="30933" y2="69990"/>
                        <a14:foregroundMark x1="33600" y1="72838" x2="33600" y2="72838"/>
                        <a14:foregroundMark x1="35333" y1="81180" x2="35333" y2="81180"/>
                        <a14:foregroundMark x1="34800" y1="78332" x2="34800" y2="78332"/>
                        <a14:foregroundMark x1="31467" y1="75788" x2="32000" y2="77009"/>
                        <a14:foregroundMark x1="31467" y1="82401" x2="31467" y2="80773"/>
                        <a14:foregroundMark x1="31467" y1="80773" x2="31467" y2="80773"/>
                        <a14:foregroundMark x1="35867" y1="84944" x2="35867" y2="84944"/>
                        <a14:foregroundMark x1="36933" y1="83723" x2="36933" y2="83723"/>
                        <a14:foregroundMark x1="40667" y1="86165" x2="40667" y2="86165"/>
                        <a14:foregroundMark x1="42933" y1="84130" x2="42933" y2="84130"/>
                        <a14:foregroundMark x1="44000" y1="82808" x2="44000" y2="82808"/>
                        <a14:foregroundMark x1="44000" y1="79145" x2="44000" y2="79145"/>
                        <a14:foregroundMark x1="44533" y1="85758" x2="44533" y2="85758"/>
                        <a14:foregroundMark x1="39067" y1="81180" x2="39067" y2="81180"/>
                        <a14:foregroundMark x1="43467" y1="81994" x2="43467" y2="81994"/>
                        <a14:foregroundMark x1="41867" y1="81180" x2="41867" y2="81180"/>
                        <a14:foregroundMark x1="39600" y1="77009" x2="39600" y2="77009"/>
                        <a14:foregroundMark x1="39067" y1="75381" x2="39067" y2="75381"/>
                        <a14:foregroundMark x1="46133" y1="81994" x2="49467" y2="80773"/>
                        <a14:foregroundMark x1="62000" y1="80773" x2="62000" y2="80773"/>
                        <a14:foregroundMark x1="60400" y1="77823" x2="60400" y2="77823"/>
                        <a14:foregroundMark x1="59867" y1="75788" x2="59867" y2="75788"/>
                        <a14:foregroundMark x1="60400" y1="72838" x2="60400" y2="72838"/>
                        <a14:foregroundMark x1="63067" y1="70397" x2="63067" y2="70397"/>
                        <a14:foregroundMark x1="62533" y1="65412" x2="62533" y2="65412"/>
                        <a14:foregroundMark x1="62533" y1="60427" x2="62533" y2="60427"/>
                        <a14:foregroundMark x1="61467" y1="57884" x2="61467" y2="57884"/>
                        <a14:foregroundMark x1="65867" y1="59105" x2="65867" y2="59105"/>
                        <a14:foregroundMark x1="66933" y1="62869" x2="66933" y2="62869"/>
                        <a14:foregroundMark x1="65867" y1="65819" x2="65867" y2="65819"/>
                        <a14:foregroundMark x1="64133" y1="69583" x2="64133" y2="69583"/>
                        <a14:foregroundMark x1="64133" y1="67447" x2="64133" y2="67447"/>
                        <a14:foregroundMark x1="61467" y1="77009" x2="61467" y2="77009"/>
                        <a14:foregroundMark x1="64133" y1="73245" x2="64133" y2="73245"/>
                        <a14:foregroundMark x1="70133" y1="75788" x2="70133" y2="75788"/>
                        <a14:foregroundMark x1="64133" y1="78739" x2="64133" y2="78739"/>
                        <a14:foregroundMark x1="66933" y1="78739" x2="66933" y2="78739"/>
                        <a14:foregroundMark x1="70133" y1="80366" x2="66400" y2="79145"/>
                        <a14:foregroundMark x1="66400" y1="82808" x2="66400" y2="82808"/>
                        <a14:foregroundMark x1="72400" y1="82808" x2="72400" y2="82808"/>
                        <a14:foregroundMark x1="73467" y1="80366" x2="73467" y2="80366"/>
                        <a14:foregroundMark x1="74533" y1="76602" x2="74533" y2="76602"/>
                        <a14:foregroundMark x1="74533" y1="74975" x2="74533" y2="74975"/>
                        <a14:foregroundMark x1="73467" y1="72838" x2="73467" y2="72838"/>
                        <a14:foregroundMark x1="72933" y1="70397" x2="72933" y2="70397"/>
                        <a14:foregroundMark x1="72933" y1="70397" x2="72933" y2="70397"/>
                        <a14:foregroundMark x1="72400" y1="67447" x2="72400" y2="67447"/>
                        <a14:foregroundMark x1="69600" y1="64598" x2="69600" y2="64598"/>
                        <a14:foregroundMark x1="69600" y1="62869" x2="69600" y2="62869"/>
                        <a14:foregroundMark x1="69600" y1="61648" x2="70667" y2="62869"/>
                        <a14:foregroundMark x1="66933" y1="69583" x2="66933" y2="69583"/>
                        <a14:foregroundMark x1="66933" y1="72024" x2="66933" y2="72024"/>
                        <a14:foregroundMark x1="68000" y1="71617" x2="68000" y2="71617"/>
                        <a14:foregroundMark x1="69600" y1="73245" x2="69600" y2="73245"/>
                        <a14:foregroundMark x1="66400" y1="77416" x2="66400" y2="77416"/>
                        <a14:backgroundMark x1="52133" y1="1729" x2="6400" y2="44151"/>
                        <a14:backgroundMark x1="63067" y1="3052" x2="96267" y2="25025"/>
                        <a14:backgroundMark x1="94133" y1="55849" x2="80533" y2="907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1771"/>
            <a:ext cx="1547664" cy="202847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1722" y="-20138"/>
            <a:ext cx="1286439" cy="16977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40352" y="5064578"/>
            <a:ext cx="1281016" cy="179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0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6157" y="185080"/>
            <a:ext cx="6551030" cy="1143000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ДЕДУШКИ КОРНЕЯ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3100086" y="1772816"/>
            <a:ext cx="2232248" cy="1008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6619" y="2943198"/>
            <a:ext cx="2202146" cy="1450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УЗНАЙ  ДУДУШКУ </a:t>
            </a:r>
            <a:r>
              <a:rPr lang="ru-RU" dirty="0"/>
              <a:t>КОРНЕЯ!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0024" y="1481662"/>
            <a:ext cx="2177623" cy="1454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 ХОДИТЕ, ДЕТИ, В АФРИКУ </a:t>
            </a:r>
            <a:r>
              <a:rPr lang="ru-RU" dirty="0" err="1" smtClean="0"/>
              <a:t>ГУЛЯТь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38764" y="1481505"/>
            <a:ext cx="2156703" cy="1450680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ИЩЕМ ПОТЕРЯШЕК!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36618" y="1481662"/>
            <a:ext cx="2204408" cy="1461536"/>
          </a:xfrm>
          <a:prstGeom prst="rect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ОТПРАВЬ СКАЗКУ В КНИЖКУ!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53321" y="2943198"/>
            <a:ext cx="2156703" cy="1418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КТО </a:t>
            </a:r>
            <a:r>
              <a:rPr lang="ru-RU" dirty="0" err="1" smtClean="0"/>
              <a:t>СПАСАТЕЛь</a:t>
            </a:r>
            <a:r>
              <a:rPr lang="ru-RU" dirty="0"/>
              <a:t>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8412" y="2943198"/>
            <a:ext cx="2169235" cy="1450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ПО   </a:t>
            </a:r>
            <a:r>
              <a:rPr lang="ru-RU" dirty="0"/>
              <a:t>ПОРЯДКУ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36618" y="4374814"/>
            <a:ext cx="2202146" cy="1412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ГОЛОВОЛОМКА…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26206" y="4363801"/>
            <a:ext cx="2189918" cy="1423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ХОЗЯИН, ОТЗОВИСЬ!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34991" y="4356983"/>
            <a:ext cx="2156703" cy="1418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ВСТАВЬ СЛОВЕЧКО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3301043" y="1424110"/>
            <a:ext cx="301406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50200" y="158164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65468" y="165334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01332" y="158815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18942" y="3013257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29969" y="29920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01332" y="30187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39314" y="436029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41459" y="442653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46484" y="446974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68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81748"/>
            <a:ext cx="5749262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Отправь сказку в книжку!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acer-pc\Documents\5 класс\Чуковский\Бармале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94861"/>
            <a:ext cx="2067620" cy="2808312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cer-pc\Documents\5 класс\Чуковский\краденое солнц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335" y="1394861"/>
            <a:ext cx="1910384" cy="2748754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cer-pc\Documents\5 класс\Чуковский\Федорино гор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93704"/>
            <a:ext cx="1972575" cy="26642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cer-pc\Documents\5 класс\Чуковский\мойдодыр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719" y="1407311"/>
            <a:ext cx="1959957" cy="2736304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cer-pc\Documents\5 класс\Чуковский\книжка 4.jpe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000" b="100000" l="0" r="90000">
                        <a14:backgroundMark x1="78000" y1="9000" x2="97000" y2="95000"/>
                        <a14:backgroundMark x1="16000" y1="15000" x2="6500" y2="24000"/>
                        <a14:backgroundMark x1="60500" y1="20000" x2="66500" y2="29000"/>
                        <a14:backgroundMark x1="64500" y1="96000" x2="73500" y2="83000"/>
                        <a14:backgroundMark x1="7500" y1="79000" x2="12000" y2="8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8164"/>
          <a:stretch/>
        </p:blipFill>
        <p:spPr bwMode="auto">
          <a:xfrm>
            <a:off x="6109141" y="3522583"/>
            <a:ext cx="2868078" cy="2091138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60232" y="1628800"/>
            <a:ext cx="2089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МОЙДОДЫР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4250" y="2538405"/>
            <a:ext cx="3313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КРАДЕНОЕ СОЛНЦЕ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88191" y="3104535"/>
            <a:ext cx="1974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БАРМАЛЕЙ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2574" y="5613721"/>
            <a:ext cx="2905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ФЕДОРИНО ГОРЕ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59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3055 L -0.25729 0.128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3" y="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29 0.12894 L -0.00799 0.4342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5" y="1525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0.22569 0.2949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5" y="1474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29 0.12894 L -0.04722 0.4027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3" y="1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0.00879 L -0.46892 2.59259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28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893 -1.85185E-6 L -0.00434 0.2481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29" y="1240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43733 0.3062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58" y="1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65365 -0.1050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91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365 -0.1051 L 0.00295 0.2520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30" y="1784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0.65087 0.3018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35" y="1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44444E-6 L -0.28593 -0.05115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06" y="-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593 -0.05115 L 0.26789 -0.1525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-506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84 -0.01065 L 0.54045 -0.0958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31" y="-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20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11" grpId="0"/>
      <p:bldP spid="11" grpId="1"/>
      <p:bldP spid="11" grpId="2"/>
      <p:bldP spid="11" grpId="3"/>
      <p:bldP spid="5" grpId="1"/>
      <p:bldP spid="5" grpId="2"/>
      <p:bldP spid="5" grpId="3"/>
      <p:bldP spid="5" grpId="4"/>
      <p:bldP spid="9" grpId="0"/>
      <p:bldP spid="9" grpId="1"/>
      <p:bldP spid="9" grpId="2"/>
      <p:bldP spid="9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2472" y="365126"/>
            <a:ext cx="5142878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Ищем 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потеряшек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82997" y="1568161"/>
            <a:ext cx="2067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Бармалей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9192" y="3284984"/>
            <a:ext cx="3018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Федорино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горе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4248" y="4848825"/>
            <a:ext cx="20379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Путаница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72472" y="4093312"/>
            <a:ext cx="2471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Чудо-дерево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45936" y="2377250"/>
            <a:ext cx="182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50" b="99750" l="4882" r="84848">
                        <a14:backgroundMark x1="32492" y1="16250" x2="83165" y2="49625"/>
                        <a14:backgroundMark x1="14983" y1="38250" x2="49832" y2="35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21086"/>
            <a:ext cx="2101974" cy="2830941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579" l="10000" r="96000">
                        <a14:backgroundMark x1="59000" y1="5987" x2="69800" y2="17960"/>
                        <a14:backgroundMark x1="27400" y1="93126" x2="35800" y2="984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12" y="594698"/>
            <a:ext cx="1976222" cy="1782552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39" b="100000" l="9595" r="97655">
                        <a14:backgroundMark x1="38380" y1="20000" x2="77186" y2="52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87" y="1066842"/>
            <a:ext cx="2468547" cy="302647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710" b="65627" l="83800" r="98200">
                        <a14:foregroundMark x1="85500" y1="16185" x2="85500" y2="16185"/>
                        <a14:foregroundMark x1="86500" y1="19075" x2="86500" y2="19075"/>
                        <a14:foregroundMark x1="88667" y1="23699" x2="88667" y2="23699"/>
                        <a14:foregroundMark x1="86833" y1="25145" x2="86833" y2="25145"/>
                        <a14:foregroundMark x1="90500" y1="24566" x2="90500" y2="24566"/>
                        <a14:foregroundMark x1="93500" y1="33815" x2="93500" y2="33815"/>
                        <a14:foregroundMark x1="94000" y1="46821" x2="94000" y2="46821"/>
                        <a14:foregroundMark x1="93667" y1="50000" x2="93667" y2="50000"/>
                        <a14:foregroundMark x1="93667" y1="56069" x2="93667" y2="56069"/>
                        <a14:foregroundMark x1="90833" y1="24566" x2="90833" y2="24566"/>
                        <a14:foregroundMark x1="92167" y1="25434" x2="92167" y2="25434"/>
                        <a14:foregroundMark x1="93000" y1="29769" x2="93000" y2="29769"/>
                        <a14:foregroundMark x1="93500" y1="25434" x2="93500" y2="25434"/>
                        <a14:foregroundMark x1="92667" y1="22254" x2="92667" y2="22254"/>
                        <a14:foregroundMark x1="87667" y1="24855" x2="87667" y2="24855"/>
                        <a14:foregroundMark x1="93167" y1="26590" x2="93167" y2="26590"/>
                        <a14:foregroundMark x1="90167" y1="47399" x2="90167" y2="47399"/>
                        <a14:foregroundMark x1="89833" y1="49133" x2="89833" y2="49133"/>
                        <a14:foregroundMark x1="88667" y1="51445" x2="88667" y2="51445"/>
                        <a14:foregroundMark x1="89167" y1="52601" x2="89167" y2="52601"/>
                        <a14:foregroundMark x1="97333" y1="47977" x2="97333" y2="47977"/>
                        <a14:foregroundMark x1="96167" y1="52023" x2="96167" y2="52023"/>
                        <a14:foregroundMark x1="96000" y1="53468" x2="96000" y2="53468"/>
                        <a14:backgroundMark x1="90000" y1="20809" x2="90000" y2="20809"/>
                        <a14:backgroundMark x1="89167" y1="22254" x2="89167" y2="22254"/>
                        <a14:backgroundMark x1="87833" y1="23410" x2="87833" y2="23410"/>
                        <a14:backgroundMark x1="90833" y1="21387" x2="90833" y2="21387"/>
                        <a14:backgroundMark x1="89833" y1="23410" x2="89833" y2="23410"/>
                        <a14:backgroundMark x1="91000" y1="22543" x2="91000" y2="225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000" t="1596" b="27258"/>
          <a:stretch/>
        </p:blipFill>
        <p:spPr bwMode="auto">
          <a:xfrm>
            <a:off x="7179090" y="580131"/>
            <a:ext cx="1123528" cy="2560837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13" y="3648128"/>
            <a:ext cx="2258938" cy="1576856"/>
          </a:xfrm>
          <a:prstGeom prst="ellipse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>
            <a:off x="1662547" y="1568161"/>
            <a:ext cx="2084175" cy="35730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252411" y="2064756"/>
            <a:ext cx="2664296" cy="3152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479260" y="2765173"/>
            <a:ext cx="2210599" cy="9677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5550954" y="1988840"/>
            <a:ext cx="2333414" cy="23968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5004048" y="3713653"/>
            <a:ext cx="1865131" cy="5905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11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0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0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65126"/>
            <a:ext cx="8335838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ходите, дети, в Африку гулять!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41376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Маленькие дети, ни за что на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свете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ходите, дети, дети, в Африку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гулять!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089" y="2929298"/>
            <a:ext cx="1777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Африке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02974" y="3244173"/>
            <a:ext cx="1777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Африке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25196" y="5652537"/>
            <a:ext cx="1777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Африке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26" r="100000">
                        <a14:backgroundMark x1="7870" y1="24651" x2="16667" y2="40000"/>
                        <a14:backgroundMark x1="15278" y1="66047" x2="24537" y2="86047"/>
                        <a14:backgroundMark x1="86111" y1="20000" x2="94444" y2="34884"/>
                        <a14:backgroundMark x1="81944" y1="78140" x2="67593" y2="920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464" y="2826371"/>
            <a:ext cx="2057400" cy="2047875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6" b="100000" l="0" r="100000">
                        <a14:backgroundMark x1="11600" y1="5437" x2="22400" y2="10874"/>
                        <a14:backgroundMark x1="70000" y1="6019" x2="86600" y2="19029"/>
                        <a14:backgroundMark x1="95400" y1="84272" x2="92800" y2="90485"/>
                        <a14:backgroundMark x1="14800" y1="72621" x2="20600" y2="70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144476"/>
            <a:ext cx="2403237" cy="2475334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268" b="91725" l="0" r="100000">
                        <a14:backgroundMark x1="7231" y1="16725" x2="54462" y2="13204"/>
                        <a14:backgroundMark x1="73538" y1="22887" x2="96154" y2="46127"/>
                        <a14:backgroundMark x1="12308" y1="68486" x2="32231" y2="880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474" y="4192368"/>
            <a:ext cx="3907554" cy="1707301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800" l="570" r="100000">
                        <a14:backgroundMark x1="25356" y1="15159" x2="19373" y2="23227"/>
                        <a14:backgroundMark x1="96866" y1="60636" x2="81766" y2="74328"/>
                        <a14:backgroundMark x1="15954" y1="50611" x2="1425" y2="69927"/>
                        <a14:backgroundMark x1="91168" y1="7090" x2="89744" y2="246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057" y="4406081"/>
            <a:ext cx="2104214" cy="2451919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050340" y="3089755"/>
            <a:ext cx="287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,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20472" y="3221685"/>
            <a:ext cx="458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80775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Узнай дедушку Корнея!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" y="974655"/>
            <a:ext cx="2402377" cy="26847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019494"/>
            <a:ext cx="1528902" cy="2265040"/>
          </a:xfrm>
          <a:prstGeom prst="rect">
            <a:avLst/>
          </a:prstGeom>
          <a:ln>
            <a:solidFill>
              <a:srgbClr val="F1F1BB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</p:spPr>
      </p:pic>
      <p:pic>
        <p:nvPicPr>
          <p:cNvPr id="1028" name="Picture 4" descr="https://fs00.infourok.ru/images/doc/228/50095/1/img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4231" r="29687" b="24452"/>
          <a:stretch/>
        </p:blipFill>
        <p:spPr bwMode="auto">
          <a:xfrm>
            <a:off x="3549970" y="3245768"/>
            <a:ext cx="1730389" cy="2428038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06" y="3183466"/>
            <a:ext cx="2033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Самуил Яковлевич </a:t>
            </a:r>
          </a:p>
          <a:p>
            <a:pPr algn="ctr"/>
            <a:r>
              <a:rPr lang="ru-RU" sz="1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Маршак </a:t>
            </a:r>
            <a:endParaRPr lang="ru-RU" sz="1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62050" y="3218115"/>
            <a:ext cx="2505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Владимирович</a:t>
            </a:r>
          </a:p>
          <a:p>
            <a:pPr algn="ctr"/>
            <a:r>
              <a:rPr lang="ru-RU" sz="1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Михалков</a:t>
            </a:r>
            <a:endParaRPr lang="ru-RU" sz="1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1954" y="5673806"/>
            <a:ext cx="5544616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i="1" dirty="0" smtClean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Корней Иванович  Чуковский</a:t>
            </a:r>
          </a:p>
          <a:p>
            <a:r>
              <a:rPr lang="ru-RU" sz="24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1882 – 1969 </a:t>
            </a:r>
            <a:endParaRPr lang="ru-RU" sz="2400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14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L 0.00781 -0.1937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-1.85185E-6 L 0.00087 -0.1032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1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спасатель!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1397" y="1211641"/>
            <a:ext cx="47525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спас муху-цокотуху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паука? 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98207" y="2569489"/>
            <a:ext cx="3227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спас зверей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таракана?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2080" y="2564905"/>
            <a:ext cx="3661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потушил море?</a:t>
            </a:r>
          </a:p>
          <a:p>
            <a:r>
              <a:rPr lang="ru-RU" sz="2800" dirty="0" smtClean="0">
                <a:solidFill>
                  <a:srgbClr val="996633"/>
                </a:solidFill>
              </a:rPr>
              <a:t> </a:t>
            </a:r>
            <a:endParaRPr lang="ru-RU" sz="2800" dirty="0">
              <a:solidFill>
                <a:srgbClr val="9966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92903" y="4304284"/>
            <a:ext cx="243932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спас детей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Бармалея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800" dirty="0">
              <a:solidFill>
                <a:srgbClr val="99663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4025" y="4666688"/>
            <a:ext cx="3661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спас солнышко? </a:t>
            </a:r>
          </a:p>
          <a:p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833" b="73056" l="30417" r="86250">
                        <a14:foregroundMark x1="70625" y1="19444" x2="70625" y2="19444"/>
                        <a14:foregroundMark x1="70000" y1="24167" x2="70000" y2="24167"/>
                        <a14:foregroundMark x1="83333" y1="31389" x2="83333" y2="31389"/>
                        <a14:foregroundMark x1="62708" y1="22778" x2="62708" y2="22778"/>
                        <a14:foregroundMark x1="67917" y1="18333" x2="67917" y2="18333"/>
                        <a14:foregroundMark x1="74375" y1="17500" x2="74375" y2="17500"/>
                        <a14:foregroundMark x1="77917" y1="18889" x2="77917" y2="18889"/>
                        <a14:backgroundMark x1="35417" y1="26944" x2="35000" y2="40556"/>
                        <a14:backgroundMark x1="69375" y1="38889" x2="72292" y2="51667"/>
                        <a14:backgroundMark x1="66042" y1="24722" x2="66042" y2="24722"/>
                        <a14:backgroundMark x1="66042" y1="22778" x2="66042" y2="22778"/>
                        <a14:backgroundMark x1="68750" y1="21667" x2="68750" y2="2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41" t="17555" r="7334" b="31335"/>
          <a:stretch/>
        </p:blipFill>
        <p:spPr bwMode="auto">
          <a:xfrm>
            <a:off x="-35689" y="2385686"/>
            <a:ext cx="2867792" cy="17526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0896" y1="61860" x2="20896" y2="61860"/>
                        <a14:foregroundMark x1="15299" y1="62791" x2="15299" y2="62791"/>
                        <a14:foregroundMark x1="11940" y1="62791" x2="11940" y2="62791"/>
                        <a14:foregroundMark x1="25000" y1="59070" x2="25000" y2="59070"/>
                        <a14:foregroundMark x1="80970" y1="38140" x2="80970" y2="38140"/>
                        <a14:foregroundMark x1="86567" y1="43256" x2="86567" y2="43256"/>
                        <a14:foregroundMark x1="88806" y1="44651" x2="88806" y2="44651"/>
                        <a14:foregroundMark x1="94776" y1="49302" x2="94776" y2="49302"/>
                        <a14:foregroundMark x1="63060" y1="35814" x2="63060" y2="35814"/>
                        <a14:foregroundMark x1="67164" y1="35814" x2="67164" y2="35814"/>
                        <a14:backgroundMark x1="11940" y1="20000" x2="11940" y2="20000"/>
                        <a14:backgroundMark x1="14179" y1="42326" x2="14179" y2="42326"/>
                        <a14:backgroundMark x1="11940" y1="81395" x2="11940" y2="81395"/>
                        <a14:backgroundMark x1="52239" y1="92558" x2="52239" y2="92558"/>
                        <a14:backgroundMark x1="69030" y1="7442" x2="69030" y2="7442"/>
                        <a14:backgroundMark x1="94776" y1="39535" x2="94776" y2="39535"/>
                        <a14:backgroundMark x1="96642" y1="69302" x2="96642" y2="69302"/>
                        <a14:backgroundMark x1="52239" y1="37209" x2="52239" y2="37209"/>
                        <a14:backgroundMark x1="60075" y1="46047" x2="60075" y2="460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67796"/>
            <a:ext cx="2212454" cy="1774916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72600" y1="22936" x2="72600" y2="22936"/>
                        <a14:foregroundMark x1="74200" y1="28287" x2="74200" y2="28287"/>
                        <a14:backgroundMark x1="25800" y1="19878" x2="32200" y2="8410"/>
                        <a14:backgroundMark x1="23400" y1="25994" x2="22600" y2="35015"/>
                        <a14:backgroundMark x1="17000" y1="87156" x2="3600" y2="77523"/>
                        <a14:backgroundMark x1="64600" y1="96789" x2="80400" y2="85933"/>
                        <a14:backgroundMark x1="50400" y1="74465" x2="50400" y2="74465"/>
                        <a14:backgroundMark x1="62200" y1="65902" x2="62200" y2="65902"/>
                        <a14:backgroundMark x1="80400" y1="60550" x2="80400" y2="60550"/>
                        <a14:backgroundMark x1="79600" y1="53211" x2="79600" y2="53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2" y="4018427"/>
            <a:ext cx="1834025" cy="2398905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326" l="0" r="100000">
                        <a14:backgroundMark x1="68970" y1="19279" x2="74088" y2="44341"/>
                        <a14:backgroundMark x1="29814" y1="83458" x2="24056" y2="87127"/>
                        <a14:backgroundMark x1="85605" y1="91542" x2="91939" y2="85634"/>
                        <a14:backgroundMark x1="4479" y1="22948" x2="7933" y2="16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961" y="2215721"/>
            <a:ext cx="2131127" cy="1661642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56015" y1="6785" x2="56015" y2="6785"/>
                        <a14:foregroundMark x1="45489" y1="15782" x2="45489" y2="15782"/>
                        <a14:foregroundMark x1="40789" y1="9882" x2="40789" y2="9882"/>
                        <a14:foregroundMark x1="66541" y1="12832" x2="66541" y2="12832"/>
                        <a14:foregroundMark x1="58835" y1="28466" x2="58835" y2="28466"/>
                        <a14:foregroundMark x1="28383" y1="29941" x2="28383" y2="29941"/>
                        <a14:foregroundMark x1="37970" y1="21829" x2="37970" y2="21829"/>
                        <a14:foregroundMark x1="54135" y1="21829" x2="54135" y2="21829"/>
                        <a14:foregroundMark x1="49436" y1="30678" x2="49436" y2="30678"/>
                        <a14:foregroundMark x1="49436" y1="30678" x2="49436" y2="30678"/>
                        <a14:foregroundMark x1="49436" y1="30678" x2="49436" y2="30678"/>
                        <a14:foregroundMark x1="20865" y1="57522" x2="20865" y2="57522"/>
                        <a14:foregroundMark x1="19925" y1="49410" x2="19925" y2="49410"/>
                        <a14:foregroundMark x1="23684" y1="44838" x2="23684" y2="44838"/>
                        <a14:foregroundMark x1="24624" y1="43363" x2="24624" y2="43363"/>
                        <a14:foregroundMark x1="24624" y1="41888" x2="24624" y2="41888"/>
                        <a14:foregroundMark x1="25564" y1="38938" x2="25564" y2="38938"/>
                        <a14:foregroundMark x1="29323" y1="28466" x2="29323" y2="28466"/>
                        <a14:foregroundMark x1="41729" y1="35988" x2="41729" y2="35988"/>
                        <a14:foregroundMark x1="37970" y1="50885" x2="37970" y2="50885"/>
                        <a14:foregroundMark x1="37970" y1="53835" x2="37970" y2="53835"/>
                        <a14:foregroundMark x1="37970" y1="53835" x2="37970" y2="53835"/>
                        <a14:foregroundMark x1="37970" y1="55310" x2="37970" y2="55310"/>
                        <a14:foregroundMark x1="37970" y1="55310" x2="37970" y2="55310"/>
                        <a14:foregroundMark x1="37970" y1="55310" x2="37970" y2="55310"/>
                        <a14:foregroundMark x1="40789" y1="65782" x2="40789" y2="65782"/>
                        <a14:foregroundMark x1="41729" y1="65782" x2="41729" y2="65782"/>
                        <a14:foregroundMark x1="48496" y1="65044" x2="48496" y2="65044"/>
                        <a14:foregroundMark x1="59774" y1="65044" x2="59774" y2="65044"/>
                        <a14:foregroundMark x1="63722" y1="65044" x2="66541" y2="65044"/>
                        <a14:foregroundMark x1="64662" y1="60619" x2="64662" y2="60619"/>
                        <a14:foregroundMark x1="54135" y1="44838" x2="54135" y2="44838"/>
                        <a14:foregroundMark x1="54135" y1="42625" x2="54135" y2="42625"/>
                        <a14:foregroundMark x1="54135" y1="40413" x2="54135" y2="40413"/>
                        <a14:foregroundMark x1="70301" y1="33776" x2="70301" y2="33776"/>
                        <a14:foregroundMark x1="70301" y1="33776" x2="70301" y2="33776"/>
                        <a14:foregroundMark x1="72180" y1="32891" x2="72180" y2="32891"/>
                        <a14:foregroundMark x1="89286" y1="37463" x2="89286" y2="37463"/>
                        <a14:foregroundMark x1="90226" y1="34513" x2="90226" y2="34513"/>
                        <a14:foregroundMark x1="88346" y1="24041" x2="88346" y2="24041"/>
                        <a14:foregroundMark x1="74060" y1="44100" x2="74060" y2="44100"/>
                        <a14:foregroundMark x1="77820" y1="41888" x2="77820" y2="41888"/>
                        <a14:foregroundMark x1="61654" y1="77729" x2="61654" y2="77729"/>
                        <a14:foregroundMark x1="61654" y1="86726" x2="61654" y2="86726"/>
                        <a14:foregroundMark x1="60714" y1="74779" x2="60714" y2="74779"/>
                        <a14:foregroundMark x1="62594" y1="67257" x2="62594" y2="67257"/>
                        <a14:foregroundMark x1="69361" y1="70944" x2="69361" y2="70944"/>
                        <a14:foregroundMark x1="59774" y1="56785" x2="59774" y2="56785"/>
                        <a14:foregroundMark x1="65602" y1="53097" x2="65602" y2="53097"/>
                        <a14:foregroundMark x1="65602" y1="53097" x2="65602" y2="53097"/>
                        <a14:foregroundMark x1="64662" y1="47935" x2="64662" y2="47935"/>
                        <a14:foregroundMark x1="66541" y1="42625" x2="66541" y2="42625"/>
                        <a14:foregroundMark x1="66541" y1="42625" x2="66541" y2="42625"/>
                        <a14:foregroundMark x1="58835" y1="30678" x2="58835" y2="30678"/>
                        <a14:foregroundMark x1="55075" y1="43363" x2="55075" y2="43363"/>
                        <a14:foregroundMark x1="39850" y1="41150" x2="39850" y2="41150"/>
                        <a14:foregroundMark x1="51316" y1="50147" x2="51316" y2="50147"/>
                        <a14:foregroundMark x1="46617" y1="58997" x2="46617" y2="58997"/>
                        <a14:foregroundMark x1="43609" y1="74041" x2="43609" y2="74041"/>
                        <a14:foregroundMark x1="42669" y1="76254" x2="42669" y2="76254"/>
                        <a14:foregroundMark x1="56015" y1="74779" x2="56015" y2="74779"/>
                        <a14:foregroundMark x1="56015" y1="69469" x2="56015" y2="69469"/>
                        <a14:foregroundMark x1="44549" y1="73304" x2="44549" y2="73304"/>
                        <a14:foregroundMark x1="37970" y1="59882" x2="37970" y2="59882"/>
                        <a14:foregroundMark x1="28383" y1="66519" x2="28383" y2="66519"/>
                        <a14:foregroundMark x1="32331" y1="53097" x2="32331" y2="53097"/>
                        <a14:foregroundMark x1="35150" y1="41150" x2="35150" y2="41150"/>
                        <a14:foregroundMark x1="35150" y1="38201" x2="35150" y2="38201"/>
                        <a14:foregroundMark x1="51316" y1="11357" x2="51316" y2="11357"/>
                        <a14:foregroundMark x1="57895" y1="10619" x2="57895" y2="10619"/>
                        <a14:foregroundMark x1="43609" y1="6047" x2="43609" y2="6047"/>
                        <a14:foregroundMark x1="62594" y1="5310" x2="62594" y2="5310"/>
                        <a14:foregroundMark x1="54135" y1="6047" x2="54135" y2="6047"/>
                        <a14:foregroundMark x1="55075" y1="33776" x2="55075" y2="33776"/>
                        <a14:foregroundMark x1="59774" y1="35988" x2="59774" y2="35988"/>
                        <a14:foregroundMark x1="52256" y1="26991" x2="52256" y2="26991"/>
                        <a14:foregroundMark x1="43609" y1="24779" x2="43609" y2="24779"/>
                        <a14:foregroundMark x1="41729" y1="29941" x2="41729" y2="29941"/>
                        <a14:foregroundMark x1="41729" y1="29941" x2="41729" y2="29941"/>
                        <a14:foregroundMark x1="44549" y1="39676" x2="44549" y2="39676"/>
                        <a14:foregroundMark x1="40789" y1="50147" x2="41729" y2="52360"/>
                        <a14:foregroundMark x1="56015" y1="61357" x2="56015" y2="61357"/>
                        <a14:foregroundMark x1="68421" y1="27729" x2="68421" y2="27729"/>
                        <a14:foregroundMark x1="24624" y1="34513" x2="24624" y2="34513"/>
                        <a14:foregroundMark x1="30451" y1="33776" x2="30451" y2="33776"/>
                        <a14:foregroundMark x1="35150" y1="24041" x2="35150" y2="24041"/>
                        <a14:foregroundMark x1="33271" y1="42625" x2="33271" y2="42625"/>
                        <a14:foregroundMark x1="48496" y1="45575" x2="48496" y2="45575"/>
                        <a14:foregroundMark x1="49436" y1="10619" x2="49436" y2="10619"/>
                        <a14:foregroundMark x1="40789" y1="20206" x2="40789" y2="20206"/>
                        <a14:foregroundMark x1="34211" y1="30678" x2="34211" y2="30678"/>
                        <a14:foregroundMark x1="50376" y1="3097" x2="50376" y2="3097"/>
                        <a14:foregroundMark x1="56955" y1="1622" x2="56955" y2="1622"/>
                        <a14:foregroundMark x1="44549" y1="6047" x2="44549" y2="6047"/>
                        <a14:foregroundMark x1="50376" y1="43363" x2="50376" y2="43363"/>
                        <a14:foregroundMark x1="42669" y1="12832" x2="42669" y2="12832"/>
                        <a14:foregroundMark x1="24624" y1="30678" x2="24624" y2="30678"/>
                        <a14:foregroundMark x1="48496" y1="45575" x2="48496" y2="45575"/>
                        <a14:foregroundMark x1="35150" y1="50147" x2="35150" y2="50147"/>
                        <a14:foregroundMark x1="31391" y1="25516" x2="31391" y2="25516"/>
                        <a14:backgroundMark x1="9398" y1="23304" x2="9398" y2="23304"/>
                        <a14:backgroundMark x1="91165" y1="15782" x2="91165" y2="15782"/>
                        <a14:backgroundMark x1="84586" y1="60619" x2="84586" y2="60619"/>
                        <a14:backgroundMark x1="19925" y1="86726" x2="19925" y2="867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962" y="4194230"/>
            <a:ext cx="1603126" cy="2043082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75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порядку!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6136" y="3573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34" name="Picture 10" descr="http://www.stihi.ru/pics/2015/11/28/506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1" t="19195" r="14320" b="20511"/>
          <a:stretch/>
        </p:blipFill>
        <p:spPr bwMode="auto">
          <a:xfrm>
            <a:off x="549417" y="859948"/>
            <a:ext cx="3124025" cy="1765753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m1-tub-ru.yandex.net/i?id=f0cf9b98749b6a0f0c82e076327c5811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870" y="1136843"/>
            <a:ext cx="1592083" cy="1639467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delovoy-m.ru/media/k2/items/cache/6fabeebf57a31d7fcb8c80ffa6f11c39_XL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1" t="55357" r="51212" b="2984"/>
          <a:stretch/>
        </p:blipFill>
        <p:spPr bwMode="auto">
          <a:xfrm>
            <a:off x="6027510" y="1119550"/>
            <a:ext cx="2520281" cy="1872208"/>
          </a:xfrm>
          <a:prstGeom prst="flowChartProcess">
            <a:avLst/>
          </a:prstGeom>
          <a:noFill/>
          <a:ln>
            <a:noFill/>
          </a:ln>
          <a:extLst/>
        </p:spPr>
      </p:pic>
      <p:pic>
        <p:nvPicPr>
          <p:cNvPr id="25" name="Picture 4" descr="http://delovoy-m.ru/media/k2/items/cache/6fabeebf57a31d7fcb8c80ffa6f11c39_XL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81" t="73534" r="18228" b="2432"/>
          <a:stretch/>
        </p:blipFill>
        <p:spPr bwMode="auto">
          <a:xfrm>
            <a:off x="4572000" y="4691738"/>
            <a:ext cx="1408867" cy="1681281"/>
          </a:xfrm>
          <a:prstGeom prst="flowChartProcess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  <a:extLst/>
        </p:spPr>
      </p:pic>
      <p:pic>
        <p:nvPicPr>
          <p:cNvPr id="26" name="Picture 4" descr="http://delovoy-m.ru/media/k2/items/cache/6fabeebf57a31d7fcb8c80ffa6f11c39_XL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" t="74172" r="84741" b="-1121"/>
          <a:stretch/>
        </p:blipFill>
        <p:spPr bwMode="auto">
          <a:xfrm>
            <a:off x="549417" y="2625701"/>
            <a:ext cx="1319961" cy="1831558"/>
          </a:xfrm>
          <a:prstGeom prst="flowChartProcess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  <a:sp3d>
            <a:bevelT w="152400" h="50800" prst="softRound"/>
          </a:sp3d>
          <a:extLst/>
        </p:spPr>
      </p:pic>
      <p:pic>
        <p:nvPicPr>
          <p:cNvPr id="27" name="Picture 4" descr="http://delovoy-m.ru/media/k2/items/cache/6fabeebf57a31d7fcb8c80ffa6f11c39_XL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8" t="62440" r="27677" b="11924"/>
          <a:stretch/>
        </p:blipFill>
        <p:spPr bwMode="auto">
          <a:xfrm>
            <a:off x="6182463" y="2991759"/>
            <a:ext cx="1917930" cy="1820390"/>
          </a:xfrm>
          <a:prstGeom prst="flowChartProcess">
            <a:avLst/>
          </a:prstGeom>
          <a:noFill/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/>
        </p:spPr>
      </p:pic>
      <p:pic>
        <p:nvPicPr>
          <p:cNvPr id="28" name="Picture 4" descr="http://delovoy-m.ru/media/k2/items/cache/6fabeebf57a31d7fcb8c80ffa6f11c39_XL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5" t="36372" r="23319" b="26234"/>
          <a:stretch/>
        </p:blipFill>
        <p:spPr bwMode="auto">
          <a:xfrm>
            <a:off x="457200" y="4691738"/>
            <a:ext cx="2662792" cy="2045124"/>
          </a:xfrm>
          <a:prstGeom prst="flowChartProcess">
            <a:avLst/>
          </a:prstGeom>
          <a:noFill/>
          <a:ln>
            <a:noFill/>
          </a:ln>
          <a:extLst/>
        </p:spPr>
      </p:pic>
      <p:pic>
        <p:nvPicPr>
          <p:cNvPr id="1040" name="Picture 16" descr="http://kaplyarosi.ru/wp-content/uploads/2014/11/medvedi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716" y="2625700"/>
            <a:ext cx="1872628" cy="255212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17 -0.07431 L 0.36719 -0.2597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92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0.07709 -0.46088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-2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0.05811 L 1.66667E-6 -3.33333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39253 -0.23773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35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19 0.03148 L 0.0184 -0.3960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-0.64531 0.3638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74" y="18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0.08004 0.6134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3" y="3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0.39132 0.3930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66" y="1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Хозяин, отзовись!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www.free-lancers.net/posted_files/NC4BE4B5654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28385" y1="6237" x2="5469" y2="24748"/>
                        <a14:backgroundMark x1="80729" y1="4427" x2="92188" y2="27767"/>
                        <a14:backgroundMark x1="96354" y1="64386" x2="78385" y2="95976"/>
                        <a14:backgroundMark x1="3125" y1="64990" x2="19531" y2="991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555" y="2145818"/>
            <a:ext cx="1805619" cy="234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ooksiti.net.ru/books/26663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78319" y1="14159" x2="91593" y2="42920"/>
                        <a14:backgroundMark x1="83481" y1="83628" x2="90413" y2="53319"/>
                        <a14:backgroundMark x1="13569" y1="49779" x2="26254" y2="80088"/>
                        <a14:backgroundMark x1="17552" y1="34956" x2="25074" y2="64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443" y="1384564"/>
            <a:ext cx="2726325" cy="181755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scene3d>
            <a:camera prst="perspectiveFron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1-tub-ru.yandex.net/i?id=77afb9a7f43dfa318dcc7642327fdc76-l&amp;n=1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10029" y1="5143" x2="10029" y2="5143"/>
                        <a14:backgroundMark x1="87106" y1="8571" x2="87106" y2="8571"/>
                        <a14:backgroundMark x1="92550" y1="92571" x2="92550" y2="92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98978" y="1255524"/>
            <a:ext cx="1233463" cy="123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1yn1kh78jj1rr.cloudfront.net/preview/viking-sword-vector-cartoon-illustration_fkqn6COu_M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314" b="89804" l="6480" r="94396">
                        <a14:backgroundMark x1="12960" y1="63529" x2="63047" y2="86667"/>
                        <a14:backgroundMark x1="36602" y1="18039" x2="93170" y2="20392"/>
                        <a14:backgroundMark x1="16287" y1="22745" x2="24518" y2="10588"/>
                        <a14:backgroundMark x1="82837" y1="94118" x2="92644" y2="768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012" y="1301778"/>
            <a:ext cx="1529153" cy="6835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isometricLeftDown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3.bp.blogspot.com/-YVZvph8GLTQ/Uj_8FJe-fvI/AAAAAAAANA0/oRgEYgSfk1M/s1600/224-how-to-draw-bicycle-for-kids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backgroundMark x1="14933" y1="75326" x2="55289" y2="78173"/>
                        <a14:backgroundMark x1="77333" y1="94899" x2="94222" y2="69395"/>
                        <a14:backgroundMark x1="86844" y1="15540" x2="84622" y2="40095"/>
                        <a14:backgroundMark x1="12800" y1="26335" x2="40622" y2="6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53" y="4486240"/>
            <a:ext cx="2476569" cy="185577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logoped18.ru/production-sound/images/sound-ch-34.gif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backgroundMark x1="51803" y1="94942" x2="87869" y2="46304"/>
                        <a14:backgroundMark x1="16393" y1="35019" x2="26885" y2="23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670" y="3202114"/>
            <a:ext cx="1623681" cy="136815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playing-field.ru/img/2015/051811/1437824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backgroundMark x1="43333" y1="5741" x2="47222" y2="19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052" y="4077072"/>
            <a:ext cx="3018918" cy="2414049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kaplyarosi.ru/wp-content/uploads/2014/11/medvedi.png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145" b="97275" l="0" r="99429">
                        <a14:backgroundMark x1="7714" y1="12788" x2="17143" y2="21593"/>
                        <a14:backgroundMark x1="4286" y1="48428" x2="14857" y2="48428"/>
                        <a14:backgroundMark x1="2857" y1="66667" x2="10857" y2="60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37" y="3826365"/>
            <a:ext cx="1867846" cy="2545609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im3-tub-ru.yandex.net/i?id=8df1c4d3105ca8873849d2356226e17c-l&amp;n=13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77" b="99692" l="0" r="100000">
                        <a14:foregroundMark x1="26196" y1="24462" x2="26196" y2="24462"/>
                        <a14:foregroundMark x1="58942" y1="14000" x2="58942" y2="14000"/>
                        <a14:foregroundMark x1="31738" y1="27846" x2="27960" y2="26462"/>
                        <a14:foregroundMark x1="28715" y1="31692" x2="28715" y2="31692"/>
                        <a14:foregroundMark x1="23174" y1="29231" x2="26952" y2="28769"/>
                        <a14:foregroundMark x1="20151" y1="26000" x2="20151" y2="26000"/>
                        <a14:foregroundMark x1="20907" y1="21692" x2="20907" y2="21692"/>
                        <a14:foregroundMark x1="26952" y1="22615" x2="26952" y2="22615"/>
                        <a14:foregroundMark x1="68514" y1="14462" x2="68514" y2="14462"/>
                        <a14:foregroundMark x1="62217" y1="16462" x2="62217" y2="16462"/>
                        <a14:foregroundMark x1="64484" y1="18769" x2="64484" y2="18769"/>
                        <a14:foregroundMark x1="64987" y1="12769" x2="64987" y2="12769"/>
                        <a14:foregroundMark x1="56423" y1="16615" x2="56423" y2="16615"/>
                        <a14:foregroundMark x1="54156" y1="8923" x2="54156" y2="8923"/>
                        <a14:foregroundMark x1="57179" y1="12769" x2="57179" y2="12769"/>
                        <a14:foregroundMark x1="62720" y1="12308" x2="62720" y2="12308"/>
                        <a14:foregroundMark x1="60202" y1="10462" x2="57935" y2="12308"/>
                        <a14:foregroundMark x1="69521" y1="18000" x2="69521" y2="18000"/>
                        <a14:backgroundMark x1="87909" y1="82154" x2="92443" y2="76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17" y="774391"/>
            <a:ext cx="1675250" cy="2742853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www.planetaskazok.ru/images/stories/chukovsky/barmalei_1/img_49.jpg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7400" b="95600" l="43000" r="98600">
                        <a14:foregroundMark x1="51800" y1="15600" x2="51800" y2="15600"/>
                        <a14:foregroundMark x1="45000" y1="17000" x2="45000" y2="17000"/>
                        <a14:foregroundMark x1="57800" y1="22000" x2="57800" y2="22000"/>
                        <a14:foregroundMark x1="55400" y1="21000" x2="55400" y2="21000"/>
                        <a14:foregroundMark x1="54200" y1="18800" x2="54200" y2="18800"/>
                        <a14:foregroundMark x1="49600" y1="14600" x2="49600" y2="14600"/>
                        <a14:foregroundMark x1="88200" y1="39000" x2="88200" y2="39000"/>
                        <a14:foregroundMark x1="91400" y1="48600" x2="91400" y2="48600"/>
                        <a14:foregroundMark x1="90800" y1="57400" x2="90800" y2="57400"/>
                        <a14:foregroundMark x1="94600" y1="61000" x2="94600" y2="61000"/>
                        <a14:foregroundMark x1="89000" y1="66600" x2="89000" y2="66600"/>
                        <a14:foregroundMark x1="92600" y1="71200" x2="92600" y2="71200"/>
                        <a14:foregroundMark x1="54600" y1="26600" x2="54600" y2="26600"/>
                        <a14:foregroundMark x1="56400" y1="26600" x2="53200" y2="24200"/>
                        <a14:foregroundMark x1="58800" y1="24800" x2="58800" y2="24800"/>
                        <a14:foregroundMark x1="63200" y1="26200" x2="63200" y2="26200"/>
                        <a14:foregroundMark x1="62400" y1="29400" x2="60000" y2="31200"/>
                        <a14:foregroundMark x1="57800" y1="28400" x2="57800" y2="28400"/>
                        <a14:foregroundMark x1="88600" y1="43200" x2="88600" y2="43200"/>
                        <a14:foregroundMark x1="85400" y1="42600" x2="85400" y2="42600"/>
                        <a14:foregroundMark x1="86800" y1="45400" x2="86800" y2="45400"/>
                        <a14:foregroundMark x1="88200" y1="48600" x2="89400" y2="48600"/>
                        <a14:foregroundMark x1="92600" y1="51000" x2="92600" y2="51000"/>
                        <a14:foregroundMark x1="93600" y1="57800" x2="93600" y2="57800"/>
                        <a14:backgroundMark x1="48200" y1="46800" x2="54200" y2="73000"/>
                        <a14:backgroundMark x1="65200" y1="15200" x2="73800" y2="18400"/>
                        <a14:backgroundMark x1="87600" y1="52800" x2="88600" y2="54200"/>
                        <a14:backgroundMark x1="85800" y1="49200" x2="85800" y2="49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218" t="11238" r="1561" b="169"/>
          <a:stretch/>
        </p:blipFill>
        <p:spPr bwMode="auto">
          <a:xfrm>
            <a:off x="3111375" y="1643544"/>
            <a:ext cx="2122970" cy="334635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afisha.mosreg.ru/sites/default/files/events_photo/66936010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9969" b="99084" l="10000" r="90000">
                        <a14:foregroundMark x1="40667" y1="57070" x2="40667" y2="57070"/>
                        <a14:foregroundMark x1="35867" y1="63276" x2="35867" y2="63276"/>
                        <a14:foregroundMark x1="38533" y1="60020" x2="38533" y2="60020"/>
                        <a14:foregroundMark x1="39067" y1="64191" x2="39067" y2="64191"/>
                        <a14:foregroundMark x1="36400" y1="67854" x2="36400" y2="67854"/>
                        <a14:foregroundMark x1="34800" y1="67447" x2="34800" y2="67447"/>
                        <a14:foregroundMark x1="32000" y1="65412" x2="32000" y2="65412"/>
                        <a14:foregroundMark x1="38533" y1="70804" x2="38533" y2="70804"/>
                        <a14:foregroundMark x1="39600" y1="73245" x2="34800" y2="74975"/>
                        <a14:foregroundMark x1="33600" y1="73754" x2="33600" y2="73754"/>
                        <a14:foregroundMark x1="30933" y1="69990" x2="30933" y2="69990"/>
                        <a14:foregroundMark x1="33600" y1="72838" x2="33600" y2="72838"/>
                        <a14:foregroundMark x1="35333" y1="81180" x2="35333" y2="81180"/>
                        <a14:foregroundMark x1="34800" y1="78332" x2="34800" y2="78332"/>
                        <a14:foregroundMark x1="31467" y1="75788" x2="32000" y2="77009"/>
                        <a14:foregroundMark x1="31467" y1="82401" x2="31467" y2="80773"/>
                        <a14:foregroundMark x1="31467" y1="80773" x2="31467" y2="80773"/>
                        <a14:foregroundMark x1="35867" y1="84944" x2="35867" y2="84944"/>
                        <a14:foregroundMark x1="36933" y1="83723" x2="36933" y2="83723"/>
                        <a14:foregroundMark x1="40667" y1="86165" x2="40667" y2="86165"/>
                        <a14:foregroundMark x1="42933" y1="84130" x2="42933" y2="84130"/>
                        <a14:foregroundMark x1="44000" y1="82808" x2="44000" y2="82808"/>
                        <a14:foregroundMark x1="44000" y1="79145" x2="44000" y2="79145"/>
                        <a14:foregroundMark x1="44533" y1="85758" x2="44533" y2="85758"/>
                        <a14:foregroundMark x1="39067" y1="81180" x2="39067" y2="81180"/>
                        <a14:foregroundMark x1="43467" y1="81994" x2="43467" y2="81994"/>
                        <a14:foregroundMark x1="41867" y1="81180" x2="41867" y2="81180"/>
                        <a14:foregroundMark x1="39600" y1="77009" x2="39600" y2="77009"/>
                        <a14:foregroundMark x1="39067" y1="75381" x2="39067" y2="75381"/>
                        <a14:foregroundMark x1="46133" y1="81994" x2="49467" y2="80773"/>
                        <a14:foregroundMark x1="62000" y1="80773" x2="62000" y2="80773"/>
                        <a14:foregroundMark x1="60400" y1="77823" x2="60400" y2="77823"/>
                        <a14:foregroundMark x1="59867" y1="75788" x2="59867" y2="75788"/>
                        <a14:foregroundMark x1="60400" y1="72838" x2="60400" y2="72838"/>
                        <a14:foregroundMark x1="63067" y1="70397" x2="63067" y2="70397"/>
                        <a14:foregroundMark x1="62533" y1="65412" x2="62533" y2="65412"/>
                        <a14:foregroundMark x1="62533" y1="60427" x2="62533" y2="60427"/>
                        <a14:foregroundMark x1="61467" y1="57884" x2="61467" y2="57884"/>
                        <a14:foregroundMark x1="65867" y1="59105" x2="65867" y2="59105"/>
                        <a14:foregroundMark x1="66933" y1="62869" x2="66933" y2="62869"/>
                        <a14:foregroundMark x1="65867" y1="65819" x2="65867" y2="65819"/>
                        <a14:foregroundMark x1="64133" y1="69583" x2="64133" y2="69583"/>
                        <a14:foregroundMark x1="64133" y1="67447" x2="64133" y2="67447"/>
                        <a14:foregroundMark x1="61467" y1="77009" x2="61467" y2="77009"/>
                        <a14:foregroundMark x1="64133" y1="73245" x2="64133" y2="73245"/>
                        <a14:foregroundMark x1="70133" y1="75788" x2="70133" y2="75788"/>
                        <a14:foregroundMark x1="64133" y1="78739" x2="64133" y2="78739"/>
                        <a14:foregroundMark x1="66933" y1="78739" x2="66933" y2="78739"/>
                        <a14:foregroundMark x1="70133" y1="80366" x2="66400" y2="79145"/>
                        <a14:foregroundMark x1="66400" y1="82808" x2="66400" y2="82808"/>
                        <a14:foregroundMark x1="72400" y1="82808" x2="72400" y2="82808"/>
                        <a14:foregroundMark x1="73467" y1="80366" x2="73467" y2="80366"/>
                        <a14:foregroundMark x1="74533" y1="76602" x2="74533" y2="76602"/>
                        <a14:foregroundMark x1="74533" y1="74975" x2="74533" y2="74975"/>
                        <a14:foregroundMark x1="73467" y1="72838" x2="73467" y2="72838"/>
                        <a14:foregroundMark x1="72933" y1="70397" x2="72933" y2="70397"/>
                        <a14:foregroundMark x1="72933" y1="70397" x2="72933" y2="70397"/>
                        <a14:foregroundMark x1="72400" y1="67447" x2="72400" y2="67447"/>
                        <a14:foregroundMark x1="69600" y1="64598" x2="69600" y2="64598"/>
                        <a14:foregroundMark x1="69600" y1="62869" x2="69600" y2="62869"/>
                        <a14:foregroundMark x1="69600" y1="61648" x2="70667" y2="62869"/>
                        <a14:foregroundMark x1="66933" y1="69583" x2="66933" y2="69583"/>
                        <a14:foregroundMark x1="66933" y1="72024" x2="66933" y2="72024"/>
                        <a14:foregroundMark x1="68000" y1="71617" x2="68000" y2="71617"/>
                        <a14:foregroundMark x1="69600" y1="73245" x2="69600" y2="73245"/>
                        <a14:foregroundMark x1="66400" y1="77416" x2="66400" y2="77416"/>
                        <a14:backgroundMark x1="52133" y1="1729" x2="6400" y2="44151"/>
                        <a14:backgroundMark x1="63067" y1="3052" x2="96267" y2="25025"/>
                        <a14:backgroundMark x1="94133" y1="55849" x2="80533" y2="907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978" y="175445"/>
            <a:ext cx="2396699" cy="3141274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78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1990</TotalTime>
  <Words>312</Words>
  <Application>Microsoft Office PowerPoint</Application>
  <PresentationFormat>Экран (4:3)</PresentationFormat>
  <Paragraphs>121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Batang</vt:lpstr>
      <vt:lpstr>Aparajita</vt:lpstr>
      <vt:lpstr>Arabic Typesetting</vt:lpstr>
      <vt:lpstr>Arial</vt:lpstr>
      <vt:lpstr>Arial Black</vt:lpstr>
      <vt:lpstr>Calibri</vt:lpstr>
      <vt:lpstr>Calibri Light</vt:lpstr>
      <vt:lpstr>Times New Roman</vt:lpstr>
      <vt:lpstr>Тема Office</vt:lpstr>
      <vt:lpstr>ЛИТЕРАТУРНАЯ ВИКТОРИНА</vt:lpstr>
      <vt:lpstr>СКАЗКИ ДЕДУШКИ КОРНЕЯ</vt:lpstr>
      <vt:lpstr>Отправь сказку в книжку!</vt:lpstr>
      <vt:lpstr>Ищем потеряшек!</vt:lpstr>
      <vt:lpstr>Не ходите, дети, в Африку гулять!</vt:lpstr>
      <vt:lpstr>Узнай дедушку Корнея!</vt:lpstr>
      <vt:lpstr>Кто спасатель!</vt:lpstr>
      <vt:lpstr>По порядку!</vt:lpstr>
      <vt:lpstr>Хозяин, отзовись!</vt:lpstr>
      <vt:lpstr>Вставь словечко!</vt:lpstr>
      <vt:lpstr> Головоломка…</vt:lpstr>
      <vt:lpstr>СЕРТИФИКАТ</vt:lpstr>
      <vt:lpstr>Г Р А М О Т 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Крестики -нолики</dc:title>
  <dc:creator>16.42.21</dc:creator>
  <cp:lastModifiedBy>Елена</cp:lastModifiedBy>
  <cp:revision>165</cp:revision>
  <dcterms:created xsi:type="dcterms:W3CDTF">2017-02-07T10:12:55Z</dcterms:created>
  <dcterms:modified xsi:type="dcterms:W3CDTF">2025-12-02T16:11:18Z</dcterms:modified>
</cp:coreProperties>
</file>