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70" r:id="rId13"/>
    <p:sldId id="267" r:id="rId14"/>
    <p:sldId id="269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30:20.19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13529 12682,'-18'0,"1"0,-1 0,0 0,1 0,-1 18,1 0,-1-18,18 17,-18-17,18 18,-17-18,17 18,-18-18,18 17,-18-17,18 18,0-1,-17-17,17 18,-18-18,18 18,0-1,-18-17,18 18,-17 0,17-1,0 1,0 0,-18-1,18 1,0 0,-17-1,17 1,0-1,-18-17,18 18,0 0,0-1,0 1,0 0,0-1,0 1,0 0,-18-18,18 17,0 1,0-1,-17-17,17 18,0 0,0-1,-18-17,18 18,0 0,0-1,0 1,0 0,0-1,0 1,0-1,0 1,0 0,-18-18,18 17</inkml:trace>
  <inkml:trace contextRef="#ctx0" brushRef="#br0" timeOffset="6347.6957">13653 12647,'17'0,"1"0,-18-18,17 18,1 0,0 0,-1 0,-17-17,18 17,0 0,-1 0,1 0,0 0,-1 0,1 0,-1 0,1 0,0 0,-1 0,1 0,0 0,-1 0,1 0,0 0,-1 0,1 0,-1 0,1 17,0-17,-1 0,1 0,0 0,-1 0,1 18,0-18,-1 0,1 18,0-18,-1 0,1 0,-1 17,1-17,0 18,-1-18,1 18,0-18,-1 0,1 17,0-17,-1 18,1 0,-1-18,-17 17,18-17,0 18,-1-18,-17 17,18-17,0 18,-1 0,1-1,0-17,-18 18,17-18,-17 18,18-18,-1 17,-17 1,18-18,0 18,-1-18,-17 17,18-17,-18 18,18-18,-18 18,17-18,-17 17,18-17,0 18,-1-18,-17 17,18-17,-18 18,18-18,-18 18,17-18,-17 17,18-17,-1 18,1 0,0-18,-18 17,17 1,-17 0,18-18,-18 17,18-17,-18 18,0-1,17-17,-17 18,0 0,18-1,-18 1,0 0,18-18,-18 17,0 1,17 0,-17-1,0 1,0-1,0 1</inkml:trace>
  <inkml:trace contextRef="#ctx0" brushRef="#br0" timeOffset="9797.026">13335 12453,'-18'0,"1"0,-1 0,0 0,1 0,17 18,-18-1,1-17,17 18,-18 0,18-1,-18-17,18 18,-17-18,17 18,-18-1,18 1,-18-18,18 17,0 1,-17-18,17 18,-18-18,18 17,0 1,-18-18,18 18,0-1,-17-17,17 18,0 0,-18-18,18 17,-17 1,17-1,0 1,-18 0,18-1,0 1,-18-18,18 18,0-1,0 1,-17 0,17-1,0 1,-18-18,18 18,0-1,0 1,0-1,-18-17,18 18,0 0,0-1,0 1,-17 0,17-1,0 1,0 0,0-1,-18-17,18 18,0-1,0 1,0 0,0-1,0 1,0 0,0-1,-18-17,18 18,0 0,0-1,0 1,0-1,0 1,0 0</inkml:trace>
  <inkml:trace contextRef="#ctx0" brushRef="#br0" timeOffset="23323.4958">5644 13776,'0'18,"0"-1,-17 1,17 0,0-1,-18-17,18 18,0-1,-17 1,17 0,-18-1,18 1,0 0,0-1,0 1,0 0,-18-18,18 17,0 1,0-1,0 1,-17-18,17 18,0-1,0 1,0 0,-18-18,18 17,0 1,0 0,0-1,-18 1,18 0,0-1,0 1,-17-1,17 1,0 0,0-1,0 1,0 0,0-1,-18 1,18 0,0-1,0 1,0-1,0 1,0 0,-18-1,18 1,0 0,0-1,0 1</inkml:trace>
  <inkml:trace contextRef="#ctx0" brushRef="#br0" timeOffset="25112.6658">5680 13811,'0'18,"0"0,0-1,17 1,-17-1,18 1,-18 0,18-18,-18 17,17 1,-17 0,18-1,0 1,-18 0,17-1,-17 1,18-1,-18 1,0 0,17-1,-17 1,18 0,-18-1,0 1,18-18,-18 18,0-1,0 1,17-18,-17 18,0-1,0 1,18-1,-18 1,18 0,-18-1,0 1,0 0,17-18,-17 17,0 1,18 0,-18-1,18 1,-18-1,17 1,-17 0,18-1,-18 1,0 0,18-1,-18 1,17 0,1-1,-18 1</inkml:trace>
  <inkml:trace contextRef="#ctx0" brushRef="#br0" timeOffset="27114.6429">5592 14358,'-18'0,"36"0,-1 0,1 0,-1 0,1 0,0 0,-1 0,1 0,0 0,-1 0,1 0,0 0,-1 0,1 0,-1 0,1 0,0 0,-1 0,-17-18</inkml:trace>
  <inkml:trace contextRef="#ctx0" brushRef="#br0" timeOffset="31755.0614">14658 13899,'-18'0,"1"0,-1 0,0 0,1 0,-1 0,0 0,1 0,-1 0,1 0,-1 0,0 0,1 18,-1-18,18 18,-18-18,1 0,17 17,-18 1,0 0,1-1,17 1,-18-18,18 18,0-1,-17-17,17 18,0-1,-18-17,18 18,-18 0,18-1,0 1,-17-18,17 18,0-1,0 1,0 0,0-1,0 1,0 0,0-1,0 1,0-1,0 1,0 0,0-1,0 1,0 0,0-1,0 1,0 0,0-1,0 1,0-1,0 1,0 0,0-1,0 1,17-18,-17 18,18-18,-18 17,18-17,-18 18,17-18,-17 18,18-18,-1 17,1-17,-18 18,18-18,-1 0,1 0,0 0,-1 0,1 0,-18-18,18 18,-18-17,17 17,-17-18,18 18,-18-18,17 18,-17-17,18-1,-18 0,18 18,-1-17,-17-1,18 18,-18-18,0 1,18 17,-18-18,17 18,-17-17,0-1,18 18,-18-18,0 1,0-1,18 18,-18-18,17 18,-17-17,0-1,0 0,18 1,-18-1,0 1,0-1,17 18,-17-18,0 1,0-1,0 0,18 1,-18-1,0 0,0 1,0-1,0 0,0 1,0-1,0 1,0-1,0 0,0 1,-18 17,18-18,-17 0,-1 1</inkml:trace>
  <inkml:trace contextRef="#ctx0" brushRef="#br0" timeOffset="35291.4609">20285 13847,'0'17,"0"1,0-1,0 1,0 0,0-1,0 19,0-1,0-17,0-1,0 1,0 17,0 0,0-17,0 17,0-17,0 0,0-1,0 19,0-19,0 1,0-1,0 1,0 0,0-1,0 1,0 17,0-17,0 0,0-1,0 1,0-1,0 1,0 0,0-1,0 1,0 0,0-1,0 1,0 0,0-1,0-34</inkml:trace>
  <inkml:trace contextRef="#ctx0" brushRef="#br0" timeOffset="38412.4638">20285 13917,'0'-18,"17"18,-17-17,18 17,0 0,-18-18,17 18,1 0,-18-17,18 17,-1 0,1 0,-1 17,1-17,-18 18,18-1,-1-17,1 18,-18 0,18-18,-18 17,17-17,-17 18,0 0,0-1,0 1,0 0,0-1,0 1,0-1,-17-17,17 18,-18-18,18 18,-18-18,1 0,17 17,-18-17,0 0,1 18,-1-18,18 18,-17-18,-1 0,0 0,18 17,-17-17,-1 0,36 0,17 0,0 0,-17 0,-1 0,1 0,0 0,-1 0,1 18,0-18,-1 0,1 0,-18 18,18-18,-1 17,1-17,0 18,-18 0,17-18,-17 17,18-17,-18 18,0-1,0 1,17-18,-17 18,0-1,0 1,0 0,0-1,18-17,-18 18,0 0,0-1,0 1,0-1,0 1,-18 0,18-1,0 1,-17-18,17 18,-18-18,18 17,-17 1,-1-18,18 18,-18-18,18 17,-17-17,-1 0,18 18,-18-18,-17 17,17-17,1 0,-1 0,0 0,1 0,-1 0,1 0,-1 0,0 0</inkml:trace>
  <inkml:trace contextRef="#ctx0" brushRef="#br0" timeOffset="43123.7033">10601 8484,'0'-17,"0"-1,0 0,0 1,-18 17,18-18,-17 18,17-18,-18 18,0-17,1 17,-1 0,18-18,-17 18,-1 0,0 0,18 18,0-1,0 1,-17-18,17 18,0-1,0 1,0 0,0-1,-18-17,18 18,0 0,0-1,0 1,-18-18,18 18,0-1,-17 1,17-1,-18 1,18 0,0-1,-18-17,18 18,0 0,0-1,-17 1,17 0,0-1,0 1,0-1,0 1,-18 0,18-1,0 1,0 0,0-1,0 1,0 0,-18-1,18 1,0-1,0 1,0 0,0-1,0 1,0 0,0-1,0 1,18-18,-18 18,18-18,-18 17,17 1,1-18,-18 18,18-1,-1-17,-17 18,18-18,0 17,-1-17,-17 18,18-18,0 0,-1 0,1 0,-1 0,1 0,0 0,-1 0,1 0,0 0,-1 0,1 0,-18-18,18 18,-18-17,17 17,1-18,-1 1,1 17,-18-18,18 0,-18 1,17 17,-17-18,18 18,-18-18,0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38:12.205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6350 6826,'0'18,"-18"0,18-1,-17 1,17-1,-18-17,18 18,0 0,0-1,-18-17,18 18,0 0,-17-1,17 1,0 0,0-1,0 1,0-1,0 1,0 0,0-1,0 1,0 0,0-1,0 1,0 0,0-1,0 1,0 17,17-17,-17-1,0 1,18-18,-18 18,18-18,-18 17,17-17</inkml:trace>
  <inkml:trace contextRef="#ctx0" brushRef="#br0" timeOffset="2773.9654">8467 6967,'17'0,"1"0,0 18,-1-18,-17 18,18-1,-18 1,18-18,-18 18,17-18,-17 17,0 1,0-1,18-17,-18 18,0 0,0-1,0 1,0 0,0-1,0 1,0 0,0-1,0 1,0 0,0-1,0 1,-18-1,18 1,0 0,-17-18,17 17,-18 1,0-18,1 18,-1-18,18 17,-18-17</inkml:trace>
  <inkml:trace contextRef="#ctx0" brushRef="#br0" timeOffset="5962.2486">5415 7091,'18'0,"-18"-18,17 18,1 0,-18-17,18 17,-1-18,1 0,0 18,-1-17,1-1,0 18,-18-18,17 18,1-17,-1-1,-17 0,18 18,-18-17,0-1,18 18,-18-17,17-1,-17 0,18 18,-18-17,0-1,0 0,0 36,0 0,0-1,0 1,0 0,-18-1,18 1,0-1,-17-17,17 18,0 0,-18-1,18 1,0 0,0-1,-18-17,18 18,0 0,0-1,0 1,-17-18,17 17,0 1,0 0,0-1,0 1,-18-18,18 18,0-1,0 1,0 0,0-1,-17-17,17 18,0 17,0-17,0-1,0 1,0 0,0-1,-18 1,18 0</inkml:trace>
  <inkml:trace contextRef="#ctx0" brushRef="#br0" timeOffset="10890.0349">9102 6932,'0'-18,"17"1,1 17,0 0,-1 0,1 0,0 0,-1 0,1 0,-1 0,1 0,0 0,-1 0,1 0,0 0,-18 17,0 1,0 0,0-1,-18-17,18 18,-18-18,18 18,-17-18,-1 17,0-17,1 18,-1-18,1 18,-1-18,18 17,-18-17,1 0,-1 0,18 18,-18-18,1 17,-1-17,0 0,18 18,18-18,0 0,-1 0,1 0,0 0,-1 0,1 0,0 0,-1 0,1 0,-1 0,1 0,-18 18,18-18,-1 17,-17 1,18-18,-18 18,18-18,-18 17,0 1,17-18,-17 18,0-1,0 1,0 0,0-1,0 1,0-1,0 1,0 0,-17-18,17 17,-18 1,0-18,18 18,-17-18,-1 0,18 17,-18-17,18 18,-17-18,-1 0,18 18,-17-18,-1 0,0 0,1 0,-1 0,0 0,1 0,-1 0,0 0,18-18,-17 18,17-18,-18 1,18-1,0 0,-18 18,18-17,0-1</inkml:trace>
  <inkml:trace contextRef="#ctx0" brushRef="#br0" timeOffset="17816.2576">6579 6844,'18'0,"-18"-18,18 18,-1 0,1 0,0 0,-18-17,17 17,1 0,-18-18,17 18,1 0,0 0,-1-18,1 18,0 0,-1 0,-17-17,18 17,0 0,-1 0,-17-18,18 18,-1 0,1 0,0-18,-1 18,1 0,0 0,-1 0,1 0,0 0,-1 0,1 0,-1 0,1 0,0 0,-1 0,1 0,0 0,-1 0,1 0,0 0,-1 0,1 0,-18-17,18 17,-1 0,1 0,-1 0,1 0,0 0,-1 0,1 0,0 0,-1 0,1 0,0 0,-1 0,1 0,-1 0,1 0,0 0,-1 0,1 0,0 0,-1 0,1 0,0 0,-1 0,1 0,-1 0,1 17,0-17,-1 0,1 0,-18 18,18-18,-1 0,1 0,-18 18,18-18,-1 0,1 17,0-17,-1 0,-17 18,18-18,-18 18,17-18,1 0,-18 17,18-17,-18 18,17-18,1 18,0-1,-1 1,1-18,-18 17,0 1,18-18,-18 18</inkml:trace>
  <inkml:trace contextRef="#ctx0" brushRef="#br0" timeOffset="20780.9435">6809 6950,'17'0,"1"-18,0 18,-1 0,-17-18,18 18,-1 0,1 0,-18-17,18 17,-1 0,1 0,-18-18,18 18,-1 0,1 0,0 0,-1 0,1 0,-18-17,17 17,1 0,0 0,-1 0,1 0,0 0,-1 0,1 0,0 0,-1 0,1 0,0 0,-1 0,1 0,-1 0,1 0,0 0,-1 0,1 0,0 0,-1 0,1 0,0 0,-1 17,1-17,-1 0,1 0,0 0,-18 18,17-18,1 0,0 0,-18 17,17-17,1 0,0 0,-18 18,17-18,1 0,-1 0,-17 18,18-18,0 0,-1 17,1-17,0 18,-1-18,1 18,0-18,-18 17</inkml:trace>
  <inkml:trace contextRef="#ctx0" brushRef="#br0" timeOffset="23928.3437">6967 7338,'0'17,"18"-17,-18 18,18-18,-18 18,17-18,1 0,0 17,-1-17,1 18,-1-18,1 0,0 18,-1-18,1 0,17 17,-17-17,0 0,-1 0,1 0,0 0,-1 0,1 0,-1 0,1 0,0 0,-1 0,1 0,0 0,-1 0,1 0,0 0,-1 0,1 0,-1 0,1 0,0 0,-1 0,1 0,0 0,-1 0,1 0,0 0,-1 0,1 0,-1 0,1 0,0-17,-1 17,1-18,0 18,-1 0,-17-18,18 18,-18-17,18 17,-1 0,-17-18,18 18,-18-18,18 18</inkml:trace>
  <inkml:trace contextRef="#ctx0" brushRef="#br0" timeOffset="27091.9051">6720 7408,'18'18,"0"-18,-18 18,17-18,1 17,0-17,-1 0,-17 18,18-18,0 18,-1-18,1 0,-1 17,1-17,0 18,-1-18,1 17,0-17,-1 0,1 0,-18 18,18-18,-1 0,1 0,-1 0,1 18,0-18,-1 0,1 0,0 0,-1 17,1-17,0 0,-1 0,1 0,0 0,-1 0,1 0,-1 0,1 0,0 0,-1 0,1 0,0 0,-1 18,1-18,0 0,-1 0,1 0,-1 0,1 0,0 0,-1 0,1 0,0 0,-1 0,1 0,0 0,-1 0,1 0,-1 0,1 0,0 0,-1 0,1 0,0 0,-1 0,1 0,0 0,-1 0,1 0,0 0,-1 0,1-18,-1 18,1 0,-18-17,18 17,-1-18,1 18,0-18,-1 18,-17-17,18 17,-18-18,18 18,-1 0,-17-17,18 17,-18-18,17 18,1 0,-18-18,18 18,-18-17,17 17</inkml:trace>
  <inkml:trace contextRef="#ctx0" brushRef="#br0" timeOffset="34398.8012">7408 5856,'0'-18,"0"1,0-1,0 1,18 17,-18-18,18 18,-18-18,17 18,-17-17,18 17,-18-18,18 18,-1 0,1 0,-18-18,17 18,1 0,0 0,-1 0,1 0,0 0,-18 18,17-18,1 0,-18 18,0-1,18-17,-18 18,17-18,-17 18,0-1,0 1,0-1,0 1,0 0,0-1,-17 1,17 0,-18-1,0 1,1 0,17-1,-18-17,0 18,1 0,-1-1,18 1,-18-18,18 17,-17-17,17 18,-18-18,18 18,0-1,-17-17,-1 18,0 0,1-1,-1-17,18 18,-18-18,18 18,-17-18,17 17,-18-17,18 18,-18-18,18 17,-17-17,17 18,-18-18,18 18,0-1,-17-17,17-17,17 17,-17-18,18 18,-1-18,1 18,0-17,-1 17,1 0,0 0,-1 0,1 0,0 0,-1 0,1 0,-18 17,17-17,-17 18,0 0,18-18,0 0,-18 17,17-17,1 0,0 0,-1 0,1 0,0 0,-1 0,-17-17,18 17,-18-18,17 18,-17-18,18 18,-18-17,18 17,-18-18,17 18,-17-17,18 17</inkml:trace>
  <inkml:trace contextRef="#ctx0" brushRef="#br0" timeOffset="37656.817">7408 7885,'0'17,"0"1,0 0,-17-18,17 17,0 1,-18-18,18 17,0 1,-18-18,18 18,-17-18,17 17,0 1,-18-18,18 18,-17-18,17 17,-18 1,18 0,-18-18,18 17,-17 1,17-1,-18 1,18 0,-18-18,18 17,-17 1,17 0,-18-18,18 17,0 1,-18-18,18 18,18-18,0 0,-1 0,1 0,0 0,-1 0,1 0,0 0,-1 0,1 0,-1 0,1 0,0 0,-1 0,1 0,0 0,-1 0</inkml:trace>
  <inkml:trace contextRef="#ctx0" brushRef="#br0" timeOffset="40047.9689">7532 7990,'0'18,"0"0,0-1,0 1,-18-18,18 18,0-1,0 1,0 0,-17-18,17 17,0 1,0-1,0 1,-18-18,18 18,0-1,0 1,0 0,0-1,-18 1,18 0,0-1,0 1,0-1,0 1,0 0,0-1,0 1,-17 0,17-1,0 1,0 0,-18-18,18 17,0 1,0 0,0-1,0 1,0-1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50:03.39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7708 8431,'0'-17,"0"-1,0 0,0 1,0-1,-17 18,-1 0,18-17,-18 17,1 0,-1-18,0 18,1 0,-1 0,18-18,-18 18,1 0,-1 0,1 0,-1 0,0 0,1 0,-1 0,0 18,1-18,-1 18,0-18,18 17,-17-17,-1 18,1-1,-1 1,18 0,-18-18,18 17,0 1,-17-18,17 18,-18-1,18 1,-18-18,18 18,0-1,-17 1,17 0,0-1,0 1,0-1,0 1,0 0,0-1,0 1,0 0,0-1,0 1,0 0,0-1,0 1,0-1,0 1,0 0,0-1,17-17,-17 18,0 0,18-18,-18 17,18 1,-1-18,-17 18,0-1,18-17,0 18,-1-18,-17 17,18-17,-1 0,-17 18,18-18,-18 18,18-18,-1 0,1 0,0 0,-1 0,1 0,0 0,-1 0,1 0,-1 0,1 0,-18-18,18 18,-1 0,-17-18,18 18,-18-17,18 17,-18-18,17 18,-17-17,18 17,-18-18,0 0,18 18,-18-17,17-1,-17 0,0 1,18 17,-18-18,0 0,17 1,-17-1,0 1,0-1,18 18,-18-18,0 1,0-1,18 0,-18 1,0-1,0 0,0 1,0-1,0 1,0-1,0 0,0 1,0-1</inkml:trace>
  <inkml:trace contextRef="#ctx0" brushRef="#br0" timeOffset="4097.9663">6897 9719,'0'18,"17"-18,-17 17,18-17,0 0,-1 18,1 0,0-18,-1 0,-17 17,18-17,0 0,-1 0,1 0,-1 0,-17 18,18-18,0 0,-1 0,1 0,0 0,-1 0,1 0,0 0,-1 0,1 0,0 0,-1 0,1 0,-1 0,1 0,0 0,-1 0,1 0,0 0,-1 0,1 0,0 0,-1 0,1 0,-1 0,1 0,0 0,-1 0,-17-18,18 18,0-17,-1 17,-17-18,18 18,-18-18,18 18,-1-17,-17-1,18 18,-1 0,-17-18,18 1</inkml:trace>
  <inkml:trace contextRef="#ctx0" brushRef="#br0" timeOffset="5668.2747">6950 9772,'0'-18,"-18"18,18-17,0-1,-18 18,18-18,-17 18,17-17,0-1,0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50:34.53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6456 10495,'17'-17,"1"17,0 0,-18-18,17 18,1 0,0-18,-1 18,-17-17,18 17,0 0,-18-18,17 18,1-18,0 1,-18-1,17 18,1-18,-1 1,1-1,0 0,-18 1,17 17,-17-18,18 1,-18-1,18 18,-18-18,0 1,17 17,-17-18,0 0,0 36,0 0,0-1,-17-17,17 18,0 0,0-1,-18-17,18 18,0-1,0 1,-18 0,18-1,0 1,-17 0,17-1,0 1,-18 0,18-1,0 1,-18 0,18-1,-17 1,17-1,-18-17,18 18,0 0,-17-1,17 1,-18-18,18 18,-18-1,18 1,0 0,-17-18,17 17,-18 1,18-1,-18 1,18 0,0-1,-17-17,17 18,0 0,-18-18,18 17,-18-17,18 18,0-36</inkml:trace>
  <inkml:trace contextRef="#ctx0" brushRef="#br0" timeOffset="5522.5312">7020 10301,'0'-18,"0"1,0-1,18 1,0-1,-1 18,1-18,-1 18,-17-17,18 17,0 0,-1 0,1 0,0 0,-1 0,1 0,-18 17,18-17,-18 18,0 0,0-1,0 1,0-1,0 1,0 0,0-1,0 1,0 0,0-1,-18 1,18 0,0-1,-18-17,18 18,-17-18,17 18,-18-18,0 17,1-17,17 18,-18-18,0 0,1 0,34 0,1 0,0 0,-1 0,1 0,0 0,-18 17,17-17,1 18,0 0,-18-1,17 1,-17 0,0-1,0 1,0 0,0-1,0 1,0-1,0 1,0 0,-17-18,17 17,-18 1,18 0,-18-18,18 17,-17-17,-1 0,18 18,-18-18,1 0,17 18,-18-18,0 0,1 0,-1 0,18 17,-17-17,-1 0,0 0,1 0,-1 0,18-17,-18 17,18-18,-17 18,17-18,0 1</inkml:trace>
  <inkml:trace contextRef="#ctx0" brushRef="#br0" timeOffset="9524.3958">7814 10231,'0'-18,"-18"18,18-18,-17 18,-1 0,0 0,18-17,-17 17,-1 0,1 0,-1 0,0 0,1 0,-1 0,0 0,1 0,17 17,-18-17,0 18,18 0,-17-18,17 17,0 1,-18-18,18 17,0 1,0 0,-17-18,17 17,0 1,0 0,0-1,-18-17,18 18,0 0,0-1,0 1,0 0,-18-18,18 17,0 1,0-1,0 1,0 0,0-1,0 1,0 0,0-1,0 1,0 0,-17-18,17 17,0 1,0-1,0 1,0 0,0-1,0 1,0 0,17-1,1 1,0-18,-18 18,17-18,1 0,-1 0,-17 17,18-17,0 0,-1 0,1 0,0-17,-1 17,-17-18,18 18,0-18,-1 18,-17-17,18 17,-1-18,-17 0,18 18,-18-17,18-1,-18 0,17 18,-17-17,0-1,0 1,0-1,18 18,-18-18,0 1,0-1,0 0,0 1,18 17,-18-18,0 0,0 1,0-1,17 18,-17-17,0-1,0 0,0 1,0-1,0 0,0 1,0-1,0 0,0 1,0-1,0 0,0 1</inkml:trace>
  <inkml:trace contextRef="#ctx0" brushRef="#br0" timeOffset="11853.7972">8167 10142,'0'-17,"0"-1,-18 18,1 0,17-18,-18 18,0 0,1 0,-1 0,18 18,-18-18,1 0,17 18,-18-1,18 1,0 0,0-1,0 1,0 0,0-1,18 1,-1-18,1 0,0 0,-1 0,1 0,0 0,-18-18,17 18,-17-17,0-1,18 18,-18-18,0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50:03.39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7708 8431,'0'-17,"0"-1,0 0,0 1,0-1,-17 18,-1 0,18-17,-18 17,1 0,-1-18,0 18,1 0,-1 0,18-18,-18 18,1 0,-1 0,1 0,-1 0,0 0,1 0,-1 0,0 18,1-18,-1 18,0-18,18 17,-17-17,-1 18,1-1,-1 1,18 0,-18-18,18 17,0 1,-17-18,17 18,-18-1,18 1,-18-18,18 18,0-1,-17 1,17 0,0-1,0 1,0-1,0 1,0 0,0-1,0 1,0 0,0-1,0 1,0 0,0-1,0 1,0-1,0 1,0 0,0-1,17-17,-17 18,0 0,18-18,-18 17,18 1,-1-18,-17 18,0-1,18-17,0 18,-1-18,-17 17,18-17,-1 0,-17 18,18-18,-18 18,18-18,-1 0,1 0,0 0,-1 0,1 0,0 0,-1 0,1 0,-1 0,1 0,-18-18,18 18,-1 0,-17-18,18 18,-18-17,18 17,-18-18,17 18,-17-17,18 17,-18-18,0 0,18 18,-18-17,17-1,-17 0,0 1,18 17,-18-18,0 0,17 1,-17-1,0 1,0-1,18 18,-18-18,0 1,0-1,18 0,-18 1,0-1,0 0,0 1,0-1,0 1,0-1,0 0,0 1,0-1</inkml:trace>
  <inkml:trace contextRef="#ctx0" brushRef="#br0" timeOffset="4097.9663">6897 9719,'0'18,"17"-18,-17 17,18-17,0 0,-1 18,1 0,0-18,-1 0,-17 17,18-17,0 0,-1 0,1 0,-1 0,-17 18,18-18,0 0,-1 0,1 0,0 0,-1 0,1 0,0 0,-1 0,1 0,0 0,-1 0,1 0,-1 0,1 0,0 0,-1 0,1 0,0 0,-1 0,1 0,0 0,-1 0,1 0,-1 0,1 0,0 0,-1 0,-17-18,18 18,0-17,-1 17,-17-18,18 18,-18-18,18 18,-1-17,-17-1,18 18,-1 0,-17-18,18 1</inkml:trace>
  <inkml:trace contextRef="#ctx0" brushRef="#br0" timeOffset="5668.2747">6950 9772,'0'-18,"-18"18,18-17,0-1,-18 18,18-18,-17 18,17-17,0-1,0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50:34.53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6456 10495,'17'-17,"1"17,0 0,-18-18,17 18,1 0,0-18,-1 18,-17-17,18 17,0 0,-18-18,17 18,1-18,0 1,-18-1,17 18,1-18,-1 1,1-1,0 0,-18 1,17 17,-17-18,18 1,-18-1,18 18,-18-18,0 1,17 17,-17-18,0 0,0 36,0 0,0-1,-17-17,17 18,0 0,0-1,-18-17,18 18,0-1,0 1,-18 0,18-1,0 1,-17 0,17-1,0 1,-18 0,18-1,0 1,-18 0,18-1,-17 1,17-1,-18-17,18 18,0 0,-17-1,17 1,-18-18,18 18,-18-1,18 1,0 0,-17-18,17 17,-18 1,18-1,-18 1,18 0,0-1,-17-17,17 18,0 0,-18-18,18 17,-18-17,18 18,0-36</inkml:trace>
  <inkml:trace contextRef="#ctx0" brushRef="#br0" timeOffset="5522.5312">7020 10301,'0'-18,"0"1,0-1,18 1,0-1,-1 18,1-18,-1 18,-17-17,18 17,0 0,-1 0,1 0,0 0,-1 0,1 0,-18 17,18-17,-18 18,0 0,0-1,0 1,0-1,0 1,0 0,0-1,0 1,0 0,0-1,-18 1,18 0,0-1,-18-17,18 18,-17-18,17 18,-18-18,0 17,1-17,17 18,-18-18,0 0,1 0,34 0,1 0,0 0,-1 0,1 0,0 0,-18 17,17-17,1 18,0 0,-18-1,17 1,-17 0,0-1,0 1,0 0,0-1,0 1,0-1,0 1,0 0,-17-18,17 17,-18 1,18 0,-18-18,18 17,-17-17,-1 0,18 18,-18-18,1 0,17 18,-18-18,0 0,1 0,-1 0,18 17,-17-17,-1 0,0 0,1 0,-1 0,18-17,-18 17,18-18,-17 18,17-18,0 1</inkml:trace>
  <inkml:trace contextRef="#ctx0" brushRef="#br0" timeOffset="9524.3958">7814 10231,'0'-18,"-18"18,18-18,-17 18,-1 0,0 0,18-17,-17 17,-1 0,1 0,-1 0,0 0,1 0,-1 0,0 0,1 0,17 17,-18-17,0 18,18 0,-17-18,17 17,0 1,-18-18,18 17,0 1,0 0,-17-18,17 17,0 1,0 0,0-1,-18-17,18 18,0 0,0-1,0 1,0 0,-18-18,18 17,0 1,0-1,0 1,0 0,0-1,0 1,0 0,0-1,0 1,0 0,-17-18,17 17,0 1,0-1,0 1,0 0,0-1,0 1,0 0,17-1,1 1,0-18,-18 18,17-18,1 0,-1 0,-17 17,18-17,0 0,-1 0,1 0,0-17,-1 17,-17-18,18 18,0-18,-1 18,-17-17,18 17,-1-18,-17 0,18 18,-18-17,18-1,-18 0,17 18,-17-17,0-1,0 1,0-1,18 18,-18-18,0 1,0-1,0 0,0 1,18 17,-18-18,0 0,0 1,0-1,17 18,-17-17,0-1,0 0,0 1,0-1,0 0,0 1,0-1,0 0,0 1,0-1,0 0,0 1</inkml:trace>
  <inkml:trace contextRef="#ctx0" brushRef="#br0" timeOffset="11853.7972">8167 10142,'0'-17,"0"-1,-18 18,1 0,17-18,-18 18,0 0,1 0,-1 0,18 18,-18-18,1 0,17 18,-18-1,18 1,0 0,0-1,0 1,0 0,0-1,18 1,-1-18,1 0,0 0,-1 0,1 0,0 0,-18-18,17 18,-17-17,0-1,18 18,-18-18,0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33:14.37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12259 13300,'18'0,"-1"17,1-17,0 0,-1 0,1 0,0 0,-1 0,1 0,-1 0,1 0,0 0,-1 0,1 0,0 0,-1 0,1 0,0 0,-1 0,1 0,-1 0,1 0,0 0,-1 0,1 0,0 0,-1 0,1 0,0 0,-1 0,-17 18,18-18,-1 0,1 0,-18 18,0-1,0 1,0 0,0-1,0 1,0-1,0 1,0 0,0-1,0 1,0 0,0-1,0 1,0 0,0-1,0 1,0 0,0-1,0 1,0-1,0 1,0 0,-18-1,18 1,0 0,0-1,0 1,0 0,0-1</inkml:trace>
  <inkml:trace contextRef="#ctx0" brushRef="#br0" timeOffset="4338.2369">12153 13335,'-17'0,"-1"0,0 0,1 0,-1 0,0 0,1 0,-1 0,0 0,1 0,-1 0,1 0,-1 0,0 0,1 0,-1 0,0 0,1 0,-1 0,0 0,1 0,-1 0,1 0,-1 0,0 0,1 0,-1 0,0 0,18 18,0-1,0 1,0 0,0-1,18-17,-18 18,0-1,0 1,0 0,0-1,0 1,0 0,0-1,0 1,0 0,0-1,0 1,0 0,0-1,0 1,0-1,0 1,0 0,0-1,0 1,0 0,0-1,0 1,0 0,0-1,0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33:40.96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4216 14111,'0'18,"0"-1,0 1,0 0,-18-1,18 1,0 0,-18-1,18 1,0 0,0-1,-17 1,17-1,0 1,0 17,0-17,-18 0,18 17,-17-17,17-1,-18 54,18-54,-18 19,18-19,0 1,-17 0,17 17,-18-18,18 19,-18-19,18 1,-17 0,17-1,0 1,-18 0,18-1,0 1,-18-18,18 18,0-36,0-17</inkml:trace>
  <inkml:trace contextRef="#ctx0" brushRef="#br0" timeOffset="3247.2583">4251 14199,'18'0,"-1"0,-17-17,18 17,0 0,-18-18,17 18,1 0,-1 0,1 0,0 0,-1 0,1 0,-18 18,18-18,-1 0,1 17,0 1,-18 0,0-1,0 1,0 0,0-1,-18 1,0-18,18 17,-17-17,-1 18,0-18,1 18,-1-18,0 0,18 17,-17-17,-1 0,18 18,-17-18,-1 0,0 18,1-18,-1 0,18 17,-18-17,1 0,-1 0,18 18,-18-18,1 0,34 0,1 0,0 0,-1 0,1 0,0 0,-1 0,1 0,0 18,-1-1,1 1,-1-1,1-17,0 18,-1 0,1-1,0 1,-18 0,17-18,-17 17,0 1,0 0,0-1,0 1,0-1,0 1,0 0,0-1,-17-17,17 18,-18-18,18 18,-18-18,18 17,-17-17,-1 18,0-18,1 0,17 18,-18-18,1 0,-1 0,0 17,1-17,-1 0,0 0,1 0,-1 0,0 0,1 0,-1 0,18-17,-17 17,17-18,0 0,-18 18</inkml:trace>
  <inkml:trace contextRef="#ctx0" brushRef="#br0" timeOffset="6818.9776">12418 14340,'-18'0,"1"0,-1 0,0 0,1 0,17-17,-18 17,0 0,1 0,-1 0,0 0,1 0,-1 0,0 0,1 0,-1 17,1-17,-1 18,18 0,-18-18,18 17,-17-17,17 18,-18 0,0-1,18 1,-17 0,17-1,-18-17,18 18,-18-1,18 1,-17 0,17-1,0 1,-18-18,18 18,0-1,-17 1,-1 0,18-1,0 1,-18-1,18 1,-17-18,17 18,0-1,0 1,0 0,-18-1,18 1,0 0,0-1,0 1,0 0,0-1,0 1,0-1,18 1,-18 0,17-1,-17 1,18-18,-18 18,18-1,-1-17,1 18,-1-18,1 0,0 0,-1 0,1 0,0 0,-1 0,1 0,0 0,-1 0,1 0,-1-18,-17 1,18 17,0-18,-18 0,17 18,-17-17,18 17,0-18,-1 0,1 1,0-1,-1 1,-17-1,18 18,-18-18,18 18,-1-17,-17-1,18 18,-18-18,0 1,17 17,-17-18,0 0,0 1,18 17,-18-18,0 0,18 1,-18-1,0 1,0-1,17 0,-17 1,0-1,18 18,-18-18,0 1,0-1,0 0,0 1,18 17,-18-18,0 1,0-1,0 0,0 1,-18 17,18-18,-18 18,18-18,-17 18,-1-17,0 17,1 0,-1 0,1 0</inkml:trace>
  <inkml:trace contextRef="#ctx0" brushRef="#br0" timeOffset="9678.8327">20214 14199,'0'-17,"0"-1,-17 18,-1 0,0 0,1 0,-1 0,0 0,1 0,-1 0,0 0,1 0,-1 0,1 0,-1 0,0 0,18 18,-17-18,-1 17,0-17,18 18,-17 0,-1-18,18 17,0 1,-18 0,18-1,0 1,-17-1,17 1,0 0,-18-18,18 17,0 1,-18 0,18-1,0 1,0 0,-17-18,17 17,0 1,0-1,-18-17,18 18,0 0,0-1,0 1,0 0,0-1,0 1,0 0,0-1,0 1,0-1,0 1,0 0,0-1,0 1,0 0,0-1,0 1,0 0,0-1,0 1,0 0,0-1,0 1,0-1,0 1,0 0,0-1,0 1,18-18,-1 0,19 18,-19-18,1 0,0 0,-1 0,1 0,0-18,-1 18,1 0,0-18,-1 1,1-1,-1 18,-17-18,18 18,0-17,-1-1,1 1,-18-1,18 18,-18-18,17 18,-17-17,18-1,-18 0,18 18,-18-17</inkml:trace>
  <inkml:trace contextRef="#ctx0" brushRef="#br0" timeOffset="14572.8713">13070 8026,'-17'0,"-1"0,1 0,-1 17,18 1,-18-18,1 18,17-1,-18-17,0 18,1-18,17 18,-18-18,18 17,0 1,-18-1,18 1,-17-18,17 18,-18-1,18 1,-18-18,18 18,-17-1,17 1,-18 0,18-1,-17 1,17-1,0 1,0 0,-18-1,18 1,-18 0,18-1,0 1,-17 0,17-1,-18 1,18 0,-18-1,18 1,-17-18,-1 35,18-17,-18-18,18 17,0 1,-17-18,17 18,0-1,-18 1,18 0,0-1,0 1,0-1,-17 1,17 0,0-1,0 1,17-36,1 18,-1 0,-17-17,18 17,0-18,-1 18,-17-18,18 18,0 0,-1 18,1-18,0 18,17-1,-18-17,-17 18,18-18,0 18,-1-18,1 0,0 0,-1 0,1 0,0 0,-1-18,1 18,-18-18,18 18,-18-17,17-1,1 0,-18 1,17-1,1 18,0-17,-18-1,17 0,-17 1,0-1,18 0,-18 1,18-1,-18 0,0 1,17 17,-17-18,0 1,0-1,0 0,0 1,0-1,0 0,0 1,0-1,0 0,0 1,0-1,0 0,-17 1,17-1,-18 1,18-1,-18 0,1 1,17-1,-18 18,0-18,18 1,-17 17,-1-18,1 18,17-18,-18 18,0-17,1 17,-1 0,0 0,1 0,-1 0,0 0,1 0,-1 0,0 0,1 0,-1 0,1 0,-1 0,18 17,-18-17,1 0,-1 18,0-18,1 18,-1-18,0 0,1 17,-1-17,18 18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50:31.08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2117 9843,'0'-18,"0"0,0 1,17 17,-17-18,0 0,18 18,-18-17,18 17,-18-18,17 0,1 1,-18-1,17 18,-17-18,18 1,0-1,-18 1,17 17,-17-18,18 18,-18-18,18 1,-18-1,17 18,-17-18,18 18,0-17,-1-1,1 0,-18 1,18 17,-18-18,17 18,-17-17,18 17,-18-18,17 18,-17-18,18 1,-18-1,18 18,-18-18,17 18,-17-17,18 17,-18-18,0 0,18 18,-18-17,0-1,17 18,-17-17,18 17,-18-18,0 36,0-1,0 1,0-1,0 1,0 0,0-1,0 1,0 0,0-1,0 1,0 0,0-1,0 1,0-1,0 1,0 0,0-1,0 1,0 0,0-1,0 1,0 0,0-1,0 1,0-1,0 1,0 0,0-1,0 1,0 0,0-1,0 1,0 0,0-1,0 1,0 0,0-1,0 1,-18-18</inkml:trace>
  <inkml:trace contextRef="#ctx0" brushRef="#br0" timeOffset="1905.1518">2311 9613,'17'0,"1"0,0 0,-1 0,1 0,0 0,-1 0,1 0,-1 0,1 0,0 0,-1 0,1 0,0 0,-1 0,1 0,0 0</inkml:trace>
  <inkml:trace contextRef="#ctx0" brushRef="#br0" timeOffset="8460.695">7408 9225,'-17'0,"17"-17,0-1,-18 18,0 0,1 0,17-18,-18 18,1 0,-1 0,0 0,1 0,-1 0,0 0,1 0,-1 0,18 18,-18-18,18 18,0-1,-17-17,17 18,-18-18,18 17,-18 1,18 0,0-1,-17-17,17 18,0 0,-18-18,18 17,0 1,-17-18,17 18,0-1,0 1,-18-18,18 17,0 1,0 0,0-1,-18-17,18 18,0 0,0-1,0 1,0 0,0-1,0 1,0-1,0 1,0 0,0-1,0 1,18-18,-18 18,0-1,0 1,18-18,-18 18,0-1,17-17,-17 18,18-18,-18 18,17-18,-17 17,18-17,0 0,-1 0,1 0,0 0,-1 0,1 0,-18-17,18 17,-1 0,-17-18,18 18,-18-18,18 18,-18-17,17 17,-17-18,18 18,-18-18,17 18,-17-17,18-1,-18 0,18 18,-18-17,0-1,17 18,-17-18,0 1,0-1,18 18,-18-17,0-1,0 0,0 1,0-1,0 0,0 1,0-1,0 0,0 1,0-1,0 1,0-1,0 0,0 1,0-1,0 0,0 1,0-1,0 0,-18 18</inkml:trace>
  <inkml:trace contextRef="#ctx0" brushRef="#br0" timeOffset="14153.6312">11712 9260,'0'-17,"0"-1,-17 18,-1 0,18-17,-18 17,1 0,-1 0,0 0,1 0,17-18,-18 18,0 0,1 0,-1 0,18 18,-17-18,-1 17,18 1,-18-18,18 17,-17 1,17 0,-18-1,18 1,0 0,0-1,-18-17,18 18,0 0,-17-18,17 17,0 1,0-1,0 1,-18 0,18-1,0 1,0 0,0-1,0 1,0 0,0-1,0 1,0-1,0 1,0 0,0-1,18 1,-18 0,0-1,17-17,-17 18,18-18,-18 18,18-18,-18 17,17-17,1 0,0 0,-1 0,1 0,-1 0,1 0,0 0,-1 0,1 0,0 0,-1 0,1 0,-18-17,18 17,-1 0,-17-18,18 0,-18 1,18 17,-18-18,0 0,0 1</inkml:trace>
  <inkml:trace contextRef="#ctx0" brushRef="#br0" timeOffset="17467.1521">6174 5274,'0'18,"0"-1,0 1,0 0,0-1,0 1,0 0,0-1,0 1,0-1,0 1,0 0,0-1,0 1,0 0,0-1,0 1,0 0,0-1,0 1,0-1,-18 1,18 0,0-1,0 1,0 0,0-1,-18 1,18 0,0-1,-17-17,17 18,0-1,-18 1,18 0,0-1,-18 1,18 0,0-1,0 1,0-36</inkml:trace>
  <inkml:trace contextRef="#ctx0" brushRef="#br0" timeOffset="22386.0269">6209 5362,'0'-17,"0"-1,0 0,0 1,18 17,-1 0,-17-18,18 18,-1 0,1 0,0 0,-1 0,1 0,0 0,-1 0,1 0,0 0,-18 18,0-1,17-17,-17 18,0 0,18-18,-18 17,0 1,0 0,0-1,0 1,-18-18,18 17,-17-17,17 18,0 0,-18-18,0 17,1-17,17 18,-18-18,18 18,-18-18,1 17,-1-17,0 18,1-18,-1 0,18 18,-17-18,-1 0,36 0,-1 0,1 0,-1 0,1 0,0 0,-1 0,1 0,0 0,-1 17,1 1,-18-1,18 1,-18 0,0-1,0 1,17-18,-17 18,0-1,0 1,0 0,0-1,0 1,0-1,0 1,-17-18,17 18,-18-1,0 1,1-18,17 18,-18-18,18 17,-18-17,1 0,-1 0,18 18,-18-18,1 0,-1 0,1 0,-1 0,18-18,-18 18,18-17,0-1,-17 18,17-18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50:31.08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2117 9843,'0'-18,"0"0,0 1,17 17,-17-18,0 0,18 18,-18-17,18 17,-18-18,17 0,1 1,-18-1,17 18,-17-18,18 1,0-1,-18 1,17 17,-17-18,18 18,-18-18,18 1,-18-1,17 18,-17-18,18 18,0-17,-1-1,1 0,-18 1,18 17,-18-18,17 18,-17-17,18 17,-18-18,17 18,-17-18,18 1,-18-1,18 18,-18-18,17 18,-17-17,18 17,-18-18,0 0,18 18,-18-17,0-1,17 18,-17-17,18 17,-18-18,0 36,0-1,0 1,0-1,0 1,0 0,0-1,0 1,0 0,0-1,0 1,0 0,0-1,0 1,0-1,0 1,0 0,0-1,0 1,0 0,0-1,0 1,0 0,0-1,0 1,0-1,0 1,0 0,0-1,0 1,0 0,0-1,0 1,0 0,0-1,0 1,0 0,0-1,0 1,-18-18</inkml:trace>
  <inkml:trace contextRef="#ctx0" brushRef="#br0" timeOffset="1905.1518">2311 9613,'17'0,"1"0,0 0,-1 0,1 0,0 0,-1 0,1 0,-1 0,1 0,0 0,-1 0,1 0,0 0,-1 0,1 0,0 0</inkml:trace>
  <inkml:trace contextRef="#ctx0" brushRef="#br0" timeOffset="8460.695">7408 9225,'-17'0,"17"-17,0-1,-18 18,0 0,1 0,17-18,-18 18,1 0,-1 0,0 0,1 0,-1 0,0 0,1 0,-1 0,18 18,-18-18,18 18,0-1,-17-17,17 18,-18-18,18 17,-18 1,18 0,0-1,-17-17,17 18,0 0,-18-18,18 17,0 1,-17-18,17 18,0-1,0 1,-18-18,18 17,0 1,0 0,0-1,-18-17,18 18,0 0,0-1,0 1,0 0,0-1,0 1,0-1,0 1,0 0,0-1,0 1,18-18,-18 18,0-1,0 1,18-18,-18 18,0-1,17-17,-17 18,18-18,-18 18,17-18,-17 17,18-17,0 0,-1 0,1 0,0 0,-1 0,1 0,-18-17,18 17,-1 0,-17-18,18 18,-18-18,18 18,-18-17,17 17,-17-18,18 18,-18-18,17 18,-17-17,18-1,-18 0,18 18,-18-17,0-1,17 18,-17-18,0 1,0-1,18 18,-18-17,0-1,0 0,0 1,0-1,0 0,0 1,0-1,0 0,0 1,0-1,0 1,0-1,0 0,0 1,0-1,0 0,0 1,0-1,0 0,-18 18</inkml:trace>
  <inkml:trace contextRef="#ctx0" brushRef="#br0" timeOffset="14153.6312">11712 9260,'0'-17,"0"-1,-17 18,-1 0,18-17,-18 17,1 0,-1 0,0 0,1 0,17-18,-18 18,0 0,1 0,-1 0,18 18,-17-18,-1 17,18 1,-18-18,18 17,-17 1,17 0,-18-1,18 1,0 0,0-1,-18-17,18 18,0 0,-17-18,17 17,0 1,0-1,0 1,-18 0,18-1,0 1,0 0,0-1,0 1,0 0,0-1,0 1,0-1,0 1,0 0,0-1,18 1,-18 0,0-1,17-17,-17 18,18-18,-18 18,18-18,-18 17,17-17,1 0,0 0,-1 0,1 0,-1 0,1 0,0 0,-1 0,1 0,0 0,-1 0,1 0,-18-17,18 17,-1 0,-17-18,18 0,-18 1,18 17,-18-18,0 0,0 1</inkml:trace>
  <inkml:trace contextRef="#ctx0" brushRef="#br0" timeOffset="17467.1521">6174 5274,'0'18,"0"-1,0 1,0 0,0-1,0 1,0 0,0-1,0 1,0-1,0 1,0 0,0-1,0 1,0 0,0-1,0 1,0 0,0-1,0 1,0-1,-18 1,18 0,0-1,0 1,0 0,0-1,-18 1,18 0,0-1,-17-17,17 18,0-1,-18 1,18 0,0-1,-18 1,18 0,0-1,0 1,0-36</inkml:trace>
  <inkml:trace contextRef="#ctx0" brushRef="#br0" timeOffset="22386.0269">6209 5362,'0'-17,"0"-1,0 0,0 1,18 17,-1 0,-17-18,18 18,-1 0,1 0,0 0,-1 0,1 0,0 0,-1 0,1 0,0 0,-18 18,0-1,17-17,-17 18,0 0,18-18,-18 17,0 1,0 0,0-1,0 1,-18-18,18 17,-17-17,17 18,0 0,-18-18,0 17,1-17,17 18,-18-18,18 18,-18-18,1 17,-1-17,0 18,1-18,-1 0,18 18,-17-18,-1 0,36 0,-1 0,1 0,-1 0,1 0,0 0,-1 0,1 0,0 0,-1 17,1 1,-18-1,18 1,-18 0,0-1,0 1,17-18,-17 18,0-1,0 1,0 0,0-1,0 1,0-1,0 1,-17-18,17 18,-18-1,0 1,1-18,17 18,-18-18,18 17,-18-17,1 0,-1 0,18 18,-18-18,1 0,-1 0,1 0,-1 0,18-18,-18 18,18-17,0-1,-17 18,17-18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59:36.49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13529 12682,'-18'0,"1"0,-1 0,0 0,1 0,-1 18,1 0,-1-18,18 17,-18-17,18 18,-17-18,17 18,-18-18,18 17,-18-17,18 18,0-1,-17-17,17 18,-18-18,18 18,0-1,-18-17,18 18,-17 0,17-1,0 1,0 0,-18-1,18 1,0 0,-17-1,17 1,0-1,-18-17,18 18,0 0,0-1,0 1,0 0,0-1,0 1,0 0,-18-18,18 17,0 1,0-1,-17-17,17 18,0 0,0-1,-18-17,18 18,0 0,0-1,0 1,0 0,0-1,0 1,0-1,0 1,0 0,-18-18,18 17</inkml:trace>
  <inkml:trace contextRef="#ctx0" brushRef="#br0" timeOffset="1">13653 12647,'17'0,"1"0,-18-18,17 18,1 0,0 0,-1 0,-17-17,18 17,0 0,-1 0,1 0,0 0,-1 0,1 0,-1 0,1 0,0 0,-1 0,1 0,0 0,-1 0,1 0,0 0,-1 0,1 0,-1 0,1 17,0-17,-1 0,1 0,0 0,-1 0,1 18,0-18,-1 0,1 18,0-18,-1 0,1 0,-1 17,1-17,0 18,-1-18,1 18,0-18,-1 0,1 17,0-17,-1 18,1 0,-1-18,-17 17,18-17,0 18,-1-18,-17 17,18-17,0 18,-1 0,1-1,0-17,-18 18,17-18,-17 18,18-18,-1 17,-17 1,18-18,0 18,-1-18,-17 17,18-17,-18 18,18-18,-18 18,17-18,-17 17,18-17,0 18,-1-18,-17 17,18-17,-18 18,18-18,-18 18,17-18,-17 17,18-17,-1 18,1 0,0-18,-18 17,17 1,-17 0,18-18,-18 17,18-17,-18 18,0-1,17-17,-17 18,0 0,18-1,-18 1,0 0,18-18,-18 17,0 1,17 0,-17-1,0 1,0-1,0 1</inkml:trace>
  <inkml:trace contextRef="#ctx0" brushRef="#br0" timeOffset="2">13335 12453,'-18'0,"1"0,-1 0,0 0,1 0,17 18,-18-1,1-17,17 18,-18 0,18-1,-18-17,18 18,-17-18,17 18,-18-1,18 1,-18-18,18 17,0 1,-17-18,17 18,-18-18,18 17,0 1,-18-18,18 18,0-1,-17-17,17 18,0 0,-18-18,18 17,-17 1,17-1,0 1,-18 0,18-1,0 1,-18-18,18 18,0-1,0 1,-17 0,17-1,0 1,-18-18,18 18,0-1,0 1,0-1,-18-17,18 18,0 0,0-1,0 1,-17 0,17-1,0 1,0 0,0-1,-18-17,18 18,0-1,0 1,0 0,0-1,0 1,0 0,0-1,-18-17,18 18,0 0,0-1,0 1,0-1,0 1,0 0</inkml:trace>
  <inkml:trace contextRef="#ctx0" brushRef="#br0" timeOffset="3">5644 13776,'0'18,"0"-1,-17 1,17 0,0-1,-18-17,18 18,0-1,-17 1,17 0,-18-1,18 1,0 0,0-1,0 1,0 0,-18-18,18 17,0 1,0-1,0 1,-17-18,17 18,0-1,0 1,0 0,-18-18,18 17,0 1,0 0,0-1,-18 1,18 0,0-1,0 1,-17-1,17 1,0 0,0-1,0 1,0 0,0-1,-18 1,18 0,0-1,0 1,0-1,0 1,0 0,-18-1,18 1,0 0,0-1,0 1</inkml:trace>
  <inkml:trace contextRef="#ctx0" brushRef="#br0" timeOffset="4">5680 13811,'0'18,"0"0,0-1,17 1,-17-1,18 1,-18 0,18-18,-18 17,17 1,-17 0,18-1,0 1,-18 0,17-1,-17 1,18-1,-18 1,0 0,17-1,-17 1,18 0,-18-1,0 1,18-18,-18 18,0-1,0 1,17-18,-17 18,0-1,0 1,18-1,-18 1,18 0,-18-1,0 1,0 0,17-18,-17 17,0 1,18 0,-18-1,18 1,-18-1,17 1,-17 0,18-1,-18 1,0 0,18-1,-18 1,17 0,1-1,-18 1</inkml:trace>
  <inkml:trace contextRef="#ctx0" brushRef="#br0" timeOffset="5">5592 14358,'-18'0,"36"0,-1 0,1 0,-1 0,1 0,0 0,-1 0,1 0,0 0,-1 0,1 0,0 0,-1 0,1 0,-1 0,1 0,0 0,-1 0,-17-18</inkml:trace>
  <inkml:trace contextRef="#ctx0" brushRef="#br0" timeOffset="6">14658 13899,'-18'0,"1"0,-1 0,0 0,1 0,-1 0,0 0,1 0,-1 0,1 0,-1 0,0 0,1 18,-1-18,18 18,-18-18,1 0,17 17,-18 1,0 0,1-1,17 1,-18-18,18 18,0-1,-17-17,17 18,0-1,-18-17,18 18,-18 0,18-1,0 1,-17-18,17 18,0-1,0 1,0 0,0-1,0 1,0 0,0-1,0 1,0-1,0 1,0 0,0-1,0 1,0 0,0-1,0 1,0 0,0-1,0 1,0-1,0 1,0 0,0-1,0 1,17-18,-17 18,18-18,-18 17,18-17,-18 18,17-18,-17 18,18-18,-1 17,1-17,-18 18,18-18,-1 0,1 0,0 0,-1 0,1 0,-18-18,18 18,-18-17,17 17,-17-18,18 18,-18-18,17 18,-17-17,18-1,-18 0,18 18,-1-17,-17-1,18 18,-18-18,0 1,18 17,-18-18,17 18,-17-17,0-1,18 18,-18-18,0 1,0-1,18 18,-18-18,17 18,-17-17,0-1,0 0,18 1,-18-1,0 1,0-1,17 18,-17-18,0 1,0-1,0 0,18 1,-18-1,0 0,0 1,0-1,0 0,0 1,0-1,0 1,0-1,0 0,0 1,-18 17,18-18,-17 0,-1 1</inkml:trace>
  <inkml:trace contextRef="#ctx0" brushRef="#br0" timeOffset="7">20285 13847,'0'17,"0"1,0-1,0 1,0 0,0-1,0 19,0-1,0-17,0-1,0 1,0 17,0 0,0-17,0 17,0-17,0 0,0-1,0 19,0-19,0 1,0-1,0 1,0 0,0-1,0 1,0 17,0-17,0 0,0-1,0 1,0-1,0 1,0 0,0-1,0 1,0 0,0-1,0 1,0 0,0-1,0-34</inkml:trace>
  <inkml:trace contextRef="#ctx0" brushRef="#br0" timeOffset="8">20285 13917,'0'-18,"17"18,-17-17,18 17,0 0,-18-18,17 18,1 0,-18-17,18 17,-1 0,1 0,-1 17,1-17,-18 18,18-1,-1-17,1 18,-18 0,18-18,-18 17,17-17,-17 18,0 0,0-1,0 1,0 0,0-1,0 1,0-1,-17-17,17 18,-18-18,18 18,-18-18,1 0,17 17,-18-17,0 0,1 18,-1-18,18 18,-17-18,-1 0,0 0,18 17,-17-17,-1 0,36 0,17 0,0 0,-17 0,-1 0,1 0,0 0,-1 0,1 18,0-18,-1 0,1 0,-18 18,18-18,-1 17,1-17,0 18,-18 0,17-18,-17 17,18-17,-18 18,0-1,0 1,17-18,-17 18,0-1,0 1,0 0,0-1,18-17,-18 18,0 0,0-1,0 1,0-1,0 1,-18 0,18-1,0 1,-17-18,17 18,-18-18,18 17,-17 1,-1-18,18 18,-18-18,18 17,-17-17,-1 0,18 18,-18-18,-17 17,17-17,1 0,-1 0,0 0,1 0,-1 0,1 0,-1 0,0 0</inkml:trace>
  <inkml:trace contextRef="#ctx0" brushRef="#br0" timeOffset="9">10601 8484,'0'-17,"0"-1,0 0,0 1,-18 17,18-18,-17 18,17-18,-18 18,0-17,1 17,-1 0,18-18,-17 18,-1 0,0 0,18 18,0-1,0 1,-17-18,17 18,0-1,0 1,0 0,0-1,-18-17,18 18,0 0,0-1,0 1,-18-18,18 18,0-1,-17 1,17-1,-18 1,18 0,0-1,-18-17,18 18,0 0,0-1,-17 1,17 0,0-1,0 1,0-1,0 1,-18 0,18-1,0 1,0 0,0-1,0 1,0 0,-18-1,18 1,0-1,0 1,0 0,0-1,0 1,0 0,0-1,0 1,18-18,-18 18,18-18,-18 17,17 1,1-18,-18 18,18-1,-1-17,-17 18,18-18,0 17,-1-17,-17 18,18-18,0 0,-1 0,1 0,-1 0,1 0,0 0,-1 0,1 0,0 0,-1 0,1 0,-18-18,18 18,-18-17,17 17,1-18,-1 1,1 17,-18-18,18 0,-18 1,17 17,-17-18,18 18,-18-18,0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8:59:36.49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13529 12682,'-18'0,"1"0,-1 0,0 0,1 0,-1 18,1 0,-1-18,18 17,-18-17,18 18,-17-18,17 18,-18-18,18 17,-18-17,18 18,0-1,-17-17,17 18,-18-18,18 18,0-1,-18-17,18 18,-17 0,17-1,0 1,0 0,-18-1,18 1,0 0,-17-1,17 1,0-1,-18-17,18 18,0 0,0-1,0 1,0 0,0-1,0 1,0 0,-18-18,18 17,0 1,0-1,-17-17,17 18,0 0,0-1,-18-17,18 18,0 0,0-1,0 1,0 0,0-1,0 1,0-1,0 1,0 0,-18-18,18 17</inkml:trace>
  <inkml:trace contextRef="#ctx0" brushRef="#br0" timeOffset="1">13653 12647,'17'0,"1"0,-18-18,17 18,1 0,0 0,-1 0,-17-17,18 17,0 0,-1 0,1 0,0 0,-1 0,1 0,-1 0,1 0,0 0,-1 0,1 0,0 0,-1 0,1 0,0 0,-1 0,1 0,-1 0,1 17,0-17,-1 0,1 0,0 0,-1 0,1 18,0-18,-1 0,1 18,0-18,-1 0,1 0,-1 17,1-17,0 18,-1-18,1 18,0-18,-1 0,1 17,0-17,-1 18,1 0,-1-18,-17 17,18-17,0 18,-1-18,-17 17,18-17,0 18,-1 0,1-1,0-17,-18 18,17-18,-17 18,18-18,-1 17,-17 1,18-18,0 18,-1-18,-17 17,18-17,-18 18,18-18,-18 18,17-18,-17 17,18-17,0 18,-1-18,-17 17,18-17,-18 18,18-18,-18 18,17-18,-17 17,18-17,-1 18,1 0,0-18,-18 17,17 1,-17 0,18-18,-18 17,18-17,-18 18,0-1,17-17,-17 18,0 0,18-1,-18 1,0 0,18-18,-18 17,0 1,17 0,-17-1,0 1,0-1,0 1</inkml:trace>
  <inkml:trace contextRef="#ctx0" brushRef="#br0" timeOffset="2">13335 12453,'-18'0,"1"0,-1 0,0 0,1 0,17 18,-18-1,1-17,17 18,-18 0,18-1,-18-17,18 18,-17-18,17 18,-18-1,18 1,-18-18,18 17,0 1,-17-18,17 18,-18-18,18 17,0 1,-18-18,18 18,0-1,-17-17,17 18,0 0,-18-18,18 17,-17 1,17-1,0 1,-18 0,18-1,0 1,-18-18,18 18,0-1,0 1,-17 0,17-1,0 1,-18-18,18 18,0-1,0 1,0-1,-18-17,18 18,0 0,0-1,0 1,-17 0,17-1,0 1,0 0,0-1,-18-17,18 18,0-1,0 1,0 0,0-1,0 1,0 0,0-1,-18-17,18 18,0 0,0-1,0 1,0-1,0 1,0 0</inkml:trace>
  <inkml:trace contextRef="#ctx0" brushRef="#br0" timeOffset="3">5644 13776,'0'18,"0"-1,-17 1,17 0,0-1,-18-17,18 18,0-1,-17 1,17 0,-18-1,18 1,0 0,0-1,0 1,0 0,-18-18,18 17,0 1,0-1,0 1,-17-18,17 18,0-1,0 1,0 0,-18-18,18 17,0 1,0 0,0-1,-18 1,18 0,0-1,0 1,-17-1,17 1,0 0,0-1,0 1,0 0,0-1,-18 1,18 0,0-1,0 1,0-1,0 1,0 0,-18-1,18 1,0 0,0-1,0 1</inkml:trace>
  <inkml:trace contextRef="#ctx0" brushRef="#br0" timeOffset="4">5680 13811,'0'18,"0"0,0-1,17 1,-17-1,18 1,-18 0,18-18,-18 17,17 1,-17 0,18-1,0 1,-18 0,17-1,-17 1,18-1,-18 1,0 0,17-1,-17 1,18 0,-18-1,0 1,18-18,-18 18,0-1,0 1,17-18,-17 18,0-1,0 1,18-1,-18 1,18 0,-18-1,0 1,0 0,17-18,-17 17,0 1,18 0,-18-1,18 1,-18-1,17 1,-17 0,18-1,-18 1,0 0,18-1,-18 1,17 0,1-1,-18 1</inkml:trace>
  <inkml:trace contextRef="#ctx0" brushRef="#br0" timeOffset="5">5592 14358,'-18'0,"36"0,-1 0,1 0,-1 0,1 0,0 0,-1 0,1 0,0 0,-1 0,1 0,0 0,-1 0,1 0,-1 0,1 0,0 0,-1 0,-17-18</inkml:trace>
  <inkml:trace contextRef="#ctx0" brushRef="#br0" timeOffset="6">14658 13899,'-18'0,"1"0,-1 0,0 0,1 0,-1 0,0 0,1 0,-1 0,1 0,-1 0,0 0,1 18,-1-18,18 18,-18-18,1 0,17 17,-18 1,0 0,1-1,17 1,-18-18,18 18,0-1,-17-17,17 18,0-1,-18-17,18 18,-18 0,18-1,0 1,-17-18,17 18,0-1,0 1,0 0,0-1,0 1,0 0,0-1,0 1,0-1,0 1,0 0,0-1,0 1,0 0,0-1,0 1,0 0,0-1,0 1,0-1,0 1,0 0,0-1,0 1,17-18,-17 18,18-18,-18 17,18-17,-18 18,17-18,-17 18,18-18,-1 17,1-17,-18 18,18-18,-1 0,1 0,0 0,-1 0,1 0,-18-18,18 18,-18-17,17 17,-17-18,18 18,-18-18,17 18,-17-17,18-1,-18 0,18 18,-1-17,-17-1,18 18,-18-18,0 1,18 17,-18-18,17 18,-17-17,0-1,18 18,-18-18,0 1,0-1,18 18,-18-18,17 18,-17-17,0-1,0 0,18 1,-18-1,0 1,0-1,17 18,-17-18,0 1,0-1,0 0,18 1,-18-1,0 0,0 1,0-1,0 0,0 1,0-1,0 1,0-1,0 0,0 1,-18 17,18-18,-17 0,-1 1</inkml:trace>
  <inkml:trace contextRef="#ctx0" brushRef="#br0" timeOffset="7">20285 13847,'0'17,"0"1,0-1,0 1,0 0,0-1,0 19,0-1,0-17,0-1,0 1,0 17,0 0,0-17,0 17,0-17,0 0,0-1,0 19,0-19,0 1,0-1,0 1,0 0,0-1,0 1,0 17,0-17,0 0,0-1,0 1,0-1,0 1,0 0,0-1,0 1,0 0,0-1,0 1,0 0,0-1,0-34</inkml:trace>
  <inkml:trace contextRef="#ctx0" brushRef="#br0" timeOffset="8">20285 13917,'0'-18,"17"18,-17-17,18 17,0 0,-18-18,17 18,1 0,-18-17,18 17,-1 0,1 0,-1 17,1-17,-18 18,18-1,-1-17,1 18,-18 0,18-18,-18 17,17-17,-17 18,0 0,0-1,0 1,0 0,0-1,0 1,0-1,-17-17,17 18,-18-18,18 18,-18-18,1 0,17 17,-18-17,0 0,1 18,-1-18,18 18,-17-18,-1 0,0 0,18 17,-17-17,-1 0,36 0,17 0,0 0,-17 0,-1 0,1 0,0 0,-1 0,1 18,0-18,-1 0,1 0,-18 18,18-18,-1 17,1-17,0 18,-18 0,17-18,-17 17,18-17,-18 18,0-1,0 1,17-18,-17 18,0-1,0 1,0 0,0-1,18-17,-18 18,0 0,0-1,0 1,0-1,0 1,-18 0,18-1,0 1,-17-18,17 18,-18-18,18 17,-17 1,-1-18,18 18,-18-18,18 17,-17-17,-1 0,18 18,-18-18,-17 17,17-17,1 0,-1 0,0 0,1 0,-1 0,1 0,-1 0,0 0</inkml:trace>
  <inkml:trace contextRef="#ctx0" brushRef="#br0" timeOffset="9">10601 8484,'0'-17,"0"-1,0 0,0 1,-18 17,18-18,-17 18,17-18,-18 18,0-17,1 17,-1 0,18-18,-17 18,-1 0,0 0,18 18,0-1,0 1,-17-18,17 18,0-1,0 1,0 0,0-1,-18-17,18 18,0 0,0-1,0 1,-18-18,18 18,0-1,-17 1,17-1,-18 1,18 0,0-1,-18-17,18 18,0 0,0-1,-17 1,17 0,0-1,0 1,0-1,0 1,-18 0,18-1,0 1,0 0,0-1,0 1,0 0,-18-1,18 1,0-1,0 1,0 0,0-1,0 1,0 0,0-1,0 1,18-18,-18 18,18-18,-18 17,17 1,1-18,-18 18,18-1,-1-17,-17 18,18-18,0 17,-1-17,-17 18,18-18,0 0,-1 0,1 0,-1 0,1 0,0 0,-1 0,1 0,0 0,-1 0,1 0,-18-18,18 18,-18-17,17 17,1-18,-1 1,1 17,-18-18,18 0,-18 1,17 17,-17-18,18 18,-18-18,0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30:31.40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7003 8467,'0'-18,"0"0,-18 18,0 0,18-17,-17 17,-1 0,0 0,1 0,-1 0,1 0,-1 0,0 17,18 1,-17-18,17 18,-18-1,18 1,-18-18,18 18,0-1,-17-17,17 18,0 0,0-1,0 1,-18-18,18 17,0 1,0 0,-18-18,18 17,0 1,0 0,0-1,0 19,0-19,0 1,0-1,0 1,0 0,0-1,0 1,0 0,0-1,0 1,0 0,0-1,18-17,-18 18,18-18,-1 0,1 0,0 0,-1 0,1 0,0 17,-1-17,1 0,-1 0,1 0,0 0,-18-17,17 17,-17-18,18 18,0-17,-18-1,17 18,-17-18,18 18,-18-17,18 17,-18-18,17 0,1 1,-18-1,17 18,-17-18,0 1,18 17,-18-18,0 1,18 17,-18-18,0 0,0 1,0-1,0 0,0 1,0-1,0 0,0 1,0-1,0 1,0-1,-18 18,18-18,0 1,-18 17,18-18,-17 18,-1-18,1 18,17-17,-18 17,0 0</inkml:trace>
  <inkml:trace contextRef="#ctx0" brushRef="#br0" timeOffset="2649.6663">6191 7620,'-17'0,"-1"0,0 0,18 18,-17-18,-1 0,18 17,-18-17,18 18,-17-18,17 18,-18-1,18 1,0-1,-17-17,17 18,0 0,0-1,0 1,0 0,-18-1,18 1,0 0,0-1,0 1,0 0,0-1,0 1,0-1,0 1,0 0,0-1</inkml:trace>
  <inkml:trace contextRef="#ctx0" brushRef="#br0" timeOffset="5302.6813">7567 7602,'35'0,"1"0,-19 0,19 0,-36 18,35-18,-18 0,1 18,0-18,-1 17,1 1,0 0,-1-18,-17 17,18 1,0-18,-18 17,17-17,-17 18,0 0,18-18,-18 17,18-17,-18 18,0 0,0-1,0 1,0 0,17-18,-17 17,0 1,0 0,0-1,0 1,0-1,0 1,0 0,-17-1,17 1,-18-18,18 18,0-1,-18-17</inkml:trace>
  <inkml:trace contextRef="#ctx0" brushRef="#br0" timeOffset="6547.9335">7567 7602,'-18'0,"1"0</inkml:trace>
  <inkml:trace contextRef="#ctx0" brushRef="#br0" timeOffset="12441.3303">18027 8661,'0'-18,"-18"18,1-18,-1 18,0-17,1 17,-1 0,0-18,1 18,-1 0,1 0,-1-17,0 17,1 0,-1 0,0 0,1 0,-1 0,0 0,1 17,17 1,-18-18,1 17,17 1,-18-18,18 18,0-1,-18-17,18 18,0 0,-17-1,17 1,0 0,-18-18,18 17,0 1,0-1,0 1,-18-18,18 18,0-1,0 1,-17 0,17-1,0 1,0 0,0-1,0 1,-18-1,18 1,0 0,0-1,0 1,0 0,0-1,0 1,0 0,0-1,0 1,0 0,0-1,18-17,-18 18,17-1,1 1,0-18,-18 18,17-18,1 0,0 0,-18 17,17-17,1 0,-1 0,1 0,0 0,-1 0,1 0,0 0,-18-17,17 17,1-18,0 18,-18-18,17 1,1 17,-18-18,0 1,17 17,-17-18,18 0,-18 1,0-1,18 18,-18-18,0 1,0-1,17 18,-17-18,0 1,0-1,0 0,18 1,-18-1,0 1,0-1,0 0,0 1,0-1,0 0,0 1,0-1,18 18,-18-18,0 1,0-1,0 1,0-1,0 0,0 1,0-1,0 0,0 1,0-1</inkml:trace>
  <inkml:trace contextRef="#ctx0" brushRef="#br0" timeOffset="14718.8862">18115 7920,'-17'0,"-19"0,19 0,-1 0,0 0,-17 0,17 0,1 0,-1 0,0 0,1 0,-1 0,1 18,-1-18,0 0,1 17,-1-17,0 18,1-18,-1 0,18 17,-18-17,1 18,-1-18,1 18,-1-18,0 0,18 17,-17-17,17 18,-18-18,0 0,1 18,-1-18,18 17,-18-17,1 18,-1 0,1-18,17 17,-18 1,0-18,18 17,0 1,-17-18,17 18,0-1,-18-17,18 18,-18-18,18 18,36-18</inkml:trace>
  <inkml:trace contextRef="#ctx0" brushRef="#br0" timeOffset="16707.9356">18362 7867,'18'0,"-1"0,1 0,0 0,-1 0,-17 18,18-18,0 0,-18 17,17-17,-17 18,18-18,-18 18,17-1,-17 1,18-1,-18 1,0 0,18-18,-18 17,0 1,17-18,-17 18,0-1,18-17,-18 18,0 0,18-18,-18 17,0 1,17-18,-17 17,0 1,0 0,0-1,18 1,-18 0</inkml:trace>
  <inkml:trace contextRef="#ctx0" brushRef="#br0" timeOffset="21489.7291">6826 13141,'18'0,"-18"18,18-1,-1 1,1-18,-1 18,1-1,0-17,-1 0,1 18,0-18,-1 17,1-17,0 0,-1 18,1-18,-1 0,1 0,0 0,-1 18,1-18,0 0,-1 0,1 0,0 17,-1-17,1 0,0 0,-1 0,1 0,-1 0,1 0,0 0,-1 0,1 0,0 0,-1 0,1 0,-18-17,18 17,-1 0,1-18,-1 18,1 0,-18-18,18 18,-18-17,17 17,1-18,0 18,-18-17,17 17,1 0,-18-18,18 18,-18-18,17 18,1 0,-18-17,0-1</inkml:trace>
  <inkml:trace contextRef="#ctx0" brushRef="#br0" timeOffset="24058.5101">6950 12118,'17'-18,"1"18,0 0,-1 0,1 0,0 0,-1 0,1 0,-1 0,1 0,0 0,-1 0,1 0,0 0,-1 0,1 0,0 0,-1 0,1 0,0 0,-1 0,1 0,-1 0,1 0,-18 18,18-18,-18 18,17-18,-17 17,0 1,18-18,-18 17</inkml:trace>
  <inkml:trace contextRef="#ctx0" brushRef="#br0" timeOffset="26086.2062">7426 13970,'18'0,"-18"-18,0 1,0-1,0 0,0 1,0-1,-18 18,18-17,-18-1,18 0,-17 18,-1-17,0-1,1 18,-1 0,1 0,-1 0,0 0,1 0,-1 0,0 0,1 0,-1 0,0 0,1 0,-1 18,0-1,1 1,17 0,-18-18,18 17,-17-17,-1 18,18-1,-18 1,1 0,-1-1,18 1,0 0,-18-1,18 1,-17-18,17 18,-18-1,18 1,-18-1,18 1,0 0,0-1,0 1,0 0,0-1,0 1,0 0,0 17,0-17,0-1,0 1,0-1,18 1,-18 0,0-1,18 1,-1-18,-17 18,18-18,0 0,-1 17,1-17,0 0,-1 0,1 0,-1 0,1 0,0 0,-1 0,1-17,0-1,-1 0,1 1,-18-1,18 0,-1 18,-17-17,18-1,-18 1,18 17,-18-18,17 0,-17 1,18-1,-1 0,-17 1,18 17,-18-18,18 0,-18 1,17 17,-17-18,0 0,18 1,-18-1,0 1,18 17,-18-18,0 0,0 1,0-1</inkml:trace>
  <inkml:trace contextRef="#ctx0" brushRef="#br0" timeOffset="30939.5073">18609 13194,'0'-18,"0"1,0-1,-18 18,1 0,-1-18,0 18,1 0,-1 0,1 0,-1 0,0 0,1 0,-1 0,0 0,1 0,17 18,-18-18,0 0,18 18,-17-18,-1 0,18 17,-17-17,-1 18,0 0,1-1,-1-17,18 18,-18-18,18 17,-17 1,17 0,-18-18,0 17,18 1,0 0,-17-18,17 17,-18 1,18 0,0-1,-17-17,17 18,-18-1,18 1,-18 0,18-1,0 1,0 0,0-1,0 1,-17 0,17-1,0 1,0 0,0-1,0 1,0-1,0 1,0 0,0-1,0 19,0-19,0 1,0 17,0-17,17 17,-17-17,18 17,0-17,-18-1,17 1,-17 0,18-18,-18 17,17-17,1 0,0 0,-1 0,1 0,0 0,-1 0,1 0,0 0,-1 0,1 0,-1 0,1 0,-18-17,18 17,-1 0,-17-18,18 18,-18-18,18 18,-1-17,1-1,-18 0,18 18,-18-17,17-1,1 0,-18 1,0-1,17 1,-17-1,0 0,18 18,-18-17,0-1,0 0,0 1,18-1,-18 0,0 1,17-1,-17 1,0-1,18 0,-18 1,0-1,18 18,-18-18,0 1,0-1,0 0,17 1,-17-1,0 0,0 1,0-1,0 1,0-1,0 0,0 1,0-1,0 0,0 1,0-1,0 0,0 1,0-1,0 1</inkml:trace>
  <inkml:trace contextRef="#ctx0" brushRef="#br0" timeOffset="33653.869">19103 12418,'0'17,"0"1,0 0,0-1,18 1,-18 0,0-1,0 1,0 0,0-1,0 1,0-1,0 1,0 0,0-1,0 1,0 0,0-1,-18-17,18 18,0 0,-18-18,18 17,0 1,-17-18,17 17,-18 1,18 0,-18-18,1 17,-1-17,0 18,1-18,-1 0,18 18,-17-18</inkml:trace>
  <inkml:trace contextRef="#ctx0" brushRef="#br0" timeOffset="35561.7668">17357 12823,'-18'0,"0"0,1 0,17 18,0 0,0-1,-18 1,18 0,0-1,0 1,0 0,0-1,0 1,0 0,0-1,0 1,0-1,0 1,0 0,0-1,0 1,0 0,0-1,0 1,0 0,0-1,0 1,0-1,18-17,-18 18,0 0,17-1,-17 1,18-18,0 18,-1-18,-17 17,18-17,0 0</inkml:trace>
  <inkml:trace contextRef="#ctx0" brushRef="#br0" timeOffset="42920.2475">3210 8643,'0'-18,"18"18,-18-17,18-1,-18 1,0-1,0 0,0 1,-18-1,0 0,1 18,17-17,-18 17,0 0,18-18,-17 18,-1 0,0 0,1 0,-1 0,18 18,-17-18,17 17,-18-17,18 18,0 0,-18-18,18 17,-17 1,17 0,-18-18,18 17,0 1,0-1,0 1,0 0,0-1,0 1,0 0,0-1,0 1,0 0,0-1,18 1,-1-18,-17 17,18-17,-18 18,18-18,-1 0,1 0,-18-18,17 18,1-17,-18-1,18 18,-18-17,17 17,-17-18,0 0,18 18,-18-17,18 17,-18-18,17 0,-17 1,18 17,-18-18,18 0,-18 1,17 17,-17-18,0 1,18 17,-18-18,17 18,-17-18,0 1,18 17,-18-18,0 0,0 36,-18-18,18 18,0-1,0 1,-17-18,17 18,0-1,0 1,-18-18,18 17,0 1,0 0,-17-18,17 17,0 1,0 0,0-1,0 1,0 0,0-1,0 1,0-1,17-17,-17 18,18-18,-1 0,-17 18,18-18,0 0,-1 0,1 0,0 0,-1 0,1 0,-18-18,18 0</inkml:trace>
  <inkml:trace contextRef="#ctx0" brushRef="#br0" timeOffset="44783.6558">3475 8308,'18'0,"-18"18,17-1,1 1,-1-1,-17 1,18-18,0 18,-18-1,17-17,-17 18,0 0,18-18,-18 17,0 1,0 0,0-1,18-17,-18 18,0 0,0-1,0 1,0-1,0 1,0 0,0-1,0 1,0 0,0-1,-18 1,18 0,0-1,-18 1,18-1,-17 1,17 0,-18-1,18 1,-18-18,18 18,-17-1,17 1,-18-18,18 18,-17-18,17 17,-18-17,18 18</inkml:trace>
  <inkml:trace contextRef="#ctx0" brushRef="#br0" timeOffset="53678.3077">15028 8837,'0'-18,"0"1,0-1,0 1,-17 17,-1 0,0 0,18-18,-17 18,-1 0,1 0,-1 0,0 0,18 18,-17-18,-1 17,0 1,1-18,17 17,0 1,-18-18,18 18,-18-1,18 1,0 0,-17-18,17 17,0 1,0 0,0-1,0 1,0-1,0 1,0 0,0-1,17-17,-17 18,18-18,0 18,-1-18,-17 17,18-17,0 0,-1 0,1 0,0 0,-1 0,1 0,-18-17,17 17,-17-18,18 18,-18-18,0 1,0-1,0 0,18 18,-18-17,0-1,0 1,17 17,-17-18,0 0,0 1,0-1,18 18,-18-18,0 1,0-1,18 18,-18-18,0 1,0-1,17 18,-17-17,0-1,18 0,-18 1,0-1,0 0,0 1,18 17,-18-18,0 0,17 1,-17-1,18 18,-18-17,0-1,17 18,1-18,0 1,-1 17,1 0,0 0,-1 0,-17-18,18 18,0 0,-1-18,1 18,-1 0,1 0,0 0,-18-17,17 17,1 0</inkml:trace>
  <inkml:trace contextRef="#ctx0" brushRef="#br0" timeOffset="55522.8241">15258 8749,'17'0,"1"0,-18 18,18-18,-18 17,17-17,-17 18,18-18,-18 17,17-17,-17 18,0 0,18-18,-18 17,0 1,0 0,0-1,18-17,-18 18,0 0,0-1,0 1,0-1,0 1,0 0,-18-1,18 1,0 0,-18-18,18 17,0 1,-17-18,17 18,-18-1,18 1,-17-18,17 18,-18-1,0 1,18-1,-17-17,17 18,-18-18,18 18,-18-18,1 17,-1-17</inkml:trace>
  <inkml:trace contextRef="#ctx0" brushRef="#br0" timeOffset="61561.5241">3475 16404,'18'-17,"-1"17,1 0,-18-18,17 18,1 0,-18-18,18 18,-1 0,-17-17,18 17,0 0,-18-18,17 18,1 0,-18-18,18 18,-1-17,1-1,-1 18,1-18,0 18,-18-17,17 17,-17-18,18 18,0 0,-18-17,17-1,1 18,0-18,-1 1,1 17,-18-18,17 18,-17-18,0 1,18-1,-18 0,0 1,18 17,-18-18,0 0,0 1,0-1,0 1,0-1,0 0,-18 18,18-17,-18 17,1 0,-1 0,1 0,-1 0,0 0,18 17,-17 1,17 0,-18-18,18 17,0 1,-18-18,18 17,-17 1,17 0,-18-18,18 17,-18-17,18 18,0 0,-17-1,17 1,-18-18,18 18,-17-1,17 1,-18-18,18 18,0-1,-18 1,18-1,-17-17,17 18,0 0,0-1,-18-17,18 18,0 0,0-1,-18 1,18 0,0-1,0 1,0-1,-17 1,17 0,0-1,0 1,0 0,0-1,0 1,0 0,17-18,-17 17,18-17,-18 18,18-18,-1 0,-17 17,18-17,0 0,-1 0,1 0,-1 0,1 0,0-17,-1-1,1 1,-18-1,18 18,-18-18,17 18,-17-17,18-1,-18 0,0 1,18-1,-18 0,0 1,0-1,0 1,0-1,-18 18,18-18,-18 18,18-17,-17 17,17-18,-18 18,0 0,1 0,-1 0,0 0,1 0</inkml:trace>
  <inkml:trace contextRef="#ctx0" brushRef="#br0" timeOffset="63231.0101">4110 15998,'18'0,"-1"0,1 0,-1 0,-17 18,18-18,-18 18,18-18,-18 17,0 1,0 0,17-18,-17 17,0 1,0 0,0-1,0 1,0 0,0-1,0 1,0-1,0 1,0 0,0-1,0 1,0 0,-17-18,17 17,0 1,0 0,0-1,-18 1,18-1,0 1,0 0,-18-1,18 1,0 0,-17-1,17 1,-18-18,18 18,0-1,-17-17,17 18,-18-18,18 17,0 1,-18-18,1 18,-1-1,0-17,18 18,-17-18,-1 18,0-1,1-17,17 18,-18-18,0 18,1-18,-1 17,1-17</inkml:trace>
  <inkml:trace contextRef="#ctx0" brushRef="#br0" timeOffset="66356.7944">16087 15558,'-18'0,"18"-18,0 0,0 1,18 17,-1 0,-17-18,36 0,-19 18,1-17,0 17,-1 0,1 0,-1 0,1 0,0 0,-1 0,1 0,0 0,-1 0,1 17,-18 1,0 0,0-1,0 1,0 0,0-1,0 1,-18-1,18 1,-17 0,-1-18,18 17,-18-17,18 18,-17-18,17 18,-18-18,18 17,0 1,-18-18,18 18,0-1,0 1,0-1,18 1,-18 0,18-18,17 0,-17 0,-1 0,1 0,0 0,-1 0,1 0,-18-18,17 18,-17-18,18 18,-18-17,18 17,-1-18</inkml:trace>
  <inkml:trace contextRef="#ctx0" brushRef="#br0" timeOffset="67903.4384">16422 15117,'17'0,"1"17,0-17,-1 18,1-1,0-17,-1 18,1-18,0 18,-1-1,-17 1,18 0,-1-18,-17 17,0 1,18 0,0-1,-18 1,17-1,-17 1,18 0,-18-1,0 1,18 0,-18-1,0 1,0 0,0-1,0 1,0 0,0-1,0 1,0-1,0 1,0 0,0-1,0 1,0 0,0-1,0 1,0 0,0-1,0 1,0-1,-18-17,18 18,0 0,-18-18,18 17,0 1,0 0,-17-18,17 17,-18 1,18 0,-18-18,18 17,-17 1,-1-1,18 1,-17-18,17 18,-18-18,18 17,-18-17,18 18,-17-18,17 18,-18-18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2.10703" units="1/cm"/>
          <inkml:channelProperty channel="Y" name="resolution" value="32.14286" units="1/cm"/>
        </inkml:channelProperties>
      </inkml:inkSource>
      <inkml:timestamp xml:id="ts0" timeString="2021-10-19T19:38:12.205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6350 6826,'0'18,"-18"0,18-1,-17 1,17-1,-18-17,18 18,0 0,0-1,-18-17,18 18,0 0,-17-1,17 1,0 0,0-1,0 1,0-1,0 1,0 0,0-1,0 1,0 0,0-1,0 1,0 0,0-1,0 1,0 17,17-17,-17-1,0 1,18-18,-18 18,18-18,-18 17,17-17</inkml:trace>
  <inkml:trace contextRef="#ctx0" brushRef="#br0" timeOffset="2773.9654">8467 6967,'17'0,"1"0,0 18,-1-18,-17 18,18-1,-18 1,18-18,-18 18,17-18,-17 17,0 1,0-1,18-17,-18 18,0 0,0-1,0 1,0 0,0-1,0 1,0 0,0-1,0 1,0 0,0-1,0 1,-18-1,18 1,0 0,-17-18,17 17,-18 1,0-18,1 18,-1-18,18 17,-18-17</inkml:trace>
  <inkml:trace contextRef="#ctx0" brushRef="#br0" timeOffset="5962.2486">5415 7091,'18'0,"-18"-18,17 18,1 0,-18-17,18 17,-1-18,1 0,0 18,-1-17,1-1,0 18,-18-18,17 18,1-17,-1-1,-17 0,18 18,-18-17,0-1,18 18,-18-17,17-1,-17 0,18 18,-18-17,0-1,0 0,0 36,0 0,0-1,0 1,0 0,-18-1,18 1,0-1,-17-17,17 18,0 0,-18-1,18 1,0 0,0-1,-18-17,18 18,0 0,0-1,0 1,-17-18,17 17,0 1,0 0,0-1,0 1,-18-18,18 18,0-1,0 1,0 0,0-1,-17-17,17 18,0 17,0-17,0-1,0 1,0 0,0-1,-18 1,18 0</inkml:trace>
  <inkml:trace contextRef="#ctx0" brushRef="#br0" timeOffset="10890.0349">9102 6932,'0'-18,"17"1,1 17,0 0,-1 0,1 0,0 0,-1 0,1 0,-1 0,1 0,0 0,-1 0,1 0,0 0,-18 17,0 1,0 0,0-1,-18-17,18 18,-18-18,18 18,-17-18,-1 17,0-17,1 18,-1-18,1 18,-1-18,18 17,-18-17,1 0,-1 0,18 18,-18-18,1 17,-1-17,0 0,18 18,18-18,0 0,-1 0,1 0,0 0,-1 0,1 0,0 0,-1 0,1 0,-1 0,1 0,-18 18,18-18,-1 17,-17 1,18-18,-18 18,18-18,-18 17,0 1,17-18,-17 18,0-1,0 1,0 0,0-1,0 1,0-1,0 1,0 0,-17-18,17 17,-18 1,0-18,18 18,-17-18,-1 0,18 17,-18-17,18 18,-17-18,-1 0,18 18,-17-18,-1 0,0 0,1 0,-1 0,0 0,1 0,-1 0,0 0,18-18,-17 18,17-18,-18 1,18-1,0 0,-18 18,18-17,0-1</inkml:trace>
  <inkml:trace contextRef="#ctx0" brushRef="#br0" timeOffset="17816.2576">6579 6844,'18'0,"-18"-18,18 18,-1 0,1 0,0 0,-18-17,17 17,1 0,-18-18,17 18,1 0,0 0,-1-18,1 18,0 0,-1 0,-17-17,18 17,0 0,-1 0,-17-18,18 18,-1 0,1 0,0-18,-1 18,1 0,0 0,-1 0,1 0,0 0,-1 0,1 0,-1 0,1 0,0 0,-1 0,1 0,0 0,-1 0,1 0,0 0,-1 0,1 0,-18-17,18 17,-1 0,1 0,-1 0,1 0,0 0,-1 0,1 0,0 0,-1 0,1 0,0 0,-1 0,1 0,-1 0,1 0,0 0,-1 0,1 0,0 0,-1 0,1 0,0 0,-1 0,1 0,-1 0,1 17,0-17,-1 0,1 0,-18 18,18-18,-1 0,1 0,-18 18,18-18,-1 0,1 17,0-17,-1 0,-17 18,18-18,-18 18,17-18,1 0,-18 17,18-17,-18 18,17-18,1 18,0-1,-1 1,1-18,-18 17,0 1,18-18,-18 18</inkml:trace>
  <inkml:trace contextRef="#ctx0" brushRef="#br0" timeOffset="20780.9435">6809 6950,'17'0,"1"-18,0 18,-1 0,-17-18,18 18,-1 0,1 0,-18-17,18 17,-1 0,1 0,-18-18,18 18,-1 0,1 0,0 0,-1 0,1 0,-18-17,17 17,1 0,0 0,-1 0,1 0,0 0,-1 0,1 0,0 0,-1 0,1 0,0 0,-1 0,1 0,-1 0,1 0,0 0,-1 0,1 0,0 0,-1 0,1 0,0 0,-1 17,1-17,-1 0,1 0,0 0,-18 18,17-18,1 0,0 0,-18 17,17-17,1 0,0 0,-18 18,17-18,1 0,-1 0,-17 18,18-18,0 0,-1 17,1-17,0 18,-1-18,1 18,0-18,-18 17</inkml:trace>
  <inkml:trace contextRef="#ctx0" brushRef="#br0" timeOffset="23928.3437">6967 7338,'0'17,"18"-17,-18 18,18-18,-18 18,17-18,1 0,0 17,-1-17,1 18,-1-18,1 0,0 18,-1-18,1 0,17 17,-17-17,0 0,-1 0,1 0,0 0,-1 0,1 0,-1 0,1 0,0 0,-1 0,1 0,0 0,-1 0,1 0,0 0,-1 0,1 0,-1 0,1 0,0 0,-1 0,1 0,0 0,-1 0,1 0,0 0,-1 0,1 0,-1 0,1 0,0-17,-1 17,1-18,0 18,-1 0,-17-18,18 18,-18-17,18 17,-1 0,-17-18,18 18,-18-18,18 18</inkml:trace>
  <inkml:trace contextRef="#ctx0" brushRef="#br0" timeOffset="27091.9051">6720 7408,'18'18,"0"-18,-18 18,17-18,1 17,0-17,-1 0,-17 18,18-18,0 18,-1-18,1 0,-1 17,1-17,0 18,-1-18,1 17,0-17,-1 0,1 0,-18 18,18-18,-1 0,1 0,-1 0,1 18,0-18,-1 0,1 0,0 0,-1 17,1-17,0 0,-1 0,1 0,0 0,-1 0,1 0,-1 0,1 0,0 0,-1 0,1 0,0 0,-1 18,1-18,0 0,-1 0,1 0,-1 0,1 0,0 0,-1 0,1 0,0 0,-1 0,1 0,0 0,-1 0,1 0,-1 0,1 0,0 0,-1 0,1 0,0 0,-1 0,1 0,0 0,-1 0,1 0,0 0,-1 0,1-18,-1 18,1 0,-18-17,18 17,-1-18,1 18,0-18,-1 18,-17-17,18 17,-18-18,18 18,-1 0,-17-17,18 17,-18-18,17 18,1 0,-18-18,18 18,-18-17,17 17</inkml:trace>
  <inkml:trace contextRef="#ctx0" brushRef="#br0" timeOffset="34398.8012">7408 5856,'0'-18,"0"1,0-1,0 1,18 17,-18-18,18 18,-18-18,17 18,-17-17,18 17,-18-18,18 18,-1 0,1 0,-18-18,17 18,1 0,0 0,-1 0,1 0,0 0,-18 18,17-18,1 0,-18 18,0-1,18-17,-18 18,17-18,-17 18,0-1,0 1,0-1,0 1,0 0,0-1,-17 1,17 0,-18-1,0 1,1 0,17-1,-18-17,0 18,1 0,-1-1,18 1,-18-18,18 17,-17-17,17 18,-18-18,18 18,0-1,-17-17,-1 18,0 0,1-1,-1-17,18 18,-18-18,18 18,-17-18,17 17,-18-17,18 18,-18-18,18 17,-17-17,17 18,-18-18,18 18,0-1,-17-17,17-17,17 17,-17-18,18 18,-1-18,1 18,0-17,-1 17,1 0,0 0,-1 0,1 0,0 0,-1 0,1 0,-18 17,17-17,-17 18,0 0,18-18,0 0,-18 17,17-17,1 0,0 0,-1 0,1 0,0 0,-1 0,-17-17,18 17,-18-18,17 18,-17-18,18 18,-18-17,18 17,-18-18,17 18,-17-17,18 17</inkml:trace>
  <inkml:trace contextRef="#ctx0" brushRef="#br0" timeOffset="37656.817">7408 7885,'0'17,"0"1,0 0,-17-18,17 17,0 1,-18-18,18 17,0 1,-18-18,18 18,-17-18,17 17,0 1,-18-18,18 18,-17-18,17 17,-18 1,18 0,-18-18,18 17,-17 1,17-1,-18 1,18 0,-18-18,18 17,-17 1,17 0,-18-18,18 17,0 1,-18-18,18 18,18-18,0 0,-1 0,1 0,0 0,-1 0,1 0,0 0,-1 0,1 0,-1 0,1 0,0 0,-1 0,1 0,0 0,-1 0</inkml:trace>
  <inkml:trace contextRef="#ctx0" brushRef="#br0" timeOffset="40047.9689">7532 7990,'0'18,"0"0,0-1,0 1,-18-18,18 18,0-1,0 1,0 0,-17-18,17 17,0 1,0-1,0 1,-18-18,18 18,0-1,0 1,0 0,0-1,-18 1,18 0,0-1,0 1,0-1,0 1,0 0,0-1,0 1,-17 0,17-1,0 1,0 0,-18-18,18 17,0 1,0 0,0-1,0 1,0-1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customXml" Target="../ink/ink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2.emf"/><Relationship Id="rId4" Type="http://schemas.openxmlformats.org/officeDocument/2006/relationships/image" Target="../media/image16.wmf"/><Relationship Id="rId9" Type="http://schemas.openxmlformats.org/officeDocument/2006/relationships/customXml" Target="../ink/ink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image" Target="../media/image21.png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22.emf"/><Relationship Id="rId4" Type="http://schemas.openxmlformats.org/officeDocument/2006/relationships/image" Target="../media/image16.wmf"/><Relationship Id="rId9" Type="http://schemas.openxmlformats.org/officeDocument/2006/relationships/customXml" Target="../ink/ink5.xml"/><Relationship Id="rId1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customXml" Target="../ink/ink7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5.wmf"/><Relationship Id="rId4" Type="http://schemas.openxmlformats.org/officeDocument/2006/relationships/image" Target="../media/image16.emf"/><Relationship Id="rId9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wmf"/><Relationship Id="rId11" Type="http://schemas.openxmlformats.org/officeDocument/2006/relationships/customXml" Target="../ink/ink9.xml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7.emf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wmf"/><Relationship Id="rId11" Type="http://schemas.openxmlformats.org/officeDocument/2006/relationships/customXml" Target="../ink/ink10.xml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customXml" Target="../ink/ink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customXml" Target="../ink/ink13.xml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4.emf"/><Relationship Id="rId5" Type="http://schemas.openxmlformats.org/officeDocument/2006/relationships/customXml" Target="../ink/ink14.xml"/><Relationship Id="rId10" Type="http://schemas.openxmlformats.org/officeDocument/2006/relationships/image" Target="../media/image38.wmf"/><Relationship Id="rId4" Type="http://schemas.openxmlformats.org/officeDocument/2006/relationships/image" Target="../media/image43.emf"/><Relationship Id="rId9" Type="http://schemas.openxmlformats.org/officeDocument/2006/relationships/oleObject" Target="../embeddings/oleObject4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hvttuzoj21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quizizz.com/join?gc=55316606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onlinetestpad.com/e5r2z6bjsaso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yijqdxr32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93554"/>
          </a:xfrm>
        </p:spPr>
        <p:txBody>
          <a:bodyPr/>
          <a:lstStyle/>
          <a:p>
            <a:r>
              <a:rPr lang="ru-RU" dirty="0" smtClean="0"/>
              <a:t>Что называется углом?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285293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Угол – это геометрическая фигура, которая состоит из точки и двух лучей, исходящих из этой точки.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04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Смежные углы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Угол, смежный для прямого угла - прямой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59632" y="5013176"/>
            <a:ext cx="626469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391980" y="2852936"/>
            <a:ext cx="0" cy="216024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Рукописные данные 10"/>
              <p14:cNvContentPartPr/>
              <p14:nvPr/>
            </p14:nvContentPartPr>
            <p14:xfrm>
              <a:off x="4197240" y="4788000"/>
              <a:ext cx="425880" cy="20988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87880" y="4778640"/>
                <a:ext cx="444600" cy="22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Рукописные данные 11"/>
              <p14:cNvContentPartPr/>
              <p14:nvPr/>
            </p14:nvContentPartPr>
            <p14:xfrm>
              <a:off x="1434960" y="2889360"/>
              <a:ext cx="5842440" cy="2546640"/>
            </p14:xfrm>
          </p:contentPart>
        </mc:Choice>
        <mc:Fallback xmlns="">
          <p:pic>
            <p:nvPicPr>
              <p:cNvPr id="12" name="Рукописные данные 1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25600" y="2880000"/>
                <a:ext cx="5861160" cy="256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765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75956" y="-3663788"/>
            <a:ext cx="936104" cy="8496944"/>
          </a:xfrm>
        </p:spPr>
        <p:txBody>
          <a:bodyPr>
            <a:normAutofit/>
          </a:bodyPr>
          <a:lstStyle/>
          <a:p>
            <a:r>
              <a:rPr lang="ru-RU" sz="4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Свойство смежных углов</a:t>
            </a:r>
            <a:endParaRPr lang="ru-RU" sz="44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11560" y="1196752"/>
            <a:ext cx="8226152" cy="2225432"/>
          </a:xfrm>
        </p:spPr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Теорема: Сумма смежных углов равна 180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⁰.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Дано: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             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и         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-</a:t>
            </a:r>
            <a:endParaRPr lang="en-US" dirty="0" smtClean="0">
              <a:solidFill>
                <a:schemeClr val="bg1"/>
              </a:solidFill>
              <a:latin typeface="Calibri"/>
            </a:endParaRPr>
          </a:p>
          <a:p>
            <a:pPr marL="64008" indent="0" algn="r">
              <a:buNone/>
            </a:pPr>
            <a:r>
              <a:rPr lang="ru-RU" dirty="0">
                <a:solidFill>
                  <a:schemeClr val="bg1"/>
                </a:solidFill>
                <a:latin typeface="Calibri"/>
              </a:rPr>
              <a:t>с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межные.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Доказать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: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                             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Доказательство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: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80930110"/>
              </p:ext>
            </p:extLst>
          </p:nvPr>
        </p:nvGraphicFramePr>
        <p:xfrm>
          <a:off x="6876256" y="1700808"/>
          <a:ext cx="719905" cy="279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Формула" r:id="rId3" imgW="457200" imgH="177480" progId="Equation.3">
                  <p:embed/>
                </p:oleObj>
              </mc:Choice>
              <mc:Fallback>
                <p:oleObj name="Формула" r:id="rId3" imgW="4572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6256" y="1700808"/>
                        <a:ext cx="719905" cy="279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744212"/>
              </p:ext>
            </p:extLst>
          </p:nvPr>
        </p:nvGraphicFramePr>
        <p:xfrm>
          <a:off x="7884368" y="1700808"/>
          <a:ext cx="766371" cy="289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Формула" r:id="rId5" imgW="469800" imgH="177480" progId="Equation.3">
                  <p:embed/>
                </p:oleObj>
              </mc:Choice>
              <mc:Fallback>
                <p:oleObj name="Формула" r:id="rId5" imgW="469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84368" y="1700808"/>
                        <a:ext cx="766371" cy="289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637630"/>
              </p:ext>
            </p:extLst>
          </p:nvPr>
        </p:nvGraphicFramePr>
        <p:xfrm>
          <a:off x="6516216" y="2636912"/>
          <a:ext cx="2482952" cy="304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Формула" r:id="rId7" imgW="1447560" imgH="177480" progId="Equation.3">
                  <p:embed/>
                </p:oleObj>
              </mc:Choice>
              <mc:Fallback>
                <p:oleObj name="Формула" r:id="rId7" imgW="14475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16216" y="2636912"/>
                        <a:ext cx="2482952" cy="304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827584" y="3212976"/>
            <a:ext cx="345638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979712" y="1988840"/>
            <a:ext cx="648072" cy="122413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Рукописные данные 15"/>
              <p14:cNvContentPartPr/>
              <p14:nvPr/>
            </p14:nvContentPartPr>
            <p14:xfrm>
              <a:off x="762120" y="1898640"/>
              <a:ext cx="3467520" cy="1657800"/>
            </p14:xfrm>
          </p:contentPart>
        </mc:Choice>
        <mc:Fallback xmlns="">
          <p:pic>
            <p:nvPicPr>
              <p:cNvPr id="16" name="Рукописные данные 1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2760" y="1889280"/>
                <a:ext cx="3486240" cy="16765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/>
          <p:cNvSpPr txBox="1"/>
          <p:nvPr/>
        </p:nvSpPr>
        <p:spPr>
          <a:xfrm>
            <a:off x="762120" y="3789040"/>
            <a:ext cx="791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8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75956" y="-3663788"/>
            <a:ext cx="936104" cy="8496944"/>
          </a:xfrm>
        </p:spPr>
        <p:txBody>
          <a:bodyPr>
            <a:normAutofit/>
          </a:bodyPr>
          <a:lstStyle/>
          <a:p>
            <a:r>
              <a:rPr lang="ru-RU" sz="4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Свойство смежных углов</a:t>
            </a:r>
            <a:endParaRPr lang="ru-RU" sz="44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11560" y="1196752"/>
            <a:ext cx="8226152" cy="2225432"/>
          </a:xfrm>
        </p:spPr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Теорема: Сумма смежных углов равна 180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⁰.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Дано: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             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и         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-</a:t>
            </a:r>
            <a:endParaRPr lang="en-US" dirty="0" smtClean="0">
              <a:solidFill>
                <a:schemeClr val="bg1"/>
              </a:solidFill>
              <a:latin typeface="Calibri"/>
            </a:endParaRPr>
          </a:p>
          <a:p>
            <a:pPr marL="64008" indent="0" algn="r">
              <a:buNone/>
            </a:pPr>
            <a:r>
              <a:rPr lang="ru-RU" dirty="0">
                <a:solidFill>
                  <a:schemeClr val="bg1"/>
                </a:solidFill>
                <a:latin typeface="Calibri"/>
              </a:rPr>
              <a:t>с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межные.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Доказать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: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                              .</a:t>
            </a:r>
          </a:p>
          <a:p>
            <a:pPr marL="64008" indent="0" algn="r">
              <a:buNone/>
            </a:pPr>
            <a:r>
              <a:rPr lang="ru-RU" u="sng" dirty="0" smtClean="0">
                <a:solidFill>
                  <a:schemeClr val="bg1"/>
                </a:solidFill>
                <a:latin typeface="Calibri"/>
              </a:rPr>
              <a:t>Доказательство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: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138137514"/>
              </p:ext>
            </p:extLst>
          </p:nvPr>
        </p:nvGraphicFramePr>
        <p:xfrm>
          <a:off x="6876256" y="1700808"/>
          <a:ext cx="719905" cy="279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Формула" r:id="rId3" imgW="457200" imgH="177480" progId="Equation.3">
                  <p:embed/>
                </p:oleObj>
              </mc:Choice>
              <mc:Fallback>
                <p:oleObj name="Формула" r:id="rId3" imgW="4572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6256" y="1700808"/>
                        <a:ext cx="719905" cy="279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490999"/>
              </p:ext>
            </p:extLst>
          </p:nvPr>
        </p:nvGraphicFramePr>
        <p:xfrm>
          <a:off x="7884368" y="1700808"/>
          <a:ext cx="766371" cy="289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Формула" r:id="rId5" imgW="469800" imgH="177480" progId="Equation.3">
                  <p:embed/>
                </p:oleObj>
              </mc:Choice>
              <mc:Fallback>
                <p:oleObj name="Формула" r:id="rId5" imgW="469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84368" y="1700808"/>
                        <a:ext cx="766371" cy="289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983489"/>
              </p:ext>
            </p:extLst>
          </p:nvPr>
        </p:nvGraphicFramePr>
        <p:xfrm>
          <a:off x="6516216" y="2636912"/>
          <a:ext cx="2482952" cy="304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Формула" r:id="rId7" imgW="1447560" imgH="177480" progId="Equation.3">
                  <p:embed/>
                </p:oleObj>
              </mc:Choice>
              <mc:Fallback>
                <p:oleObj name="Формула" r:id="rId7" imgW="14475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16216" y="2636912"/>
                        <a:ext cx="2482952" cy="304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827584" y="3212976"/>
            <a:ext cx="345638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979712" y="1988840"/>
            <a:ext cx="648072" cy="122413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Рукописные данные 15"/>
              <p14:cNvContentPartPr/>
              <p14:nvPr/>
            </p14:nvContentPartPr>
            <p14:xfrm>
              <a:off x="762120" y="1898640"/>
              <a:ext cx="3467520" cy="1657800"/>
            </p14:xfrm>
          </p:contentPart>
        </mc:Choice>
        <mc:Fallback xmlns="">
          <p:pic>
            <p:nvPicPr>
              <p:cNvPr id="16" name="Рукописные данные 1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2760" y="1889280"/>
                <a:ext cx="3486240" cy="16765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/>
          <p:cNvSpPr txBox="1"/>
          <p:nvPr/>
        </p:nvSpPr>
        <p:spPr>
          <a:xfrm>
            <a:off x="762120" y="3789040"/>
            <a:ext cx="791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bg1"/>
                </a:solidFill>
              </a:rPr>
              <a:t> 1) Так как             и              - смежные, то лучи ОА и ОС образуют развернутый угол, то есть                         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2) Так как луч ОВ делит угол АОС на две части, то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      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                        Теорема доказана.            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599" y="3830831"/>
            <a:ext cx="7239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30831"/>
            <a:ext cx="7620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384352"/>
              </p:ext>
            </p:extLst>
          </p:nvPr>
        </p:nvGraphicFramePr>
        <p:xfrm>
          <a:off x="3851920" y="4115038"/>
          <a:ext cx="1492151" cy="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Формула" r:id="rId13" imgW="901440" imgH="177480" progId="Equation.3">
                  <p:embed/>
                </p:oleObj>
              </mc:Choice>
              <mc:Fallback>
                <p:oleObj name="Формула" r:id="rId13" imgW="9014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51920" y="4115038"/>
                        <a:ext cx="1492151" cy="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752281"/>
              </p:ext>
            </p:extLst>
          </p:nvPr>
        </p:nvGraphicFramePr>
        <p:xfrm>
          <a:off x="922977" y="4653136"/>
          <a:ext cx="3145806" cy="275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Формула" r:id="rId15" imgW="2031840" imgH="177480" progId="Equation.3">
                  <p:embed/>
                </p:oleObj>
              </mc:Choice>
              <mc:Fallback>
                <p:oleObj name="Формула" r:id="rId15" imgW="20318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2977" y="4653136"/>
                        <a:ext cx="3145806" cy="275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439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85856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Найдите угол ВОС.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/>
          </a:p>
          <a:p>
            <a:pPr marL="64008" indent="0">
              <a:buNone/>
            </a:pP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53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⁰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  <a:latin typeface="Calibri"/>
            </a:endParaRP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979712" y="4878652"/>
            <a:ext cx="554461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419872" y="3140968"/>
            <a:ext cx="1800200" cy="173768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Рукописные данные 10"/>
              <p14:cNvContentPartPr/>
              <p14:nvPr/>
            </p14:nvContentPartPr>
            <p14:xfrm>
              <a:off x="1962000" y="3003480"/>
              <a:ext cx="5493240" cy="229896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52640" y="2994120"/>
                <a:ext cx="5511960" cy="231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45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85856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Найдите угол ВОС.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/>
          </a:p>
          <a:p>
            <a:pPr marL="64008" indent="0">
              <a:buNone/>
            </a:pP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53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⁰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  <a:latin typeface="Calibri"/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  <a:latin typeface="Calibri"/>
              </a:rPr>
              <a:t>Решение:                                   (по свойству смежных углов),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  <a:latin typeface="Calibri"/>
              </a:rPr>
              <a:t> Ответ:                         . 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979712" y="4878652"/>
            <a:ext cx="554461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419872" y="3140968"/>
            <a:ext cx="1800200" cy="173768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Рукописные данные 10"/>
              <p14:cNvContentPartPr/>
              <p14:nvPr/>
            </p14:nvContentPartPr>
            <p14:xfrm>
              <a:off x="1962000" y="3003480"/>
              <a:ext cx="5493240" cy="229896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52640" y="2994120"/>
                <a:ext cx="5511960" cy="231768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343108"/>
              </p:ext>
            </p:extLst>
          </p:nvPr>
        </p:nvGraphicFramePr>
        <p:xfrm>
          <a:off x="2195736" y="5302440"/>
          <a:ext cx="2947351" cy="358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Формула" r:id="rId5" imgW="1460160" imgH="177480" progId="Equation.3">
                  <p:embed/>
                </p:oleObj>
              </mc:Choice>
              <mc:Fallback>
                <p:oleObj name="Формула" r:id="rId5" imgW="14601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5736" y="5302440"/>
                        <a:ext cx="2947351" cy="358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648737"/>
              </p:ext>
            </p:extLst>
          </p:nvPr>
        </p:nvGraphicFramePr>
        <p:xfrm>
          <a:off x="3275856" y="5805264"/>
          <a:ext cx="5302874" cy="35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Формула" r:id="rId7" imgW="2654280" imgH="177480" progId="Equation.3">
                  <p:embed/>
                </p:oleObj>
              </mc:Choice>
              <mc:Fallback>
                <p:oleObj name="Формула" r:id="rId7" imgW="26542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5856" y="5805264"/>
                        <a:ext cx="5302874" cy="355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310267"/>
              </p:ext>
            </p:extLst>
          </p:nvPr>
        </p:nvGraphicFramePr>
        <p:xfrm>
          <a:off x="1763688" y="6237312"/>
          <a:ext cx="219110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Формула" r:id="rId9" imgW="901440" imgH="177480" progId="Equation.3">
                  <p:embed/>
                </p:oleObj>
              </mc:Choice>
              <mc:Fallback>
                <p:oleObj name="Формула" r:id="rId9" imgW="9014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63688" y="6237312"/>
                        <a:ext cx="2191100" cy="432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232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Начертите угол АОВ, постройте лучи ОС и О</a:t>
            </a:r>
            <a:r>
              <a:rPr lang="en-US" dirty="0" smtClean="0"/>
              <a:t>D</a:t>
            </a:r>
            <a:r>
              <a:rPr lang="ru-RU" dirty="0" smtClean="0"/>
              <a:t>, противоположные к его сторонам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/>
              <a:t>                        </a:t>
            </a:r>
            <a:r>
              <a:rPr lang="ru-RU" dirty="0" smtClean="0">
                <a:solidFill>
                  <a:schemeClr val="bg1"/>
                </a:solidFill>
              </a:rPr>
              <a:t>А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В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О</a:t>
            </a: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С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</a:t>
            </a:r>
            <a:r>
              <a:rPr lang="en-US" dirty="0" smtClean="0">
                <a:solidFill>
                  <a:schemeClr val="bg1"/>
                </a:solidFill>
              </a:rPr>
              <a:t>D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35696" y="2852936"/>
            <a:ext cx="1638248" cy="126014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969888" y="1916832"/>
            <a:ext cx="504056" cy="21962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473944" y="4113076"/>
            <a:ext cx="504056" cy="21962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73944" y="4113076"/>
            <a:ext cx="1638248" cy="126014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20072" y="335699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и</a:t>
            </a:r>
            <a:r>
              <a:rPr lang="en-US" dirty="0" smtClean="0">
                <a:solidFill>
                  <a:schemeClr val="bg1"/>
                </a:solidFill>
              </a:rPr>
              <a:t>                 - </a:t>
            </a:r>
            <a:r>
              <a:rPr lang="ru-RU" dirty="0" smtClean="0">
                <a:solidFill>
                  <a:schemeClr val="bg1"/>
                </a:solidFill>
              </a:rPr>
              <a:t>вертикальные углы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811816"/>
              </p:ext>
            </p:extLst>
          </p:nvPr>
        </p:nvGraphicFramePr>
        <p:xfrm>
          <a:off x="5220072" y="3344416"/>
          <a:ext cx="1008112" cy="392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Формула" r:id="rId3" imgW="457200" imgH="177480" progId="Equation.3">
                  <p:embed/>
                </p:oleObj>
              </mc:Choice>
              <mc:Fallback>
                <p:oleObj name="Формула" r:id="rId3" imgW="4572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20072" y="3344416"/>
                        <a:ext cx="1008112" cy="392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25186"/>
              </p:ext>
            </p:extLst>
          </p:nvPr>
        </p:nvGraphicFramePr>
        <p:xfrm>
          <a:off x="6588224" y="3360917"/>
          <a:ext cx="901735" cy="332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5" imgW="482400" imgH="177480" progId="Equation.3">
                  <p:embed/>
                </p:oleObj>
              </mc:Choice>
              <mc:Fallback>
                <p:oleObj name="Формула" r:id="rId5" imgW="4824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8224" y="3360917"/>
                        <a:ext cx="901735" cy="332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070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728192"/>
          </a:xfrm>
        </p:spPr>
        <p:txBody>
          <a:bodyPr>
            <a:normAutofit/>
          </a:bodyPr>
          <a:lstStyle/>
          <a:p>
            <a:r>
              <a:rPr lang="ru-RU" dirty="0" smtClean="0"/>
              <a:t>Определение вертикальных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/>
              <a:t>                        </a:t>
            </a:r>
            <a:r>
              <a:rPr lang="ru-RU" dirty="0" smtClean="0">
                <a:solidFill>
                  <a:schemeClr val="bg1"/>
                </a:solidFill>
              </a:rPr>
              <a:t>А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В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О</a:t>
            </a: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С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</a:t>
            </a:r>
            <a:r>
              <a:rPr lang="en-US" dirty="0" smtClean="0">
                <a:solidFill>
                  <a:schemeClr val="bg1"/>
                </a:solidFill>
              </a:rPr>
              <a:t>D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35696" y="2852936"/>
            <a:ext cx="1638248" cy="126014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969888" y="1916832"/>
            <a:ext cx="504056" cy="21962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473944" y="4113076"/>
            <a:ext cx="504056" cy="21962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73944" y="4113076"/>
            <a:ext cx="1638248" cy="126014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16016" y="2114272"/>
            <a:ext cx="41764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600" dirty="0" smtClean="0">
                <a:solidFill>
                  <a:schemeClr val="bg1"/>
                </a:solidFill>
              </a:rPr>
              <a:t>Два угла называются               </a:t>
            </a:r>
            <a:r>
              <a:rPr lang="en-US" sz="2600" dirty="0" smtClean="0">
                <a:solidFill>
                  <a:schemeClr val="bg1"/>
                </a:solidFill>
              </a:rPr>
              <a:t>                 </a:t>
            </a:r>
            <a:r>
              <a:rPr lang="ru-RU" sz="2600" dirty="0" smtClean="0">
                <a:solidFill>
                  <a:schemeClr val="bg1"/>
                </a:solidFill>
              </a:rPr>
              <a:t>вертикальными, если стороны одного угла являются продолжениями сторон другого.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1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5498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каком рисунке изображены вертикальные углы?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2924944"/>
            <a:ext cx="288032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259632" y="1988840"/>
            <a:ext cx="1224675" cy="9361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483768" y="1988840"/>
            <a:ext cx="1008112" cy="9361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220072" y="2996952"/>
            <a:ext cx="273630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6398894" y="2060848"/>
            <a:ext cx="1008112" cy="9361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602410" y="3429000"/>
            <a:ext cx="504056" cy="114866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79712" y="3356992"/>
            <a:ext cx="622698" cy="123252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594298" y="4577663"/>
            <a:ext cx="1008112" cy="9361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2602410" y="4577663"/>
            <a:ext cx="1329902" cy="100811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5076056" y="3861048"/>
            <a:ext cx="2808312" cy="165271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4788024" y="4437113"/>
            <a:ext cx="3168352" cy="36003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4" name="Рукописные данные 33"/>
              <p14:cNvContentPartPr/>
              <p14:nvPr/>
            </p14:nvContentPartPr>
            <p14:xfrm>
              <a:off x="1073160" y="2736720"/>
              <a:ext cx="5810760" cy="3308760"/>
            </p14:xfrm>
          </p:contentPart>
        </mc:Choice>
        <mc:Fallback xmlns="">
          <p:pic>
            <p:nvPicPr>
              <p:cNvPr id="34" name="Рукописные данные 3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3800" y="2727360"/>
                <a:ext cx="5829480" cy="332748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Овал 3"/>
          <p:cNvSpPr/>
          <p:nvPr/>
        </p:nvSpPr>
        <p:spPr>
          <a:xfrm>
            <a:off x="5652120" y="5373216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83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784976" cy="1001266"/>
          </a:xfrm>
        </p:spPr>
        <p:txBody>
          <a:bodyPr/>
          <a:lstStyle/>
          <a:p>
            <a:r>
              <a:rPr lang="ru-RU" dirty="0" smtClean="0"/>
              <a:t>Свойство вертикальных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304256"/>
          </a:xfrm>
        </p:spPr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Теорема: Вертикальные углы равны.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Дано:      и        -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Вертикальные.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Доказать:      =     .  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238096"/>
              </p:ext>
            </p:extLst>
          </p:nvPr>
        </p:nvGraphicFramePr>
        <p:xfrm>
          <a:off x="6804248" y="1844824"/>
          <a:ext cx="432048" cy="33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Формула" r:id="rId3" imgW="215640" imgH="164880" progId="Equation.3">
                  <p:embed/>
                </p:oleObj>
              </mc:Choice>
              <mc:Fallback>
                <p:oleObj name="Формула" r:id="rId3" imgW="21564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04248" y="1844824"/>
                        <a:ext cx="432048" cy="33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224740"/>
              </p:ext>
            </p:extLst>
          </p:nvPr>
        </p:nvGraphicFramePr>
        <p:xfrm>
          <a:off x="7740351" y="1844824"/>
          <a:ext cx="462909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Формула" r:id="rId5" imgW="228600" imgH="177480" progId="Equation.3">
                  <p:embed/>
                </p:oleObj>
              </mc:Choice>
              <mc:Fallback>
                <p:oleObj name="Формула" r:id="rId5" imgW="2286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0351" y="1844824"/>
                        <a:ext cx="462909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306238"/>
              </p:ext>
            </p:extLst>
          </p:nvPr>
        </p:nvGraphicFramePr>
        <p:xfrm>
          <a:off x="7164288" y="2924944"/>
          <a:ext cx="431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Формула" r:id="rId7" imgW="215640" imgH="164880" progId="Equation.3">
                  <p:embed/>
                </p:oleObj>
              </mc:Choice>
              <mc:Fallback>
                <p:oleObj name="Формула" r:id="rId7" imgW="215640" imgH="16488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924944"/>
                        <a:ext cx="431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601153"/>
              </p:ext>
            </p:extLst>
          </p:nvPr>
        </p:nvGraphicFramePr>
        <p:xfrm>
          <a:off x="8028384" y="2924944"/>
          <a:ext cx="4619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Формула" r:id="rId9" imgW="228600" imgH="177480" progId="Equation.3">
                  <p:embed/>
                </p:oleObj>
              </mc:Choice>
              <mc:Fallback>
                <p:oleObj name="Формула" r:id="rId9" imgW="228600" imgH="17748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2924944"/>
                        <a:ext cx="461963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827584" y="1988840"/>
            <a:ext cx="3600400" cy="115212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43608" y="2141240"/>
            <a:ext cx="3384376" cy="85571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Рукописные данные 12"/>
              <p14:cNvContentPartPr/>
              <p14:nvPr/>
            </p14:nvContentPartPr>
            <p14:xfrm>
              <a:off x="1949400" y="2050920"/>
              <a:ext cx="1422720" cy="1054440"/>
            </p14:xfrm>
          </p:contentPart>
        </mc:Choice>
        <mc:Fallback xmlns="">
          <p:pic>
            <p:nvPicPr>
              <p:cNvPr id="13" name="Рукописные данные 1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940040" y="2041560"/>
                <a:ext cx="1441440" cy="107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090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784976" cy="1001266"/>
          </a:xfrm>
        </p:spPr>
        <p:txBody>
          <a:bodyPr/>
          <a:lstStyle/>
          <a:p>
            <a:r>
              <a:rPr lang="ru-RU" dirty="0" smtClean="0"/>
              <a:t>Свойство вертикальных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304256"/>
          </a:xfrm>
        </p:spPr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Теорема: Вертикальные углы равны.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Дано:      и        -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Вертикальные.</a:t>
            </a:r>
          </a:p>
          <a:p>
            <a:pPr marL="64008" indent="0" algn="r">
              <a:buNone/>
            </a:pPr>
            <a:r>
              <a:rPr lang="ru-RU" dirty="0" smtClean="0">
                <a:solidFill>
                  <a:schemeClr val="bg1"/>
                </a:solidFill>
              </a:rPr>
              <a:t>Доказать:      =     .  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29507"/>
              </p:ext>
            </p:extLst>
          </p:nvPr>
        </p:nvGraphicFramePr>
        <p:xfrm>
          <a:off x="6804248" y="1844824"/>
          <a:ext cx="432048" cy="33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Формула" r:id="rId3" imgW="215640" imgH="164880" progId="Equation.3">
                  <p:embed/>
                </p:oleObj>
              </mc:Choice>
              <mc:Fallback>
                <p:oleObj name="Формула" r:id="rId3" imgW="21564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04248" y="1844824"/>
                        <a:ext cx="432048" cy="33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351195"/>
              </p:ext>
            </p:extLst>
          </p:nvPr>
        </p:nvGraphicFramePr>
        <p:xfrm>
          <a:off x="7740351" y="1844824"/>
          <a:ext cx="462909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Формула" r:id="rId5" imgW="228600" imgH="177480" progId="Equation.3">
                  <p:embed/>
                </p:oleObj>
              </mc:Choice>
              <mc:Fallback>
                <p:oleObj name="Формула" r:id="rId5" imgW="2286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0351" y="1844824"/>
                        <a:ext cx="462909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139127"/>
              </p:ext>
            </p:extLst>
          </p:nvPr>
        </p:nvGraphicFramePr>
        <p:xfrm>
          <a:off x="7164288" y="2924944"/>
          <a:ext cx="431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Формула" r:id="rId7" imgW="215640" imgH="164880" progId="Equation.3">
                  <p:embed/>
                </p:oleObj>
              </mc:Choice>
              <mc:Fallback>
                <p:oleObj name="Формула" r:id="rId7" imgW="21564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924944"/>
                        <a:ext cx="431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227079"/>
              </p:ext>
            </p:extLst>
          </p:nvPr>
        </p:nvGraphicFramePr>
        <p:xfrm>
          <a:off x="8028384" y="2924944"/>
          <a:ext cx="4619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Формула" r:id="rId9" imgW="228600" imgH="177480" progId="Equation.3">
                  <p:embed/>
                </p:oleObj>
              </mc:Choice>
              <mc:Fallback>
                <p:oleObj name="Формула" r:id="rId9" imgW="2286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2924944"/>
                        <a:ext cx="461963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827584" y="1988840"/>
            <a:ext cx="3600400" cy="115212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43608" y="2141240"/>
            <a:ext cx="3384376" cy="85571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Рукописные данные 12"/>
              <p14:cNvContentPartPr/>
              <p14:nvPr/>
            </p14:nvContentPartPr>
            <p14:xfrm>
              <a:off x="1949400" y="2050920"/>
              <a:ext cx="1422720" cy="1054440"/>
            </p14:xfrm>
          </p:contentPart>
        </mc:Choice>
        <mc:Fallback xmlns="">
          <p:pic>
            <p:nvPicPr>
              <p:cNvPr id="13" name="Рукописные данные 1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940040" y="2041560"/>
                <a:ext cx="1441440" cy="107316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/>
          <p:cNvSpPr txBox="1"/>
          <p:nvPr/>
        </p:nvSpPr>
        <p:spPr>
          <a:xfrm>
            <a:off x="755576" y="357301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Доказательство: угол 2 является смежным как с углом 1, так и с углом . По свойству смежных углов                     и</a:t>
            </a:r>
          </a:p>
          <a:p>
            <a:r>
              <a:rPr lang="ru-RU" sz="3000" dirty="0" smtClean="0">
                <a:solidFill>
                  <a:schemeClr val="bg1"/>
                </a:solidFill>
              </a:rPr>
              <a:t>                   . Отсюда получаем:                   ,</a:t>
            </a:r>
          </a:p>
          <a:p>
            <a:r>
              <a:rPr lang="ru-RU" sz="3000" dirty="0" smtClean="0">
                <a:solidFill>
                  <a:schemeClr val="bg1"/>
                </a:solidFill>
              </a:rPr>
              <a:t>                   . Таким образом,          .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Теорема доказана. 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19954"/>
              </p:ext>
            </p:extLst>
          </p:nvPr>
        </p:nvGraphicFramePr>
        <p:xfrm>
          <a:off x="6228183" y="4581128"/>
          <a:ext cx="1954503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Формула" r:id="rId13" imgW="965160" imgH="177480" progId="Equation.3">
                  <p:embed/>
                </p:oleObj>
              </mc:Choice>
              <mc:Fallback>
                <p:oleObj name="Формула" r:id="rId13" imgW="9651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28183" y="4581128"/>
                        <a:ext cx="1954503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905389"/>
              </p:ext>
            </p:extLst>
          </p:nvPr>
        </p:nvGraphicFramePr>
        <p:xfrm>
          <a:off x="827584" y="5085184"/>
          <a:ext cx="198022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2" name="Формула" r:id="rId15" imgW="977760" imgH="177480" progId="Equation.3">
                  <p:embed/>
                </p:oleObj>
              </mc:Choice>
              <mc:Fallback>
                <p:oleObj name="Формула" r:id="rId15" imgW="9777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7584" y="5085184"/>
                        <a:ext cx="1980220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321391"/>
              </p:ext>
            </p:extLst>
          </p:nvPr>
        </p:nvGraphicFramePr>
        <p:xfrm>
          <a:off x="6732240" y="5085184"/>
          <a:ext cx="1954503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3" name="Формула" r:id="rId17" imgW="965160" imgH="177480" progId="Equation.3">
                  <p:embed/>
                </p:oleObj>
              </mc:Choice>
              <mc:Fallback>
                <p:oleObj name="Формула" r:id="rId17" imgW="9651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32240" y="5085184"/>
                        <a:ext cx="1954503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128749"/>
              </p:ext>
            </p:extLst>
          </p:nvPr>
        </p:nvGraphicFramePr>
        <p:xfrm>
          <a:off x="827584" y="5517232"/>
          <a:ext cx="198022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4" name="Формула" r:id="rId19" imgW="977760" imgH="177480" progId="Equation.3">
                  <p:embed/>
                </p:oleObj>
              </mc:Choice>
              <mc:Fallback>
                <p:oleObj name="Формула" r:id="rId19" imgW="9777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7584" y="5517232"/>
                        <a:ext cx="1980220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395836"/>
              </p:ext>
            </p:extLst>
          </p:nvPr>
        </p:nvGraphicFramePr>
        <p:xfrm>
          <a:off x="6300192" y="5517232"/>
          <a:ext cx="936104" cy="304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5" name="Формула" r:id="rId21" imgW="545760" imgH="177480" progId="Equation.3">
                  <p:embed/>
                </p:oleObj>
              </mc:Choice>
              <mc:Fallback>
                <p:oleObj name="Формула" r:id="rId21" imgW="5457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00192" y="5517232"/>
                        <a:ext cx="936104" cy="304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826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обозначается угол?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63080"/>
            <a:ext cx="8229600" cy="4572000"/>
          </a:xfrm>
        </p:spPr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</a:t>
            </a:r>
            <a:r>
              <a:rPr lang="ru-RU" dirty="0">
                <a:solidFill>
                  <a:schemeClr val="bg1"/>
                </a:solidFill>
              </a:rPr>
              <a:t>В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979712" y="1916832"/>
            <a:ext cx="648072" cy="2232248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979712" y="2924944"/>
            <a:ext cx="2160240" cy="1224136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02475" y="1916831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51920" y="3032956"/>
            <a:ext cx="360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С</a:t>
            </a:r>
            <a:endParaRPr lang="ru-RU" sz="3000" dirty="0">
              <a:solidFill>
                <a:schemeClr val="bg1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441894"/>
              </p:ext>
            </p:extLst>
          </p:nvPr>
        </p:nvGraphicFramePr>
        <p:xfrm>
          <a:off x="5508104" y="1937533"/>
          <a:ext cx="1492614" cy="580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3" imgW="457200" imgH="177480" progId="Equation.3">
                  <p:embed/>
                </p:oleObj>
              </mc:Choice>
              <mc:Fallback>
                <p:oleObj name="Формула" r:id="rId3" imgW="4572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8104" y="1937533"/>
                        <a:ext cx="1492614" cy="5804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363027"/>
              </p:ext>
            </p:extLst>
          </p:nvPr>
        </p:nvGraphicFramePr>
        <p:xfrm>
          <a:off x="5508104" y="2564904"/>
          <a:ext cx="775471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5" imgW="253800" imgH="164880" progId="Equation.3">
                  <p:embed/>
                </p:oleObj>
              </mc:Choice>
              <mc:Fallback>
                <p:oleObj name="Формула" r:id="rId5" imgW="25380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8104" y="2564904"/>
                        <a:ext cx="775471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881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Найдите угол ВОС.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В                              С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</a:t>
            </a:r>
          </a:p>
          <a:p>
            <a:pPr marL="64008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D              </a:t>
            </a:r>
          </a:p>
          <a:p>
            <a:pPr marL="64008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A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2636912"/>
            <a:ext cx="3888432" cy="172819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51992" y="2924944"/>
            <a:ext cx="3087960" cy="100811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Рукописные данные 9"/>
              <p14:cNvContentPartPr/>
              <p14:nvPr/>
            </p14:nvContentPartPr>
            <p14:xfrm>
              <a:off x="2482920" y="2984400"/>
              <a:ext cx="317880" cy="552960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73560" y="2975040"/>
                <a:ext cx="336600" cy="57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Рукописные данные 10"/>
              <p14:cNvContentPartPr/>
              <p14:nvPr/>
            </p14:nvContentPartPr>
            <p14:xfrm>
              <a:off x="2324160" y="3632040"/>
              <a:ext cx="616320" cy="28620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14800" y="3622680"/>
                <a:ext cx="635040" cy="30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208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Найдите угол ВОС.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В                              С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</a:t>
            </a:r>
          </a:p>
          <a:p>
            <a:pPr marL="64008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D              </a:t>
            </a:r>
          </a:p>
          <a:p>
            <a:pPr marL="64008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A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2636912"/>
            <a:ext cx="3888432" cy="172819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51992" y="2924944"/>
            <a:ext cx="3087960" cy="100811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Рукописные данные 9"/>
              <p14:cNvContentPartPr/>
              <p14:nvPr/>
            </p14:nvContentPartPr>
            <p14:xfrm>
              <a:off x="2482920" y="2984400"/>
              <a:ext cx="317880" cy="552960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73560" y="2975040"/>
                <a:ext cx="336600" cy="57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" name="Рукописные данные 10"/>
              <p14:cNvContentPartPr/>
              <p14:nvPr/>
            </p14:nvContentPartPr>
            <p14:xfrm>
              <a:off x="2324160" y="3632040"/>
              <a:ext cx="616320" cy="28620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14800" y="3622680"/>
                <a:ext cx="635040" cy="3049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/>
          <p:cNvSpPr txBox="1"/>
          <p:nvPr/>
        </p:nvSpPr>
        <p:spPr>
          <a:xfrm>
            <a:off x="899592" y="4797152"/>
            <a:ext cx="75608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Решение:</a:t>
            </a:r>
            <a:r>
              <a:rPr lang="en-US" sz="2000" dirty="0" smtClean="0">
                <a:solidFill>
                  <a:schemeClr val="bg1"/>
                </a:solidFill>
              </a:rPr>
              <a:t>                                       (</a:t>
            </a:r>
            <a:r>
              <a:rPr lang="ru-RU" sz="2000" dirty="0" smtClean="0">
                <a:solidFill>
                  <a:schemeClr val="bg1"/>
                </a:solidFill>
              </a:rPr>
              <a:t>по свойству вертикальных углов).</a:t>
            </a:r>
          </a:p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350103"/>
              </p:ext>
            </p:extLst>
          </p:nvPr>
        </p:nvGraphicFramePr>
        <p:xfrm>
          <a:off x="2432172" y="4797152"/>
          <a:ext cx="2355852" cy="397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Формула" r:id="rId7" imgW="1054080" imgH="177480" progId="Equation.3">
                  <p:embed/>
                </p:oleObj>
              </mc:Choice>
              <mc:Fallback>
                <p:oleObj name="Формула" r:id="rId7" imgW="10540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2172" y="4797152"/>
                        <a:ext cx="2355852" cy="397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157004"/>
              </p:ext>
            </p:extLst>
          </p:nvPr>
        </p:nvGraphicFramePr>
        <p:xfrm>
          <a:off x="1187623" y="5542682"/>
          <a:ext cx="2062032" cy="406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Формула" r:id="rId9" imgW="901440" imgH="177480" progId="Equation.3">
                  <p:embed/>
                </p:oleObj>
              </mc:Choice>
              <mc:Fallback>
                <p:oleObj name="Формула" r:id="rId9" imgW="9014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7623" y="5542682"/>
                        <a:ext cx="2062032" cy="406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401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виды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2808"/>
            <a:ext cx="8712968" cy="457200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en-US" sz="2800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en-US" sz="2800" dirty="0" smtClean="0">
                <a:solidFill>
                  <a:schemeClr val="bg1"/>
                </a:solidFill>
                <a:hlinkClick r:id="rId2"/>
              </a:rPr>
              <a:t>learningapps.org/display?v=phvttuzoj21</a:t>
            </a:r>
            <a:endParaRPr lang="ru-RU" sz="2800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9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 викторины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78092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en-US" sz="2800" dirty="0" smtClean="0">
                <a:solidFill>
                  <a:schemeClr val="bg1"/>
                </a:solidFill>
                <a:hlinkClick r:id="rId2"/>
              </a:rPr>
              <a:t>quizizz.com/join?gc=55316606</a:t>
            </a:r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00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Выполнить тест</a:t>
            </a:r>
          </a:p>
          <a:p>
            <a:pPr marL="64008" indent="0">
              <a:buNone/>
            </a:pPr>
            <a:r>
              <a:rPr lang="en-US" dirty="0" smtClean="0">
                <a:solidFill>
                  <a:srgbClr val="002060"/>
                </a:solidFill>
                <a:hlinkClick r:id="rId2"/>
              </a:rPr>
              <a:t>https://onlinetestpad.com/e5r2z6bjsasos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Единицы измерения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2808"/>
            <a:ext cx="9036496" cy="4572000"/>
          </a:xfrm>
        </p:spPr>
        <p:txBody>
          <a:bodyPr/>
          <a:lstStyle/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Градус        </a:t>
            </a:r>
            <a:r>
              <a:rPr lang="en-US" dirty="0" smtClean="0">
                <a:solidFill>
                  <a:schemeClr val="bg1"/>
                </a:solidFill>
              </a:rPr>
              <a:t>                 </a:t>
            </a:r>
            <a:r>
              <a:rPr lang="ru-RU" dirty="0" smtClean="0">
                <a:solidFill>
                  <a:schemeClr val="bg1"/>
                </a:solidFill>
              </a:rPr>
              <a:t>часть развернутого угла</a:t>
            </a: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Минута                     часть градуса</a:t>
            </a: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Секунда       </a:t>
            </a:r>
            <a:r>
              <a:rPr lang="en-US" dirty="0" smtClean="0">
                <a:solidFill>
                  <a:schemeClr val="bg1"/>
                </a:solidFill>
              </a:rPr>
              <a:t>               </a:t>
            </a:r>
            <a:r>
              <a:rPr lang="ru-RU" dirty="0" smtClean="0">
                <a:solidFill>
                  <a:schemeClr val="bg1"/>
                </a:solidFill>
              </a:rPr>
              <a:t>часть минуты     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313938"/>
              </p:ext>
            </p:extLst>
          </p:nvPr>
        </p:nvGraphicFramePr>
        <p:xfrm>
          <a:off x="1646238" y="2133600"/>
          <a:ext cx="2466975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3" imgW="812520" imgH="393480" progId="Equation.3">
                  <p:embed/>
                </p:oleObj>
              </mc:Choice>
              <mc:Fallback>
                <p:oleObj name="Формула" r:id="rId3" imgW="81252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6238" y="2133600"/>
                        <a:ext cx="2466975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139042"/>
              </p:ext>
            </p:extLst>
          </p:nvPr>
        </p:nvGraphicFramePr>
        <p:xfrm>
          <a:off x="1874838" y="3860800"/>
          <a:ext cx="17938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5" imgW="711000" imgH="393480" progId="Equation.3">
                  <p:embed/>
                </p:oleObj>
              </mc:Choice>
              <mc:Fallback>
                <p:oleObj name="Формула" r:id="rId5" imgW="7110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4838" y="3860800"/>
                        <a:ext cx="1793875" cy="99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681786"/>
              </p:ext>
            </p:extLst>
          </p:nvPr>
        </p:nvGraphicFramePr>
        <p:xfrm>
          <a:off x="2043113" y="5445125"/>
          <a:ext cx="2033587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Формула" r:id="rId7" imgW="736560" imgH="393480" progId="Equation.3">
                  <p:embed/>
                </p:oleObj>
              </mc:Choice>
              <mc:Fallback>
                <p:oleObj name="Формула" r:id="rId7" imgW="7365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43113" y="5445125"/>
                        <a:ext cx="2033587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468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виды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2808"/>
            <a:ext cx="8856984" cy="457200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en-US" sz="2900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en-US" sz="2900" dirty="0" smtClean="0">
                <a:solidFill>
                  <a:schemeClr val="bg1"/>
                </a:solidFill>
                <a:hlinkClick r:id="rId2"/>
              </a:rPr>
              <a:t>learningapps.org/display?v=pyijqdxr321</a:t>
            </a:r>
            <a:endParaRPr lang="ru-RU" sz="2900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sz="2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5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Сегодня вы познакомитесь с другими видами углов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0544" y="2780928"/>
            <a:ext cx="8062912" cy="216024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Смежные и вертикальные углы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16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9373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Начертите развернутый угол АОС. Проведите луч ОВ, лежащий между сторонами угла АОС.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86" y="2159823"/>
            <a:ext cx="8229600" cy="4572000"/>
          </a:xfrm>
        </p:spPr>
        <p:txBody>
          <a:bodyPr>
            <a:normAutofit fontScale="25000" lnSpcReduction="20000"/>
          </a:bodyPr>
          <a:lstStyle/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</a:t>
            </a:r>
          </a:p>
          <a:p>
            <a:pPr marL="64008" indent="0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               </a:t>
            </a:r>
          </a:p>
          <a:p>
            <a:pPr marL="64008" indent="0">
              <a:buNone/>
            </a:pPr>
            <a:r>
              <a:rPr lang="ru-RU" sz="5400" dirty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       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</a:t>
            </a: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           </a:t>
            </a:r>
          </a:p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043608" y="2780928"/>
            <a:ext cx="3384376" cy="302433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3140968"/>
            <a:ext cx="2520280" cy="8640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15816" y="3861048"/>
            <a:ext cx="542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8517" y="5587652"/>
            <a:ext cx="734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С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2780928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277163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В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5314" y="4154388"/>
            <a:ext cx="39871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Углы АОВ и СОВ являются смежными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9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Определение смежных углов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sz="half" idx="2"/>
          </p:nvPr>
        </p:nvSpPr>
        <p:spPr>
          <a:xfrm>
            <a:off x="3779912" y="4153434"/>
            <a:ext cx="5328592" cy="2371909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Два угла, у которых одна сторона общая, а две другие являются продолжениями одна другой, называются </a:t>
            </a:r>
            <a:r>
              <a:rPr lang="ru-RU" b="1" i="1" dirty="0" smtClean="0">
                <a:solidFill>
                  <a:schemeClr val="bg1"/>
                </a:solidFill>
              </a:rPr>
              <a:t>смежными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043608" y="2780928"/>
            <a:ext cx="3384376" cy="302433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3140968"/>
            <a:ext cx="2520280" cy="8640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15816" y="3861048"/>
            <a:ext cx="542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5589240"/>
            <a:ext cx="734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С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2780928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277163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В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67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399032"/>
          </a:xfrm>
        </p:spPr>
        <p:txBody>
          <a:bodyPr/>
          <a:lstStyle/>
          <a:p>
            <a:r>
              <a:rPr lang="ru-RU" dirty="0" smtClean="0"/>
              <a:t>Являются ли углы смежными?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08484" y="1670074"/>
            <a:ext cx="4038600" cy="4525963"/>
          </a:xfrm>
        </p:spPr>
        <p:txBody>
          <a:bodyPr/>
          <a:lstStyle/>
          <a:p>
            <a:pPr marL="64008" indent="0">
              <a:buNone/>
            </a:pPr>
            <a:r>
              <a:rPr lang="ru-RU" sz="3600" dirty="0" smtClean="0"/>
              <a:t>                  </a:t>
            </a:r>
            <a:r>
              <a:rPr lang="en-US" sz="3600" dirty="0" smtClean="0"/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В</a:t>
            </a:r>
          </a:p>
          <a:p>
            <a:pPr marL="64008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       </a:t>
            </a:r>
            <a:r>
              <a:rPr lang="en-US" sz="3600" dirty="0" smtClean="0">
                <a:solidFill>
                  <a:schemeClr val="bg1"/>
                </a:solidFill>
              </a:rPr>
              <a:t>D</a:t>
            </a:r>
          </a:p>
          <a:p>
            <a:pPr marL="64008" indent="0">
              <a:spcBef>
                <a:spcPts val="600"/>
              </a:spcBef>
              <a:buNone/>
            </a:pPr>
            <a:r>
              <a:rPr lang="en-US" sz="3600" dirty="0" smtClean="0">
                <a:solidFill>
                  <a:schemeClr val="bg1"/>
                </a:solidFill>
              </a:rPr>
              <a:t>A                       C</a:t>
            </a:r>
          </a:p>
          <a:p>
            <a:pPr marL="64008" indent="0">
              <a:spcBef>
                <a:spcPts val="600"/>
              </a:spcBef>
              <a:buNone/>
            </a:pP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smtClean="0">
                <a:solidFill>
                  <a:schemeClr val="bg1"/>
                </a:solidFill>
              </a:rPr>
              <a:t>              </a:t>
            </a:r>
            <a:r>
              <a:rPr lang="en-US" sz="6000" baseline="42000" dirty="0" smtClean="0">
                <a:solidFill>
                  <a:schemeClr val="bg1"/>
                </a:solidFill>
              </a:rPr>
              <a:t>O</a:t>
            </a:r>
            <a:endParaRPr lang="en-US" sz="1200" baseline="42000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9" name="Объект 18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98283050"/>
              </p:ext>
            </p:extLst>
          </p:nvPr>
        </p:nvGraphicFramePr>
        <p:xfrm>
          <a:off x="4856163" y="1704975"/>
          <a:ext cx="116681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Формула" r:id="rId3" imgW="482400" imgH="177480" progId="Equation.3">
                  <p:embed/>
                </p:oleObj>
              </mc:Choice>
              <mc:Fallback>
                <p:oleObj name="Формула" r:id="rId3" imgW="4824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6163" y="1704975"/>
                        <a:ext cx="1166812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971600" y="3356992"/>
            <a:ext cx="288032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624" y="2708920"/>
            <a:ext cx="1440160" cy="6480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627784" y="1988840"/>
            <a:ext cx="288032" cy="136815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004048" y="177281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404936"/>
              </p:ext>
            </p:extLst>
          </p:nvPr>
        </p:nvGraphicFramePr>
        <p:xfrm>
          <a:off x="6444208" y="1728563"/>
          <a:ext cx="1152128" cy="41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Формула" r:id="rId5" imgW="495000" imgH="177480" progId="Equation.3">
                  <p:embed/>
                </p:oleObj>
              </mc:Choice>
              <mc:Fallback>
                <p:oleObj name="Формула" r:id="rId5" imgW="4950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4208" y="1728563"/>
                        <a:ext cx="1152128" cy="413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04048" y="249289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108548"/>
              </p:ext>
            </p:extLst>
          </p:nvPr>
        </p:nvGraphicFramePr>
        <p:xfrm>
          <a:off x="4913898" y="2420888"/>
          <a:ext cx="1098262" cy="44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Формула" r:id="rId7" imgW="482400" imgH="177480" progId="Equation.3">
                  <p:embed/>
                </p:oleObj>
              </mc:Choice>
              <mc:Fallback>
                <p:oleObj name="Формула" r:id="rId7" imgW="4824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13898" y="2420888"/>
                        <a:ext cx="1098262" cy="44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219703"/>
              </p:ext>
            </p:extLst>
          </p:nvPr>
        </p:nvGraphicFramePr>
        <p:xfrm>
          <a:off x="6444207" y="2420888"/>
          <a:ext cx="1166399" cy="44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Формула" r:id="rId9" imgW="469800" imgH="177480" progId="Equation.3">
                  <p:embed/>
                </p:oleObj>
              </mc:Choice>
              <mc:Fallback>
                <p:oleObj name="Формула" r:id="rId9" imgW="469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44207" y="2420888"/>
                        <a:ext cx="1166399" cy="44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004048" y="321297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17674"/>
              </p:ext>
            </p:extLst>
          </p:nvPr>
        </p:nvGraphicFramePr>
        <p:xfrm>
          <a:off x="4860032" y="3134894"/>
          <a:ext cx="1182451" cy="447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Формула" r:id="rId11" imgW="469800" imgH="177480" progId="Equation.3">
                  <p:embed/>
                </p:oleObj>
              </mc:Choice>
              <mc:Fallback>
                <p:oleObj name="Формула" r:id="rId11" imgW="469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60032" y="3134894"/>
                        <a:ext cx="1182451" cy="447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55141"/>
              </p:ext>
            </p:extLst>
          </p:nvPr>
        </p:nvGraphicFramePr>
        <p:xfrm>
          <a:off x="6444207" y="3113394"/>
          <a:ext cx="1205781" cy="46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Формула" r:id="rId13" imgW="457200" imgH="177480" progId="Equation.3">
                  <p:embed/>
                </p:oleObj>
              </mc:Choice>
              <mc:Fallback>
                <p:oleObj name="Формула" r:id="rId13" imgW="4572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44207" y="3113394"/>
                        <a:ext cx="1205781" cy="46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932040" y="393305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                  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611475"/>
              </p:ext>
            </p:extLst>
          </p:nvPr>
        </p:nvGraphicFramePr>
        <p:xfrm>
          <a:off x="4716017" y="3829690"/>
          <a:ext cx="1368152" cy="545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Формула" r:id="rId15" imgW="507960" imgH="203040" progId="Equation.3">
                  <p:embed/>
                </p:oleObj>
              </mc:Choice>
              <mc:Fallback>
                <p:oleObj name="Формула" r:id="rId15" imgW="5079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16017" y="3829690"/>
                        <a:ext cx="1368152" cy="545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014151"/>
              </p:ext>
            </p:extLst>
          </p:nvPr>
        </p:nvGraphicFramePr>
        <p:xfrm>
          <a:off x="6156177" y="3862290"/>
          <a:ext cx="1224136" cy="450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Формула" r:id="rId17" imgW="482400" imgH="177480" progId="Equation.3">
                  <p:embed/>
                </p:oleObj>
              </mc:Choice>
              <mc:Fallback>
                <p:oleObj name="Формула" r:id="rId17" imgW="4824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56177" y="3862290"/>
                        <a:ext cx="1224136" cy="4509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084017"/>
              </p:ext>
            </p:extLst>
          </p:nvPr>
        </p:nvGraphicFramePr>
        <p:xfrm>
          <a:off x="7733216" y="3861048"/>
          <a:ext cx="1166399" cy="44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Формула" r:id="rId19" imgW="469800" imgH="177480" progId="Equation.3">
                  <p:embed/>
                </p:oleObj>
              </mc:Choice>
              <mc:Fallback>
                <p:oleObj name="Формула" r:id="rId19" imgW="469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33216" y="3861048"/>
                        <a:ext cx="1166399" cy="44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4667254" y="1809529"/>
            <a:ext cx="72008" cy="18466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4739262" y="1772816"/>
            <a:ext cx="48762" cy="21602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684991" y="3285693"/>
            <a:ext cx="72008" cy="18466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4756999" y="3248980"/>
            <a:ext cx="48762" cy="21602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22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Смежные углы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Угол, смежный для острого угла - тупой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Угол, смежный для тупого угла - острый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979712" y="4878652"/>
            <a:ext cx="554461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3419872" y="3140968"/>
            <a:ext cx="1800200" cy="173768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Рукописные данные 12"/>
              <p14:cNvContentPartPr/>
              <p14:nvPr/>
            </p14:nvContentPartPr>
            <p14:xfrm>
              <a:off x="1962000" y="3003480"/>
              <a:ext cx="5493240" cy="2298960"/>
            </p14:xfrm>
          </p:contentPart>
        </mc:Choice>
        <mc:Fallback xmlns="">
          <p:pic>
            <p:nvPicPr>
              <p:cNvPr id="13" name="Рукописные данные 1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52640" y="2994120"/>
                <a:ext cx="5511960" cy="231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941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318</TotalTime>
  <Words>501</Words>
  <Application>Microsoft Office PowerPoint</Application>
  <PresentationFormat>Экран (4:3)</PresentationFormat>
  <Paragraphs>164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Яркая</vt:lpstr>
      <vt:lpstr>Формула</vt:lpstr>
      <vt:lpstr>Что называется углом? </vt:lpstr>
      <vt:lpstr>Как обозначается угол?</vt:lpstr>
      <vt:lpstr>Единицы измерения углов</vt:lpstr>
      <vt:lpstr>Определите виды углов</vt:lpstr>
      <vt:lpstr>Сегодня вы познакомитесь с другими видами углов</vt:lpstr>
      <vt:lpstr>Начертите развернутый угол АОС. Проведите луч ОВ, лежащий между сторонами угла АОС.</vt:lpstr>
      <vt:lpstr>Определение смежных углов</vt:lpstr>
      <vt:lpstr>Являются ли углы смежными?</vt:lpstr>
      <vt:lpstr>Смежные углы</vt:lpstr>
      <vt:lpstr>Смежные углы</vt:lpstr>
      <vt:lpstr>Свойство смежных углов</vt:lpstr>
      <vt:lpstr>Свойство смежных углов</vt:lpstr>
      <vt:lpstr>Решите задачу</vt:lpstr>
      <vt:lpstr>Решите задачу</vt:lpstr>
      <vt:lpstr>Начертите угол АОВ, постройте лучи ОС и ОD, противоположные к его сторонам</vt:lpstr>
      <vt:lpstr>Определение вертикальных углов</vt:lpstr>
      <vt:lpstr>На каком рисунке изображены вертикальные углы?</vt:lpstr>
      <vt:lpstr>Свойство вертикальных углов</vt:lpstr>
      <vt:lpstr>Свойство вертикальных углов</vt:lpstr>
      <vt:lpstr>Решите задачу</vt:lpstr>
      <vt:lpstr>Решите задачу</vt:lpstr>
      <vt:lpstr>Определите виды углов</vt:lpstr>
      <vt:lpstr>Ответьте на вопросы викторины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называется углом?</dc:title>
  <dc:creator>эд</dc:creator>
  <cp:lastModifiedBy>Windows User</cp:lastModifiedBy>
  <cp:revision>24</cp:revision>
  <dcterms:created xsi:type="dcterms:W3CDTF">2021-10-19T16:47:54Z</dcterms:created>
  <dcterms:modified xsi:type="dcterms:W3CDTF">2021-10-19T23:24:14Z</dcterms:modified>
</cp:coreProperties>
</file>