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91" r:id="rId6"/>
    <p:sldId id="292" r:id="rId7"/>
    <p:sldId id="293" r:id="rId8"/>
    <p:sldId id="280" r:id="rId9"/>
    <p:sldId id="295" r:id="rId10"/>
    <p:sldId id="296" r:id="rId11"/>
    <p:sldId id="294" r:id="rId12"/>
    <p:sldId id="261" r:id="rId13"/>
    <p:sldId id="283" r:id="rId14"/>
    <p:sldId id="297" r:id="rId15"/>
    <p:sldId id="298" r:id="rId16"/>
    <p:sldId id="299" r:id="rId17"/>
    <p:sldId id="300" r:id="rId18"/>
    <p:sldId id="284" r:id="rId19"/>
    <p:sldId id="285" r:id="rId20"/>
    <p:sldId id="286" r:id="rId21"/>
    <p:sldId id="287" r:id="rId22"/>
    <p:sldId id="288" r:id="rId23"/>
    <p:sldId id="290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2795737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ru-RU" dirty="0"/>
            </a:br>
            <a:br>
              <a:rPr lang="ru-RU" dirty="0"/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городского конкурса 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ораторского мастерства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Speaker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 corner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 – 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английском языке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505200"/>
            <a:ext cx="6284168" cy="21336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</a:p>
          <a:p>
            <a:pPr algn="l"/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Мехдиев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Амир, 10 «А»</a:t>
            </a:r>
          </a:p>
          <a:p>
            <a:pPr algn="l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</a:t>
            </a:r>
          </a:p>
          <a:p>
            <a:pPr algn="l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Филатова Е.В.</a:t>
            </a:r>
          </a:p>
        </p:txBody>
      </p:sp>
      <p:pic>
        <p:nvPicPr>
          <p:cNvPr id="4" name="Picture 2" descr="C:\Users\маманчег\Desktop\Конкурс оратор мастерства 2019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00401"/>
            <a:ext cx="3886200" cy="3396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8E8394-875F-49A6-B227-77B3A03B6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72B9A7-DA43-409E-A12C-4BC4C7A62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Конкурсанты должны были подготовить устное сообщение на английском языке, представляющее собой размышление на предложенную тему продолжительностью не более 3 минут.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Users\маманчег\Desktop\Конкурс оратор мастерства 2019\Hyde Park видео\Эмблема\0ga9et-4ztg-290x2901.jpg">
            <a:extLst>
              <a:ext uri="{FF2B5EF4-FFF2-40B4-BE49-F238E27FC236}">
                <a16:creationId xmlns:a16="http://schemas.microsoft.com/office/drawing/2014/main" id="{9E4D0A98-E0F0-4A08-8390-9563FA370812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3933056"/>
            <a:ext cx="26670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045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99606-1F66-4183-90B7-D4A8CE0B5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E69C3A-DD2F-4398-82F4-A1879D0B3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проинформированы об условиях участия в конкурсе учителя иностранного языка ОУ;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осуществлён репетиционный процесс с участниками конкурса чтецов;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продуман сценарий проведения мероприятия;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буклеты для вручения конкурсантам;</a:t>
            </a:r>
            <a:r>
              <a:rPr lang="ru-RU" dirty="0"/>
              <a:t>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подготовлена концертная программа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trip to remember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!» для гостей и сопровождающих.</a:t>
            </a:r>
          </a:p>
        </p:txBody>
      </p:sp>
    </p:spTree>
    <p:extLst>
      <p:ext uri="{BB962C8B-B14F-4D97-AF65-F5344CB8AC3E}">
        <p14:creationId xmlns:p14="http://schemas.microsoft.com/office/powerpoint/2010/main" val="3736827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Финальный этап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Финал Конкурса состоялся 29 февраля 2020 г. на базе МБОУ «СШ №20».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этапа лидеры отборочных туров представили жюри подготовленную речь.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этапа конкурсанты выступили с импровизированной речью на тему: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your recipe for success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</a:p>
        </p:txBody>
      </p:sp>
      <p:pic>
        <p:nvPicPr>
          <p:cNvPr id="5" name="Рисунок 4" descr="C:\Users\маманчег\Desktop\Конкурс оратор мастерства 2019\Hyde Park видео\Эмблема\ff5eb5c94d53f3d2c654ab4e797c365f.jpg">
            <a:extLst>
              <a:ext uri="{FF2B5EF4-FFF2-40B4-BE49-F238E27FC236}">
                <a16:creationId xmlns:a16="http://schemas.microsoft.com/office/drawing/2014/main" id="{E8E0E9F3-BC4A-41E0-9B3F-821E66EDC4B0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4797152"/>
            <a:ext cx="31683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F8D49-445A-405F-94B6-AD50C2262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конкурса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AF12CA-4076-437E-AA68-D00FA7989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Горджеладзе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Лия, МБОУ «Гимназия № 7», 10 класс (руководитель – Барсукова Лариса Владимировна);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Плахотников Антон, МБОУ «Гимназия № 7», 9 класс (руководитель – Седова Марина Сергеевна);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Бугаева Алина, МБОУ «Гимназия № 7», 9 класс (руководитель – Седова Марина Сергеевна).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525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A55BC-1D5D-4B10-BF48-5A55F68A4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61CC1B-0070-4882-8B23-AB00C4FF2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достигнута. Конкурс ораторского мастерства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Corner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был успешно проведен.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сформулированные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рассмотрена роль внеурочной работы при изучении иностранного языка, проанализированы основные задачи лингвистических конкурсов, уточнено понятие «ораторское мастерство», а также осуществлены основные этапы проведения конкурса.</a:t>
            </a:r>
          </a:p>
        </p:txBody>
      </p:sp>
    </p:spTree>
    <p:extLst>
      <p:ext uri="{BB962C8B-B14F-4D97-AF65-F5344CB8AC3E}">
        <p14:creationId xmlns:p14="http://schemas.microsoft.com/office/powerpoint/2010/main" val="262128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9C1F4B-1126-43CE-81AF-4855D5171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2A97B1-1C91-40DE-9593-2BB202F46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297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научился систематизировать и обобщать информацию по теме проекта, оформлять ссылки в списке использованной литературы;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совершенствовал свои навыки в оформлении буклетов, эмблемы Конкурса и бейджиков для конкурсантов и членов комиссии;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смонтировал видеоролик на церемонию открытия Конкурса, посвящённый экологическим проблемам современного общества на песню Майкла Джексона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Earth song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3735279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24B04-CCF4-4EB4-B5D1-E53C03DD2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370D3A-048B-461E-9E09-9BEFA84EE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отвечал за фото- и видеосъёмку во время проведения Конкурса;</a:t>
            </a: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отчетный видеоролик о проведении Конкурса;</a:t>
            </a: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для защиты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2348924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411DC-AD70-4859-BA91-72F22C0BB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3D7046-2BBB-4855-A914-ECF9CA413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</a:t>
            </a:r>
          </a:p>
          <a:p>
            <a:pPr marL="0" indent="0" algn="ctr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73735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7BC8A2-8CF2-42A7-85B4-51541ABAB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конкурса</a:t>
            </a:r>
            <a:endParaRPr lang="ru-RU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DC7D4AB-A939-4713-97ED-48025489D3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09" y="2132856"/>
            <a:ext cx="3693617" cy="386967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6010FD-A3D5-4F9D-957B-4E6239592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32856"/>
            <a:ext cx="4153199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61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9C51A-774C-42D4-892B-BA9F6D5B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в номинациях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50A57E-39EA-416C-9670-8C2276C4E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Brilliant acting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(«Блестящая актерская игра») – Сундуков Даниил, МБОУ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«СШ 40»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 класс (руководитель – Карпова Ирина Ильинична);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Extraordinary erudition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(«Уникальная эрудиция») – Мирзоева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Назрин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МБОУ «СШ № 31», 11 класс (руководитель – Мишина Юлия Николаевна);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Originality of the ideas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(«Оригинальность идей»)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Карсакова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Виктория, МБОУ «СШ № 37», 10 класс (руководитель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Бачиашвили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Урановна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Perfect pronunciation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(«Идеальное произношение») – Власкина Юлия, МБОУ «СШ № 6», 9 класс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– Максимова Юлия Станиславовна).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934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/>
              <a:t>  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иностранным языком происходит вне языковой среды при ограниченном количестве часов и низкой мотивации обучающихся. Следовательно, различные формы внеурочной работы приобретают особую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актуальность.</a:t>
            </a:r>
            <a:endParaRPr lang="ru-RU" sz="36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F70EA-1286-4503-B9C3-C962F3BAC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в номинациях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EC0BE4B-6185-4087-96A0-41DBA928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5832"/>
            <a:ext cx="3456481" cy="369731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0BE677-0AD4-400B-AD78-AAA262CCF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486" y="1455832"/>
            <a:ext cx="3711842" cy="31458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A395CB-DB8A-44D1-8F77-40CA9DB46A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639" y="1614447"/>
            <a:ext cx="3318505" cy="25838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F00DA1-7ADE-4788-A6DE-9EB4CE07E8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44" y="4005064"/>
            <a:ext cx="3180627" cy="257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13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FA7C4-E815-4E30-B740-32CE0F1C1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в номинациях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529812-F1E3-4A5E-A2BD-B6FF71907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promising debut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(«Многообещающий дебют») – Красильникова Александра, МБОУ «СШ № 20», 8 класс; (руководитель – Филатова Екатерина Викторовна).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reasoned argument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(«Лучшая аргументация») – Бережная Полина, МБОУ «СШ № 31», 11 класс (руководитель – Мишина Юлия Николаевна);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young speaker with great potential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(«Юный оратор с большим потенциалом») – Павлов Кирилл, МБОУ «Гимназия № 5»; 10 класс (руководитель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Скилова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Леонидовна).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562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AE1E1F-2C95-4479-B1F7-6672DCCEC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в номинациях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94BE3F-0296-4A34-8AA9-D6A4AE7554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35" y="1417639"/>
            <a:ext cx="3834098" cy="351783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4D9C81-68C5-4208-92B0-5903DAE141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417638"/>
            <a:ext cx="4114800" cy="31157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580BD1-04E1-4F58-8DFB-2307B78C14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844" y="3667508"/>
            <a:ext cx="2808312" cy="293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74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2EE1E4-7935-4D3C-A90A-91FCCBEE8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02023C-9E40-42ED-9D86-E078A53E1A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274638"/>
            <a:ext cx="8712968" cy="6068255"/>
          </a:xfrm>
        </p:spPr>
      </p:pic>
    </p:spTree>
    <p:extLst>
      <p:ext uri="{BB962C8B-B14F-4D97-AF65-F5344CB8AC3E}">
        <p14:creationId xmlns:p14="http://schemas.microsoft.com/office/powerpoint/2010/main" val="133259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/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проекта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и провести городской конкурс ораторского мастерства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corner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английском языке на базе МБОУ «СШ №20».</a:t>
            </a:r>
          </a:p>
        </p:txBody>
      </p:sp>
      <p:pic>
        <p:nvPicPr>
          <p:cNvPr id="5" name="Рисунок 4" descr="C:\Users\маманчег\Desktop\Конкурс оратор мастерства 2019\Hyde Park видео\Эмблема\48674651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886200"/>
            <a:ext cx="3124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роль внеурочной работы при изучении иностранного языка;</a:t>
            </a:r>
          </a:p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основные задачи лингвистических конкурсов;</a:t>
            </a:r>
          </a:p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понятие «ораторское мастерство»;</a:t>
            </a:r>
          </a:p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осуществить организационный этап проведения конкурса ораторского мастерства;</a:t>
            </a:r>
          </a:p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подготовительный этап проведения конкурса ораторского мастерства;</a:t>
            </a:r>
          </a:p>
          <a:p>
            <a:pPr lvl="0"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подвести итоги после проведения финального этапа конкурса ораторского мастерства.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254F1-BDDD-4164-858C-CCB58ED00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1339A7-64FD-4C48-837E-DB2C4542B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 – лингвистические конкурсы для школьников на иностранных языках.</a:t>
            </a:r>
          </a:p>
          <a:p>
            <a:pPr algn="just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 – городской конкурс ораторского мастерства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Speaker’s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английском языке.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34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B4CD1-735A-4391-BFC8-05FD8639C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проекта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B6515-C5BF-429B-AED2-4A2FE16FE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представляет собой ежегодное мероприятие и проводится на муниципальном уровне с 2019 года по инициативе МБОУ «СШ №20».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является первым устным лингвистическим конкурсом для старшеклассников на английском языке в г. Норильске.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886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4124BB-176B-415B-993C-09B9ECD05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691FE0-DA22-4C0B-957C-8C4619129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Участвуя в конкурсе ораторского мастерства, обучающиеся совершенствуют коммуникативные, презентационные и лидерские навыки, а также навыки монологической речи на иностранном языке.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введением устной части ЕГЭ обучение основам ораторского искусства становится одной из приоритетных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44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Организационный этап 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 Конкурсе принимают участие обучающиеся муниципальных бюджетных, автономных общеобразовательных учреждений 8-11 классов муниципального образования города Норильск. 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Конкурс проводится в два этапа: отборочный и финальный.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Отборочные туры проводились самостоятельно школами, участвующими в Конкурсе, не позднее 10 февраля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9FA9FA-6CD8-4397-8166-9A4C293EF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конкурса чтецов в 2020 г.: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B1E114-40F0-484E-8958-823A601F8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When the Last Tree Is Cut Down,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the Last Fish Eaten, and the Last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Stream Poisoned, You Will Realize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That You Cannot Eat Money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Native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saying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784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850</Words>
  <Application>Microsoft Office PowerPoint</Application>
  <PresentationFormat>Экран (4:3)</PresentationFormat>
  <Paragraphs>75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Office Theme</vt:lpstr>
      <vt:lpstr>   Организация и проведение городского конкурса  ораторского мастерства  “Speaker’s corner” – 2020  на английском языке   </vt:lpstr>
      <vt:lpstr>Актуальность</vt:lpstr>
      <vt:lpstr>Цель индивидуального проекта :</vt:lpstr>
      <vt:lpstr>Задачи:</vt:lpstr>
      <vt:lpstr>Презентация PowerPoint</vt:lpstr>
      <vt:lpstr>Новизна проекта</vt:lpstr>
      <vt:lpstr>Практическая значимость</vt:lpstr>
      <vt:lpstr> Организационный этап  </vt:lpstr>
      <vt:lpstr>Тема конкурса чтецов в 2020 г.:</vt:lpstr>
      <vt:lpstr>Презентация PowerPoint</vt:lpstr>
      <vt:lpstr>Подготовительный этап</vt:lpstr>
      <vt:lpstr>Финальный этап</vt:lpstr>
      <vt:lpstr>Победители конкурса</vt:lpstr>
      <vt:lpstr>Выводы</vt:lpstr>
      <vt:lpstr>Подведение итогов</vt:lpstr>
      <vt:lpstr>Подведение итогов</vt:lpstr>
      <vt:lpstr>Презентация PowerPoint</vt:lpstr>
      <vt:lpstr>Победители конкурса</vt:lpstr>
      <vt:lpstr> Победители в номинациях </vt:lpstr>
      <vt:lpstr>Победители в номинациях</vt:lpstr>
      <vt:lpstr>Победители в номинациях</vt:lpstr>
      <vt:lpstr>Победители в номинациях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Speech Contest  “Speaker’s corner” </dc:title>
  <dc:creator>маманчег</dc:creator>
  <cp:lastModifiedBy>Екатерина Филатова</cp:lastModifiedBy>
  <cp:revision>83</cp:revision>
  <dcterms:created xsi:type="dcterms:W3CDTF">2018-04-25T15:27:37Z</dcterms:created>
  <dcterms:modified xsi:type="dcterms:W3CDTF">2020-05-04T04:25:06Z</dcterms:modified>
</cp:coreProperties>
</file>