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8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310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874012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04135"/>
      </p:ext>
    </p:extLst>
  </p:cSld>
  <p:clrMapOvr>
    <a:masterClrMapping/>
  </p:clrMapOvr>
  <p:transition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7074333"/>
      </p:ext>
    </p:extLst>
  </p:cSld>
  <p:clrMapOvr>
    <a:masterClrMapping/>
  </p:clrMapOvr>
  <p:transition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265546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550234"/>
      </p:ext>
    </p:extLst>
  </p:cSld>
  <p:clrMapOvr>
    <a:masterClrMapping/>
  </p:clrMapOvr>
  <p:transition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9083979"/>
      </p:ext>
    </p:extLst>
  </p:cSld>
  <p:clrMapOvr>
    <a:masterClrMapping/>
  </p:clrMapOvr>
  <p:transition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000564"/>
      </p:ext>
    </p:extLst>
  </p:cSld>
  <p:clrMapOvr>
    <a:masterClrMapping/>
  </p:clrMapOvr>
  <p:transition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4350927"/>
      </p:ext>
    </p:extLst>
  </p:cSld>
  <p:clrMapOvr>
    <a:masterClrMapping/>
  </p:clrMapOvr>
  <p:transition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920567"/>
      </p:ext>
    </p:extLst>
  </p:cSld>
  <p:clrMapOvr>
    <a:masterClrMapping/>
  </p:clrMapOvr>
  <p:transition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012904"/>
      </p:ext>
    </p:extLst>
  </p:cSld>
  <p:clrMapOvr>
    <a:masterClrMapping/>
  </p:clrMapOvr>
  <p:transition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140566"/>
      </p:ext>
    </p:extLst>
  </p:cSld>
  <p:clrMapOvr>
    <a:masterClrMapping/>
  </p:clrMapOvr>
  <p:transition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ru"/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little-english.ru/wp-content/uploads/2015/02/yazyichok-e1340638934713-330x231.jp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9.jpeg"/><Relationship Id="rId7" Type="http://schemas.openxmlformats.org/officeDocument/2006/relationships/image" Target="../media/image31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9.jpeg"/><Relationship Id="rId7" Type="http://schemas.openxmlformats.org/officeDocument/2006/relationships/image" Target="../media/image31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39.png"/><Relationship Id="rId3" Type="http://schemas.openxmlformats.org/officeDocument/2006/relationships/image" Target="../media/image29.jpeg"/><Relationship Id="rId7" Type="http://schemas.openxmlformats.org/officeDocument/2006/relationships/image" Target="../media/image35.jpeg"/><Relationship Id="rId12" Type="http://schemas.openxmlformats.org/officeDocument/2006/relationships/image" Target="../media/image17.jpeg"/><Relationship Id="rId17" Type="http://schemas.openxmlformats.org/officeDocument/2006/relationships/image" Target="../media/image43.jpeg"/><Relationship Id="rId2" Type="http://schemas.openxmlformats.org/officeDocument/2006/relationships/image" Target="../media/image28.jpeg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image" Target="../media/image16.png"/><Relationship Id="rId5" Type="http://schemas.openxmlformats.org/officeDocument/2006/relationships/image" Target="../media/image23.jpeg"/><Relationship Id="rId15" Type="http://schemas.openxmlformats.org/officeDocument/2006/relationships/image" Target="../media/image41.jpeg"/><Relationship Id="rId10" Type="http://schemas.openxmlformats.org/officeDocument/2006/relationships/image" Target="../media/image38.jpeg"/><Relationship Id="rId4" Type="http://schemas.openxmlformats.org/officeDocument/2006/relationships/image" Target="../media/image22.jpeg"/><Relationship Id="rId9" Type="http://schemas.openxmlformats.org/officeDocument/2006/relationships/image" Target="../media/image37.jpeg"/><Relationship Id="rId1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little-english.ru/wp-content/uploads/2015/02/yazyichok-2-e1340639248937-330x222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little-english.ru/wp-content/uploads/2015/02/yazyichok-4-e1340643729503-330x233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little-english.ru/wp-content/uploads/2015/02/yazyichok-3-e1340639429577-330x232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little-english.ru/wp-content/uploads/2015/02/yazyichok-5-e1340644356608-330x232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2251955" y="1929678"/>
            <a:ext cx="4667398" cy="291836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Звук и буква. Знакомство с буквами алфавита.</a:t>
            </a:r>
            <a:endParaRPr lang="ru-RU" sz="48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26848" y="4856672"/>
            <a:ext cx="3517612" cy="621101"/>
          </a:xfrm>
        </p:spPr>
        <p:txBody>
          <a:bodyPr>
            <a:noAutofit/>
          </a:bodyPr>
          <a:lstStyle/>
          <a:p>
            <a:r>
              <a:rPr lang="ru-RU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</a:rPr>
              <a:t>Выполнила Суворова Ю.</a:t>
            </a:r>
            <a:endParaRPr lang="ru-RU" b="1" dirty="0">
              <a:ln w="12700">
                <a:noFill/>
                <a:prstDash val="solid"/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roductforhomeandgarden.ru/img/10219674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9406" y="1422646"/>
            <a:ext cx="7679400" cy="532438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на ур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0506" y="1457864"/>
            <a:ext cx="5408762" cy="4408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на ур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9517" y="1725283"/>
            <a:ext cx="5262114" cy="390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на урок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5063" y="1475116"/>
            <a:ext cx="6133382" cy="4390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productforhomeandgarden.ru/img/10219674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4104" y="111431"/>
            <a:ext cx="4529896" cy="3140728"/>
          </a:xfrm>
          <a:prstGeom prst="rect">
            <a:avLst/>
          </a:prstGeom>
          <a:noFill/>
        </p:spPr>
      </p:pic>
      <p:pic>
        <p:nvPicPr>
          <p:cNvPr id="5" name="Picture 2" descr="https://productforhomeandgarden.ru/img/10219674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083" y="3146365"/>
            <a:ext cx="5353318" cy="3711634"/>
          </a:xfrm>
          <a:prstGeom prst="rect">
            <a:avLst/>
          </a:prstGeom>
          <a:noFill/>
        </p:spPr>
      </p:pic>
      <p:pic>
        <p:nvPicPr>
          <p:cNvPr id="25602" name="Picture 2" descr="https://st2.depositphotos.com/1864489/11393/v/950/depositphotos_113939876-stock-illustration-question-mark-with-ey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0029" y="3079630"/>
            <a:ext cx="733246" cy="733246"/>
          </a:xfrm>
          <a:prstGeom prst="rect">
            <a:avLst/>
          </a:prstGeom>
          <a:noFill/>
        </p:spPr>
      </p:pic>
      <p:pic>
        <p:nvPicPr>
          <p:cNvPr id="7" name="Picture 2" descr="https://st2.depositphotos.com/1864489/11393/v/950/depositphotos_113939876-stock-illustration-question-mark-with-ey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331" y="3111261"/>
            <a:ext cx="733246" cy="733246"/>
          </a:xfrm>
          <a:prstGeom prst="rect">
            <a:avLst/>
          </a:prstGeom>
          <a:noFill/>
        </p:spPr>
      </p:pic>
      <p:pic>
        <p:nvPicPr>
          <p:cNvPr id="8" name="Picture 2" descr="https://st2.depositphotos.com/1864489/11393/v/950/depositphotos_113939876-stock-illustration-question-mark-with-ey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731" y="4603630"/>
            <a:ext cx="733246" cy="733246"/>
          </a:xfrm>
          <a:prstGeom prst="rect">
            <a:avLst/>
          </a:prstGeom>
          <a:noFill/>
        </p:spPr>
      </p:pic>
      <p:pic>
        <p:nvPicPr>
          <p:cNvPr id="9" name="Picture 2" descr="https://st2.depositphotos.com/1864489/11393/v/950/depositphotos_113939876-stock-illustration-question-mark-with-ey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6557" y="4646762"/>
            <a:ext cx="733246" cy="733246"/>
          </a:xfrm>
          <a:prstGeom prst="rect">
            <a:avLst/>
          </a:prstGeom>
          <a:noFill/>
        </p:spPr>
      </p:pic>
      <p:pic>
        <p:nvPicPr>
          <p:cNvPr id="10" name="Picture 2" descr="https://st2.depositphotos.com/1864489/11393/v/950/depositphotos_113939876-stock-illustration-question-mark-with-ey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6278" y="5328249"/>
            <a:ext cx="733246" cy="733246"/>
          </a:xfrm>
          <a:prstGeom prst="rect">
            <a:avLst/>
          </a:prstGeom>
          <a:noFill/>
        </p:spPr>
      </p:pic>
      <p:pic>
        <p:nvPicPr>
          <p:cNvPr id="11" name="Picture 2" descr="https://st2.depositphotos.com/1864489/11393/v/950/depositphotos_113939876-stock-illustration-question-mark-with-ey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848" y="3922144"/>
            <a:ext cx="733246" cy="733246"/>
          </a:xfrm>
          <a:prstGeom prst="rect">
            <a:avLst/>
          </a:prstGeom>
          <a:noFill/>
        </p:spPr>
      </p:pic>
      <p:pic>
        <p:nvPicPr>
          <p:cNvPr id="12" name="Picture 2" descr="https://st2.depositphotos.com/1864489/11393/v/950/depositphotos_113939876-stock-illustration-question-mark-with-ey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24754"/>
            <a:ext cx="733246" cy="733246"/>
          </a:xfrm>
          <a:prstGeom prst="rect">
            <a:avLst/>
          </a:prstGeom>
          <a:noFill/>
        </p:spPr>
      </p:pic>
      <p:pic>
        <p:nvPicPr>
          <p:cNvPr id="13" name="Picture 2" descr="https://st2.depositphotos.com/1864489/11393/v/950/depositphotos_113939876-stock-illustration-question-mark-with-ey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4022" y="3948022"/>
            <a:ext cx="733246" cy="733246"/>
          </a:xfrm>
          <a:prstGeom prst="rect">
            <a:avLst/>
          </a:prstGeom>
          <a:noFill/>
        </p:spPr>
      </p:pic>
      <p:pic>
        <p:nvPicPr>
          <p:cNvPr id="14" name="Picture 2" descr="https://st2.depositphotos.com/1864489/11393/v/950/depositphotos_113939876-stock-illustration-question-mark-with-ey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0678" y="3870384"/>
            <a:ext cx="733246" cy="73324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405442"/>
            <a:ext cx="7886700" cy="5771521"/>
          </a:xfrm>
        </p:spPr>
        <p:txBody>
          <a:bodyPr>
            <a:noAutofit/>
          </a:bodyPr>
          <a:lstStyle/>
          <a:p>
            <a:pPr lvl="0" algn="ctr"/>
            <a:r>
              <a:rPr lang="en-US" sz="8000" b="1" u="sng" dirty="0" smtClean="0"/>
              <a:t>C</a:t>
            </a:r>
            <a:r>
              <a:rPr lang="en-US" sz="8000" b="1" dirty="0" smtClean="0"/>
              <a:t>AT</a:t>
            </a:r>
            <a:endParaRPr lang="ru-RU" sz="8000" b="1" dirty="0" smtClean="0"/>
          </a:p>
          <a:p>
            <a:pPr lvl="0" algn="ctr"/>
            <a:r>
              <a:rPr lang="en-US" sz="8000" b="1" dirty="0" smtClean="0"/>
              <a:t>D</a:t>
            </a:r>
            <a:r>
              <a:rPr lang="en-US" sz="8000" b="1" u="sng" dirty="0" smtClean="0"/>
              <a:t>O</a:t>
            </a:r>
            <a:r>
              <a:rPr lang="en-US" sz="8000" b="1" dirty="0" smtClean="0"/>
              <a:t>G</a:t>
            </a:r>
            <a:endParaRPr lang="ru-RU" sz="8000" b="1" dirty="0" smtClean="0"/>
          </a:p>
          <a:p>
            <a:pPr lvl="0" algn="ctr"/>
            <a:r>
              <a:rPr lang="en-US" sz="8000" b="1" dirty="0" smtClean="0"/>
              <a:t>AN</a:t>
            </a:r>
            <a:r>
              <a:rPr lang="en-US" sz="8000" b="1" u="sng" dirty="0" smtClean="0"/>
              <a:t>T</a:t>
            </a:r>
            <a:endParaRPr lang="ru-RU" sz="8000" b="1" dirty="0" smtClean="0"/>
          </a:p>
          <a:p>
            <a:pPr lvl="0" algn="ctr"/>
            <a:r>
              <a:rPr lang="en-US" sz="8000" b="1" dirty="0" smtClean="0"/>
              <a:t>P</a:t>
            </a:r>
            <a:r>
              <a:rPr lang="en-US" sz="8000" b="1" u="sng" dirty="0" smtClean="0"/>
              <a:t>E</a:t>
            </a:r>
            <a:r>
              <a:rPr lang="en-US" sz="8000" b="1" dirty="0" smtClean="0"/>
              <a:t>N</a:t>
            </a:r>
            <a:endParaRPr lang="ru-RU" sz="8000" b="1" dirty="0" smtClean="0"/>
          </a:p>
          <a:p>
            <a:pPr lvl="0" algn="ctr"/>
            <a:r>
              <a:rPr lang="en-US" sz="8000" b="1" dirty="0" smtClean="0"/>
              <a:t>HO</a:t>
            </a:r>
            <a:r>
              <a:rPr lang="en-US" sz="8000" b="1" u="sng" dirty="0" smtClean="0"/>
              <a:t>U</a:t>
            </a:r>
            <a:r>
              <a:rPr lang="en-US" sz="8000" b="1" dirty="0" smtClean="0"/>
              <a:t>SE</a:t>
            </a:r>
            <a:endParaRPr lang="ru-RU" sz="8000" b="1" dirty="0" smtClean="0"/>
          </a:p>
          <a:p>
            <a:pPr algn="ctr"/>
            <a:endParaRPr lang="ru-RU" sz="8000" b="1" dirty="0"/>
          </a:p>
        </p:txBody>
      </p:sp>
      <p:pic>
        <p:nvPicPr>
          <p:cNvPr id="29698" name="Picture 2" descr="https://ds05.infourok.ru/uploads/ex/0aa8/00110e1f-e1676689/hello_html_7c3abe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64670" y="-163902"/>
            <a:ext cx="2182484" cy="2182484"/>
          </a:xfrm>
          <a:prstGeom prst="rect">
            <a:avLst/>
          </a:prstGeom>
          <a:noFill/>
        </p:spPr>
      </p:pic>
      <p:pic>
        <p:nvPicPr>
          <p:cNvPr id="29700" name="Picture 4" descr="https://detskie-stihi.com/wp-content/uploads/2017/06/sobachk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486" y="617926"/>
            <a:ext cx="2927530" cy="2927530"/>
          </a:xfrm>
          <a:prstGeom prst="rect">
            <a:avLst/>
          </a:prstGeom>
          <a:noFill/>
        </p:spPr>
      </p:pic>
      <p:pic>
        <p:nvPicPr>
          <p:cNvPr id="29702" name="Picture 6" descr="https://avatars.mds.yandex.net/i?id=8d2a1e1c7392688302557576f30619f4-5221624-images-thumbs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64670" y="1824576"/>
            <a:ext cx="2800350" cy="3048001"/>
          </a:xfrm>
          <a:prstGeom prst="rect">
            <a:avLst/>
          </a:prstGeom>
          <a:noFill/>
        </p:spPr>
      </p:pic>
      <p:pic>
        <p:nvPicPr>
          <p:cNvPr id="29704" name="Picture 8" descr="https://media.baamboozle.com/uploads/images/41551/1590639716_33082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9583" y="3366639"/>
            <a:ext cx="2205991" cy="2156194"/>
          </a:xfrm>
          <a:prstGeom prst="rect">
            <a:avLst/>
          </a:prstGeom>
          <a:noFill/>
        </p:spPr>
      </p:pic>
      <p:pic>
        <p:nvPicPr>
          <p:cNvPr id="29706" name="Picture 10" descr="https://uprostim.com/wp-content/uploads/2021/05/image105-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31809" y="4700395"/>
            <a:ext cx="2590250" cy="215760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s://sun9-77.userapi.com/impg/EBOizmOnX2cSW1E3JU4qXU0fdocZL7MIJBrzzw/0eYPWFjl1_Y.jpg?size=960x720&amp;quality=96&amp;sign=9632d5b87637ba4e9c2b40710a22d2fe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2152" y="912336"/>
            <a:ext cx="7461848" cy="559638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sun9-33.userapi.com/impg/NpxsDgMEIPgojL09jPPoIkzXYPaO_RiNOHYgfg/57zpiIdkbIE.jpg?size=960x720&amp;quality=96&amp;sign=05159b59c6bc8fbe50819676511c1bb3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3743" y="912243"/>
            <a:ext cx="7927675" cy="5945757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sun9-47.userapi.com/impg/I589jtTH5oZyOjv0f1x8erYjWAdQjkHRxJGmzA/FyJDDYP1--8.jpg?size=204x162&amp;quality=96&amp;sign=12dd53603c03992f48738fdd6f92b40c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4732" y="1544131"/>
            <a:ext cx="5963722" cy="47359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s://sun9-51.userapi.com/impg/Jbdzs8dvhtIy0DzJmDZnY5NXiL4VB-T6z20PAQ/nNOBrpOkvgk.jpg?size=214x173&amp;quality=96&amp;sign=648bdc58b7ed81f1ac3a39fc004a577c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7426" y="951284"/>
            <a:ext cx="7306574" cy="590671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yazyichok-e1340638934713-330x231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6658" y="1000664"/>
            <a:ext cx="6853686" cy="4891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s://sun9-76.userapi.com/impg/YZP57Kzd_Lh7Tf8o79EJ21BCSJj_n6XnqUP4PQ/J4adZn1tTkA.jpg?size=960x720&amp;quality=96&amp;sign=3f920a8e0f13e1ed1be9c0b94fc4f351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9873" y="1015624"/>
            <a:ext cx="7324127" cy="549309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s://sun9-54.userapi.com/impg/olKdwIQlYbhesc8ZgNnMbJDtfTBTUTF1cstxxA/yVCBQ-xT0uY.jpg?size=960x720&amp;quality=96&amp;sign=b32c700c422727ee94073659a3b512ac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5283" y="1293960"/>
            <a:ext cx="7418717" cy="556404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s://sun9-69.userapi.com/impg/0cchjtYBHVtYRuD9a1ggy9_p1v_sKXPm7JvFXw/bXf8GRwvXYk.jpg?size=960x720&amp;quality=96&amp;sign=6754d99ec6d82ba8208663537f9b2ea5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0093" y="1075920"/>
            <a:ext cx="7513907" cy="563543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s://sun9-66.userapi.com/impg/Ni-mj_-0SvhygGptJdOO0yYwuIAje7KvWJS2jw/AfYDRx_utJA.jpg?size=960x720&amp;quality=96&amp;sign=00068eed7b66bdb21002281b18d63a9e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7042" y="1183751"/>
            <a:ext cx="7565665" cy="5674249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sun9-77.userapi.com/impg/EBOizmOnX2cSW1E3JU4qXU0fdocZL7MIJBrzzw/0eYPWFjl1_Y.jpg?size=960x720&amp;quality=96&amp;sign=9632d5b87637ba4e9c2b40710a22d2fe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6729"/>
            <a:ext cx="1104181" cy="828136"/>
          </a:xfrm>
          <a:prstGeom prst="rect">
            <a:avLst/>
          </a:prstGeom>
          <a:noFill/>
        </p:spPr>
      </p:pic>
      <p:pic>
        <p:nvPicPr>
          <p:cNvPr id="5" name="Picture 2" descr="https://sun9-33.userapi.com/impg/NpxsDgMEIPgojL09jPPoIkzXYPaO_RiNOHYgfg/57zpiIdkbIE.jpg?size=960x720&amp;quality=96&amp;sign=05159b59c6bc8fbe50819676511c1bb3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038" y="286828"/>
            <a:ext cx="1135812" cy="851859"/>
          </a:xfrm>
          <a:prstGeom prst="rect">
            <a:avLst/>
          </a:prstGeom>
          <a:noFill/>
        </p:spPr>
      </p:pic>
      <p:pic>
        <p:nvPicPr>
          <p:cNvPr id="6" name="Picture 2" descr="https://sun9-47.userapi.com/impg/I589jtTH5oZyOjv0f1x8erYjWAdQjkHRxJGmzA/FyJDDYP1--8.jpg?size=204x162&amp;quality=96&amp;sign=12dd53603c03992f48738fdd6f92b40c&amp;type=alb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96218" y="429189"/>
            <a:ext cx="1207699" cy="959055"/>
          </a:xfrm>
          <a:prstGeom prst="rect">
            <a:avLst/>
          </a:prstGeom>
          <a:noFill/>
        </p:spPr>
      </p:pic>
      <p:pic>
        <p:nvPicPr>
          <p:cNvPr id="7" name="Picture 2" descr="https://sun9-51.userapi.com/impg/Jbdzs8dvhtIy0DzJmDZnY5NXiL4VB-T6z20PAQ/nNOBrpOkvgk.jpg?size=214x173&amp;quality=96&amp;sign=648bdc58b7ed81f1ac3a39fc004a577c&amp;type=albu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74520" y="390244"/>
            <a:ext cx="1213932" cy="981356"/>
          </a:xfrm>
          <a:prstGeom prst="rect">
            <a:avLst/>
          </a:prstGeom>
          <a:noFill/>
        </p:spPr>
      </p:pic>
      <p:pic>
        <p:nvPicPr>
          <p:cNvPr id="8" name="Picture 2" descr="https://sun9-76.userapi.com/impg/YZP57Kzd_Lh7Tf8o79EJ21BCSJj_n6XnqUP4PQ/J4adZn1tTkA.jpg?size=960x720&amp;quality=96&amp;sign=3f920a8e0f13e1ed1be9c0b94fc4f351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52823" y="325737"/>
            <a:ext cx="1198952" cy="899214"/>
          </a:xfrm>
          <a:prstGeom prst="rect">
            <a:avLst/>
          </a:prstGeom>
          <a:noFill/>
        </p:spPr>
      </p:pic>
      <p:pic>
        <p:nvPicPr>
          <p:cNvPr id="9" name="Picture 2" descr="https://sun9-54.userapi.com/impg/olKdwIQlYbhesc8ZgNnMbJDtfTBTUTF1cstxxA/yVCBQ-xT0uY.jpg?size=960x720&amp;quality=96&amp;sign=b32c700c422727ee94073659a3b512ac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9751" y="291142"/>
            <a:ext cx="1337094" cy="1002821"/>
          </a:xfrm>
          <a:prstGeom prst="rect">
            <a:avLst/>
          </a:prstGeom>
          <a:noFill/>
        </p:spPr>
      </p:pic>
      <p:pic>
        <p:nvPicPr>
          <p:cNvPr id="10" name="Picture 2" descr="https://sun9-69.userapi.com/impg/0cchjtYBHVtYRuD9a1ggy9_p1v_sKXPm7JvFXw/bXf8GRwvXYk.jpg?size=960x720&amp;quality=96&amp;sign=6754d99ec6d82ba8208663537f9b2ea5&amp;type=albu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61187" y="306240"/>
            <a:ext cx="1282459" cy="961844"/>
          </a:xfrm>
          <a:prstGeom prst="rect">
            <a:avLst/>
          </a:prstGeom>
          <a:noFill/>
        </p:spPr>
      </p:pic>
      <p:pic>
        <p:nvPicPr>
          <p:cNvPr id="11" name="Picture 2" descr="https://sun9-66.userapi.com/impg/Ni-mj_-0SvhygGptJdOO0yYwuIAje7KvWJS2jw/AfYDRx_utJA.jpg?size=960x720&amp;quality=96&amp;sign=00068eed7b66bdb21002281b18d63a9e&amp;type=album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79443" y="331893"/>
            <a:ext cx="1443785" cy="1082839"/>
          </a:xfrm>
          <a:prstGeom prst="rect">
            <a:avLst/>
          </a:prstGeom>
          <a:noFill/>
        </p:spPr>
      </p:pic>
      <p:pic>
        <p:nvPicPr>
          <p:cNvPr id="12" name="Picture 2" descr="https://sun9-77.userapi.com/impg/EBOizmOnX2cSW1E3JU4qXU0fdocZL7MIJBrzzw/0eYPWFjl1_Y.jpg?size=960x720&amp;quality=96&amp;sign=9632d5b87637ba4e9c2b40710a22d2fe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0709" y="5869649"/>
            <a:ext cx="1104181" cy="828136"/>
          </a:xfrm>
          <a:prstGeom prst="rect">
            <a:avLst/>
          </a:prstGeom>
          <a:noFill/>
        </p:spPr>
      </p:pic>
      <p:pic>
        <p:nvPicPr>
          <p:cNvPr id="13" name="Picture 2" descr="https://sun9-33.userapi.com/impg/NpxsDgMEIPgojL09jPPoIkzXYPaO_RiNOHYgfg/57zpiIdkbIE.jpg?size=960x720&amp;quality=96&amp;sign=05159b59c6bc8fbe50819676511c1bb3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2196" y="5106119"/>
            <a:ext cx="1135812" cy="851859"/>
          </a:xfrm>
          <a:prstGeom prst="rect">
            <a:avLst/>
          </a:prstGeom>
          <a:noFill/>
        </p:spPr>
      </p:pic>
      <p:pic>
        <p:nvPicPr>
          <p:cNvPr id="14" name="Picture 2" descr="https://sun9-47.userapi.com/impg/I589jtTH5oZyOjv0f1x8erYjWAdQjkHRxJGmzA/FyJDDYP1--8.jpg?size=204x162&amp;quality=96&amp;sign=12dd53603c03992f48738fdd6f92b40c&amp;type=alb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6474" y="5032819"/>
            <a:ext cx="1207699" cy="959055"/>
          </a:xfrm>
          <a:prstGeom prst="rect">
            <a:avLst/>
          </a:prstGeom>
          <a:noFill/>
        </p:spPr>
      </p:pic>
      <p:pic>
        <p:nvPicPr>
          <p:cNvPr id="15" name="Picture 2" descr="https://sun9-51.userapi.com/impg/Jbdzs8dvhtIy0DzJmDZnY5NXiL4VB-T6z20PAQ/nNOBrpOkvgk.jpg?size=214x173&amp;quality=96&amp;sign=648bdc58b7ed81f1ac3a39fc004a577c&amp;type=albu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05887" y="5727120"/>
            <a:ext cx="1213932" cy="981356"/>
          </a:xfrm>
          <a:prstGeom prst="rect">
            <a:avLst/>
          </a:prstGeom>
          <a:noFill/>
        </p:spPr>
      </p:pic>
      <p:pic>
        <p:nvPicPr>
          <p:cNvPr id="16" name="Picture 2" descr="https://sun9-76.userapi.com/impg/YZP57Kzd_Lh7Tf8o79EJ21BCSJj_n6XnqUP4PQ/J4adZn1tTkA.jpg?size=960x720&amp;quality=96&amp;sign=3f920a8e0f13e1ed1be9c0b94fc4f351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60499" y="4906363"/>
            <a:ext cx="1198952" cy="899214"/>
          </a:xfrm>
          <a:prstGeom prst="rect">
            <a:avLst/>
          </a:prstGeom>
          <a:noFill/>
        </p:spPr>
      </p:pic>
      <p:pic>
        <p:nvPicPr>
          <p:cNvPr id="17" name="Picture 2" descr="https://sun9-54.userapi.com/impg/olKdwIQlYbhesc8ZgNnMbJDtfTBTUTF1cstxxA/yVCBQ-xT0uY.jpg?size=960x720&amp;quality=96&amp;sign=b32c700c422727ee94073659a3b512ac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62378" y="4138524"/>
            <a:ext cx="1337094" cy="1002821"/>
          </a:xfrm>
          <a:prstGeom prst="rect">
            <a:avLst/>
          </a:prstGeom>
          <a:noFill/>
        </p:spPr>
      </p:pic>
      <p:pic>
        <p:nvPicPr>
          <p:cNvPr id="18" name="Picture 2" descr="https://sun9-69.userapi.com/impg/0cchjtYBHVtYRuD9a1ggy9_p1v_sKXPm7JvFXw/bXf8GRwvXYk.jpg?size=960x720&amp;quality=96&amp;sign=6754d99ec6d82ba8208663537f9b2ea5&amp;type=albu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34289" y="5896156"/>
            <a:ext cx="1282459" cy="961844"/>
          </a:xfrm>
          <a:prstGeom prst="rect">
            <a:avLst/>
          </a:prstGeom>
          <a:noFill/>
        </p:spPr>
      </p:pic>
      <p:pic>
        <p:nvPicPr>
          <p:cNvPr id="19" name="Picture 2" descr="https://sun9-66.userapi.com/impg/Ni-mj_-0SvhygGptJdOO0yYwuIAje7KvWJS2jw/AfYDRx_utJA.jpg?size=960x720&amp;quality=96&amp;sign=00068eed7b66bdb21002281b18d63a9e&amp;type=album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91427" y="5775161"/>
            <a:ext cx="1443785" cy="1082839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5.55556E-6 C -0.10643 -0.05323 -0.21268 -0.10624 -0.26216 -0.1736 C -0.31164 -0.24096 -0.29133 -0.36434 -0.29705 -0.40393 C -0.30278 -0.44351 -0.29653 -0.40995 -0.29619 -0.41133 " pathEditMode="relative" ptsTypes="aa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7362E-19 5.18519E-6 C -0.09531 -0.02314 -0.19062 -0.04606 -0.23594 -0.0956 C -0.28125 -0.14513 -0.27656 -0.22106 -0.2717 -0.29675 " pathEditMode="relative" ptsTypes="a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3.7037E-6 C 0.00035 -0.09005 0.00088 -0.17986 0.00279 -0.22639 C 0.00469 -0.27292 0.00799 -0.27616 0.01129 -0.27917 " pathEditMode="relative" ptsTypes="a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C -0.12049 -0.00995 -0.2408 -0.01967 -0.28681 -0.0794 C -0.33282 -0.13912 -0.2783 -0.31134 -0.27657 -0.35856 " pathEditMode="relative" ptsTypes="a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C 0.01128 -0.06297 0.02274 -0.12593 0.01875 -0.16991 C 0.01476 -0.21389 -0.00451 -0.23912 -0.02361 -0.26412 " pathEditMode="relative" ptsTypes="a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3.7037E-6 C 0.08333 -0.00138 0.16667 -0.00254 0.20556 -0.02384 C 0.24445 -0.04513 0.23872 -0.0868 0.23299 -0.12824 " pathEditMode="relative" ptsTypes="a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07407E-6 C 0.10608 -0.03241 0.21215 -0.06459 0.25556 -0.13195 C 0.29896 -0.19931 0.27951 -0.30162 0.26024 -0.40371 " pathEditMode="relative" ptsTypes="aaA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96296E-6 C 0.26059 -0.02708 0.52135 -0.05416 0.62917 -0.1169 C 0.73698 -0.17963 0.69201 -0.27778 0.64705 -0.37592 " pathEditMode="relative" ptsTypes="aaA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" name="Picture 2" descr="https://sun9-77.userapi.com/impg/EBOizmOnX2cSW1E3JU4qXU0fdocZL7MIJBrzzw/0eYPWFjl1_Y.jpg?size=960x720&amp;quality=96&amp;sign=9632d5b87637ba4e9c2b40710a22d2fe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0709" y="5869649"/>
            <a:ext cx="1104181" cy="828136"/>
          </a:xfrm>
          <a:prstGeom prst="rect">
            <a:avLst/>
          </a:prstGeom>
          <a:noFill/>
        </p:spPr>
      </p:pic>
      <p:pic>
        <p:nvPicPr>
          <p:cNvPr id="13" name="Picture 2" descr="https://sun9-33.userapi.com/impg/NpxsDgMEIPgojL09jPPoIkzXYPaO_RiNOHYgfg/57zpiIdkbIE.jpg?size=960x720&amp;quality=96&amp;sign=05159b59c6bc8fbe50819676511c1bb3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2196" y="5106119"/>
            <a:ext cx="1135812" cy="851859"/>
          </a:xfrm>
          <a:prstGeom prst="rect">
            <a:avLst/>
          </a:prstGeom>
          <a:noFill/>
        </p:spPr>
      </p:pic>
      <p:pic>
        <p:nvPicPr>
          <p:cNvPr id="14" name="Picture 2" descr="https://sun9-47.userapi.com/impg/I589jtTH5oZyOjv0f1x8erYjWAdQjkHRxJGmzA/FyJDDYP1--8.jpg?size=204x162&amp;quality=96&amp;sign=12dd53603c03992f48738fdd6f92b40c&amp;type=alb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6474" y="5032819"/>
            <a:ext cx="1207699" cy="959055"/>
          </a:xfrm>
          <a:prstGeom prst="rect">
            <a:avLst/>
          </a:prstGeom>
          <a:noFill/>
        </p:spPr>
      </p:pic>
      <p:pic>
        <p:nvPicPr>
          <p:cNvPr id="15" name="Picture 2" descr="https://sun9-51.userapi.com/impg/Jbdzs8dvhtIy0DzJmDZnY5NXiL4VB-T6z20PAQ/nNOBrpOkvgk.jpg?size=214x173&amp;quality=96&amp;sign=648bdc58b7ed81f1ac3a39fc004a577c&amp;type=albu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05887" y="5727120"/>
            <a:ext cx="1213932" cy="981356"/>
          </a:xfrm>
          <a:prstGeom prst="rect">
            <a:avLst/>
          </a:prstGeom>
          <a:noFill/>
        </p:spPr>
      </p:pic>
      <p:pic>
        <p:nvPicPr>
          <p:cNvPr id="16" name="Picture 2" descr="https://sun9-76.userapi.com/impg/YZP57Kzd_Lh7Tf8o79EJ21BCSJj_n6XnqUP4PQ/J4adZn1tTkA.jpg?size=960x720&amp;quality=96&amp;sign=3f920a8e0f13e1ed1be9c0b94fc4f351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60499" y="4906363"/>
            <a:ext cx="1198952" cy="899214"/>
          </a:xfrm>
          <a:prstGeom prst="rect">
            <a:avLst/>
          </a:prstGeom>
          <a:noFill/>
        </p:spPr>
      </p:pic>
      <p:pic>
        <p:nvPicPr>
          <p:cNvPr id="17" name="Picture 2" descr="https://sun9-54.userapi.com/impg/olKdwIQlYbhesc8ZgNnMbJDtfTBTUTF1cstxxA/yVCBQ-xT0uY.jpg?size=960x720&amp;quality=96&amp;sign=b32c700c422727ee94073659a3b512ac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62378" y="4138524"/>
            <a:ext cx="1337094" cy="1002821"/>
          </a:xfrm>
          <a:prstGeom prst="rect">
            <a:avLst/>
          </a:prstGeom>
          <a:noFill/>
        </p:spPr>
      </p:pic>
      <p:pic>
        <p:nvPicPr>
          <p:cNvPr id="18" name="Picture 2" descr="https://sun9-69.userapi.com/impg/0cchjtYBHVtYRuD9a1ggy9_p1v_sKXPm7JvFXw/bXf8GRwvXYk.jpg?size=960x720&amp;quality=96&amp;sign=6754d99ec6d82ba8208663537f9b2ea5&amp;type=albu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34289" y="5896156"/>
            <a:ext cx="1282459" cy="961844"/>
          </a:xfrm>
          <a:prstGeom prst="rect">
            <a:avLst/>
          </a:prstGeom>
          <a:noFill/>
        </p:spPr>
      </p:pic>
      <p:pic>
        <p:nvPicPr>
          <p:cNvPr id="19" name="Picture 2" descr="https://sun9-66.userapi.com/impg/Ni-mj_-0SvhygGptJdOO0yYwuIAje7KvWJS2jw/AfYDRx_utJA.jpg?size=960x720&amp;quality=96&amp;sign=00068eed7b66bdb21002281b18d63a9e&amp;type=album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91427" y="5775161"/>
            <a:ext cx="1443785" cy="1082839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5.55556E-6 C -0.10643 -0.05323 -0.21268 -0.10624 -0.26216 -0.1736 C -0.31164 -0.24096 -0.29133 -0.36434 -0.29705 -0.40393 C -0.30278 -0.44351 -0.29653 -0.40995 -0.29619 -0.41133 " pathEditMode="relative" ptsTypes="aa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7362E-19 5.18519E-6 C -0.09531 -0.02314 -0.19062 -0.04606 -0.23594 -0.0956 C -0.28125 -0.14513 -0.27656 -0.22106 -0.2717 -0.29675 " pathEditMode="relative" ptsTypes="a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3.7037E-6 C 0.00035 -0.09005 0.00088 -0.17986 0.00279 -0.22639 C 0.00469 -0.27292 0.00799 -0.27616 0.01129 -0.27917 " pathEditMode="relative" ptsTypes="a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C -0.12049 -0.00995 -0.2408 -0.01967 -0.28681 -0.0794 C -0.33282 -0.13912 -0.2783 -0.31134 -0.27657 -0.35856 " pathEditMode="relative" ptsTypes="a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C 0.01128 -0.06297 0.02274 -0.12593 0.01875 -0.16991 C 0.01476 -0.21389 -0.00451 -0.23912 -0.02361 -0.26412 " pathEditMode="relative" ptsTypes="a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3.7037E-6 C 0.08333 -0.00138 0.16667 -0.00254 0.20556 -0.02384 C 0.24445 -0.04513 0.23872 -0.0868 0.23299 -0.12824 " pathEditMode="relative" ptsTypes="a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07407E-6 C 0.10608 -0.03241 0.21215 -0.06459 0.25556 -0.13195 C 0.29896 -0.19931 0.27951 -0.30162 0.26024 -0.40371 " pathEditMode="relative" ptsTypes="aaA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96296E-6 C 0.26059 -0.02708 0.52135 -0.05416 0.62917 -0.1169 C 0.73698 -0.17963 0.69201 -0.27778 0.64705 -0.37592 " pathEditMode="relative" ptsTypes="aaA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7644" y="396814"/>
            <a:ext cx="3674853" cy="6461185"/>
          </a:xfrm>
        </p:spPr>
        <p:txBody>
          <a:bodyPr>
            <a:normAutofit lnSpcReduction="10000"/>
          </a:bodyPr>
          <a:lstStyle/>
          <a:p>
            <a:pPr lvl="0" algn="ctr"/>
            <a:r>
              <a:rPr lang="en-US" sz="5400" b="1" u="sng" dirty="0" smtClean="0"/>
              <a:t>C</a:t>
            </a:r>
            <a:r>
              <a:rPr lang="en-US" sz="5400" b="1" dirty="0" smtClean="0"/>
              <a:t>AT</a:t>
            </a:r>
            <a:endParaRPr lang="ru-RU" sz="5400" b="1" dirty="0" smtClean="0"/>
          </a:p>
          <a:p>
            <a:pPr lvl="0" algn="ctr"/>
            <a:r>
              <a:rPr lang="en-US" sz="5400" b="1" u="sng" dirty="0" smtClean="0"/>
              <a:t>D</a:t>
            </a:r>
            <a:r>
              <a:rPr lang="en-US" sz="5400" b="1" dirty="0" smtClean="0"/>
              <a:t>OG</a:t>
            </a:r>
            <a:endParaRPr lang="ru-RU" sz="5400" b="1" dirty="0" smtClean="0"/>
          </a:p>
          <a:p>
            <a:pPr lvl="0" algn="ctr"/>
            <a:r>
              <a:rPr lang="en-US" sz="5400" b="1" u="sng" dirty="0" smtClean="0"/>
              <a:t>A</a:t>
            </a:r>
            <a:r>
              <a:rPr lang="en-US" sz="5400" b="1" dirty="0" smtClean="0"/>
              <a:t>NT</a:t>
            </a:r>
            <a:endParaRPr lang="ru-RU" sz="5400" b="1" dirty="0" smtClean="0"/>
          </a:p>
          <a:p>
            <a:pPr lvl="0" algn="ctr"/>
            <a:r>
              <a:rPr lang="en-US" sz="5400" b="1" dirty="0" smtClean="0"/>
              <a:t>P</a:t>
            </a:r>
            <a:r>
              <a:rPr lang="en-US" sz="5400" b="1" u="sng" dirty="0" smtClean="0"/>
              <a:t>E</a:t>
            </a:r>
            <a:r>
              <a:rPr lang="en-US" sz="5400" b="1" dirty="0" smtClean="0"/>
              <a:t>N</a:t>
            </a:r>
            <a:endParaRPr lang="ru-RU" sz="5400" b="1" dirty="0" smtClean="0"/>
          </a:p>
          <a:p>
            <a:pPr lvl="0" algn="ctr"/>
            <a:r>
              <a:rPr lang="en-US" sz="5400" b="1" u="sng" dirty="0" smtClean="0"/>
              <a:t>H</a:t>
            </a:r>
            <a:r>
              <a:rPr lang="en-US" sz="5400" b="1" dirty="0" smtClean="0"/>
              <a:t>OUSE</a:t>
            </a:r>
            <a:endParaRPr lang="ru-RU" sz="5400" b="1" dirty="0" smtClean="0"/>
          </a:p>
          <a:p>
            <a:pPr lvl="0" algn="ctr"/>
            <a:r>
              <a:rPr lang="en-US" sz="5400" b="1" u="sng" dirty="0" smtClean="0"/>
              <a:t>B</a:t>
            </a:r>
            <a:r>
              <a:rPr lang="en-US" sz="5400" b="1" dirty="0" smtClean="0"/>
              <a:t>ALL</a:t>
            </a:r>
          </a:p>
          <a:p>
            <a:pPr lvl="0" algn="ctr"/>
            <a:r>
              <a:rPr lang="en-US" sz="5400" b="1" u="sng" dirty="0" smtClean="0"/>
              <a:t>F</a:t>
            </a:r>
            <a:r>
              <a:rPr lang="en-US" sz="5400" b="1" dirty="0" smtClean="0"/>
              <a:t>AMILY</a:t>
            </a:r>
          </a:p>
          <a:p>
            <a:pPr lvl="0" algn="ctr"/>
            <a:r>
              <a:rPr lang="en-US" sz="5400" b="1" u="sng" dirty="0" smtClean="0"/>
              <a:t>G</a:t>
            </a:r>
            <a:r>
              <a:rPr lang="en-US" sz="5400" b="1" dirty="0" smtClean="0"/>
              <a:t>RASS</a:t>
            </a:r>
            <a:endParaRPr lang="ru-RU" sz="5400" b="1" dirty="0" smtClean="0"/>
          </a:p>
          <a:p>
            <a:pPr lvl="0" algn="ctr"/>
            <a:endParaRPr lang="ru-RU" sz="5400" b="1" dirty="0" smtClean="0"/>
          </a:p>
          <a:p>
            <a:endParaRPr lang="ru-RU" sz="5400" dirty="0"/>
          </a:p>
        </p:txBody>
      </p:sp>
      <p:pic>
        <p:nvPicPr>
          <p:cNvPr id="4" name="Picture 2" descr="https://sun9-77.userapi.com/impg/EBOizmOnX2cSW1E3JU4qXU0fdocZL7MIJBrzzw/0eYPWFjl1_Y.jpg?size=960x720&amp;quality=96&amp;sign=9632d5b87637ba4e9c2b40710a22d2fe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7727" y="422694"/>
            <a:ext cx="1104181" cy="828136"/>
          </a:xfrm>
          <a:prstGeom prst="rect">
            <a:avLst/>
          </a:prstGeom>
          <a:noFill/>
        </p:spPr>
      </p:pic>
      <p:pic>
        <p:nvPicPr>
          <p:cNvPr id="5" name="Picture 2" descr="https://sun9-33.userapi.com/impg/NpxsDgMEIPgojL09jPPoIkzXYPaO_RiNOHYgfg/57zpiIdkbIE.jpg?size=960x720&amp;quality=96&amp;sign=05159b59c6bc8fbe50819676511c1bb3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39488" y="1218481"/>
            <a:ext cx="1135812" cy="851859"/>
          </a:xfrm>
          <a:prstGeom prst="rect">
            <a:avLst/>
          </a:prstGeom>
          <a:noFill/>
        </p:spPr>
      </p:pic>
      <p:pic>
        <p:nvPicPr>
          <p:cNvPr id="6" name="Picture 2" descr="https://sun9-47.userapi.com/impg/I589jtTH5oZyOjv0f1x8erYjWAdQjkHRxJGmzA/FyJDDYP1--8.jpg?size=204x162&amp;quality=96&amp;sign=12dd53603c03992f48738fdd6f92b40c&amp;type=alb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51630" y="2060089"/>
            <a:ext cx="1000665" cy="794646"/>
          </a:xfrm>
          <a:prstGeom prst="rect">
            <a:avLst/>
          </a:prstGeom>
          <a:noFill/>
        </p:spPr>
      </p:pic>
      <p:pic>
        <p:nvPicPr>
          <p:cNvPr id="7" name="Picture 2" descr="https://sun9-51.userapi.com/impg/Jbdzs8dvhtIy0DzJmDZnY5NXiL4VB-T6z20PAQ/nNOBrpOkvgk.jpg?size=214x173&amp;quality=96&amp;sign=648bdc58b7ed81f1ac3a39fc004a577c&amp;type=albu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48113" y="2777705"/>
            <a:ext cx="1077754" cy="871268"/>
          </a:xfrm>
          <a:prstGeom prst="rect">
            <a:avLst/>
          </a:prstGeom>
          <a:noFill/>
        </p:spPr>
      </p:pic>
      <p:pic>
        <p:nvPicPr>
          <p:cNvPr id="8" name="Picture 2" descr="https://sun9-76.userapi.com/impg/YZP57Kzd_Lh7Tf8o79EJ21BCSJj_n6XnqUP4PQ/J4adZn1tTkA.jpg?size=960x720&amp;quality=96&amp;sign=3f920a8e0f13e1ed1be9c0b94fc4f351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48114" y="3599370"/>
            <a:ext cx="1078302" cy="808727"/>
          </a:xfrm>
          <a:prstGeom prst="rect">
            <a:avLst/>
          </a:prstGeom>
          <a:noFill/>
        </p:spPr>
      </p:pic>
      <p:pic>
        <p:nvPicPr>
          <p:cNvPr id="9" name="Picture 2" descr="https://sun9-54.userapi.com/impg/olKdwIQlYbhesc8ZgNnMbJDtfTBTUTF1cstxxA/yVCBQ-xT0uY.jpg?size=960x720&amp;quality=96&amp;sign=b32c700c422727ee94073659a3b512ac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13608" y="4369279"/>
            <a:ext cx="1155940" cy="866955"/>
          </a:xfrm>
          <a:prstGeom prst="rect">
            <a:avLst/>
          </a:prstGeom>
          <a:noFill/>
        </p:spPr>
      </p:pic>
      <p:pic>
        <p:nvPicPr>
          <p:cNvPr id="10" name="Picture 2" descr="https://sun9-69.userapi.com/impg/0cchjtYBHVtYRuD9a1ggy9_p1v_sKXPm7JvFXw/bXf8GRwvXYk.jpg?size=960x720&amp;quality=96&amp;sign=6754d99ec6d82ba8208663537f9b2ea5&amp;type=albu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87730" y="5160754"/>
            <a:ext cx="1147311" cy="860483"/>
          </a:xfrm>
          <a:prstGeom prst="rect">
            <a:avLst/>
          </a:prstGeom>
          <a:noFill/>
        </p:spPr>
      </p:pic>
      <p:pic>
        <p:nvPicPr>
          <p:cNvPr id="11" name="Picture 2" descr="https://sun9-66.userapi.com/impg/Ni-mj_-0SvhygGptJdOO0yYwuIAje7KvWJS2jw/AfYDRx_utJA.jpg?size=960x720&amp;quality=96&amp;sign=00068eed7b66bdb21002281b18d63a9e&amp;type=album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61850" y="5939288"/>
            <a:ext cx="1224949" cy="918712"/>
          </a:xfrm>
          <a:prstGeom prst="rect">
            <a:avLst/>
          </a:prstGeom>
          <a:noFill/>
        </p:spPr>
      </p:pic>
      <p:pic>
        <p:nvPicPr>
          <p:cNvPr id="12" name="Picture 2" descr="https://ds05.infourok.ru/uploads/ex/0aa8/00110e1f-e1676689/hello_html_7c3abe40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18549" y="129397"/>
            <a:ext cx="1207397" cy="1207397"/>
          </a:xfrm>
          <a:prstGeom prst="rect">
            <a:avLst/>
          </a:prstGeom>
          <a:noFill/>
        </p:spPr>
      </p:pic>
      <p:pic>
        <p:nvPicPr>
          <p:cNvPr id="13" name="Picture 4" descr="https://detskie-stihi.com/wp-content/uploads/2017/06/sobachka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57533" y="980236"/>
            <a:ext cx="1202245" cy="1202245"/>
          </a:xfrm>
          <a:prstGeom prst="rect">
            <a:avLst/>
          </a:prstGeom>
          <a:noFill/>
        </p:spPr>
      </p:pic>
      <p:pic>
        <p:nvPicPr>
          <p:cNvPr id="14" name="Picture 6" descr="https://avatars.mds.yandex.net/i?id=8d2a1e1c7392688302557576f30619f4-5221624-images-thumbs&amp;n=13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51463" y="1414732"/>
            <a:ext cx="1195515" cy="1301241"/>
          </a:xfrm>
          <a:prstGeom prst="rect">
            <a:avLst/>
          </a:prstGeom>
          <a:noFill/>
        </p:spPr>
      </p:pic>
      <p:pic>
        <p:nvPicPr>
          <p:cNvPr id="15" name="Picture 8" descr="https://media.baamboozle.com/uploads/images/41551/1590639716_33082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082496" y="2553419"/>
            <a:ext cx="999269" cy="976712"/>
          </a:xfrm>
          <a:prstGeom prst="rect">
            <a:avLst/>
          </a:prstGeom>
          <a:noFill/>
        </p:spPr>
      </p:pic>
      <p:pic>
        <p:nvPicPr>
          <p:cNvPr id="16" name="Picture 10" descr="https://uprostim.com/wp-content/uploads/2021/05/image105-3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99072" y="3323969"/>
            <a:ext cx="1218670" cy="1015118"/>
          </a:xfrm>
          <a:prstGeom prst="rect">
            <a:avLst/>
          </a:prstGeom>
          <a:noFill/>
        </p:spPr>
      </p:pic>
      <p:pic>
        <p:nvPicPr>
          <p:cNvPr id="1026" name="Picture 2" descr="https://s.alicdn.com/@sc04/kf/HTB13XSEbsfrK1Rjy1Xdq6yemFXa6.jp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7948" y="4176921"/>
            <a:ext cx="843652" cy="843652"/>
          </a:xfrm>
          <a:prstGeom prst="rect">
            <a:avLst/>
          </a:prstGeom>
          <a:noFill/>
        </p:spPr>
      </p:pic>
      <p:pic>
        <p:nvPicPr>
          <p:cNvPr id="1028" name="Picture 4" descr="https://ds05.infourok.ru/uploads/ex/0bd9/00138050-6dc298d2/hello_html_47ca3a41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flipH="1">
            <a:off x="1326911" y="4907700"/>
            <a:ext cx="1053980" cy="896706"/>
          </a:xfrm>
          <a:prstGeom prst="rect">
            <a:avLst/>
          </a:prstGeom>
          <a:noFill/>
        </p:spPr>
      </p:pic>
      <p:pic>
        <p:nvPicPr>
          <p:cNvPr id="1030" name="Picture 6" descr="https://phonoteka.org/uploads/posts/2021-03/1616646928_56-p-zelenaya-trava-fon-62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57204" y="5842346"/>
            <a:ext cx="1319838" cy="87989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yazyichok-2-e1340639248937-330x222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7274" y="639025"/>
            <a:ext cx="6500381" cy="53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yazyichok-4-e1340643729503-330x233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1932" y="638356"/>
            <a:ext cx="6780362" cy="5408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yazyichok-3-e1340639429577-330x232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8415" y="258793"/>
            <a:ext cx="7095228" cy="6280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yazyichok-5-e1340644356608-330x232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3909" y="526212"/>
            <a:ext cx="7194431" cy="5978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на ур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4294" y="1121433"/>
            <a:ext cx="6806242" cy="5011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на ур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5614" y="1371599"/>
            <a:ext cx="5702060" cy="4761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на ур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6385" y="1604513"/>
            <a:ext cx="5167222" cy="4252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26</Words>
  <Application>Microsoft Office PowerPoint</Application>
  <PresentationFormat>Экран (4:3)</PresentationFormat>
  <Paragraphs>15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Звук и буква. Знакомство с буквами алфавита.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Пользователь Windows</cp:lastModifiedBy>
  <cp:revision>156</cp:revision>
  <dcterms:created xsi:type="dcterms:W3CDTF">2014-11-21T11:00:06Z</dcterms:created>
  <dcterms:modified xsi:type="dcterms:W3CDTF">2023-09-04T07:45:24Z</dcterms:modified>
</cp:coreProperties>
</file>