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"/>
  </p:notesMasterIdLst>
  <p:sldIdLst>
    <p:sldId id="265" r:id="rId2"/>
    <p:sldId id="256" r:id="rId3"/>
    <p:sldId id="257" r:id="rId4"/>
    <p:sldId id="258" r:id="rId5"/>
    <p:sldId id="259" r:id="rId6"/>
    <p:sldId id="260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D58087-1951-4E87-9EA3-BDD716DC2624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ECF9BD-5439-4686-A65A-A963EABC0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108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CF9BD-5439-4686-A65A-A963EABC04E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89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0058-0502-4091-8D4C-CF4B7D3E8A27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2FE5-E9F1-4B81-B1B5-0E0A9A694DB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0058-0502-4091-8D4C-CF4B7D3E8A27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2FE5-E9F1-4B81-B1B5-0E0A9A694D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0058-0502-4091-8D4C-CF4B7D3E8A27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2FE5-E9F1-4B81-B1B5-0E0A9A694D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0058-0502-4091-8D4C-CF4B7D3E8A27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2FE5-E9F1-4B81-B1B5-0E0A9A694DB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0058-0502-4091-8D4C-CF4B7D3E8A27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2FE5-E9F1-4B81-B1B5-0E0A9A694D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0058-0502-4091-8D4C-CF4B7D3E8A27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2FE5-E9F1-4B81-B1B5-0E0A9A694DB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0058-0502-4091-8D4C-CF4B7D3E8A27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2FE5-E9F1-4B81-B1B5-0E0A9A694DB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0058-0502-4091-8D4C-CF4B7D3E8A27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2FE5-E9F1-4B81-B1B5-0E0A9A694D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0058-0502-4091-8D4C-CF4B7D3E8A27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2FE5-E9F1-4B81-B1B5-0E0A9A694D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0058-0502-4091-8D4C-CF4B7D3E8A27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2FE5-E9F1-4B81-B1B5-0E0A9A694D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90058-0502-4091-8D4C-CF4B7D3E8A27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2FE5-E9F1-4B81-B1B5-0E0A9A694DB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F90058-0502-4091-8D4C-CF4B7D3E8A27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7C42FE5-E9F1-4B81-B1B5-0E0A9A694DB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332656"/>
            <a:ext cx="8126288" cy="5182512"/>
          </a:xfrm>
        </p:spPr>
        <p:txBody>
          <a:bodyPr/>
          <a:lstStyle/>
          <a:p>
            <a:r>
              <a:rPr lang="ru-RU" sz="49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/>
                <a:ea typeface="Calibri"/>
                <a:cs typeface="Times New Roman"/>
              </a:rPr>
              <a:t>На цветок пахучий</a:t>
            </a:r>
            <a:r>
              <a:rPr lang="ru-RU" sz="32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Calibri"/>
                <a:cs typeface="Times New Roman"/>
              </a:rPr>
              <a:t/>
            </a:r>
            <a:br>
              <a:rPr lang="ru-RU" sz="32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Calibri"/>
                <a:cs typeface="Times New Roman"/>
              </a:rPr>
            </a:br>
            <a:r>
              <a:rPr lang="ru-RU" sz="49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/>
                <a:ea typeface="Calibri"/>
                <a:cs typeface="Times New Roman"/>
              </a:rPr>
              <a:t>Сел цветок летучий. </a:t>
            </a:r>
            <a:r>
              <a:rPr lang="ru-RU" sz="32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Calibri"/>
                <a:cs typeface="Times New Roman"/>
              </a:rPr>
              <a:t/>
            </a:r>
            <a:br>
              <a:rPr lang="ru-RU" sz="32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Calibri"/>
                <a:cs typeface="Times New Roman"/>
              </a:rPr>
            </a:br>
            <a:r>
              <a:rPr lang="ru-RU" sz="49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/>
                <a:ea typeface="Calibri"/>
                <a:cs typeface="Times New Roman"/>
              </a:rPr>
              <a:t>Шевелились у цветка </a:t>
            </a:r>
            <a:r>
              <a:rPr lang="ru-RU" sz="32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Calibri"/>
                <a:cs typeface="Times New Roman"/>
              </a:rPr>
              <a:t/>
            </a:r>
            <a:br>
              <a:rPr lang="ru-RU" sz="32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Calibri"/>
                <a:cs typeface="Times New Roman"/>
              </a:rPr>
            </a:br>
            <a:r>
              <a:rPr lang="ru-RU" sz="49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/>
                <a:ea typeface="Calibri"/>
                <a:cs typeface="Times New Roman"/>
              </a:rPr>
              <a:t>Все 4 лепестка. </a:t>
            </a:r>
            <a:r>
              <a:rPr lang="ru-RU" sz="32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Calibri"/>
                <a:cs typeface="Times New Roman"/>
              </a:rPr>
              <a:t/>
            </a:r>
            <a:br>
              <a:rPr lang="ru-RU" sz="32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Calibri"/>
                <a:cs typeface="Times New Roman"/>
              </a:rPr>
            </a:br>
            <a:r>
              <a:rPr lang="ru-RU" sz="49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/>
                <a:ea typeface="Calibri"/>
                <a:cs typeface="Times New Roman"/>
              </a:rPr>
              <a:t>Я сорвать его хотел, -</a:t>
            </a:r>
            <a:r>
              <a:rPr lang="ru-RU" sz="32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Calibri"/>
                <a:cs typeface="Times New Roman"/>
              </a:rPr>
              <a:t/>
            </a:r>
            <a:br>
              <a:rPr lang="ru-RU" sz="32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Calibri"/>
                <a:cs typeface="Times New Roman"/>
              </a:rPr>
            </a:br>
            <a:r>
              <a:rPr lang="ru-RU" sz="49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/>
                <a:ea typeface="Calibri"/>
              </a:rPr>
              <a:t>Он вспорхнул и улетел!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6042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laycast.ru/uploads/2018/08/27/2573605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1" y="548680"/>
            <a:ext cx="7776863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39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608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307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953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592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/>
                <a:latin typeface="Times New Roman"/>
                <a:ea typeface="Calibri"/>
              </a:rPr>
              <a:t>Физкультминутка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86942" y="1163568"/>
            <a:ext cx="4829537" cy="3849608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800" b="1" dirty="0" smtClean="0">
                <a:effectLst/>
                <a:latin typeface="Times New Roman"/>
                <a:ea typeface="Calibri"/>
                <a:cs typeface="Times New Roman"/>
              </a:rPr>
              <a:t>Утром бабочка проснулась,</a:t>
            </a:r>
            <a:endParaRPr lang="ru-RU" sz="2800" b="1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b="1" dirty="0" smtClean="0">
                <a:effectLst/>
                <a:latin typeface="Times New Roman"/>
                <a:ea typeface="Calibri"/>
                <a:cs typeface="Times New Roman"/>
              </a:rPr>
              <a:t>Потянулась, улыбнулась.</a:t>
            </a:r>
            <a:endParaRPr lang="ru-RU" sz="2800" b="1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b="1" dirty="0" smtClean="0">
                <a:effectLst/>
                <a:latin typeface="Times New Roman"/>
                <a:ea typeface="Calibri"/>
                <a:cs typeface="Times New Roman"/>
              </a:rPr>
              <a:t>Раз – росой она умылась,</a:t>
            </a:r>
            <a:endParaRPr lang="ru-RU" sz="2800" b="1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b="1" dirty="0" smtClean="0">
                <a:effectLst/>
                <a:latin typeface="Times New Roman"/>
                <a:ea typeface="Calibri"/>
                <a:cs typeface="Times New Roman"/>
              </a:rPr>
              <a:t>Два – изящно покружилась,</a:t>
            </a:r>
            <a:endParaRPr lang="ru-RU" sz="2800" b="1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b="1" dirty="0" smtClean="0">
                <a:effectLst/>
                <a:latin typeface="Times New Roman"/>
                <a:ea typeface="Calibri"/>
                <a:cs typeface="Times New Roman"/>
              </a:rPr>
              <a:t>Три – нагнулась и присела,</a:t>
            </a:r>
            <a:endParaRPr lang="ru-RU" sz="2800" b="1" dirty="0"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sz="2800" b="1" dirty="0" smtClean="0">
                <a:effectLst/>
                <a:latin typeface="Times New Roman"/>
                <a:ea typeface="Calibri"/>
              </a:rPr>
              <a:t>На четыре – улетела!</a:t>
            </a:r>
            <a:endParaRPr lang="ru-RU" sz="28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116" y="4293096"/>
            <a:ext cx="360040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9" y="3876431"/>
            <a:ext cx="3863366" cy="2576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1906" y="332656"/>
            <a:ext cx="3827537" cy="306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671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8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1" y="7105"/>
            <a:ext cx="5070585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24408"/>
            <a:ext cx="4283968" cy="310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6982" y="3113832"/>
            <a:ext cx="9047018" cy="374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54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79"/>
          <a:stretch/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851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0F0F0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0F0F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109</TotalTime>
  <Words>35</Words>
  <Application>Microsoft Office PowerPoint</Application>
  <PresentationFormat>Экран (4:3)</PresentationFormat>
  <Paragraphs>9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На цветок пахучий Сел цветок летучий.  Шевелились у цветка  Все 4 лепестка.  Я сорвать его хотел, - Он вспорхнул и улетел!</vt:lpstr>
      <vt:lpstr>Презентация PowerPoint</vt:lpstr>
      <vt:lpstr>Презентация PowerPoint</vt:lpstr>
      <vt:lpstr>Презентация PowerPoint</vt:lpstr>
      <vt:lpstr>Презентация PowerPoint</vt:lpstr>
      <vt:lpstr>Физкультминутка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16</cp:revision>
  <dcterms:created xsi:type="dcterms:W3CDTF">2019-04-15T15:56:04Z</dcterms:created>
  <dcterms:modified xsi:type="dcterms:W3CDTF">2020-02-09T09:24:24Z</dcterms:modified>
</cp:coreProperties>
</file>