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6" r:id="rId2"/>
    <p:sldId id="257" r:id="rId3"/>
    <p:sldId id="277" r:id="rId4"/>
    <p:sldId id="259" r:id="rId5"/>
    <p:sldId id="261" r:id="rId6"/>
    <p:sldId id="278" r:id="rId7"/>
    <p:sldId id="262" r:id="rId8"/>
    <p:sldId id="260" r:id="rId9"/>
    <p:sldId id="282" r:id="rId10"/>
    <p:sldId id="279" r:id="rId11"/>
    <p:sldId id="280" r:id="rId12"/>
    <p:sldId id="265" r:id="rId13"/>
    <p:sldId id="281" r:id="rId14"/>
    <p:sldId id="267" r:id="rId15"/>
    <p:sldId id="268" r:id="rId16"/>
    <p:sldId id="269" r:id="rId17"/>
    <p:sldId id="270" r:id="rId18"/>
    <p:sldId id="271" r:id="rId19"/>
    <p:sldId id="272" r:id="rId20"/>
    <p:sldId id="274" r:id="rId21"/>
    <p:sldId id="275" r:id="rId22"/>
    <p:sldId id="276" r:id="rId23"/>
    <p:sldId id="285" r:id="rId24"/>
    <p:sldId id="286" r:id="rId25"/>
    <p:sldId id="283" r:id="rId26"/>
    <p:sldId id="284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30" autoAdjust="0"/>
    <p:restoredTop sz="94660"/>
  </p:normalViewPr>
  <p:slideViewPr>
    <p:cSldViewPr>
      <p:cViewPr varScale="1">
        <p:scale>
          <a:sx n="110" d="100"/>
          <a:sy n="110" d="100"/>
        </p:scale>
        <p:origin x="-18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23605-A3D4-4A9D-A04F-DC8091D00F03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6B22D5-6FF7-48B4-85A3-CBBC43BB00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6B22D5-6FF7-48B4-85A3-CBBC43BB00D5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pull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pull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pull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pull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pull dir="ld"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de-DE" b="1" dirty="0" smtClean="0"/>
              <a:t>Und  wisst  ihr,  was …?</a:t>
            </a:r>
            <a:br>
              <a:rPr lang="de-DE" b="1" dirty="0" smtClean="0"/>
            </a:br>
            <a:r>
              <a:rPr lang="ru-RU" b="1" dirty="0" smtClean="0"/>
              <a:t>А  вы  знаете,  что …?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5013176"/>
            <a:ext cx="7406640" cy="1296144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dirty="0" err="1" smtClean="0"/>
              <a:t>Брейн-ринг</a:t>
            </a:r>
            <a:r>
              <a:rPr lang="ru-RU" dirty="0" smtClean="0"/>
              <a:t>  по  немецкому  языку</a:t>
            </a:r>
          </a:p>
          <a:p>
            <a:pPr algn="ctr"/>
            <a:r>
              <a:rPr lang="ru-RU" dirty="0" smtClean="0"/>
              <a:t>10 «А»  и  11 «А»  классы</a:t>
            </a:r>
          </a:p>
          <a:p>
            <a:pPr algn="ctr"/>
            <a:r>
              <a:rPr lang="ru-RU" dirty="0" smtClean="0"/>
              <a:t>МБОУ  СШ  № 8 г. Липецка</a:t>
            </a:r>
          </a:p>
          <a:p>
            <a:pPr algn="ctr"/>
            <a:r>
              <a:rPr lang="ru-RU" dirty="0" smtClean="0"/>
              <a:t>2017 – 2018  учебный  год</a:t>
            </a:r>
            <a:endParaRPr lang="ru-RU" dirty="0"/>
          </a:p>
        </p:txBody>
      </p:sp>
      <p:pic>
        <p:nvPicPr>
          <p:cNvPr id="4" name="Рисунок 3" descr="символ нем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955686">
            <a:off x="1478950" y="2332922"/>
            <a:ext cx="3096344" cy="1872208"/>
          </a:xfrm>
          <a:prstGeom prst="rect">
            <a:avLst/>
          </a:prstGeom>
        </p:spPr>
      </p:pic>
      <p:pic>
        <p:nvPicPr>
          <p:cNvPr id="5" name="Рисунок 4" descr="флаг герб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55001">
            <a:off x="5526130" y="2455955"/>
            <a:ext cx="3139810" cy="1944216"/>
          </a:xfrm>
          <a:prstGeom prst="rect">
            <a:avLst/>
          </a:prstGeom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/>
              <a:t>Und  wisst  ihr,  was …?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Was  ist  das  Wahrzeichen  (das  Symbol)  von  Berlin?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pPr algn="ctr">
              <a:buNone/>
            </a:pPr>
            <a:r>
              <a:rPr lang="de-DE" b="1" dirty="0" smtClean="0"/>
              <a:t>das  Brandenburger  Tor</a:t>
            </a:r>
            <a:endParaRPr lang="ru-RU" b="1" dirty="0" smtClean="0"/>
          </a:p>
          <a:p>
            <a:pPr algn="ctr">
              <a:buNone/>
            </a:pPr>
            <a:endParaRPr lang="de-DE" dirty="0" smtClean="0"/>
          </a:p>
          <a:p>
            <a:pPr algn="ctr">
              <a:buNone/>
            </a:pPr>
            <a:endParaRPr lang="de-DE" dirty="0" smtClean="0"/>
          </a:p>
          <a:p>
            <a:endParaRPr lang="de-DE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1a30155aa168a1923d751aec262975d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39952" y="2420888"/>
            <a:ext cx="1872208" cy="22395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/>
              <a:t>Und  wisst  ihr,  was …?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Was  ist  das  Wahrzeichen  (das  Symbol)  von  Moskau?</a:t>
            </a:r>
          </a:p>
          <a:p>
            <a:pPr algn="ctr">
              <a:buNone/>
            </a:pPr>
            <a:endParaRPr lang="de-DE" dirty="0" smtClean="0"/>
          </a:p>
          <a:p>
            <a:endParaRPr lang="de-DE" dirty="0" smtClean="0"/>
          </a:p>
          <a:p>
            <a:endParaRPr lang="ru-RU" dirty="0" smtClean="0"/>
          </a:p>
          <a:p>
            <a:pPr algn="ctr">
              <a:buNone/>
            </a:pPr>
            <a:endParaRPr lang="de-DE" dirty="0" smtClean="0"/>
          </a:p>
          <a:p>
            <a:pPr>
              <a:buNone/>
            </a:pPr>
            <a:r>
              <a:rPr lang="de-DE" b="1" dirty="0" smtClean="0"/>
              <a:t>   der  Kreml               der  Rote  Platz</a:t>
            </a:r>
            <a:endParaRPr lang="ru-RU" dirty="0"/>
          </a:p>
        </p:txBody>
      </p:sp>
      <p:pic>
        <p:nvPicPr>
          <p:cNvPr id="4" name="Рисунок 3" descr="Кремл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2636912"/>
            <a:ext cx="2880320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Красная площад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2636912"/>
            <a:ext cx="2952328" cy="18174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/>
              <a:t>Und  wisst  ihr,  was …?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Wann  fand  in  Berlin</a:t>
            </a:r>
            <a:r>
              <a:rPr lang="ru-RU" dirty="0" smtClean="0"/>
              <a:t> </a:t>
            </a:r>
            <a:r>
              <a:rPr lang="de-DE" dirty="0" smtClean="0"/>
              <a:t> die  Olympischen  Spiele  statt</a:t>
            </a:r>
            <a:r>
              <a:rPr lang="ru-RU" dirty="0" smtClean="0"/>
              <a:t>?</a:t>
            </a:r>
            <a:endParaRPr lang="de-DE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/>
            <a:endParaRPr lang="ru-RU" dirty="0" smtClean="0"/>
          </a:p>
          <a:p>
            <a:pPr>
              <a:buNone/>
            </a:pPr>
            <a:endParaRPr lang="ru-RU" sz="2800" dirty="0" smtClean="0"/>
          </a:p>
          <a:p>
            <a:r>
              <a:rPr lang="de-DE" b="1" dirty="0" smtClean="0"/>
              <a:t>Die  Olympischen  Spiele  in  Berlin  fand  im  Jahre  </a:t>
            </a:r>
            <a:r>
              <a:rPr lang="de-DE" b="1" u="sng" dirty="0" smtClean="0"/>
              <a:t>1936</a:t>
            </a:r>
            <a:r>
              <a:rPr lang="de-DE" b="1" dirty="0" smtClean="0"/>
              <a:t>  statt.</a:t>
            </a:r>
            <a:endParaRPr lang="ru-RU" b="1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Берлин 193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1960" y="2564904"/>
            <a:ext cx="1375593" cy="1728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/>
              <a:t>Und  wisst  ihr,  was …?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Wann  fand in Moskau  die  Olympischen  Spiele  statt</a:t>
            </a:r>
            <a:r>
              <a:rPr lang="ru-RU" dirty="0" smtClean="0"/>
              <a:t>?</a:t>
            </a:r>
            <a:endParaRPr lang="de-DE" dirty="0" smtClean="0"/>
          </a:p>
          <a:p>
            <a:pPr algn="ctr">
              <a:buNone/>
            </a:pPr>
            <a:endParaRPr lang="ru-RU" dirty="0" smtClean="0"/>
          </a:p>
          <a:p>
            <a:endParaRPr lang="de-DE" dirty="0" smtClean="0"/>
          </a:p>
          <a:p>
            <a:pPr>
              <a:buNone/>
            </a:pPr>
            <a:endParaRPr lang="de-DE" sz="2800" dirty="0" smtClean="0"/>
          </a:p>
          <a:p>
            <a:endParaRPr lang="ru-RU" b="1" dirty="0" smtClean="0"/>
          </a:p>
          <a:p>
            <a:r>
              <a:rPr lang="de-DE" b="1" dirty="0" smtClean="0"/>
              <a:t>Die  Olympischen  Spiele  in  Moskau  fand  im  Jahre  </a:t>
            </a:r>
            <a:r>
              <a:rPr lang="de-DE" b="1" u="sng" dirty="0" smtClean="0"/>
              <a:t>1980</a:t>
            </a:r>
            <a:r>
              <a:rPr lang="de-DE" b="1" dirty="0" smtClean="0"/>
              <a:t>  statt.</a:t>
            </a:r>
            <a:endParaRPr lang="ru-RU" b="1" dirty="0" smtClean="0"/>
          </a:p>
          <a:p>
            <a:endParaRPr lang="ru-RU" dirty="0"/>
          </a:p>
        </p:txBody>
      </p:sp>
      <p:pic>
        <p:nvPicPr>
          <p:cNvPr id="6" name="Рисунок 5" descr="Олимп 19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9912" y="2492896"/>
            <a:ext cx="2381250" cy="1914525"/>
          </a:xfrm>
          <a:prstGeom prst="rect">
            <a:avLst/>
          </a:prstGeom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/>
              <a:t>Und  wisst  ihr,  was …?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Wie  groß  ist  Deutschland?</a:t>
            </a:r>
          </a:p>
          <a:p>
            <a:r>
              <a:rPr lang="de-DE" b="1" dirty="0" smtClean="0"/>
              <a:t>Die  Fläche  Deutschlands  ist  </a:t>
            </a:r>
            <a:r>
              <a:rPr lang="de-DE" b="1" u="sng" dirty="0" smtClean="0"/>
              <a:t>357 376  </a:t>
            </a:r>
            <a:r>
              <a:rPr lang="de-DE" b="1" dirty="0" smtClean="0"/>
              <a:t>Quadratkilometer.</a:t>
            </a:r>
            <a:endParaRPr lang="ru-RU" b="1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r>
              <a:rPr lang="de-DE" dirty="0" smtClean="0"/>
              <a:t>Wie  groß  ist  Russland?</a:t>
            </a:r>
            <a:endParaRPr lang="ru-RU" dirty="0" smtClean="0"/>
          </a:p>
          <a:p>
            <a:r>
              <a:rPr lang="de-DE" b="1" dirty="0" smtClean="0"/>
              <a:t>Die  Fläche  Russlands  ist  </a:t>
            </a:r>
            <a:r>
              <a:rPr lang="de-DE" b="1" u="sng" dirty="0" smtClean="0"/>
              <a:t>17 100 000  </a:t>
            </a:r>
            <a:r>
              <a:rPr lang="de-DE" b="1" dirty="0" smtClean="0"/>
              <a:t>Quadratkilometer.</a:t>
            </a:r>
            <a:endParaRPr lang="ru-RU" b="1" dirty="0"/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22114"/>
          </a:xfrm>
        </p:spPr>
        <p:txBody>
          <a:bodyPr/>
          <a:lstStyle/>
          <a:p>
            <a:pPr algn="ctr"/>
            <a:r>
              <a:rPr lang="de-DE" b="1" dirty="0" smtClean="0"/>
              <a:t>Und  wisst  ihr,  was …?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196752"/>
            <a:ext cx="7498080" cy="5328592"/>
          </a:xfrm>
        </p:spPr>
        <p:txBody>
          <a:bodyPr/>
          <a:lstStyle/>
          <a:p>
            <a:r>
              <a:rPr lang="de-DE" dirty="0" smtClean="0"/>
              <a:t>Die  großen  deutschen  Flüsse:</a:t>
            </a:r>
          </a:p>
          <a:p>
            <a:r>
              <a:rPr lang="de-DE" b="1" dirty="0" smtClean="0"/>
              <a:t>der  Rhein,  die  Elbe,  die  Donau</a:t>
            </a:r>
          </a:p>
          <a:p>
            <a:endParaRPr lang="de-DE" b="1" dirty="0" smtClean="0"/>
          </a:p>
          <a:p>
            <a:endParaRPr lang="de-DE" b="1" dirty="0" smtClean="0"/>
          </a:p>
          <a:p>
            <a:endParaRPr lang="de-DE" b="1" dirty="0" smtClean="0"/>
          </a:p>
          <a:p>
            <a:endParaRPr lang="de-DE" b="1" dirty="0" smtClean="0"/>
          </a:p>
          <a:p>
            <a:r>
              <a:rPr lang="de-DE" dirty="0" smtClean="0"/>
              <a:t>Die  großen  russischen  Flüsse:</a:t>
            </a:r>
          </a:p>
          <a:p>
            <a:r>
              <a:rPr lang="de-DE" b="1" dirty="0" smtClean="0"/>
              <a:t>die  Lena,  der  Irtysch,  die  Ob,  die  Wolga,  der  Jenissej</a:t>
            </a:r>
            <a:endParaRPr lang="ru-RU" b="1" dirty="0" smtClean="0"/>
          </a:p>
          <a:p>
            <a:pPr>
              <a:buNone/>
            </a:pPr>
            <a:endParaRPr lang="ru-RU" b="1" dirty="0"/>
          </a:p>
        </p:txBody>
      </p:sp>
      <p:pic>
        <p:nvPicPr>
          <p:cNvPr id="4" name="Рисунок 3" descr="Рей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9912" y="2636912"/>
            <a:ext cx="2466975" cy="184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3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3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/>
              <a:t>Und  wisst  ihr,  was …?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Welchen  Fluss  nennt  man  mit  Liebe  und  Respekt „der  Vater“?</a:t>
            </a:r>
            <a:endParaRPr lang="ru-RU" dirty="0" smtClean="0"/>
          </a:p>
          <a:p>
            <a:pPr algn="ctr"/>
            <a:endParaRPr lang="de-DE" dirty="0" smtClean="0"/>
          </a:p>
          <a:p>
            <a:pPr algn="ctr"/>
            <a:endParaRPr lang="de-DE" dirty="0" smtClean="0"/>
          </a:p>
          <a:p>
            <a:pPr algn="ctr"/>
            <a:endParaRPr lang="de-DE" dirty="0" smtClean="0"/>
          </a:p>
          <a:p>
            <a:pPr algn="ctr"/>
            <a:endParaRPr lang="de-DE" dirty="0" smtClean="0"/>
          </a:p>
          <a:p>
            <a:r>
              <a:rPr lang="de-DE" b="1" dirty="0" smtClean="0"/>
              <a:t>Die  Deutschen  nennen  </a:t>
            </a:r>
            <a:r>
              <a:rPr lang="de-DE" b="1" u="sng" dirty="0" smtClean="0"/>
              <a:t>den  Rhein  </a:t>
            </a:r>
            <a:r>
              <a:rPr lang="de-DE" b="1" dirty="0" smtClean="0"/>
              <a:t>mit  Liebe  und  Respekt  „Vater-Rhein“.</a:t>
            </a:r>
            <a:endParaRPr lang="ru-RU" b="1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</p:txBody>
      </p:sp>
      <p:pic>
        <p:nvPicPr>
          <p:cNvPr id="4" name="Рисунок 3" descr="Рей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07904" y="2564904"/>
            <a:ext cx="2619375" cy="1743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/>
              <a:t>Und  wisst  ihr,  was …?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Welchen  Fluss  nennt  man  mit  Liebe  und  Respekt „die  Mutter“?</a:t>
            </a:r>
          </a:p>
          <a:p>
            <a:endParaRPr lang="de-DE" dirty="0" smtClean="0"/>
          </a:p>
          <a:p>
            <a:pPr algn="ctr"/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r>
              <a:rPr lang="de-DE" b="1" dirty="0" smtClean="0"/>
              <a:t>Die  Russen  nennen  </a:t>
            </a:r>
            <a:r>
              <a:rPr lang="de-DE" b="1" u="sng" dirty="0" smtClean="0"/>
              <a:t>die  Wolga </a:t>
            </a:r>
            <a:r>
              <a:rPr lang="de-DE" b="1" dirty="0" smtClean="0"/>
              <a:t>mit  Liebe  und  Respekt  „Mutter-Wolga“.</a:t>
            </a:r>
            <a:endParaRPr lang="ru-RU" b="1" dirty="0" smtClean="0"/>
          </a:p>
          <a:p>
            <a:endParaRPr lang="ru-RU" dirty="0" smtClean="0"/>
          </a:p>
          <a:p>
            <a:pPr algn="ctr"/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ru-RU" dirty="0"/>
          </a:p>
        </p:txBody>
      </p:sp>
      <p:pic>
        <p:nvPicPr>
          <p:cNvPr id="5" name="Рисунок 4" descr="Волг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9912" y="2492896"/>
            <a:ext cx="2619375" cy="1743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/>
              <a:t>Und  wisst  ihr,  was …?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Welches  hohe  Gebirge   in  Deutschland  kennt  ihr?</a:t>
            </a:r>
          </a:p>
          <a:p>
            <a:pPr algn="ctr">
              <a:buNone/>
            </a:pPr>
            <a:endParaRPr lang="de-DE" dirty="0" smtClean="0"/>
          </a:p>
          <a:p>
            <a:endParaRPr lang="ru-RU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sz="2800" dirty="0" smtClean="0"/>
          </a:p>
          <a:p>
            <a:r>
              <a:rPr lang="de-DE" b="1" dirty="0" smtClean="0"/>
              <a:t>In  Deutschland  liegen  die  Alpen.  Sie  sind  am  höchsten.</a:t>
            </a:r>
            <a:endParaRPr lang="ru-RU" b="1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Альп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80" y="2636912"/>
            <a:ext cx="2667000" cy="1714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/>
              <a:t>Und  wisst  ihr,  was …?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Welches  hohe  Gebirge  in  Russland  kennt  ihr?</a:t>
            </a:r>
            <a:endParaRPr lang="ru-RU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sz="2800" dirty="0" smtClean="0"/>
          </a:p>
          <a:p>
            <a:r>
              <a:rPr lang="de-DE" b="1" dirty="0" smtClean="0"/>
              <a:t>In  Russland  liegt  der  Kaukasus.  </a:t>
            </a:r>
          </a:p>
          <a:p>
            <a:pPr>
              <a:buNone/>
            </a:pPr>
            <a:r>
              <a:rPr lang="de-DE" b="1" dirty="0" smtClean="0"/>
              <a:t>Er  ist  am  höchsten.</a:t>
            </a:r>
            <a:endParaRPr lang="ru-RU" b="1" dirty="0" smtClean="0"/>
          </a:p>
          <a:p>
            <a:endParaRPr lang="ru-RU" dirty="0"/>
          </a:p>
        </p:txBody>
      </p:sp>
      <p:pic>
        <p:nvPicPr>
          <p:cNvPr id="4" name="Рисунок 3" descr="Кавказ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9912" y="2564904"/>
            <a:ext cx="2562225" cy="1781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3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50106"/>
          </a:xfrm>
        </p:spPr>
        <p:txBody>
          <a:bodyPr/>
          <a:lstStyle/>
          <a:p>
            <a:pPr algn="ctr"/>
            <a:r>
              <a:rPr lang="de-DE" b="1" dirty="0" smtClean="0"/>
              <a:t>Und  wisst  ihr,  was …?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84784"/>
            <a:ext cx="7312856" cy="4763616"/>
          </a:xfrm>
        </p:spPr>
        <p:txBody>
          <a:bodyPr/>
          <a:lstStyle/>
          <a:p>
            <a:r>
              <a:rPr lang="de-DE" sz="3600" dirty="0" smtClean="0"/>
              <a:t>Wie  heißt  die  Hauptstadt  von  Deutschland?</a:t>
            </a:r>
          </a:p>
          <a:p>
            <a:pPr>
              <a:buNone/>
            </a:pPr>
            <a:endParaRPr lang="de-DE" sz="3600" b="1" dirty="0" smtClean="0"/>
          </a:p>
          <a:p>
            <a:pPr algn="ctr">
              <a:buNone/>
            </a:pPr>
            <a:endParaRPr lang="de-DE" b="1" dirty="0" smtClean="0"/>
          </a:p>
          <a:p>
            <a:pPr algn="ctr">
              <a:buNone/>
            </a:pPr>
            <a:endParaRPr lang="de-DE" b="1" dirty="0" smtClean="0"/>
          </a:p>
          <a:p>
            <a:pPr algn="ctr">
              <a:buNone/>
            </a:pPr>
            <a:endParaRPr lang="de-DE" sz="2800" b="1" dirty="0" smtClean="0"/>
          </a:p>
          <a:p>
            <a:r>
              <a:rPr lang="de-DE" b="1" dirty="0" smtClean="0"/>
              <a:t>Die  Hauptstadt  von  Deutschland  ist  Berlin.</a:t>
            </a:r>
          </a:p>
          <a:p>
            <a:pPr>
              <a:buNone/>
            </a:pPr>
            <a:endParaRPr lang="de-DE" b="1" dirty="0" smtClean="0"/>
          </a:p>
          <a:p>
            <a:endParaRPr lang="ru-RU" dirty="0"/>
          </a:p>
        </p:txBody>
      </p:sp>
      <p:pic>
        <p:nvPicPr>
          <p:cNvPr id="4" name="Рисунок 3" descr="id160_w1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6" y="2780928"/>
            <a:ext cx="2304256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/>
              <a:t>Und  wisst  ihr,  was …?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Nennt  den  höchsten  Gipfel  in  Deutschland.</a:t>
            </a:r>
          </a:p>
          <a:p>
            <a:endParaRPr lang="de-DE" dirty="0" smtClean="0"/>
          </a:p>
          <a:p>
            <a:pPr algn="ctr"/>
            <a:endParaRPr lang="ru-RU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sz="2800" dirty="0" smtClean="0"/>
          </a:p>
          <a:p>
            <a:r>
              <a:rPr lang="de-DE" b="1" dirty="0" smtClean="0"/>
              <a:t>Der  höchste  deutsche  Gipfel  ist  die  Zugspitze.</a:t>
            </a:r>
            <a:endParaRPr lang="ru-RU" b="1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Цугшпитц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9912" y="2564904"/>
            <a:ext cx="2466975" cy="184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/>
              <a:t>Und  wisst  ihr,  was …?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Nennt  den  höchsten  Gipfel  in  Russland.</a:t>
            </a:r>
            <a:endParaRPr lang="ru-RU" dirty="0" smtClean="0"/>
          </a:p>
          <a:p>
            <a:endParaRPr lang="de-DE" dirty="0" smtClean="0"/>
          </a:p>
          <a:p>
            <a:pPr algn="ctr">
              <a:buNone/>
            </a:pPr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r>
              <a:rPr lang="de-DE" b="1" dirty="0" smtClean="0"/>
              <a:t>Der  höchste  russische  Gipfel  ist  der  Elbrus.</a:t>
            </a:r>
            <a:endParaRPr lang="ru-RU" b="1" dirty="0" smtClean="0"/>
          </a:p>
          <a:p>
            <a:endParaRPr lang="ru-RU" dirty="0"/>
          </a:p>
        </p:txBody>
      </p:sp>
      <p:pic>
        <p:nvPicPr>
          <p:cNvPr id="4" name="Рисунок 3" descr="Эльбру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9912" y="2420888"/>
            <a:ext cx="2705100" cy="1685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/>
              <a:t>Und  wisst  ihr,  was …?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Wie  hoch  ist  die  Zugspitze?</a:t>
            </a:r>
            <a:endParaRPr lang="ru-RU" dirty="0" smtClean="0"/>
          </a:p>
          <a:p>
            <a:r>
              <a:rPr lang="de-DE" b="1" dirty="0" smtClean="0"/>
              <a:t>Die  Zugspitze  ist  </a:t>
            </a:r>
            <a:r>
              <a:rPr lang="de-DE" b="1" u="sng" dirty="0" smtClean="0"/>
              <a:t>2 962  Meter  </a:t>
            </a:r>
            <a:r>
              <a:rPr lang="de-DE" b="1" dirty="0" smtClean="0"/>
              <a:t>hoch.</a:t>
            </a:r>
            <a:endParaRPr lang="ru-RU" b="1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r>
              <a:rPr lang="de-DE" dirty="0" smtClean="0"/>
              <a:t>Wie  hoch  ist  der  Elbrus?</a:t>
            </a:r>
          </a:p>
          <a:p>
            <a:r>
              <a:rPr lang="de-DE" b="1" dirty="0" smtClean="0"/>
              <a:t>Der  Elbrus  ist  </a:t>
            </a:r>
            <a:r>
              <a:rPr lang="de-DE" b="1" u="sng" dirty="0" smtClean="0"/>
              <a:t>5 624  Meter  </a:t>
            </a:r>
            <a:r>
              <a:rPr lang="de-DE" b="1" dirty="0" smtClean="0"/>
              <a:t>hoch.</a:t>
            </a:r>
            <a:endParaRPr lang="ru-RU" b="1" dirty="0" smtClean="0"/>
          </a:p>
          <a:p>
            <a:endParaRPr lang="ru-RU" b="1" dirty="0"/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73216"/>
            <a:ext cx="8229600" cy="930120"/>
          </a:xfrm>
        </p:spPr>
        <p:txBody>
          <a:bodyPr/>
          <a:lstStyle/>
          <a:p>
            <a:pPr algn="ctr"/>
            <a:r>
              <a:rPr lang="de-DE" b="1" dirty="0" smtClean="0"/>
              <a:t>Und  wisst  ihr,  was …?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i="1" dirty="0" smtClean="0"/>
              <a:t>für  die  10.  Klasse</a:t>
            </a:r>
            <a:endParaRPr lang="ru-RU" b="1" i="1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endParaRPr lang="de-DE" b="1" i="1" dirty="0" smtClean="0"/>
          </a:p>
          <a:p>
            <a:r>
              <a:rPr lang="de-DE" b="1" i="1" dirty="0" smtClean="0"/>
              <a:t>für  die  11.  Klasse</a:t>
            </a:r>
            <a:endParaRPr lang="ru-RU" b="1" i="1" dirty="0" smtClean="0"/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40388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de-DE" b="1" i="1" dirty="0" smtClean="0"/>
              <a:t>Übersetzt  bitte  ins Russische!</a:t>
            </a:r>
            <a:endParaRPr lang="ru-RU" dirty="0" smtClean="0"/>
          </a:p>
          <a:p>
            <a:r>
              <a:rPr lang="de-DE" sz="2800" dirty="0" smtClean="0"/>
              <a:t>Die  am  neuen  Projekt  </a:t>
            </a:r>
            <a:r>
              <a:rPr lang="de-DE" sz="2800" u="sng" dirty="0" smtClean="0"/>
              <a:t>teilnehmenden</a:t>
            </a:r>
            <a:r>
              <a:rPr lang="de-DE" sz="2800" dirty="0" smtClean="0"/>
              <a:t>  Jugendlichen</a:t>
            </a:r>
            <a:endParaRPr lang="ru-RU" sz="2800" dirty="0" smtClean="0"/>
          </a:p>
          <a:p>
            <a:r>
              <a:rPr lang="de-DE" sz="2800" dirty="0" smtClean="0"/>
              <a:t>Das  von  mir  </a:t>
            </a:r>
            <a:r>
              <a:rPr lang="de-DE" sz="2800" u="sng" dirty="0" smtClean="0"/>
              <a:t>gelesene</a:t>
            </a:r>
            <a:r>
              <a:rPr lang="de-DE" sz="2800" dirty="0" smtClean="0"/>
              <a:t>  Buch</a:t>
            </a:r>
          </a:p>
          <a:p>
            <a:r>
              <a:rPr lang="de-DE" sz="2800" dirty="0" smtClean="0"/>
              <a:t>Die  von  den  russischen  Schülern  </a:t>
            </a:r>
            <a:r>
              <a:rPr lang="de-DE" sz="2800" u="sng" dirty="0" smtClean="0"/>
              <a:t>besichtigten  </a:t>
            </a:r>
            <a:r>
              <a:rPr lang="de-DE" sz="2800" dirty="0" smtClean="0"/>
              <a:t>Sehenswürdigkeiten</a:t>
            </a:r>
            <a:endParaRPr lang="ru-RU" sz="2800" dirty="0" smtClean="0"/>
          </a:p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403880"/>
          </a:xfrm>
        </p:spPr>
        <p:txBody>
          <a:bodyPr>
            <a:normAutofit fontScale="77500" lnSpcReduction="20000"/>
          </a:bodyPr>
          <a:lstStyle/>
          <a:p>
            <a:r>
              <a:rPr lang="de-DE" b="1" i="1" dirty="0" smtClean="0"/>
              <a:t>Stellt  die  Wörter  in der  richtigen  Form  ein!</a:t>
            </a:r>
            <a:endParaRPr lang="ru-RU" dirty="0" smtClean="0"/>
          </a:p>
          <a:p>
            <a:r>
              <a:rPr lang="de-DE" dirty="0" smtClean="0"/>
              <a:t>Bernhard  ist  glücklich. Endlich  ist  er frei. Er hat einen  ________ (</a:t>
            </a:r>
            <a:r>
              <a:rPr lang="de-DE" b="1" u="sng" dirty="0" smtClean="0"/>
              <a:t>ALT) </a:t>
            </a:r>
            <a:r>
              <a:rPr lang="de-DE" dirty="0" smtClean="0"/>
              <a:t> VW-Bus  gekauft  und einen  “Arbeitscontainer”  aus  Holz – mit  Arbeitsplatte,  Fernseher, Radio,  Handy,  Internet-Zugang,  Papier,  Farb-,  Blei- und Buntstiften. </a:t>
            </a:r>
            <a:endParaRPr lang="ru-RU" dirty="0" smtClean="0"/>
          </a:p>
          <a:p>
            <a:pPr>
              <a:buNone/>
            </a:pPr>
            <a:r>
              <a:rPr lang="de-DE" dirty="0" smtClean="0"/>
              <a:t> </a:t>
            </a:r>
            <a:endParaRPr lang="ru-RU" dirty="0" smtClean="0"/>
          </a:p>
          <a:p>
            <a:r>
              <a:rPr lang="de-DE" dirty="0" smtClean="0"/>
              <a:t>“Jetzt kann ich zeichnen, wo ich ________ (</a:t>
            </a:r>
            <a:r>
              <a:rPr lang="de-DE" b="1" u="sng" dirty="0" smtClean="0"/>
              <a:t>WOLLEN)</a:t>
            </a:r>
            <a:r>
              <a:rPr lang="de-DE" dirty="0" smtClean="0"/>
              <a:t>”, sagt  er, “im Park, auf der Wiese, im Cafe, am Rhein … Klar, dass ich nur da bin, wo es schön ist!” </a:t>
            </a:r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Und  wisst  ihr,  was …?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algn="ctr"/>
            <a:endParaRPr lang="de-DE" b="1" i="1" dirty="0" smtClean="0"/>
          </a:p>
          <a:p>
            <a:pPr algn="ctr"/>
            <a:r>
              <a:rPr lang="de-DE" b="1" i="1" dirty="0" smtClean="0"/>
              <a:t>für  die  10.  Klasse</a:t>
            </a:r>
            <a:endParaRPr lang="ru-RU" b="1" i="1" dirty="0" smtClean="0"/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pPr algn="ctr"/>
            <a:endParaRPr lang="de-DE" b="1" i="1" dirty="0" smtClean="0"/>
          </a:p>
          <a:p>
            <a:pPr algn="ctr"/>
            <a:r>
              <a:rPr lang="de-DE" b="1" i="1" dirty="0" smtClean="0"/>
              <a:t>für  die  10.  Klasse</a:t>
            </a:r>
            <a:endParaRPr lang="ru-RU" b="1" i="1" dirty="0" smtClean="0"/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/>
              <a:t>Молодёжь,  принимающая  участие  в  новом  проекте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Мною  прочитанная  книга</a:t>
            </a:r>
          </a:p>
          <a:p>
            <a:endParaRPr lang="ru-RU" dirty="0" smtClean="0"/>
          </a:p>
          <a:p>
            <a:r>
              <a:rPr lang="ru-RU" dirty="0" smtClean="0"/>
              <a:t>Достопримечательности,  осмотренные  русскими  школьниками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DE" dirty="0" smtClean="0"/>
              <a:t>Bernhard  ist  glücklich. Endlich  ist  er frei. Er hat einen  </a:t>
            </a:r>
            <a:r>
              <a:rPr lang="de-DE" sz="2800" b="1" u="sng" dirty="0" smtClean="0"/>
              <a:t>alten</a:t>
            </a:r>
            <a:r>
              <a:rPr lang="de-DE" sz="2800" dirty="0" smtClean="0"/>
              <a:t> </a:t>
            </a:r>
            <a:r>
              <a:rPr lang="de-DE" dirty="0" smtClean="0"/>
              <a:t>VW-Bus  gekauft  und einen  “Arbeitscontainer”  aus  Holz – mit  Arbeitsplatte,  Fernseher, Radio,  Handy,  Internet-Zugang,  Papier,  Farb-,  Blei- und Buntstiften. </a:t>
            </a:r>
            <a:endParaRPr lang="ru-RU" dirty="0" smtClean="0"/>
          </a:p>
          <a:p>
            <a:pPr>
              <a:buNone/>
            </a:pPr>
            <a:r>
              <a:rPr lang="de-DE" dirty="0" smtClean="0"/>
              <a:t> </a:t>
            </a:r>
            <a:endParaRPr lang="ru-RU" dirty="0" smtClean="0"/>
          </a:p>
          <a:p>
            <a:r>
              <a:rPr lang="de-DE" dirty="0" smtClean="0"/>
              <a:t>“Jetzt kann ich zeichnen, wo ich </a:t>
            </a:r>
            <a:r>
              <a:rPr lang="de-DE" sz="2800" b="1" u="sng" dirty="0" smtClean="0"/>
              <a:t>will</a:t>
            </a:r>
            <a:r>
              <a:rPr lang="de-DE" dirty="0" smtClean="0"/>
              <a:t>”, sagt  er, “im Park, auf der Wiese, im Cafe, am Rhein … Klar, dass ich nur da bin, wo es schön ist!” </a:t>
            </a:r>
            <a:endParaRPr lang="ru-RU" dirty="0" smtClean="0"/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/>
          <a:lstStyle/>
          <a:p>
            <a:pPr algn="ctr"/>
            <a:r>
              <a:rPr lang="de-DE" b="1" dirty="0" smtClean="0"/>
              <a:t>Und  wisst  ihr,  was …?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052736"/>
            <a:ext cx="7498080" cy="5400600"/>
          </a:xfrm>
        </p:spPr>
        <p:txBody>
          <a:bodyPr>
            <a:normAutofit lnSpcReduction="10000"/>
          </a:bodyPr>
          <a:lstStyle/>
          <a:p>
            <a:r>
              <a:rPr lang="de-DE" dirty="0" smtClean="0"/>
              <a:t>Wer  hat  dieses  schöne  Gedicht  geschrieben?</a:t>
            </a:r>
            <a:endParaRPr lang="ru-RU" dirty="0" smtClean="0"/>
          </a:p>
          <a:p>
            <a:pPr algn="ctr">
              <a:buNone/>
            </a:pPr>
            <a:r>
              <a:rPr lang="de-DE" sz="2800" b="1" i="1" dirty="0" smtClean="0"/>
              <a:t>Über allen Gipfeln</a:t>
            </a:r>
            <a:br>
              <a:rPr lang="de-DE" sz="2800" b="1" i="1" dirty="0" smtClean="0"/>
            </a:br>
            <a:r>
              <a:rPr lang="de-DE" sz="2800" b="1" i="1" dirty="0" smtClean="0"/>
              <a:t>Ist Ruh,</a:t>
            </a:r>
            <a:br>
              <a:rPr lang="de-DE" sz="2800" b="1" i="1" dirty="0" smtClean="0"/>
            </a:br>
            <a:r>
              <a:rPr lang="de-DE" sz="2800" b="1" i="1" dirty="0" smtClean="0"/>
              <a:t>In allen Wipfeln</a:t>
            </a:r>
            <a:br>
              <a:rPr lang="de-DE" sz="2800" b="1" i="1" dirty="0" smtClean="0"/>
            </a:br>
            <a:r>
              <a:rPr lang="de-DE" sz="2800" b="1" i="1" dirty="0" smtClean="0"/>
              <a:t>Spürest du</a:t>
            </a:r>
            <a:br>
              <a:rPr lang="de-DE" sz="2800" b="1" i="1" dirty="0" smtClean="0"/>
            </a:br>
            <a:r>
              <a:rPr lang="de-DE" sz="2800" b="1" i="1" dirty="0" smtClean="0"/>
              <a:t>Kaum einen Hauch;</a:t>
            </a:r>
            <a:br>
              <a:rPr lang="de-DE" sz="2800" b="1" i="1" dirty="0" smtClean="0"/>
            </a:br>
            <a:r>
              <a:rPr lang="de-DE" sz="2800" b="1" i="1" dirty="0" smtClean="0"/>
              <a:t>Die </a:t>
            </a:r>
            <a:r>
              <a:rPr lang="de-DE" sz="2800" b="1" i="1" dirty="0" err="1" smtClean="0"/>
              <a:t>Vögelein</a:t>
            </a:r>
            <a:r>
              <a:rPr lang="de-DE" sz="2800" b="1" i="1" dirty="0" smtClean="0"/>
              <a:t> schweigen im Walde.</a:t>
            </a:r>
            <a:br>
              <a:rPr lang="de-DE" sz="2800" b="1" i="1" dirty="0" smtClean="0"/>
            </a:br>
            <a:r>
              <a:rPr lang="de-DE" sz="2800" b="1" i="1" dirty="0" smtClean="0"/>
              <a:t>Warte nur, </a:t>
            </a:r>
            <a:r>
              <a:rPr lang="de-DE" sz="2800" b="1" i="1" dirty="0" err="1" smtClean="0"/>
              <a:t>balde</a:t>
            </a:r>
            <a:r>
              <a:rPr lang="de-DE" sz="2800" b="1" i="1" dirty="0" smtClean="0"/>
              <a:t/>
            </a:r>
            <a:br>
              <a:rPr lang="de-DE" sz="2800" b="1" i="1" dirty="0" smtClean="0"/>
            </a:br>
            <a:r>
              <a:rPr lang="de-DE" sz="2800" b="1" i="1" dirty="0" smtClean="0"/>
              <a:t>Ruhest du auch.</a:t>
            </a:r>
          </a:p>
          <a:p>
            <a:pPr algn="ctr">
              <a:buNone/>
            </a:pPr>
            <a:endParaRPr lang="ru-RU" sz="2800" b="1" dirty="0" smtClean="0"/>
          </a:p>
          <a:p>
            <a:pPr algn="ctr"/>
            <a:r>
              <a:rPr lang="de-DE" b="1" u="sng" dirty="0" smtClean="0"/>
              <a:t>Johann  Wolfgang Goethe</a:t>
            </a:r>
            <a:endParaRPr lang="ru-RU" b="1" u="sng" dirty="0"/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50106"/>
          </a:xfrm>
        </p:spPr>
        <p:txBody>
          <a:bodyPr/>
          <a:lstStyle/>
          <a:p>
            <a:pPr algn="ctr"/>
            <a:r>
              <a:rPr lang="de-DE" b="1" dirty="0" smtClean="0"/>
              <a:t>Und  wisst  ihr,  was …?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196752"/>
            <a:ext cx="7498080" cy="5328592"/>
          </a:xfrm>
        </p:spPr>
        <p:txBody>
          <a:bodyPr>
            <a:normAutofit lnSpcReduction="10000"/>
          </a:bodyPr>
          <a:lstStyle/>
          <a:p>
            <a:r>
              <a:rPr lang="de-DE" dirty="0" smtClean="0"/>
              <a:t>Wer  hat  eine  schöne  russische  Übersetzung   des  Gedichtes  geschrieben?</a:t>
            </a:r>
          </a:p>
          <a:p>
            <a:pPr algn="ctr">
              <a:buNone/>
            </a:pPr>
            <a:r>
              <a:rPr lang="ru-RU" sz="2800" b="1" i="1" dirty="0" smtClean="0"/>
              <a:t>Горные вершины</a:t>
            </a:r>
            <a:br>
              <a:rPr lang="ru-RU" sz="2800" b="1" i="1" dirty="0" smtClean="0"/>
            </a:br>
            <a:r>
              <a:rPr lang="ru-RU" sz="2800" b="1" i="1" dirty="0" smtClean="0"/>
              <a:t>Спят во тьме ночной;</a:t>
            </a:r>
            <a:br>
              <a:rPr lang="ru-RU" sz="2800" b="1" i="1" dirty="0" smtClean="0"/>
            </a:br>
            <a:r>
              <a:rPr lang="ru-RU" sz="2800" b="1" i="1" dirty="0" smtClean="0"/>
              <a:t>Тихие долины</a:t>
            </a:r>
            <a:br>
              <a:rPr lang="ru-RU" sz="2800" b="1" i="1" dirty="0" smtClean="0"/>
            </a:br>
            <a:r>
              <a:rPr lang="ru-RU" sz="2800" b="1" i="1" dirty="0" smtClean="0"/>
              <a:t>Полны свежей мглой;</a:t>
            </a:r>
            <a:br>
              <a:rPr lang="ru-RU" sz="2800" b="1" i="1" dirty="0" smtClean="0"/>
            </a:br>
            <a:r>
              <a:rPr lang="ru-RU" sz="2800" b="1" i="1" dirty="0" smtClean="0"/>
              <a:t>Не пылит дорога,</a:t>
            </a:r>
            <a:br>
              <a:rPr lang="ru-RU" sz="2800" b="1" i="1" dirty="0" smtClean="0"/>
            </a:br>
            <a:r>
              <a:rPr lang="ru-RU" sz="2800" b="1" i="1" dirty="0" smtClean="0"/>
              <a:t>Не дрожат листы...</a:t>
            </a:r>
            <a:br>
              <a:rPr lang="ru-RU" sz="2800" b="1" i="1" dirty="0" smtClean="0"/>
            </a:br>
            <a:r>
              <a:rPr lang="ru-RU" sz="2800" b="1" i="1" dirty="0" smtClean="0"/>
              <a:t>Подожди немного,</a:t>
            </a:r>
            <a:br>
              <a:rPr lang="ru-RU" sz="2800" b="1" i="1" dirty="0" smtClean="0"/>
            </a:br>
            <a:r>
              <a:rPr lang="ru-RU" sz="2800" b="1" i="1" dirty="0" smtClean="0"/>
              <a:t>Отдохнешь и ты.</a:t>
            </a:r>
            <a:endParaRPr lang="de-DE" sz="2800" b="1" i="1" dirty="0" smtClean="0"/>
          </a:p>
          <a:p>
            <a:pPr algn="ctr"/>
            <a:r>
              <a:rPr lang="de-DE" sz="2800" b="1" i="1" u="sng" dirty="0" smtClean="0"/>
              <a:t>Michail</a:t>
            </a:r>
            <a:r>
              <a:rPr lang="ru-RU" sz="2800" b="1" i="1" u="sng" dirty="0" smtClean="0"/>
              <a:t>  </a:t>
            </a:r>
            <a:r>
              <a:rPr lang="de-DE" sz="2800" b="1" i="1" u="sng" dirty="0" err="1" smtClean="0"/>
              <a:t>Jurjewitsch</a:t>
            </a:r>
            <a:r>
              <a:rPr lang="ru-RU" sz="2800" b="1" i="1" u="sng" dirty="0" smtClean="0"/>
              <a:t>  </a:t>
            </a:r>
            <a:r>
              <a:rPr lang="de-DE" sz="2800" b="1" i="1" u="sng" dirty="0" err="1" smtClean="0"/>
              <a:t>Lermontow</a:t>
            </a:r>
            <a:endParaRPr lang="ru-RU" sz="2800" b="1" u="sng" dirty="0" smtClean="0"/>
          </a:p>
          <a:p>
            <a:pPr algn="ctr">
              <a:buNone/>
            </a:pPr>
            <a:endParaRPr lang="ru-RU" sz="2800" dirty="0" smtClean="0"/>
          </a:p>
          <a:p>
            <a:pPr algn="ctr"/>
            <a:endParaRPr lang="ru-RU" sz="2800" b="1" u="sng" dirty="0" smtClean="0"/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50106"/>
          </a:xfrm>
        </p:spPr>
        <p:txBody>
          <a:bodyPr/>
          <a:lstStyle/>
          <a:p>
            <a:pPr algn="ctr"/>
            <a:r>
              <a:rPr lang="de-DE" b="1" dirty="0" smtClean="0"/>
              <a:t>Und  wisst  ihr,  was …?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84784"/>
            <a:ext cx="7312856" cy="4763616"/>
          </a:xfrm>
        </p:spPr>
        <p:txBody>
          <a:bodyPr/>
          <a:lstStyle/>
          <a:p>
            <a:r>
              <a:rPr lang="de-DE" sz="3600" dirty="0" smtClean="0"/>
              <a:t>Wie  heißt  die  Hauptstadt  von  Russland?</a:t>
            </a:r>
          </a:p>
          <a:p>
            <a:endParaRPr lang="de-DE" sz="3600" dirty="0" smtClean="0"/>
          </a:p>
          <a:p>
            <a:endParaRPr lang="de-DE" sz="3600" dirty="0" smtClean="0"/>
          </a:p>
          <a:p>
            <a:endParaRPr lang="de-DE" sz="3600" dirty="0" smtClean="0"/>
          </a:p>
          <a:p>
            <a:r>
              <a:rPr lang="de-DE" sz="3600" b="1" dirty="0" smtClean="0"/>
              <a:t>Die  Hauptstadt  von  Russland  ist  Moskau.</a:t>
            </a:r>
          </a:p>
          <a:p>
            <a:pPr>
              <a:buNone/>
            </a:pPr>
            <a:endParaRPr lang="de-DE" sz="3600" dirty="0" smtClean="0"/>
          </a:p>
          <a:p>
            <a:pPr>
              <a:buNone/>
            </a:pPr>
            <a:endParaRPr lang="de-DE" b="1" dirty="0" smtClean="0"/>
          </a:p>
          <a:p>
            <a:pPr algn="ctr">
              <a:buNone/>
            </a:pPr>
            <a:endParaRPr lang="ru-RU" dirty="0"/>
          </a:p>
        </p:txBody>
      </p:sp>
      <p:pic>
        <p:nvPicPr>
          <p:cNvPr id="4" name="Рисунок 3" descr="Москва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07904" y="2780928"/>
            <a:ext cx="2857500" cy="16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/>
              <a:t>Und  wisst  ihr,  was …?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844824"/>
            <a:ext cx="7498080" cy="4403576"/>
          </a:xfrm>
        </p:spPr>
        <p:txBody>
          <a:bodyPr/>
          <a:lstStyle/>
          <a:p>
            <a:r>
              <a:rPr lang="de-DE" sz="3600" dirty="0" smtClean="0"/>
              <a:t>Wo  liegt  Berlin,  </a:t>
            </a:r>
          </a:p>
          <a:p>
            <a:pPr>
              <a:buNone/>
            </a:pPr>
            <a:r>
              <a:rPr lang="de-DE" sz="3600" dirty="0" smtClean="0"/>
              <a:t>im  Norden,  im  Süden,  </a:t>
            </a:r>
          </a:p>
          <a:p>
            <a:pPr>
              <a:buNone/>
            </a:pPr>
            <a:r>
              <a:rPr lang="de-DE" sz="3600" dirty="0" smtClean="0"/>
              <a:t>im  Westen,  im  Osten  des  Landes?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endParaRPr lang="de-DE" dirty="0" smtClean="0"/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/>
              <a:t>Und  wisst  ihr,  was …?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 smtClean="0"/>
              <a:t>Im  Osten  Deutschlands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Карт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1988840"/>
            <a:ext cx="3528392" cy="4248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/>
              <a:t>Und  wisst  ihr,  was …?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de-DE" dirty="0" smtClean="0"/>
          </a:p>
          <a:p>
            <a:r>
              <a:rPr lang="de-DE" sz="3600" dirty="0" smtClean="0"/>
              <a:t>Wo  liegt  Moskau, </a:t>
            </a:r>
          </a:p>
          <a:p>
            <a:pPr>
              <a:buNone/>
            </a:pPr>
            <a:r>
              <a:rPr lang="de-DE" sz="3600" dirty="0" smtClean="0"/>
              <a:t>im  Norden,  im  Süden,  </a:t>
            </a:r>
          </a:p>
          <a:p>
            <a:pPr>
              <a:buNone/>
            </a:pPr>
            <a:r>
              <a:rPr lang="de-DE" sz="3600" dirty="0" smtClean="0"/>
              <a:t>im  Westen,  im  Osten  des  Landes?</a:t>
            </a:r>
          </a:p>
          <a:p>
            <a:endParaRPr lang="de-DE" dirty="0" smtClean="0"/>
          </a:p>
          <a:p>
            <a:endParaRPr lang="de-DE" dirty="0" smtClean="0"/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/>
              <a:t>Und  wisst  ihr,  was …?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 smtClean="0"/>
              <a:t>Im  Westen  des  Landes</a:t>
            </a:r>
          </a:p>
          <a:p>
            <a:endParaRPr lang="ru-RU" dirty="0"/>
          </a:p>
        </p:txBody>
      </p:sp>
      <p:pic>
        <p:nvPicPr>
          <p:cNvPr id="5" name="Рисунок 4" descr="Карта4.jpg"/>
          <p:cNvPicPr>
            <a:picLocks noChangeAspect="1"/>
          </p:cNvPicPr>
          <p:nvPr/>
        </p:nvPicPr>
        <p:blipFill>
          <a:blip r:embed="rId2" cstate="print"/>
          <a:srcRect l="1744" r="9316" b="5763"/>
          <a:stretch>
            <a:fillRect/>
          </a:stretch>
        </p:blipFill>
        <p:spPr>
          <a:xfrm>
            <a:off x="1763688" y="2276872"/>
            <a:ext cx="6624736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/>
              <a:t>Und  wisst  ihr,  was …?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556792"/>
            <a:ext cx="7498080" cy="4691608"/>
          </a:xfrm>
        </p:spPr>
        <p:txBody>
          <a:bodyPr>
            <a:normAutofit/>
          </a:bodyPr>
          <a:lstStyle/>
          <a:p>
            <a:r>
              <a:rPr lang="de-DE" sz="3600" dirty="0" smtClean="0"/>
              <a:t>An  welchem  Fluss  liegt  Berlin?</a:t>
            </a:r>
          </a:p>
          <a:p>
            <a:r>
              <a:rPr lang="de-DE" sz="3600" b="1" dirty="0" smtClean="0"/>
              <a:t>Berlin  liegt  an  der  Spree.</a:t>
            </a:r>
          </a:p>
          <a:p>
            <a:pPr>
              <a:buNone/>
            </a:pPr>
            <a:endParaRPr lang="de-DE" sz="3600" b="1" dirty="0" smtClean="0"/>
          </a:p>
          <a:p>
            <a:pPr>
              <a:buNone/>
            </a:pPr>
            <a:endParaRPr lang="de-DE" sz="3600" b="1" dirty="0" smtClean="0"/>
          </a:p>
          <a:p>
            <a:r>
              <a:rPr lang="de-DE" sz="3600" dirty="0" smtClean="0"/>
              <a:t>An  welchem  Fluss  liegt  Moskau?</a:t>
            </a:r>
          </a:p>
          <a:p>
            <a:r>
              <a:rPr lang="de-DE" sz="3600" b="1" dirty="0" smtClean="0"/>
              <a:t>Moskau  liegt  am  Fluss  Moskwa.</a:t>
            </a:r>
            <a:endParaRPr lang="ru-RU" sz="3600" b="1" dirty="0" smtClean="0"/>
          </a:p>
          <a:p>
            <a:endParaRPr lang="ru-RU" sz="3600" dirty="0"/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/>
              <a:t>Und  wisst  ihr,  was …?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Wie  viel  Menschen  wohnen  in  Berlin?</a:t>
            </a:r>
            <a:endParaRPr lang="ru-RU" dirty="0" smtClean="0"/>
          </a:p>
          <a:p>
            <a:r>
              <a:rPr lang="de-DE" b="1" dirty="0" smtClean="0"/>
              <a:t>In  Berlin  wohnen </a:t>
            </a:r>
          </a:p>
          <a:p>
            <a:pPr algn="ctr">
              <a:buNone/>
            </a:pPr>
            <a:r>
              <a:rPr lang="de-DE" b="1" u="sng" dirty="0" smtClean="0"/>
              <a:t>3  Millionen 671  Tausend  Menschen. </a:t>
            </a:r>
          </a:p>
          <a:p>
            <a:pPr algn="ctr">
              <a:buNone/>
            </a:pPr>
            <a:endParaRPr lang="de-DE" dirty="0" smtClean="0"/>
          </a:p>
          <a:p>
            <a:r>
              <a:rPr lang="de-DE" dirty="0" smtClean="0"/>
              <a:t>Wie  viel  Menschen  wohnen in  Moskau?</a:t>
            </a:r>
          </a:p>
          <a:p>
            <a:r>
              <a:rPr lang="de-DE" b="1" dirty="0" smtClean="0"/>
              <a:t>In  Moskau  wohnen</a:t>
            </a:r>
          </a:p>
          <a:p>
            <a:pPr>
              <a:buNone/>
            </a:pPr>
            <a:r>
              <a:rPr lang="de-DE" b="1" dirty="0" smtClean="0"/>
              <a:t>  </a:t>
            </a:r>
            <a:r>
              <a:rPr lang="de-DE" b="1" u="sng" dirty="0" smtClean="0"/>
              <a:t>12  Millionen  380  Tausend  664  Menschen.</a:t>
            </a:r>
            <a:endParaRPr lang="ru-RU" b="1" u="sng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3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239</TotalTime>
  <Words>811</Words>
  <Application>Microsoft Office PowerPoint</Application>
  <PresentationFormat>Экран (4:3)</PresentationFormat>
  <Paragraphs>185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Солнцестояние</vt:lpstr>
      <vt:lpstr>Und  wisst  ihr,  was …? А  вы  знаете,  что …?</vt:lpstr>
      <vt:lpstr>Und  wisst  ihr,  was …?</vt:lpstr>
      <vt:lpstr>Und  wisst  ihr,  was …?</vt:lpstr>
      <vt:lpstr>Und  wisst  ihr,  was …?</vt:lpstr>
      <vt:lpstr>Und  wisst  ihr,  was …?</vt:lpstr>
      <vt:lpstr>Und  wisst  ihr,  was …?</vt:lpstr>
      <vt:lpstr>Und  wisst  ihr,  was …?</vt:lpstr>
      <vt:lpstr>Und  wisst  ihr,  was …?</vt:lpstr>
      <vt:lpstr>Und  wisst  ihr,  was …?</vt:lpstr>
      <vt:lpstr>Und  wisst  ihr,  was …?</vt:lpstr>
      <vt:lpstr>Und  wisst  ihr,  was …?</vt:lpstr>
      <vt:lpstr>Und  wisst  ihr,  was …?</vt:lpstr>
      <vt:lpstr>Und  wisst  ihr,  was …?</vt:lpstr>
      <vt:lpstr>Und  wisst  ihr,  was …?</vt:lpstr>
      <vt:lpstr>Und  wisst  ihr,  was …?</vt:lpstr>
      <vt:lpstr>Und  wisst  ihr,  was …?</vt:lpstr>
      <vt:lpstr>Und  wisst  ihr,  was …?</vt:lpstr>
      <vt:lpstr>Und  wisst  ihr,  was …?</vt:lpstr>
      <vt:lpstr>Und  wisst  ihr,  was …?</vt:lpstr>
      <vt:lpstr>Und  wisst  ihr,  was …?</vt:lpstr>
      <vt:lpstr>Und  wisst  ihr,  was …?</vt:lpstr>
      <vt:lpstr>Und  wisst  ihr,  was …?</vt:lpstr>
      <vt:lpstr>Und  wisst  ihr,  was …?</vt:lpstr>
      <vt:lpstr>Und  wisst  ihr,  was …?</vt:lpstr>
      <vt:lpstr>Und  wisst  ihr,  was …?</vt:lpstr>
      <vt:lpstr>Und  wisst  ihr,  was …?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  wisst  ihr,  was …? А  вы  знаете,  что …?</dc:title>
  <dc:creator>Евгения</dc:creator>
  <cp:lastModifiedBy>Евгения</cp:lastModifiedBy>
  <cp:revision>22</cp:revision>
  <dcterms:created xsi:type="dcterms:W3CDTF">2018-04-01T20:03:07Z</dcterms:created>
  <dcterms:modified xsi:type="dcterms:W3CDTF">2018-04-12T18:18:23Z</dcterms:modified>
</cp:coreProperties>
</file>