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4FAA87-E1E0-4326-A59C-B276490DB472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28C98D-BFC3-4BBC-BAE1-12C2BECA5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199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0131C-DD6E-4568-A73A-BD8EA8F102A1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03C8A-2EB9-49FB-9E4E-43F3BF5E4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673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1E423-8A8E-49BE-B98B-EA577796DE20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6418C-E721-4691-90D0-9DC2C90CC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808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3F0B7-AD64-4594-BD0F-4E628859F662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8EE42-E261-4827-BF14-FB74D1027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826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2C207-71EA-42F3-AFF3-0F7899599907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5F760-9309-4482-AE55-D24254F8A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64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2C21A-D01E-433E-98A2-AA0429222D6D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41FAA-EB90-47E4-9845-DEE387B1C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377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EB52B-3B7B-461C-AE2D-D020158FA4C8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E7058-ADB6-45B7-8DA2-964ACEB0D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51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3316E-BC4B-421E-B5ED-A56B46828176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DE4D1-CF45-4E00-967D-55BFA064F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906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CB4CA-4568-4539-98C1-89998C4BAD55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9870F-9EFB-47F9-A16F-365BD17D5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09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4701F-1C32-4F74-9051-3F2B5FD36026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673D6-E8F7-4F18-B5FE-7366164A0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58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23E62-465D-41D7-8A81-665AEB1ADC4C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B2261-6E63-4EB6-8658-F311541CA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19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4C034-2CA1-4C03-B53B-151847741250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8F5F3-DBA8-4699-A202-F2F93AB67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38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0F7FBE-9AD2-4A7D-9A4F-E4629D8FAD3A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59685C-D512-481B-94FE-591A5A51D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13" Type="http://schemas.openxmlformats.org/officeDocument/2006/relationships/image" Target="../media/image20.jpeg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12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11" Type="http://schemas.openxmlformats.org/officeDocument/2006/relationships/image" Target="../media/image18.jpeg"/><Relationship Id="rId5" Type="http://schemas.openxmlformats.org/officeDocument/2006/relationships/image" Target="../media/image14.emf"/><Relationship Id="rId15" Type="http://schemas.openxmlformats.org/officeDocument/2006/relationships/image" Target="../media/image22.jpeg"/><Relationship Id="rId10" Type="http://schemas.openxmlformats.org/officeDocument/2006/relationships/image" Target="../media/image11.png"/><Relationship Id="rId4" Type="http://schemas.openxmlformats.org/officeDocument/2006/relationships/image" Target="../media/image13.emf"/><Relationship Id="rId9" Type="http://schemas.openxmlformats.org/officeDocument/2006/relationships/oleObject" Target="../embeddings/oleObject1.bin"/><Relationship Id="rId1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763688" y="2130425"/>
            <a:ext cx="5688632" cy="1470025"/>
          </a:xfrm>
        </p:spPr>
        <p:txBody>
          <a:bodyPr/>
          <a:lstStyle/>
          <a:p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</a:t>
            </a:r>
            <a:b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морю</a:t>
            </a:r>
            <a:endParaRPr lang="ru-RU" alt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573016"/>
            <a:ext cx="5129569" cy="985664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Курмукова Винера </a:t>
            </a:r>
            <a:r>
              <a:rPr lang="ru-RU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Рашитовна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5" name="Picture 7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2378" flipH="1">
            <a:off x="4545013" y="5521325"/>
            <a:ext cx="72707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5000625"/>
            <a:ext cx="10001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7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8136">
            <a:off x="5522913" y="5829300"/>
            <a:ext cx="5715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Винера\Экология\Море\peniche-portugal-atlant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30"/>
            <a:ext cx="9310871" cy="685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46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Винера\Экология\Море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82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Винера\Экология\Море\bYP1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7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Винера\Экология\Море\972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09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Винера\Экология\Море\140110_121057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484244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dmin\Desktop\Винера\Экология\Море\ws_Humpback_Whale_1024x7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50" y="0"/>
            <a:ext cx="4552950" cy="389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dmin\Desktop\Винера\Экология\Море\5020536734_3ae07bec8a_o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3356992"/>
            <a:ext cx="9144000" cy="348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42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48193"/>
              </p:ext>
            </p:extLst>
          </p:nvPr>
        </p:nvGraphicFramePr>
        <p:xfrm>
          <a:off x="467544" y="404664"/>
          <a:ext cx="8218488" cy="3291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4622"/>
                <a:gridCol w="2054622"/>
                <a:gridCol w="2054622"/>
                <a:gridCol w="2054622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15" y="332656"/>
            <a:ext cx="172819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978" y="326538"/>
            <a:ext cx="1808163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00" y="1556792"/>
            <a:ext cx="1908175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978" y="1575590"/>
            <a:ext cx="1793875" cy="116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24" y="2708920"/>
            <a:ext cx="1894725" cy="99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384" y="2708760"/>
            <a:ext cx="1828830" cy="1088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2230401"/>
              </p:ext>
            </p:extLst>
          </p:nvPr>
        </p:nvGraphicFramePr>
        <p:xfrm>
          <a:off x="1619672" y="3796782"/>
          <a:ext cx="1800200" cy="1083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Изображение" r:id="rId9" imgW="2923810" imgH="2428571" progId="StaticMetafile">
                  <p:embed/>
                </p:oleObj>
              </mc:Choice>
              <mc:Fallback>
                <p:oleObj name="Изображение" r:id="rId9" imgW="2923810" imgH="2428571" progId="StaticMetafile">
                  <p:embed/>
                  <p:pic>
                    <p:nvPicPr>
                      <p:cNvPr id="0" name="rectole0000000000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3796782"/>
                        <a:ext cx="1800200" cy="108342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9" name="Picture 17" descr="http://www.astrostar.ru/uploads/articles/911_preview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21" y="5275734"/>
            <a:ext cx="1861579" cy="124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1" name="Picture 19" descr="http://mywishlist.ru/pic/i/wish/300x300/000/501/231.jpe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525" y="5445224"/>
            <a:ext cx="1428751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http://www.svadbuzz.ru/sites/default/files/imagecache/photo-big/users/1/photo/2016/166/v8FSf0rrebo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755" y="5044682"/>
            <a:ext cx="1986715" cy="126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http://test-yellow0.1gb.ru/published/publicdata/GBXYELLO6DC/attachments/SC/products_pictures/%D1%87%D0%B5%D1%80%D0%B5%D0%BF%D0%B0%D1%85%D0%B010f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236" y="4221088"/>
            <a:ext cx="1914525" cy="106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http://a2ch.ru/i/8f08a745182fe8b17b734327790c904c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815671"/>
            <a:ext cx="20955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оре, мезуцы, рыб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Море, мезуцы, рыбы</Template>
  <TotalTime>47</TotalTime>
  <Words>4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Море, мезуцы, рыбы</vt:lpstr>
      <vt:lpstr>Изображение</vt:lpstr>
      <vt:lpstr>Путешествие  по морю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dc:description>http://aida.ucoz.ru</dc:description>
  <cp:lastModifiedBy>Admin</cp:lastModifiedBy>
  <cp:revision>8</cp:revision>
  <dcterms:created xsi:type="dcterms:W3CDTF">2016-11-26T06:40:21Z</dcterms:created>
  <dcterms:modified xsi:type="dcterms:W3CDTF">2016-11-26T07:39:23Z</dcterms:modified>
  <cp:category>шаблоны к Powerpoint</cp:category>
</cp:coreProperties>
</file>