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373721-51BC-48D9-B3AF-E38E756005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17AF16-BD94-4BE8-8FD4-BBC509E270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CFEC36-A7DB-481E-8DA4-80DC3385C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9E14B1-C642-4A63-AFB8-EF5281CAB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8DEBE6-1EB8-429D-8B97-D2F10DC56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85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AB833-E711-49CB-9352-951D84DA5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296814-4855-49CC-806F-5627ED0CC6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A6ACCE-CF8B-409D-9439-D5D02837A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7F01A6-8E98-4B85-831A-7762F7240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FBBCC0-A102-45F8-BC83-CD34139D7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17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46C41BF-52FF-4D52-86AC-D1A6D8D830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E565253-1822-4B88-AF71-9752B121B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E9EA54-0E11-45B9-907F-09EE8A46C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2DCF17-FAAC-4008-AF3A-4FE0D7D9D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BA82FF-D110-4B7D-8C07-C9CE17152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0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9AEF99-6590-401F-ABC5-C1E77535C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D23254-1EFF-4DE9-AD90-875390409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3AC471-D187-4CE9-93B4-8187B6D62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1C5856-98DA-4125-BD46-95DA56EE4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39A65C-75A2-4DC3-951A-F8C0C61E1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302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EBC74B-B209-4992-8551-8DEE1D10D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AFC289-B20E-4CCE-992C-44766416C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4E656B-F48D-4387-A54B-BA784C612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8F15C2-BF49-495F-A690-D3C9F4A5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078F71-C27B-486D-801A-C658AED30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050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749716-4FFD-451D-8848-55711B96D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F42AEF-DBA9-4144-A33F-774F0DE298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6F233C7-73B5-4CF8-9BC8-EBBD27E343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9860E5-4623-49D6-A6AC-989658D70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01D0F8-78A8-4C06-99F5-D8D8A41ED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9EFF926-9D95-4291-AD4D-D5A44CE9C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284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4835C5-C6FA-45D4-948B-111273025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CD8A396-A0D9-4703-B8FA-212D0677C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DB904F0-9785-45B4-A209-8C60278A5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B1F69B1-49F8-48E8-A01E-1F36EEC46F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39F5290-7D72-4E90-AF0D-5CE135987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63B58D5-DB8E-46C4-A212-F59116FCA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17A774C-D68C-4B63-8889-8AB1DC82F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650B5B1-A341-435E-9D16-4A0AA29F4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319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C00B2-A8FF-471F-99CB-17A0E2851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D422A20-294A-45FB-BB4D-83748076A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BA2C28E-723B-4FE3-9894-76D0AFA81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77695BE-52EE-4C6E-ABD7-C361395B8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842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FCD0C22-1EDA-4CDF-AE9C-60758FA71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112D36A-9433-445B-9E3C-C07046115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90D6CB1-CB94-466E-B7CB-237E00EBE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523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9DA746-4CDD-4475-BA91-603B7F282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A7B19F-0D98-4371-842D-B6D04F3B3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79756F-440F-4C1D-9800-6F4A3F3CF0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5208E3-67C6-425E-B1BC-23827BD02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E47726D-03F2-4A51-AA37-0CDA9CAEA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A4464A-7CAB-4C39-AE99-43B01BE8A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930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8DC95D-4222-4248-A02B-B9A1265C8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43C8138-6CE2-4463-A2BE-EFAECA0732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C55B19E-3E7D-4B8E-89B6-8AB4D6B9E4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44974C-FF91-414D-BFBD-D34E54F30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F2CEC2-F828-4377-8D00-5CBB6F179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4817EDF-7B58-40B1-BBDB-6A7829F19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327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E95724-761B-44DB-A3B0-B8C7DCC57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B63780-9F6F-4DFC-8471-4A94F3152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E16AEE-D3E6-4F0D-B0C7-CBA1CDF93A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661C4-EB5D-489B-B612-5BB4E5B3F664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15022A-56A6-4515-A837-135D946A82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7EB85C-D041-4857-BD3B-D947FA13B6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51B2-D53A-4D78-9484-C058C3931C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944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ADAA01-BA25-41EF-82BA-4D29E6F707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2045" y="0"/>
            <a:ext cx="9144000" cy="1374422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Выставка «Герои нашего времени»</a:t>
            </a:r>
            <a:endParaRPr lang="ru-RU" sz="4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0312D60-AE2C-43D8-82AB-8330ACB04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148" y="1374422"/>
            <a:ext cx="8069703" cy="537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571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E9D93E-F1C5-4614-9F90-B76E0B240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8155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Евгений Соколов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1AFE4D-5EE8-49EA-801E-95E5E84BF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AF6C761F-C6A7-4424-9222-67193F99B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464" y="938919"/>
            <a:ext cx="8737071" cy="582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827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8BBC1-D694-493F-A22E-CB1E2E2C9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Сергей Круглов </a:t>
            </a:r>
            <a:endParaRPr lang="ru-RU" dirty="0"/>
          </a:p>
        </p:txBody>
      </p:sp>
      <p:pic>
        <p:nvPicPr>
          <p:cNvPr id="11266" name="Picture 2" descr="Губернатор Вологодской области вручил награды полицейским за спасение пешеходов">
            <a:extLst>
              <a:ext uri="{FF2B5EF4-FFF2-40B4-BE49-F238E27FC236}">
                <a16:creationId xmlns:a16="http://schemas.microsoft.com/office/drawing/2014/main" id="{92FC8782-B5F6-406B-A3B1-7590A36E9EB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89" y="1780470"/>
            <a:ext cx="8803816" cy="49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457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2268B7-0B7C-49B7-946D-4D979821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Ираида Степановна Смирнова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695BFB-B4A9-45B0-8C9D-5A3DE8C712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09095BF1-42CE-4A1C-95B4-6D2B675DF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978" y="1492213"/>
            <a:ext cx="7504466" cy="500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369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F383A8-514E-4075-9B74-41D6E1920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Виталий Константинович Гордеев</a:t>
            </a: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B35B5B-487F-4F01-836D-50126F334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FBEACD9C-137E-4BE2-9BA9-2974E5B11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078" y="2143464"/>
            <a:ext cx="4876800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E9AD8714-37BF-4385-8360-A2D89DA2A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79" y="1776961"/>
            <a:ext cx="7016044" cy="467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346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4D198C-AB64-4860-A801-EE1322C17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Памятник героям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267864-9CF5-4680-BE37-12FCF3EF4C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40" name="Picture 4">
            <a:extLst>
              <a:ext uri="{FF2B5EF4-FFF2-40B4-BE49-F238E27FC236}">
                <a16:creationId xmlns:a16="http://schemas.microsoft.com/office/drawing/2014/main" id="{AA5A1D22-AD8B-4D12-A6F9-7AD1D972A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334" y="2124755"/>
            <a:ext cx="5827331" cy="375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962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DD54C7-F849-4C51-88E6-A5088F764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07F330-C83D-43F6-9B84-BF95CC67A2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7DD942C-2027-49DD-8B25-963F7FAB8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910" y="178257"/>
            <a:ext cx="9756743" cy="6501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380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A8BE78-96DF-471F-B9F7-07BC88104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4AB8DF-68B4-4954-8401-6C9B5BEF6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D142270-01FE-4149-BE7B-B9373BA77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273629"/>
            <a:ext cx="9470496" cy="63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298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A17232-D1D3-473E-AF80-631C12D04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A58B93-5EDA-46AC-8BD9-89A06624B2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85DBBFF-766D-4272-9502-018E0E3B9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156" y="112889"/>
            <a:ext cx="10068807" cy="670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495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989C9-59D4-4DC6-9ABA-33F128D70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D2EBCB-445F-4777-B3E5-116472DE25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97A055F-5603-43B4-AD84-7ADF66919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0"/>
            <a:ext cx="10291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791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A461E-A59A-468D-A651-F53AFD0FC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9686E1-CCB1-466F-AF99-F564A70DC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C91AB29-DF8B-452B-A41E-93E2AE438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0"/>
            <a:ext cx="10291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056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F3856D-C0D3-483A-849E-7A81C6194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B0DECE-1D58-49C9-9C09-0813BED124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BF7DA264-34D0-49D7-8986-CA24331A9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0"/>
            <a:ext cx="10291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279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6465AC-58A9-4DE5-9B03-F6D18276D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6D720D-552F-4D2F-9DCE-A27E4C9FF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F3DA1A6E-A3A3-4F89-BD38-149F7A754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0"/>
            <a:ext cx="10291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679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B67717-0B95-42BE-9A73-87B94D11B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934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Нина Владимировна </a:t>
            </a:r>
            <a:r>
              <a:rPr lang="ru-RU" sz="3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Брусникова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376052-3B34-4645-9136-C7EBA91591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88B2AE93-AB98-4BC8-8879-260F1EFF1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1247423"/>
            <a:ext cx="8001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3889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21</Words>
  <Application>Microsoft Office PowerPoint</Application>
  <PresentationFormat>Широкоэкранный</PresentationFormat>
  <Paragraphs>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-apple-system</vt:lpstr>
      <vt:lpstr>Arial</vt:lpstr>
      <vt:lpstr>Calibri</vt:lpstr>
      <vt:lpstr>Calibri Light</vt:lpstr>
      <vt:lpstr>Times New Roman</vt:lpstr>
      <vt:lpstr>Тема Office</vt:lpstr>
      <vt:lpstr>Выставка «Герои нашего времени»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Нина Владимировна Брусникова </vt:lpstr>
      <vt:lpstr>Евгений Соколов</vt:lpstr>
      <vt:lpstr>Сергей Круглов </vt:lpstr>
      <vt:lpstr>Ираида Степановна Смирнова</vt:lpstr>
      <vt:lpstr>Виталий Константинович Гордеев</vt:lpstr>
      <vt:lpstr>Памятник героям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Выставка «Герои нашего времени»</dc:title>
  <dc:creator>Мария</dc:creator>
  <cp:lastModifiedBy>Мария</cp:lastModifiedBy>
  <cp:revision>3</cp:revision>
  <dcterms:created xsi:type="dcterms:W3CDTF">2024-04-21T19:32:41Z</dcterms:created>
  <dcterms:modified xsi:type="dcterms:W3CDTF">2024-04-23T06:22:16Z</dcterms:modified>
</cp:coreProperties>
</file>