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105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05.04.2021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05.04.2021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05.04.2021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05.04.2021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05.04.2021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05.04.2021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05.04.2021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05.04.2021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Безымянный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513" y="476672"/>
            <a:ext cx="8964488" cy="55637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9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51520" y="548680"/>
            <a:ext cx="8550845" cy="5256584"/>
          </a:xfr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10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51519" y="476672"/>
            <a:ext cx="8375421" cy="5400600"/>
          </a:xfr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11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79512" y="404664"/>
            <a:ext cx="8615181" cy="5603453"/>
          </a:xfr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12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79512" y="548680"/>
            <a:ext cx="8660260" cy="5544616"/>
          </a:xfr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13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51520" y="548680"/>
            <a:ext cx="8892480" cy="5604060"/>
          </a:xfr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14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548680"/>
            <a:ext cx="8858384" cy="5472608"/>
          </a:xfr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15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79512" y="188640"/>
            <a:ext cx="5688632" cy="3631764"/>
          </a:xfrm>
        </p:spPr>
      </p:pic>
      <p:pic>
        <p:nvPicPr>
          <p:cNvPr id="5" name="Рисунок 4" descr="16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067944" y="3689648"/>
            <a:ext cx="4853892" cy="3168352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17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79512" y="548680"/>
            <a:ext cx="8730804" cy="5760640"/>
          </a:xfr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18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36432" y="692696"/>
            <a:ext cx="8676204" cy="5400600"/>
          </a:xfr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19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404664"/>
            <a:ext cx="8887826" cy="5688632"/>
          </a:xfr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й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0" y="332656"/>
            <a:ext cx="8640960" cy="5616624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20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95536" y="548680"/>
            <a:ext cx="8350927" cy="5400600"/>
          </a:xfr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21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51520" y="548680"/>
            <a:ext cx="8684964" cy="5616624"/>
          </a:xfr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2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79512" y="404664"/>
            <a:ext cx="8707864" cy="5616624"/>
          </a:xfr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3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512" y="620688"/>
            <a:ext cx="8964488" cy="578354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4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0" y="404664"/>
            <a:ext cx="8626717" cy="5688632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5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0" y="404664"/>
            <a:ext cx="8481525" cy="535728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6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0" y="476672"/>
            <a:ext cx="8630673" cy="5544616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7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23528" y="476672"/>
            <a:ext cx="8454268" cy="5544616"/>
          </a:xfr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8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79512" y="620688"/>
            <a:ext cx="8964488" cy="5455258"/>
          </a:xfrm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52</TotalTime>
  <Words>0</Words>
  <Application>Microsoft Office PowerPoint</Application>
  <PresentationFormat>Экран (4:3)</PresentationFormat>
  <Paragraphs>0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Трек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</dc:creator>
  <cp:lastModifiedBy>User</cp:lastModifiedBy>
  <cp:revision>9</cp:revision>
  <dcterms:created xsi:type="dcterms:W3CDTF">2020-02-04T16:39:49Z</dcterms:created>
  <dcterms:modified xsi:type="dcterms:W3CDTF">2021-04-05T07:22:50Z</dcterms:modified>
</cp:coreProperties>
</file>