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  <p:sldId id="264" r:id="rId9"/>
    <p:sldId id="265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01" autoAdjust="0"/>
    <p:restoredTop sz="94660"/>
  </p:normalViewPr>
  <p:slideViewPr>
    <p:cSldViewPr snapToGrid="0">
      <p:cViewPr varScale="1">
        <p:scale>
          <a:sx n="88" d="100"/>
          <a:sy n="88" d="100"/>
        </p:scale>
        <p:origin x="60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</inkml:traceFormat>
        <inkml:channelProperties>
          <inkml:channelProperty channel="X" name="resolution" value="43.48597" units="1/cm"/>
          <inkml:channelProperty channel="Y" name="resolution" value="28.34646" units="1/cm"/>
        </inkml:channelProperties>
      </inkml:inkSource>
      <inkml:timestamp xml:id="ts0" timeString="2016-10-24T05:59:03.376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</inkml:brush>
  </inkml:definitions>
  <inkml:trace contextRef="#ctx0" brushRef="#br0">0 6332</inkml:trace>
  <inkml:trace contextRef="#ctx0" brushRef="#br0" timeOffset="1840">6138 0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DCF5B4-E08D-4759-99E1-F269A2B37DBF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D237F-1634-4061-9A07-1B494D548A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017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D237F-1634-4061-9A07-1B494D548A9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90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D5B0A-7850-4944-A204-E6D8511BF25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D3F1D-38CA-46E6-8656-CFD782679A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92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D5B0A-7850-4944-A204-E6D8511BF25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D3F1D-38CA-46E6-8656-CFD782679A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34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D5B0A-7850-4944-A204-E6D8511BF25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D3F1D-38CA-46E6-8656-CFD782679A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97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D5B0A-7850-4944-A204-E6D8511BF25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D3F1D-38CA-46E6-8656-CFD782679A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96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D5B0A-7850-4944-A204-E6D8511BF25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D3F1D-38CA-46E6-8656-CFD782679A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36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D5B0A-7850-4944-A204-E6D8511BF25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D3F1D-38CA-46E6-8656-CFD782679A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36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D5B0A-7850-4944-A204-E6D8511BF25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D3F1D-38CA-46E6-8656-CFD782679A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20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D5B0A-7850-4944-A204-E6D8511BF25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D3F1D-38CA-46E6-8656-CFD782679A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56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D5B0A-7850-4944-A204-E6D8511BF25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D3F1D-38CA-46E6-8656-CFD782679A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28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D5B0A-7850-4944-A204-E6D8511BF25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D3F1D-38CA-46E6-8656-CFD782679A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68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D5B0A-7850-4944-A204-E6D8511BF25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D3F1D-38CA-46E6-8656-CFD782679A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77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D5B0A-7850-4944-A204-E6D8511BF25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D3F1D-38CA-46E6-8656-CFD782679A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323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customXml" Target="../ink/ink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image" Target="../media/image8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8.jpeg"/><Relationship Id="rId10" Type="http://schemas.openxmlformats.org/officeDocument/2006/relationships/image" Target="../media/image19.jpeg"/><Relationship Id="rId4" Type="http://schemas.openxmlformats.org/officeDocument/2006/relationships/image" Target="../media/image4.png"/><Relationship Id="rId9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764" r="-1" b="13410"/>
          <a:stretch/>
        </p:blipFill>
        <p:spPr>
          <a:xfrm>
            <a:off x="0" y="0"/>
            <a:ext cx="12192000" cy="6868886"/>
          </a:xfrm>
          <a:prstGeom prst="rect">
            <a:avLst/>
          </a:prstGeom>
        </p:spPr>
      </p:pic>
      <p:pic>
        <p:nvPicPr>
          <p:cNvPr id="1026" name="Picture 2" descr="http://gifok.net/images/2015/10/29/Antique_Graphic_Frames_2_05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57" y="143072"/>
            <a:ext cx="10844153" cy="658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46081" y="2205205"/>
            <a:ext cx="4700338" cy="2387600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latin typeface="Monotype Corsiva" panose="03010101010201010101" pitchFamily="66" charset="0"/>
              </a:rPr>
            </a:br>
            <a:r>
              <a:rPr lang="ru-RU" sz="7200" b="1" dirty="0" smtClean="0"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latin typeface="Monotype Corsiva" panose="03010101010201010101" pitchFamily="66" charset="0"/>
              </a:rPr>
            </a:br>
            <a:r>
              <a:rPr lang="ru-RU" sz="7200" b="1" dirty="0" smtClean="0"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latin typeface="Monotype Corsiva" panose="03010101010201010101" pitchFamily="66" charset="0"/>
              </a:rPr>
            </a:br>
            <a:r>
              <a:rPr lang="ru-RU" sz="7200" b="1" dirty="0" smtClean="0"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latin typeface="Monotype Corsiva" panose="03010101010201010101" pitchFamily="66" charset="0"/>
              </a:rPr>
            </a:br>
            <a:r>
              <a:rPr lang="ru-RU" sz="7200" b="1" dirty="0" smtClean="0"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latin typeface="Monotype Corsiva" panose="03010101010201010101" pitchFamily="66" charset="0"/>
              </a:rPr>
            </a:br>
            <a:r>
              <a:rPr lang="ru-RU" sz="7200" b="1" dirty="0" smtClean="0"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latin typeface="Monotype Corsiva" panose="03010101010201010101" pitchFamily="66" charset="0"/>
              </a:rPr>
            </a:br>
            <a:r>
              <a:rPr lang="ru-RU" sz="7200" b="1" dirty="0" smtClean="0"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latin typeface="Monotype Corsiva" panose="03010101010201010101" pitchFamily="66" charset="0"/>
              </a:rPr>
            </a:br>
            <a:r>
              <a:rPr lang="ru-RU" sz="7200" b="1" dirty="0" smtClean="0"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latin typeface="Monotype Corsiva" panose="03010101010201010101" pitchFamily="66" charset="0"/>
              </a:rPr>
            </a:br>
            <a:r>
              <a:rPr lang="ru-RU" sz="7200" b="1" dirty="0" smtClean="0"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latin typeface="Monotype Corsiva" panose="03010101010201010101" pitchFamily="66" charset="0"/>
              </a:rPr>
            </a:br>
            <a:r>
              <a:rPr lang="ru-RU" sz="7200" b="1" dirty="0" smtClean="0"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latin typeface="Monotype Corsiva" panose="03010101010201010101" pitchFamily="66" charset="0"/>
              </a:rPr>
            </a:br>
            <a:r>
              <a:rPr lang="ru-RU" sz="7200" b="1" dirty="0" smtClean="0">
                <a:latin typeface="Monotype Corsiva" panose="03010101010201010101" pitchFamily="66" charset="0"/>
              </a:rPr>
              <a:t>…Как слово наше отзовется</a:t>
            </a:r>
            <a:endParaRPr lang="ru-RU" sz="7200" b="1" dirty="0">
              <a:latin typeface="Monotype Corsiva" panose="03010101010201010101" pitchFamily="66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0" y="0"/>
              <a:ext cx="2209800" cy="2279650"/>
            </p14:xfrm>
          </p:contentPart>
        </mc:Choice>
        <mc:Fallback>
          <p:pic>
            <p:nvPicPr>
              <p:cNvPr id="3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9359" y="-9359"/>
                <a:ext cx="2228518" cy="229836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0766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764" r="-1" b="13410"/>
          <a:stretch/>
        </p:blipFill>
        <p:spPr>
          <a:xfrm>
            <a:off x="0" y="1117"/>
            <a:ext cx="12192000" cy="68688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4484" y="2598941"/>
            <a:ext cx="11823032" cy="461665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любви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48223" y="1588998"/>
            <a:ext cx="3171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таблицы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6196" y="11672"/>
            <a:ext cx="121438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Темы и особенности творчества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А.А. Фета и Ф.И. Тютчева</a:t>
            </a:r>
          </a:p>
        </p:txBody>
      </p:sp>
      <p:pic>
        <p:nvPicPr>
          <p:cNvPr id="2" name="Я встретил Вас - роман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309684" y="714462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84484" y="3049925"/>
            <a:ext cx="6457616" cy="461665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Страдание и счастье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484" y="2011616"/>
            <a:ext cx="6457616" cy="584775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Ф.И. Тютчев</a:t>
            </a:r>
            <a:endParaRPr lang="ru-RU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6642100" y="2014353"/>
            <a:ext cx="5365416" cy="584775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А.А. Фет</a:t>
            </a:r>
            <a:endParaRPr lang="ru-RU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6642100" y="3056306"/>
            <a:ext cx="5365416" cy="461665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- воспоминание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http://img0.liveinternet.ru/images/attach/b/4/103/391/103391110_4514961_0034023EleonoraTjutchevapervajazhenapoet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://3.bp.blogspot.com/_H3btDEq3dPA/TPr6v7_RSWI/AAAAAAAAAWU/ifaRSGaLLIM/s1600/tutchefet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47"/>
          <a:stretch/>
        </p:blipFill>
        <p:spPr bwMode="auto">
          <a:xfrm>
            <a:off x="2405063" y="3657170"/>
            <a:ext cx="2522538" cy="301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3.bp.blogspot.com/_H3btDEq3dPA/TPr6v7_RSWI/AAAAAAAAAWU/ifaRSGaLLIM/s1600/tutchefet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01" t="-422" r="-854" b="422"/>
          <a:stretch/>
        </p:blipFill>
        <p:spPr bwMode="auto">
          <a:xfrm>
            <a:off x="7811215" y="3657170"/>
            <a:ext cx="2522538" cy="301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63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203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764" r="-1" b="13410"/>
          <a:stretch/>
        </p:blipFill>
        <p:spPr>
          <a:xfrm>
            <a:off x="0" y="1117"/>
            <a:ext cx="12192000" cy="6868886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609211" y="2343109"/>
            <a:ext cx="8832806" cy="2184901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Чужое вмиг почувствовать своим,</a:t>
            </a:r>
          </a:p>
          <a:p>
            <a:pPr marL="0" indent="0" algn="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Шепнуть о том, пред чем язык немеет,</a:t>
            </a:r>
          </a:p>
          <a:p>
            <a:pPr marL="0" indent="0" algn="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бой бестрепетных сердец.</a:t>
            </a:r>
          </a:p>
          <a:p>
            <a:pPr marL="0" indent="0" algn="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(А.А. Фет)</a:t>
            </a:r>
          </a:p>
          <a:p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0842" y="71299"/>
            <a:ext cx="121438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Особенности творчества 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А.А. Фета и Ф.И. Тютчева</a:t>
            </a:r>
            <a:endParaRPr lang="ru-RU" sz="5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0" name="Picture 2" descr="http://www.ufachildren.ru/images/popsochinenie/tutchev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74" y="263191"/>
            <a:ext cx="2013063" cy="26725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91220" y="2973895"/>
            <a:ext cx="18549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Ф.И. Тютчев</a:t>
            </a: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2" name="Picture 4" descr="http://www.hrono.info/biograf/bio_f/fet_afaf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" t="2652" r="8850" b="4143"/>
          <a:stretch/>
        </p:blipFill>
        <p:spPr bwMode="auto">
          <a:xfrm>
            <a:off x="298074" y="3473750"/>
            <a:ext cx="2013063" cy="25398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9185" y="6013596"/>
            <a:ext cx="13051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А.А. Фет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930322" y="4869455"/>
            <a:ext cx="6712094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Какой мотив сближает поэзию </a:t>
            </a:r>
          </a:p>
          <a:p>
            <a:pPr algn="ctr"/>
            <a:r>
              <a:rPr lang="ru-RU" sz="4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А.А. Фета и Ф.И. Тютчева?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4517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764" r="-1" b="13410"/>
          <a:stretch/>
        </p:blipFill>
        <p:spPr>
          <a:xfrm>
            <a:off x="0" y="1117"/>
            <a:ext cx="12192000" cy="6868886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79519" y="1384801"/>
            <a:ext cx="11032960" cy="5085973"/>
          </a:xfrm>
        </p:spPr>
        <p:txBody>
          <a:bodyPr>
            <a:normAutofit/>
          </a:bodyPr>
          <a:lstStyle/>
          <a:p>
            <a:pPr marL="801688" indent="-801688" algn="just">
              <a:buFont typeface="Wingdings" panose="05000000000000000000" pitchFamily="2" charset="2"/>
              <a:buChar char="v"/>
              <a:tabLst>
                <a:tab pos="801688" algn="l"/>
              </a:tabLst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Увлечение философией</a:t>
            </a:r>
          </a:p>
          <a:p>
            <a:pPr marL="801688" indent="-801688" algn="just">
              <a:buFont typeface="Wingdings" panose="05000000000000000000" pitchFamily="2" charset="2"/>
              <a:buChar char="v"/>
              <a:tabLst>
                <a:tab pos="801688" algn="l"/>
              </a:tabLst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Дипломатическая служба за границей / военная служба</a:t>
            </a:r>
          </a:p>
          <a:p>
            <a:pPr marL="801688" indent="-801688" algn="just">
              <a:buFont typeface="Wingdings" panose="05000000000000000000" pitchFamily="2" charset="2"/>
              <a:buChar char="v"/>
              <a:tabLst>
                <a:tab pos="801688" algn="l"/>
              </a:tabLst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и общение с выдающимся представителями современной культуры</a:t>
            </a:r>
          </a:p>
          <a:p>
            <a:pPr marL="801688" indent="-801688" algn="just">
              <a:buFont typeface="Wingdings" panose="05000000000000000000" pitchFamily="2" charset="2"/>
              <a:buChar char="v"/>
              <a:tabLst>
                <a:tab pos="801688" algn="l"/>
              </a:tabLst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Трагичность судьбы близких</a:t>
            </a:r>
          </a:p>
          <a:p>
            <a:pPr algn="just">
              <a:buFont typeface="Symbol" panose="05050102010706020507" pitchFamily="18" charset="2"/>
              <a:buChar char=""/>
            </a:pP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127" y="231294"/>
            <a:ext cx="121438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Черты сходства биографии поэтов</a:t>
            </a:r>
            <a:endParaRPr lang="ru-RU" sz="5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68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764" r="-1" b="13410"/>
          <a:stretch/>
        </p:blipFill>
        <p:spPr>
          <a:xfrm>
            <a:off x="0" y="1117"/>
            <a:ext cx="12192000" cy="686888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2263" y="1697288"/>
            <a:ext cx="10515600" cy="4351338"/>
          </a:xfrm>
        </p:spPr>
        <p:txBody>
          <a:bodyPr/>
          <a:lstStyle/>
          <a:p>
            <a:pPr marL="722313" indent="-722313">
              <a:buFont typeface="Wingdings" panose="05000000000000000000" pitchFamily="2" charset="2"/>
              <a:buChar char="v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природы</a:t>
            </a:r>
          </a:p>
          <a:p>
            <a:pPr marL="722313" indent="-722313">
              <a:buFont typeface="Wingdings" panose="05000000000000000000" pitchFamily="2" charset="2"/>
              <a:buChar char="v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философии</a:t>
            </a:r>
          </a:p>
          <a:p>
            <a:pPr marL="722313" indent="-722313">
              <a:buFont typeface="Wingdings" panose="05000000000000000000" pitchFamily="2" charset="2"/>
              <a:buChar char="v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любви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127" y="231294"/>
            <a:ext cx="121438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Основные темы творчества</a:t>
            </a:r>
            <a:endParaRPr lang="ru-RU" sz="5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170" name="Picture 2" descr="http://s1.pic4you.ru/allimage/y2012/10-26/12216/26018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682" y="2733665"/>
            <a:ext cx="504825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23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764" r="-1" b="13410"/>
          <a:stretch/>
        </p:blipFill>
        <p:spPr>
          <a:xfrm>
            <a:off x="1" y="5930"/>
            <a:ext cx="12192000" cy="68688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127" y="231294"/>
            <a:ext cx="121438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Темы и особенности творчества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А.А. Фета и Ф.И. Тютчева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83368" y="1985620"/>
            <a:ext cx="4523874" cy="58477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Ф.И. Тютчев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807242" y="1985620"/>
            <a:ext cx="4523874" cy="58477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А.А. Фет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283368" y="2570395"/>
            <a:ext cx="9047748" cy="46166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природы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83368" y="3026834"/>
            <a:ext cx="9047748" cy="46166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Музыкальность стихотворения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83368" y="3485675"/>
            <a:ext cx="4523874" cy="83099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(ручьи, гроза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07242" y="3483273"/>
            <a:ext cx="4523874" cy="83099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Образы птиц, цветов, насекомых, солнце.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83368" y="5147611"/>
            <a:ext cx="9047748" cy="46166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Одушевлённая природа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83368" y="5599741"/>
            <a:ext cx="4523874" cy="46166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Образы ночи, сна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07242" y="5607627"/>
            <a:ext cx="4523874" cy="46166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и ночь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83368" y="6053520"/>
            <a:ext cx="9047748" cy="46166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Пейзажно-философская лирика (человек – часть природы)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3368" y="4314871"/>
            <a:ext cx="4523874" cy="83099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весны, осени (еще, в начале).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807242" y="4313070"/>
            <a:ext cx="4523874" cy="83099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как вечность (весь, снова); утро, вечер.</a:t>
            </a:r>
          </a:p>
        </p:txBody>
      </p:sp>
    </p:spTree>
    <p:extLst>
      <p:ext uri="{BB962C8B-B14F-4D97-AF65-F5344CB8AC3E}">
        <p14:creationId xmlns:p14="http://schemas.microsoft.com/office/powerpoint/2010/main" val="233102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4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764" r="-1" b="13410"/>
          <a:stretch/>
        </p:blipFill>
        <p:spPr>
          <a:xfrm>
            <a:off x="0" y="1117"/>
            <a:ext cx="12192000" cy="686888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474" y="1178753"/>
            <a:ext cx="10792326" cy="132381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(фр.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impressionnisme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impression —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впечатление) – художественное направление, возникшее во Франции в последней четверти 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XIX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 в живописи.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127" y="255422"/>
            <a:ext cx="121438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Импрессионизм - </a:t>
            </a:r>
          </a:p>
        </p:txBody>
      </p:sp>
      <p:pic>
        <p:nvPicPr>
          <p:cNvPr id="3076" name="Picture 4" descr="http://allpainters.ru/img/stories/paintings/self-portrait-18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502568"/>
            <a:ext cx="2819400" cy="355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305015" y="6094627"/>
            <a:ext cx="1644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Эдгар Дега</a:t>
            </a:r>
            <a:endParaRPr lang="ru-RU" sz="2400" dirty="0"/>
          </a:p>
        </p:txBody>
      </p:sp>
      <p:pic>
        <p:nvPicPr>
          <p:cNvPr id="3078" name="Picture 6" descr="http://artlemon.ru/imagesbase/1/big/renoir-pierre-auguste/biopic-artfon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327" y="2504788"/>
            <a:ext cx="3224463" cy="355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917538" y="6094627"/>
            <a:ext cx="20200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Огюст Ренуар</a:t>
            </a:r>
            <a:endParaRPr lang="ru-RU" sz="2400" dirty="0"/>
          </a:p>
        </p:txBody>
      </p:sp>
      <p:pic>
        <p:nvPicPr>
          <p:cNvPr id="3080" name="Picture 8" descr="http://masterclassfund.ru/getphoto.php?key_author=15&amp;max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486" y="2496568"/>
            <a:ext cx="2374231" cy="356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11356" y="6094626"/>
            <a:ext cx="1644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Клод Моне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5994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764" r="-1" b="13410"/>
          <a:stretch/>
        </p:blipFill>
        <p:spPr>
          <a:xfrm>
            <a:off x="0" y="-10886"/>
            <a:ext cx="12192000" cy="68688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127" y="152636"/>
            <a:ext cx="121438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Репродукции </a:t>
            </a:r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картин</a:t>
            </a:r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6735" y="1075966"/>
            <a:ext cx="4875475" cy="2811379"/>
          </a:xfrm>
        </p:spPr>
      </p:pic>
      <p:sp>
        <p:nvSpPr>
          <p:cNvPr id="7" name="Прямоугольник 6"/>
          <p:cNvSpPr/>
          <p:nvPr/>
        </p:nvSpPr>
        <p:spPr>
          <a:xfrm>
            <a:off x="286735" y="3954197"/>
            <a:ext cx="4512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К.Моне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Впечатление, восход солнца.1872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52347" y="1075966"/>
            <a:ext cx="4086726" cy="278976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642638" y="3897815"/>
            <a:ext cx="2196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 err="1" smtClean="0"/>
              <a:t>К.Моне</a:t>
            </a:r>
            <a:r>
              <a:rPr lang="ru-RU" altLang="ru-RU" b="1" dirty="0" smtClean="0"/>
              <a:t>. Маки. 1873</a:t>
            </a:r>
            <a:endParaRPr lang="ru-RU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08695" y="2704252"/>
            <a:ext cx="4973637" cy="3581400"/>
          </a:xfrm>
          <a:prstGeom prst="rect">
            <a:avLst/>
          </a:prstGeom>
          <a:noFill/>
        </p:spPr>
      </p:pic>
      <p:sp>
        <p:nvSpPr>
          <p:cNvPr id="12" name="Заголовок 3"/>
          <p:cNvSpPr>
            <a:spLocks noGrp="1"/>
          </p:cNvSpPr>
          <p:nvPr>
            <p:ph type="title"/>
          </p:nvPr>
        </p:nvSpPr>
        <p:spPr>
          <a:xfrm>
            <a:off x="5247697" y="6285652"/>
            <a:ext cx="3895632" cy="439153"/>
          </a:xfrm>
        </p:spPr>
        <p:txBody>
          <a:bodyPr>
            <a:normAutofit/>
          </a:bodyPr>
          <a:lstStyle/>
          <a:p>
            <a:r>
              <a:rPr lang="ru-RU" alt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А.Сислей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Лодки в </a:t>
            </a:r>
            <a:r>
              <a:rPr lang="ru-RU" alt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Буживале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1872</a:t>
            </a:r>
          </a:p>
        </p:txBody>
      </p:sp>
    </p:spTree>
    <p:extLst>
      <p:ext uri="{BB962C8B-B14F-4D97-AF65-F5344CB8AC3E}">
        <p14:creationId xmlns:p14="http://schemas.microsoft.com/office/powerpoint/2010/main" val="285744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764" r="-1" b="13410"/>
          <a:stretch/>
        </p:blipFill>
        <p:spPr>
          <a:xfrm>
            <a:off x="0" y="1117"/>
            <a:ext cx="12192000" cy="68688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20252" y="2764979"/>
            <a:ext cx="4523874" cy="58477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Ф.И. Тютчев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144126" y="2764979"/>
            <a:ext cx="4523874" cy="58477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А.А. Фет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620252" y="3349754"/>
            <a:ext cx="9047748" cy="46166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природы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20252" y="3815077"/>
            <a:ext cx="4523874" cy="83099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изменчива, динамична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44126" y="3811419"/>
            <a:ext cx="4523874" cy="83099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– источник гармонии, красоты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20252" y="4642416"/>
            <a:ext cx="9047748" cy="46166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философии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20252" y="5100423"/>
            <a:ext cx="4523874" cy="83099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Двойственность мира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(Человек и Вселенная)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4126" y="5100423"/>
            <a:ext cx="4523874" cy="83099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Двойственность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 страдания к красоте)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20380" y="2063526"/>
            <a:ext cx="3171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таблицы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8069" y="142099"/>
            <a:ext cx="121438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Темы и особенности творчества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А.А. Фета и Ф.И. Тютчева</a:t>
            </a:r>
          </a:p>
        </p:txBody>
      </p:sp>
    </p:spTree>
    <p:extLst>
      <p:ext uri="{BB962C8B-B14F-4D97-AF65-F5344CB8AC3E}">
        <p14:creationId xmlns:p14="http://schemas.microsoft.com/office/powerpoint/2010/main" val="3804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764" r="-1" b="13410"/>
          <a:stretch/>
        </p:blipFill>
        <p:spPr>
          <a:xfrm>
            <a:off x="0" y="1117"/>
            <a:ext cx="12192000" cy="68688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4484" y="2598941"/>
            <a:ext cx="11823032" cy="461665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любви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48223" y="1588998"/>
            <a:ext cx="3171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таблицы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6196" y="11672"/>
            <a:ext cx="121438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Темы и особенности творчества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А.А. Фета и Ф.И. Тютчева</a:t>
            </a:r>
          </a:p>
        </p:txBody>
      </p:sp>
      <p:pic>
        <p:nvPicPr>
          <p:cNvPr id="2" name="Я встретил Вас - роман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309684" y="714462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84484" y="3049925"/>
            <a:ext cx="7499016" cy="378565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484" y="2011616"/>
            <a:ext cx="7499016" cy="584775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Ф.И. Тютчев</a:t>
            </a:r>
            <a:endParaRPr lang="ru-RU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7683500" y="2014353"/>
            <a:ext cx="4324016" cy="584775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А.А. Фет</a:t>
            </a:r>
            <a:endParaRPr lang="ru-RU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7683500" y="3056306"/>
            <a:ext cx="4324016" cy="378565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61348" y="5259469"/>
            <a:ext cx="14853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Амалия </a:t>
            </a:r>
          </a:p>
          <a:p>
            <a:pPr algn="ctr"/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Лёрхенфельд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pics.livejournal.com/vseneobichnoe/pic/00bta7b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656" y="3157368"/>
            <a:ext cx="1632451" cy="201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508890" y="5259469"/>
            <a:ext cx="11819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Элеонора </a:t>
            </a:r>
          </a:p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Петерсон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http://img0.liveinternet.ru/images/attach/b/4/103/391/103391110_4514961_0034023EleonoraTjutchevapervajazhenapoet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87" y="3157369"/>
            <a:ext cx="1489135" cy="201335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007140" y="5272818"/>
            <a:ext cx="12949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Эрнестина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Дернберг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http://www.mmsk.ru/objectdata/CatalogUnitImpl/28852/Dernberg_11_Md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341" y="3157368"/>
            <a:ext cx="1614505" cy="201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uslide.ru/images/21/27865/960/img1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6" t="6505" r="51285" b="7014"/>
          <a:stretch/>
        </p:blipFill>
        <p:spPr bwMode="auto">
          <a:xfrm>
            <a:off x="5647079" y="3157368"/>
            <a:ext cx="1396847" cy="201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738701" y="5252555"/>
            <a:ext cx="12136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Елена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Денисьева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197" y="3157369"/>
            <a:ext cx="1405203" cy="2028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191254" y="5281842"/>
            <a:ext cx="8370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</a:t>
            </a:r>
          </a:p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Лазич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92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203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15" grpId="0" animBg="1"/>
      <p:bldP spid="17" grpId="0" animBg="1"/>
      <p:bldP spid="18" grpId="0" animBg="1"/>
      <p:bldP spid="19" grpId="0" animBg="1"/>
      <p:bldP spid="3" grpId="0"/>
      <p:bldP spid="20" grpId="0"/>
      <p:bldP spid="10" grpId="0"/>
      <p:bldP spid="11" grpId="0"/>
      <p:bldP spid="2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321</Words>
  <Application>Microsoft Office PowerPoint</Application>
  <PresentationFormat>Широкоэкранный</PresentationFormat>
  <Paragraphs>97</Paragraphs>
  <Slides>10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Monotype Corsiva</vt:lpstr>
      <vt:lpstr>Symbol</vt:lpstr>
      <vt:lpstr>Times New Roman</vt:lpstr>
      <vt:lpstr>Wingdings</vt:lpstr>
      <vt:lpstr>Тема Office</vt:lpstr>
      <vt:lpstr>          …Как слово наше отзовется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А.Сислей. Лодки в Буживале. 1872</vt:lpstr>
      <vt:lpstr>Презентация PowerPoint</vt:lpstr>
      <vt:lpstr>Презентация PowerPoint</vt:lpstr>
      <vt:lpstr>Презентация PowerPoint</vt:lpstr>
    </vt:vector>
  </TitlesOfParts>
  <Company>Ярославский градостроительный колледж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Давыдова Ксения Александровна</dc:creator>
  <cp:lastModifiedBy>Давыдова Ксения Александровна</cp:lastModifiedBy>
  <cp:revision>38</cp:revision>
  <dcterms:created xsi:type="dcterms:W3CDTF">2016-10-19T10:27:44Z</dcterms:created>
  <dcterms:modified xsi:type="dcterms:W3CDTF">2016-10-25T13:21:11Z</dcterms:modified>
</cp:coreProperties>
</file>