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1" r:id="rId6"/>
    <p:sldId id="259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77" autoAdjust="0"/>
  </p:normalViewPr>
  <p:slideViewPr>
    <p:cSldViewPr>
      <p:cViewPr varScale="1">
        <p:scale>
          <a:sx n="63" d="100"/>
          <a:sy n="63" d="100"/>
        </p:scale>
        <p:origin x="-135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29.11.2019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7793"/>
            <a:ext cx="4392488" cy="6601627"/>
          </a:xfrm>
          <a:prstGeom prst="rect">
            <a:avLst/>
          </a:prstGeom>
        </p:spPr>
      </p:pic>
      <p:sp>
        <p:nvSpPr>
          <p:cNvPr id="7" name="Заголовок 1"/>
          <p:cNvSpPr>
            <a:spLocks noGrp="1"/>
          </p:cNvSpPr>
          <p:nvPr>
            <p:ph type="ctrTitle"/>
          </p:nvPr>
        </p:nvSpPr>
        <p:spPr>
          <a:xfrm>
            <a:off x="5004048" y="908720"/>
            <a:ext cx="3960440" cy="2900535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Подвиг</a:t>
            </a:r>
            <a:r>
              <a:rPr lang="ru-RU" sz="6000" dirty="0" smtClean="0">
                <a:solidFill>
                  <a:schemeClr val="bg1"/>
                </a:solidFill>
                <a:effectLst/>
              </a:rPr>
              <a:t> </a:t>
            </a:r>
            <a:r>
              <a:rPr lang="ru-RU" sz="6000" dirty="0" smtClean="0">
                <a:solidFill>
                  <a:schemeClr val="accent4">
                    <a:lumMod val="75000"/>
                  </a:schemeClr>
                </a:solidFill>
                <a:effectLst/>
              </a:rPr>
              <a:t>матери</a:t>
            </a:r>
            <a:endParaRPr lang="ru-RU" sz="6000" dirty="0">
              <a:solidFill>
                <a:schemeClr val="accent4">
                  <a:lumMod val="7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3829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360996"/>
            <a:ext cx="8208912" cy="546918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  <a:solidFill>
            <a:srgbClr val="0070C0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Журавли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Прасковьи </a:t>
            </a:r>
            <a:r>
              <a:rPr lang="ru-RU" dirty="0" err="1">
                <a:solidFill>
                  <a:schemeClr val="bg1"/>
                </a:solidFill>
              </a:rPr>
              <a:t>В</a:t>
            </a:r>
            <a:r>
              <a:rPr lang="ru-RU" dirty="0" err="1" smtClean="0">
                <a:solidFill>
                  <a:schemeClr val="bg1"/>
                </a:solidFill>
              </a:rPr>
              <a:t>олодичкиной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3534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340768"/>
            <a:ext cx="7200800" cy="54006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7488832" cy="1143000"/>
          </a:xfrm>
          <a:solidFill>
            <a:srgbClr val="0070C0"/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«Семь косарей»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>
                <a:solidFill>
                  <a:schemeClr val="bg1"/>
                </a:solidFill>
              </a:rPr>
              <a:t>Т</a:t>
            </a:r>
            <a:r>
              <a:rPr lang="ru-RU" dirty="0" smtClean="0">
                <a:solidFill>
                  <a:schemeClr val="bg1"/>
                </a:solidFill>
              </a:rPr>
              <a:t>ассо </a:t>
            </a:r>
            <a:r>
              <a:rPr lang="ru-RU" dirty="0" err="1">
                <a:solidFill>
                  <a:schemeClr val="bg1"/>
                </a:solidFill>
              </a:rPr>
              <a:t>Г</a:t>
            </a:r>
            <a:r>
              <a:rPr lang="ru-RU" dirty="0" err="1" smtClean="0">
                <a:solidFill>
                  <a:schemeClr val="bg1"/>
                </a:solidFill>
              </a:rPr>
              <a:t>аздановой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2931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481138"/>
            <a:ext cx="7848872" cy="519987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0070C0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Горькая доля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>
                <a:solidFill>
                  <a:schemeClr val="bg1"/>
                </a:solidFill>
              </a:rPr>
              <a:t>А</a:t>
            </a:r>
            <a:r>
              <a:rPr lang="ru-RU" dirty="0" smtClean="0">
                <a:solidFill>
                  <a:schemeClr val="bg1"/>
                </a:solidFill>
              </a:rPr>
              <a:t>настасии </a:t>
            </a:r>
            <a:r>
              <a:rPr lang="ru-RU" dirty="0">
                <a:solidFill>
                  <a:schemeClr val="bg1"/>
                </a:solidFill>
              </a:rPr>
              <a:t>Л</a:t>
            </a:r>
            <a:r>
              <a:rPr lang="ru-RU" dirty="0" smtClean="0">
                <a:solidFill>
                  <a:schemeClr val="bg1"/>
                </a:solidFill>
              </a:rPr>
              <a:t>арионовой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384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412776"/>
            <a:ext cx="7781729" cy="518457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776864" cy="1143000"/>
          </a:xfrm>
          <a:solidFill>
            <a:srgbClr val="0070C0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Восемь обелисков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М</a:t>
            </a:r>
            <a:r>
              <a:rPr lang="ru-RU" dirty="0" smtClean="0">
                <a:solidFill>
                  <a:schemeClr val="bg1"/>
                </a:solidFill>
              </a:rPr>
              <a:t>арии </a:t>
            </a:r>
            <a:r>
              <a:rPr lang="ru-RU" dirty="0">
                <a:solidFill>
                  <a:schemeClr val="bg1"/>
                </a:solidFill>
              </a:rPr>
              <a:t>Ф</a:t>
            </a:r>
            <a:r>
              <a:rPr lang="ru-RU" dirty="0" smtClean="0">
                <a:solidFill>
                  <a:schemeClr val="bg1"/>
                </a:solidFill>
              </a:rPr>
              <a:t>роловой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95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46" y="1484783"/>
            <a:ext cx="7828894" cy="521600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7632848" cy="1143000"/>
          </a:xfrm>
          <a:solidFill>
            <a:srgbClr val="0070C0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Девять бед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 err="1">
                <a:solidFill>
                  <a:schemeClr val="bg1"/>
                </a:solidFill>
              </a:rPr>
              <a:t>Е</a:t>
            </a:r>
            <a:r>
              <a:rPr lang="ru-RU" dirty="0" err="1" smtClean="0">
                <a:solidFill>
                  <a:schemeClr val="bg1"/>
                </a:solidFill>
              </a:rPr>
              <a:t>пистинии</a:t>
            </a:r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dirty="0">
                <a:solidFill>
                  <a:schemeClr val="bg1"/>
                </a:solidFill>
              </a:rPr>
              <a:t>С</a:t>
            </a:r>
            <a:r>
              <a:rPr lang="ru-RU" dirty="0" smtClean="0">
                <a:solidFill>
                  <a:schemeClr val="bg1"/>
                </a:solidFill>
              </a:rPr>
              <a:t>тепановой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17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55</TotalTime>
  <Words>13</Words>
  <Application>Microsoft Office PowerPoint</Application>
  <PresentationFormat>Экран (4:3)</PresentationFormat>
  <Paragraphs>6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Открытая</vt:lpstr>
      <vt:lpstr>Подвиг матери</vt:lpstr>
      <vt:lpstr>Журавли  Прасковьи Володичкиной</vt:lpstr>
      <vt:lpstr>«Семь косарей» Тассо Газдановой</vt:lpstr>
      <vt:lpstr>Горькая доля  Анастасии Ларионовой</vt:lpstr>
      <vt:lpstr>Восемь обелисков  Марии Фроловой</vt:lpstr>
      <vt:lpstr>Девять бед  Епистинии Степановой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Подвиг матери</dc:title>
  <dc:creator>Lenovo</dc:creator>
  <cp:lastModifiedBy>Lenovo</cp:lastModifiedBy>
  <cp:revision>11</cp:revision>
  <dcterms:created xsi:type="dcterms:W3CDTF">2019-11-19T10:54:19Z</dcterms:created>
  <dcterms:modified xsi:type="dcterms:W3CDTF">2019-11-29T08:37:13Z</dcterms:modified>
</cp:coreProperties>
</file>