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6" r:id="rId1"/>
  </p:sldMasterIdLst>
  <p:sldIdLst>
    <p:sldId id="256" r:id="rId2"/>
    <p:sldId id="257" r:id="rId3"/>
    <p:sldId id="259" r:id="rId4"/>
    <p:sldId id="275" r:id="rId5"/>
    <p:sldId id="304" r:id="rId6"/>
    <p:sldId id="306" r:id="rId7"/>
    <p:sldId id="260" r:id="rId8"/>
    <p:sldId id="276" r:id="rId9"/>
    <p:sldId id="263" r:id="rId10"/>
    <p:sldId id="277" r:id="rId11"/>
    <p:sldId id="258" r:id="rId12"/>
    <p:sldId id="274" r:id="rId13"/>
    <p:sldId id="265" r:id="rId14"/>
    <p:sldId id="272" r:id="rId15"/>
    <p:sldId id="279" r:id="rId16"/>
    <p:sldId id="270" r:id="rId17"/>
    <p:sldId id="284" r:id="rId18"/>
    <p:sldId id="267" r:id="rId19"/>
    <p:sldId id="281" r:id="rId20"/>
    <p:sldId id="268" r:id="rId21"/>
    <p:sldId id="282" r:id="rId22"/>
    <p:sldId id="264" r:id="rId23"/>
    <p:sldId id="278" r:id="rId24"/>
    <p:sldId id="307" r:id="rId25"/>
    <p:sldId id="308" r:id="rId26"/>
    <p:sldId id="271" r:id="rId27"/>
    <p:sldId id="312" r:id="rId28"/>
    <p:sldId id="313" r:id="rId29"/>
    <p:sldId id="286" r:id="rId30"/>
    <p:sldId id="309" r:id="rId31"/>
    <p:sldId id="288" r:id="rId32"/>
    <p:sldId id="310" r:id="rId33"/>
    <p:sldId id="290" r:id="rId34"/>
    <p:sldId id="31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55" autoAdjust="0"/>
    <p:restoredTop sz="94707" autoAdjust="0"/>
  </p:normalViewPr>
  <p:slideViewPr>
    <p:cSldViewPr>
      <p:cViewPr varScale="1">
        <p:scale>
          <a:sx n="110" d="100"/>
          <a:sy n="110" d="100"/>
        </p:scale>
        <p:origin x="-104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578FD00-B2B6-4992-AA11-0E79DB8D31DA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993DC76-C125-406C-AAA7-B5D03A6A5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578FD00-B2B6-4992-AA11-0E79DB8D31DA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93DC76-C125-406C-AAA7-B5D03A6A5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578FD00-B2B6-4992-AA11-0E79DB8D31DA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93DC76-C125-406C-AAA7-B5D03A6A5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578FD00-B2B6-4992-AA11-0E79DB8D31DA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93DC76-C125-406C-AAA7-B5D03A6A5F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578FD00-B2B6-4992-AA11-0E79DB8D31DA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93DC76-C125-406C-AAA7-B5D03A6A5F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578FD00-B2B6-4992-AA11-0E79DB8D31DA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93DC76-C125-406C-AAA7-B5D03A6A5F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578FD00-B2B6-4992-AA11-0E79DB8D31DA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93DC76-C125-406C-AAA7-B5D03A6A5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578FD00-B2B6-4992-AA11-0E79DB8D31DA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93DC76-C125-406C-AAA7-B5D03A6A5F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578FD00-B2B6-4992-AA11-0E79DB8D31DA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93DC76-C125-406C-AAA7-B5D03A6A5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B578FD00-B2B6-4992-AA11-0E79DB8D31DA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993DC76-C125-406C-AAA7-B5D03A6A5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578FD00-B2B6-4992-AA11-0E79DB8D31DA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993DC76-C125-406C-AAA7-B5D03A6A5F6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B578FD00-B2B6-4992-AA11-0E79DB8D31DA}" type="datetimeFigureOut">
              <a:rPr lang="ru-RU" smtClean="0"/>
              <a:pPr/>
              <a:t>03.02.2019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993DC76-C125-406C-AAA7-B5D03A6A5F6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83;&#1086;&#1075;&#1080;&#1082;&#1072;&#1053;&#1072;&#1095;&#1072;&#1083;&#1086;%20&#1074;&#1099;&#1093;&#1086;&#1076;%20&#1074;&#1077;&#1076;&#1091;&#1097;&#1077;&#1075;&#1086;_(yaya.su)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83;&#1086;&#1075;&#1080;&#1082;&#1072;%20&#8211;%20&#1055;&#1088;&#1072;&#1074;&#1080;&#1083;&#1100;&#1085;&#1099;&#1081;%20&#1086;&#1090;&#1074;&#1077;&#1090;,%20&#1086;&#1090;&#1073;&#1080;&#1074;&#1082;&#1072;(music4u.audio).mp3" TargetMode="External"/><Relationship Id="rId4" Type="http://schemas.openxmlformats.org/officeDocument/2006/relationships/image" Target="../media/image2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83;&#1086;&#1075;&#1080;&#1082;&#1072;%20&#8211;%20&#1055;&#1088;&#1072;&#1074;&#1080;&#1083;&#1100;&#1085;&#1099;&#1081;%20&#1086;&#1090;&#1074;&#1077;&#1090;,%20&#1086;&#1090;&#1073;&#1080;&#1074;&#1082;&#1072;(music4u.audio).mp3" TargetMode="External"/><Relationship Id="rId4" Type="http://schemas.openxmlformats.org/officeDocument/2006/relationships/image" Target="../media/image3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83;&#1086;&#1075;&#1080;&#1082;&#1072;%20&#8211;%20&#1055;&#1088;&#1072;&#1074;&#1080;&#1083;&#1100;&#1085;&#1099;&#1081;%20&#1086;&#1090;&#1074;&#1077;&#1090;,%20&#1086;&#1090;&#1073;&#1080;&#1074;&#1082;&#1072;(music4u.audio).mp3" TargetMode="External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Relationship Id="rId6" Type="http://schemas.openxmlformats.org/officeDocument/2006/relationships/image" Target="../media/image37.jpeg"/><Relationship Id="rId5" Type="http://schemas.openxmlformats.org/officeDocument/2006/relationships/image" Target="../media/image44.pn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83;&#1086;&#1075;&#1080;&#1082;&#1072;%20&#8211;%20&#1055;&#1088;&#1072;&#1074;&#1080;&#1083;&#1100;&#1085;&#1099;&#1081;%20&#1086;&#1090;&#1074;&#1077;&#1090;,%20&#1086;&#1090;&#1073;&#1080;&#1074;&#1082;&#1072;(music4u.audio).mp3" TargetMode="External"/><Relationship Id="rId4" Type="http://schemas.openxmlformats.org/officeDocument/2006/relationships/image" Target="../media/image4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3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Relationship Id="rId6" Type="http://schemas.openxmlformats.org/officeDocument/2006/relationships/image" Target="../media/image38.jpeg"/><Relationship Id="rId5" Type="http://schemas.openxmlformats.org/officeDocument/2006/relationships/image" Target="../media/image49.png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83;&#1086;&#1075;&#1080;&#1082;&#1072;%20&#8211;%20&#1055;&#1088;&#1072;&#1074;&#1080;&#1083;&#1100;&#1085;&#1099;&#1081;%20&#1086;&#1090;&#1074;&#1077;&#1090;,%20&#1086;&#1090;&#1073;&#1080;&#1074;&#1082;&#1072;(music4u.audio).mp3" TargetMode="External"/><Relationship Id="rId4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7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Relationship Id="rId6" Type="http://schemas.openxmlformats.org/officeDocument/2006/relationships/image" Target="../media/image37.jpeg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83;&#1086;&#1075;&#1080;&#1082;&#1072;%20&#8211;%20&#1055;&#1088;&#1072;&#1074;&#1080;&#1083;&#1100;&#1085;&#1099;&#1081;%20&#1086;&#1090;&#1074;&#1077;&#1090;,%20&#1086;&#1090;&#1073;&#1080;&#1074;&#1082;&#1072;(music4u.audio).mp3" TargetMode="External"/><Relationship Id="rId4" Type="http://schemas.openxmlformats.org/officeDocument/2006/relationships/image" Target="../media/image5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7" Type="http://schemas.openxmlformats.org/officeDocument/2006/relationships/image" Target="../media/image3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Relationship Id="rId6" Type="http://schemas.openxmlformats.org/officeDocument/2006/relationships/image" Target="../media/image37.jpeg"/><Relationship Id="rId5" Type="http://schemas.openxmlformats.org/officeDocument/2006/relationships/image" Target="../media/image44.png"/><Relationship Id="rId4" Type="http://schemas.openxmlformats.org/officeDocument/2006/relationships/image" Target="../media/image5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83;&#1086;&#1075;&#1080;&#1082;&#1072;%20&#8211;%20&#1055;&#1088;&#1072;&#1074;&#1080;&#1083;&#1100;&#1085;&#1099;&#1081;%20&#1086;&#1090;&#1074;&#1077;&#1090;,%20&#1086;&#1090;&#1073;&#1080;&#1074;&#1082;&#1072;(music4u.audio).mp3" TargetMode="External"/><Relationship Id="rId4" Type="http://schemas.openxmlformats.org/officeDocument/2006/relationships/image" Target="../media/image6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3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Relationship Id="rId6" Type="http://schemas.openxmlformats.org/officeDocument/2006/relationships/image" Target="../media/image38.jpeg"/><Relationship Id="rId5" Type="http://schemas.openxmlformats.org/officeDocument/2006/relationships/image" Target="../media/image62.jpeg"/><Relationship Id="rId4" Type="http://schemas.openxmlformats.org/officeDocument/2006/relationships/image" Target="../media/image37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83;&#1086;&#1075;&#1080;&#1082;&#1072;%20&#8211;%20&#1055;&#1088;&#1072;&#1074;&#1080;&#1083;&#1100;&#1085;&#1099;&#1081;%20&#1086;&#1090;&#1074;&#1077;&#1090;,%20&#1086;&#1090;&#1073;&#1080;&#1074;&#1082;&#1072;(music4u.audio).mp3" TargetMode="External"/><Relationship Id="rId4" Type="http://schemas.openxmlformats.org/officeDocument/2006/relationships/image" Target="../media/image6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7" Type="http://schemas.openxmlformats.org/officeDocument/2006/relationships/image" Target="../media/image7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Relationship Id="rId6" Type="http://schemas.openxmlformats.org/officeDocument/2006/relationships/image" Target="../media/image70.jpeg"/><Relationship Id="rId5" Type="http://schemas.openxmlformats.org/officeDocument/2006/relationships/image" Target="../media/image69.jpeg"/><Relationship Id="rId4" Type="http://schemas.openxmlformats.org/officeDocument/2006/relationships/image" Target="../media/image68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83;&#1086;&#1075;&#1080;&#1082;&#1072;%20&#8211;%20&#1055;&#1088;&#1072;&#1074;&#1080;&#1083;&#1100;&#1085;&#1099;&#1081;%20&#1086;&#1090;&#1074;&#1077;&#1090;,%20&#1086;&#1090;&#1073;&#1080;&#1074;&#1082;&#1072;(music4u.audio).mp3" TargetMode="External"/><Relationship Id="rId4" Type="http://schemas.openxmlformats.org/officeDocument/2006/relationships/image" Target="../media/image7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7" Type="http://schemas.openxmlformats.org/officeDocument/2006/relationships/image" Target="../media/image7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Relationship Id="rId6" Type="http://schemas.openxmlformats.org/officeDocument/2006/relationships/image" Target="../media/image76.jpeg"/><Relationship Id="rId5" Type="http://schemas.openxmlformats.org/officeDocument/2006/relationships/image" Target="../media/image75.jpeg"/><Relationship Id="rId4" Type="http://schemas.openxmlformats.org/officeDocument/2006/relationships/image" Target="../media/image7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83;&#1086;&#1075;&#1080;&#1082;&#1072;%20&#8211;%20&#1055;&#1088;&#1072;&#1074;&#1080;&#1083;&#1100;&#1085;&#1099;&#1081;%20&#1086;&#1090;&#1074;&#1077;&#1090;,%20&#1086;&#1090;&#1073;&#1080;&#1074;&#1082;&#1072;(music4u.audio).mp3" TargetMode="External"/><Relationship Id="rId4" Type="http://schemas.openxmlformats.org/officeDocument/2006/relationships/image" Target="../media/image7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7" Type="http://schemas.openxmlformats.org/officeDocument/2006/relationships/image" Target="../media/image4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83;&#1086;&#1075;&#1080;&#1082;&#1072;%20&#8211;%20&#1055;&#1088;&#1072;&#1074;&#1080;&#1083;&#1100;&#1085;&#1099;&#1081;%20&#1086;&#1090;&#1074;&#1077;&#1090;,%20&#1086;&#1090;&#1073;&#1080;&#1074;&#1082;&#1072;(music4u.audio).mp3" TargetMode="External"/><Relationship Id="rId4" Type="http://schemas.openxmlformats.org/officeDocument/2006/relationships/image" Target="../media/image8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Relationship Id="rId6" Type="http://schemas.openxmlformats.org/officeDocument/2006/relationships/image" Target="../media/image87.jpeg"/><Relationship Id="rId5" Type="http://schemas.openxmlformats.org/officeDocument/2006/relationships/image" Target="../media/image86.jpeg"/><Relationship Id="rId4" Type="http://schemas.openxmlformats.org/officeDocument/2006/relationships/image" Target="../media/image8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83;&#1086;&#1075;&#1080;&#1082;&#1072;%20&#8211;%20&#1055;&#1088;&#1072;&#1074;&#1080;&#1083;&#1100;&#1085;&#1099;&#1081;%20&#1086;&#1090;&#1074;&#1077;&#1090;,%20&#1086;&#1090;&#1073;&#1080;&#1074;&#1082;&#1072;(music4u.audio).mp3" TargetMode="External"/><Relationship Id="rId4" Type="http://schemas.openxmlformats.org/officeDocument/2006/relationships/image" Target="../media/image89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Relationship Id="rId4" Type="http://schemas.openxmlformats.org/officeDocument/2006/relationships/image" Target="../media/image9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83;&#1086;&#1075;&#1080;&#1082;&#1072;%20&#8211;%20&#1055;&#1088;&#1072;&#1074;&#1080;&#1083;&#1100;&#1085;&#1099;&#1081;%20&#1086;&#1090;&#1074;&#1077;&#1090;,%20&#1086;&#1090;&#1073;&#1080;&#1074;&#1082;&#1072;(music4u.audio).mp3" TargetMode="External"/><Relationship Id="rId4" Type="http://schemas.openxmlformats.org/officeDocument/2006/relationships/image" Target="../media/image9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Relationship Id="rId4" Type="http://schemas.openxmlformats.org/officeDocument/2006/relationships/image" Target="../media/image9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83;&#1086;&#1075;&#1080;&#1082;&#1072;%20&#8211;%20&#1055;&#1088;&#1072;&#1074;&#1080;&#1083;&#1100;&#1085;&#1099;&#1081;%20&#1086;&#1090;&#1074;&#1077;&#1090;,%20&#1086;&#1090;&#1073;&#1080;&#1074;&#1082;&#1072;(music4u.audio).mp3" TargetMode="External"/><Relationship Id="rId4" Type="http://schemas.openxmlformats.org/officeDocument/2006/relationships/image" Target="../media/image9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83;&#1086;&#1075;&#1080;&#1082;&#1072;%20&#8211;%20&#1055;&#1088;&#1072;&#1074;&#1080;&#1083;&#1100;&#1085;&#1099;&#1081;%20&#1086;&#1090;&#1074;&#1077;&#1090;,%20&#1086;&#1090;&#1073;&#1080;&#1074;&#1082;&#1072;(music4u.audio).mp3" TargetMode="External"/><Relationship Id="rId4" Type="http://schemas.openxmlformats.org/officeDocument/2006/relationships/image" Target="../media/image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Relationship Id="rId4" Type="http://schemas.openxmlformats.org/officeDocument/2006/relationships/image" Target="../media/image10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83;&#1086;&#1075;&#1080;&#1082;&#1072;%20&#8211;%20&#1055;&#1088;&#1072;&#1074;&#1080;&#1083;&#1100;&#1085;&#1099;&#1081;%20&#1086;&#1090;&#1074;&#1077;&#1090;,%20&#1086;&#1090;&#1073;&#1080;&#1074;&#1082;&#1072;(music4u.audio).mp3" TargetMode="External"/><Relationship Id="rId4" Type="http://schemas.openxmlformats.org/officeDocument/2006/relationships/image" Target="../media/image10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Relationship Id="rId4" Type="http://schemas.openxmlformats.org/officeDocument/2006/relationships/image" Target="../media/image104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83;&#1086;&#1075;&#1080;&#1082;&#1072;%20&#8211;%20&#1055;&#1088;&#1072;&#1074;&#1080;&#1083;&#1100;&#1085;&#1099;&#1081;%20&#1086;&#1090;&#1074;&#1077;&#1090;,%20&#1086;&#1090;&#1073;&#1080;&#1074;&#1082;&#1072;(music4u.audio).mp3" TargetMode="External"/><Relationship Id="rId4" Type="http://schemas.openxmlformats.org/officeDocument/2006/relationships/image" Target="../media/image106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Relationship Id="rId4" Type="http://schemas.openxmlformats.org/officeDocument/2006/relationships/image" Target="../media/image10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83;&#1086;&#1075;&#1080;&#1082;&#1072;%20&#8211;%20&#1055;&#1088;&#1072;&#1074;&#1080;&#1083;&#1100;&#1085;&#1099;&#1081;%20&#1086;&#1090;&#1074;&#1077;&#1090;,%20&#1086;&#1090;&#1073;&#1080;&#1074;&#1082;&#1072;(music4u.audio).mp3" TargetMode="External"/><Relationship Id="rId4" Type="http://schemas.openxmlformats.org/officeDocument/2006/relationships/image" Target="../media/image11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83;&#1086;&#1075;&#1080;&#1082;&#1072;&#1053;&#1072;&#1095;&#1072;&#1083;&#1086;%20&#1074;&#1099;&#1093;&#1086;&#1076;%20&#1074;&#1077;&#1076;&#1091;&#1097;&#1077;&#1075;&#1086;_(yaya.su).mp3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83;&#1086;&#1075;&#1080;&#1082;&#1072;%20&#8211;%20&#1055;&#1088;&#1072;&#1074;&#1080;&#1083;&#1100;&#1085;&#1099;&#1081;%20&#1086;&#1090;&#1074;&#1077;&#1090;,%20&#1086;&#1090;&#1073;&#1080;&#1074;&#1082;&#1072;(music4u.audio).mp3" TargetMode="External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83;&#1086;&#1075;&#1080;&#1082;&#1072;%20&#8211;%20&#1055;&#1088;&#1072;&#1074;&#1080;&#1083;&#1100;&#1085;&#1099;&#1081;%20&#1086;&#1090;&#1074;&#1077;&#1090;,%20&#1086;&#1090;&#1073;&#1080;&#1074;&#1082;&#1072;(music4u.audio).mp3" TargetMode="External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F:\&#1056;&#1072;&#1073;&#1086;&#1095;&#1072;&#1103;\&#1044;&#1083;&#1103;%20&#1084;&#1077;&#1088;&#1086;&#1087;&#1088;&#1080;&#1103;&#1090;&#1080;&#1103;\&#1043;&#1076;&#1077;%20&#1051;&#1086;&#1075;&#1080;&#1082;&#1072;%20&#8211;%20&#1042;&#1086;&#1087;&#1088;&#1086;&#1089;(music4u.audio).mp3" TargetMode="External"/><Relationship Id="rId6" Type="http://schemas.openxmlformats.org/officeDocument/2006/relationships/image" Target="../media/image25.pn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Где логика???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Электрические явления</a:t>
            </a:r>
            <a:endParaRPr lang="ru-RU" dirty="0"/>
          </a:p>
        </p:txBody>
      </p:sp>
      <p:pic>
        <p:nvPicPr>
          <p:cNvPr id="4" name="Где логикаНачало выход ведущего_(yaya.s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244408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2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E:\Рабочая\Для мероприятия\сопротивление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457200" y="1673381"/>
            <a:ext cx="8229600" cy="414147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Сопротивление</a:t>
            </a:r>
            <a:endParaRPr lang="ru-RU" dirty="0"/>
          </a:p>
        </p:txBody>
      </p:sp>
      <p:pic>
        <p:nvPicPr>
          <p:cNvPr id="5" name="Где логика – Правильный ответ, отбивка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460432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Рабочая\Для мероприятия\солнце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4549" y="1481138"/>
            <a:ext cx="3122641" cy="180384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pic>
        <p:nvPicPr>
          <p:cNvPr id="1027" name="Picture 3" descr="E:\Рабочая\Для мероприятия\магни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1268760"/>
            <a:ext cx="2088232" cy="2088232"/>
          </a:xfrm>
          <a:prstGeom prst="rect">
            <a:avLst/>
          </a:prstGeom>
          <a:noFill/>
        </p:spPr>
      </p:pic>
      <p:pic>
        <p:nvPicPr>
          <p:cNvPr id="1028" name="Picture 4" descr="E:\Рабочая\Для мероприятия\аккумулятор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1268760"/>
            <a:ext cx="2759931" cy="2376264"/>
          </a:xfrm>
          <a:prstGeom prst="rect">
            <a:avLst/>
          </a:prstGeom>
          <a:noFill/>
        </p:spPr>
      </p:pic>
      <p:pic>
        <p:nvPicPr>
          <p:cNvPr id="9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388424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Рабочая\Для мероприятия\ток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181719" y="1481138"/>
            <a:ext cx="6780562" cy="452596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Действия электрического тока</a:t>
            </a:r>
            <a:endParaRPr lang="ru-RU" dirty="0"/>
          </a:p>
        </p:txBody>
      </p:sp>
      <p:pic>
        <p:nvPicPr>
          <p:cNvPr id="5" name="Где логика – Правильный ответ, отбивка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00392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«Формула всего»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2 раунд</a:t>
            </a:r>
            <a:endParaRPr lang="ru-RU" dirty="0"/>
          </a:p>
        </p:txBody>
      </p:sp>
      <p:pic>
        <p:nvPicPr>
          <p:cNvPr id="4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460432" y="11663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Рабочая\Для мероприятия\канат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1767" y="1481138"/>
            <a:ext cx="1878065" cy="223589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Пример</a:t>
            </a:r>
            <a:endParaRPr lang="ru-RU" dirty="0"/>
          </a:p>
        </p:txBody>
      </p:sp>
      <p:pic>
        <p:nvPicPr>
          <p:cNvPr id="11267" name="Picture 3" descr="E:\Рабочая\Для мероприятия\сидень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1484784"/>
            <a:ext cx="1728192" cy="2232248"/>
          </a:xfrm>
          <a:prstGeom prst="rect">
            <a:avLst/>
          </a:prstGeom>
          <a:noFill/>
        </p:spPr>
      </p:pic>
      <p:pic>
        <p:nvPicPr>
          <p:cNvPr id="11268" name="Picture 4" descr="E:\Рабочая\Для мероприятия\плюс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03849" y="1484784"/>
            <a:ext cx="1656184" cy="2132856"/>
          </a:xfrm>
          <a:prstGeom prst="rect">
            <a:avLst/>
          </a:prstGeom>
          <a:noFill/>
        </p:spPr>
      </p:pic>
      <p:pic>
        <p:nvPicPr>
          <p:cNvPr id="11269" name="Picture 5" descr="E:\Рабочая\Для мероприятия\равно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300192" y="1484784"/>
            <a:ext cx="2376264" cy="2088232"/>
          </a:xfrm>
          <a:prstGeom prst="rect">
            <a:avLst/>
          </a:prstGeom>
          <a:noFill/>
        </p:spPr>
      </p:pic>
      <p:pic>
        <p:nvPicPr>
          <p:cNvPr id="8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244408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E:\Рабочая\Для мероприятия\качели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309019" y="1481138"/>
            <a:ext cx="4525962" cy="452596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Качели</a:t>
            </a:r>
            <a:endParaRPr lang="ru-RU" dirty="0"/>
          </a:p>
        </p:txBody>
      </p:sp>
      <p:pic>
        <p:nvPicPr>
          <p:cNvPr id="5" name="Где логика – Правильный ответ, отбивка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Рабочая\Для мероприятия\гриб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5" y="1412776"/>
            <a:ext cx="2016224" cy="288032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3" name="Picture 3" descr="E:\Рабочая\Для мероприятия\будильни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484784"/>
            <a:ext cx="2232248" cy="2808313"/>
          </a:xfrm>
          <a:prstGeom prst="rect">
            <a:avLst/>
          </a:prstGeom>
          <a:noFill/>
        </p:spPr>
      </p:pic>
      <p:pic>
        <p:nvPicPr>
          <p:cNvPr id="6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44408" y="404664"/>
            <a:ext cx="304800" cy="304800"/>
          </a:xfrm>
          <a:prstGeom prst="rect">
            <a:avLst/>
          </a:prstGeom>
        </p:spPr>
      </p:pic>
      <p:pic>
        <p:nvPicPr>
          <p:cNvPr id="10244" name="Picture 4" descr="E:\Рабочая\Для мероприятия\плюс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9" y="1412776"/>
            <a:ext cx="2016224" cy="2880320"/>
          </a:xfrm>
          <a:prstGeom prst="rect">
            <a:avLst/>
          </a:prstGeom>
          <a:noFill/>
        </p:spPr>
      </p:pic>
      <p:pic>
        <p:nvPicPr>
          <p:cNvPr id="10245" name="Picture 5" descr="E:\Рабочая\Для мероприятия\равно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32241" y="1412776"/>
            <a:ext cx="1944216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E:\Рабочая\Для мероприятия\звонок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309019" y="1481138"/>
            <a:ext cx="4525962" cy="452596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Электрический звонок</a:t>
            </a:r>
            <a:endParaRPr lang="ru-RU" dirty="0"/>
          </a:p>
        </p:txBody>
      </p:sp>
      <p:pic>
        <p:nvPicPr>
          <p:cNvPr id="5" name="Где логика – Правильный ответ, отбивка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Рабочая\Для мероприятия\цокольный этаж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412776"/>
            <a:ext cx="1656184" cy="280831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E:\Рабочая\Для мероприятия\стекл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1" y="1412776"/>
            <a:ext cx="1872208" cy="2786256"/>
          </a:xfrm>
          <a:prstGeom prst="rect">
            <a:avLst/>
          </a:prstGeom>
          <a:noFill/>
        </p:spPr>
      </p:pic>
      <p:pic>
        <p:nvPicPr>
          <p:cNvPr id="6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244408" y="404664"/>
            <a:ext cx="304800" cy="304800"/>
          </a:xfrm>
          <a:prstGeom prst="rect">
            <a:avLst/>
          </a:prstGeom>
        </p:spPr>
      </p:pic>
      <p:pic>
        <p:nvPicPr>
          <p:cNvPr id="7172" name="Picture 4" descr="E:\Рабочая\Для мероприятия\равно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1412776"/>
            <a:ext cx="2372363" cy="2808312"/>
          </a:xfrm>
          <a:prstGeom prst="rect">
            <a:avLst/>
          </a:prstGeom>
          <a:noFill/>
        </p:spPr>
      </p:pic>
      <p:pic>
        <p:nvPicPr>
          <p:cNvPr id="7173" name="Picture 5" descr="E:\Рабочая\Для мероприятия\плюс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23729" y="1412776"/>
            <a:ext cx="2232248" cy="27809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E:\Рабочая\Для мероприятия\лампочк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309019" y="1481138"/>
            <a:ext cx="4525962" cy="452596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Лампочка</a:t>
            </a:r>
            <a:endParaRPr lang="ru-RU" dirty="0"/>
          </a:p>
        </p:txBody>
      </p:sp>
      <p:pic>
        <p:nvPicPr>
          <p:cNvPr id="5" name="Где логика – Правильный ответ, отбивка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r>
              <a:rPr lang="ru-RU" dirty="0" smtClean="0"/>
              <a:t>«Найди общее»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1  раунд</a:t>
            </a:r>
            <a:endParaRPr lang="ru-RU" dirty="0"/>
          </a:p>
        </p:txBody>
      </p:sp>
      <p:pic>
        <p:nvPicPr>
          <p:cNvPr id="4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172400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Рабочая\Для мероприятия\дверь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12776"/>
            <a:ext cx="1944216" cy="338802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 descr="E:\Рабочая\Для мероприятия\замок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1340768"/>
            <a:ext cx="2664296" cy="3456384"/>
          </a:xfrm>
          <a:prstGeom prst="rect">
            <a:avLst/>
          </a:prstGeom>
          <a:noFill/>
        </p:spPr>
      </p:pic>
      <p:pic>
        <p:nvPicPr>
          <p:cNvPr id="7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316416" y="404664"/>
            <a:ext cx="304800" cy="304800"/>
          </a:xfrm>
          <a:prstGeom prst="rect">
            <a:avLst/>
          </a:prstGeom>
        </p:spPr>
      </p:pic>
      <p:pic>
        <p:nvPicPr>
          <p:cNvPr id="8197" name="Picture 5" descr="E:\Рабочая\Для мероприятия\плюс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1412776"/>
            <a:ext cx="2191335" cy="3384376"/>
          </a:xfrm>
          <a:prstGeom prst="rect">
            <a:avLst/>
          </a:prstGeom>
          <a:noFill/>
        </p:spPr>
      </p:pic>
      <p:pic>
        <p:nvPicPr>
          <p:cNvPr id="8198" name="Picture 6" descr="E:\Рабочая\Для мероприятия\равно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16216" y="1484784"/>
            <a:ext cx="2192851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E:\Рабочая\Для мероприятия\ключ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554692" y="1481138"/>
            <a:ext cx="6034616" cy="452596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Ключ электрической цепи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Где логика – Правильный ответ, отбивка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16416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Рабочая\Для мероприятия\шоколад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1" y="1483722"/>
            <a:ext cx="2098576" cy="165724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E:\Рабочая\Для мероприятия\спираль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5977" y="1484784"/>
            <a:ext cx="2088232" cy="2304255"/>
          </a:xfrm>
          <a:prstGeom prst="rect">
            <a:avLst/>
          </a:prstGeom>
          <a:noFill/>
        </p:spPr>
      </p:pic>
      <p:pic>
        <p:nvPicPr>
          <p:cNvPr id="7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332656"/>
            <a:ext cx="304800" cy="304800"/>
          </a:xfrm>
          <a:prstGeom prst="rect">
            <a:avLst/>
          </a:prstGeom>
        </p:spPr>
      </p:pic>
      <p:pic>
        <p:nvPicPr>
          <p:cNvPr id="8" name="Picture 4" descr="E:\Рабочая\Для мероприятия\плюс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71800" y="1484784"/>
            <a:ext cx="1656184" cy="2132856"/>
          </a:xfrm>
          <a:prstGeom prst="rect">
            <a:avLst/>
          </a:prstGeom>
          <a:noFill/>
        </p:spPr>
      </p:pic>
      <p:pic>
        <p:nvPicPr>
          <p:cNvPr id="9" name="Picture 5" descr="E:\Рабочая\Для мероприятия\равно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300192" y="1484784"/>
            <a:ext cx="2376264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E:\Рабочая\Для мероприятия\электроплитк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309019" y="1481138"/>
            <a:ext cx="4525962" cy="452596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Электрическая плитка</a:t>
            </a:r>
            <a:endParaRPr lang="ru-RU" dirty="0"/>
          </a:p>
        </p:txBody>
      </p:sp>
      <p:pic>
        <p:nvPicPr>
          <p:cNvPr id="5" name="Где логика – Правильный ответ, отбивка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Рабочая\Для мероприятия\изолент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412776"/>
            <a:ext cx="2479005" cy="266794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4" descr="E:\Рабочая\Для мероприятия\плюс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1840" y="1484784"/>
            <a:ext cx="1656184" cy="2132856"/>
          </a:xfrm>
          <a:prstGeom prst="rect">
            <a:avLst/>
          </a:prstGeom>
          <a:noFill/>
        </p:spPr>
      </p:pic>
      <p:pic>
        <p:nvPicPr>
          <p:cNvPr id="3075" name="Picture 3" descr="F:\Рабочая\Для мероприятия\проволк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3" y="1484784"/>
            <a:ext cx="2016224" cy="2279575"/>
          </a:xfrm>
          <a:prstGeom prst="rect">
            <a:avLst/>
          </a:prstGeom>
          <a:noFill/>
        </p:spPr>
      </p:pic>
      <p:pic>
        <p:nvPicPr>
          <p:cNvPr id="7" name="Picture 5" descr="E:\Рабочая\Для мероприятия\равно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20272" y="1556792"/>
            <a:ext cx="1368152" cy="2088232"/>
          </a:xfrm>
          <a:prstGeom prst="rect">
            <a:avLst/>
          </a:prstGeom>
          <a:noFill/>
        </p:spPr>
      </p:pic>
      <p:pic>
        <p:nvPicPr>
          <p:cNvPr id="8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244408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Рабочая\Для мероприятия\провод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461657" y="2740891"/>
            <a:ext cx="2220686" cy="2006455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Провод</a:t>
            </a:r>
            <a:endParaRPr lang="ru-RU" dirty="0"/>
          </a:p>
        </p:txBody>
      </p:sp>
      <p:pic>
        <p:nvPicPr>
          <p:cNvPr id="5" name="Где логика – Правильный ответ, отбивка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5486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dirty="0" smtClean="0"/>
              <a:t>« Убери  лишнее»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3 раунд</a:t>
            </a:r>
            <a:endParaRPr lang="ru-RU" dirty="0"/>
          </a:p>
        </p:txBody>
      </p:sp>
      <p:pic>
        <p:nvPicPr>
          <p:cNvPr id="4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100392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F:\Рабочая\Для мероприятия\трамвай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7" y="1484784"/>
            <a:ext cx="1944215" cy="187585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3" name="Picture 3" descr="F:\Рабочая\Для мероприятия\автобус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1484784"/>
            <a:ext cx="2016224" cy="1934344"/>
          </a:xfrm>
          <a:prstGeom prst="rect">
            <a:avLst/>
          </a:prstGeom>
          <a:noFill/>
        </p:spPr>
      </p:pic>
      <p:pic>
        <p:nvPicPr>
          <p:cNvPr id="5124" name="Picture 4" descr="F:\Рабочая\Для мероприятия\троллейбус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355976" y="1484784"/>
            <a:ext cx="2088232" cy="1944216"/>
          </a:xfrm>
          <a:prstGeom prst="rect">
            <a:avLst/>
          </a:prstGeom>
          <a:noFill/>
        </p:spPr>
      </p:pic>
      <p:pic>
        <p:nvPicPr>
          <p:cNvPr id="5125" name="Picture 5" descr="F:\Рабочая\Для мероприятия\электрич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44208" y="1484784"/>
            <a:ext cx="2232248" cy="1944216"/>
          </a:xfrm>
          <a:prstGeom prst="rect">
            <a:avLst/>
          </a:prstGeom>
          <a:noFill/>
        </p:spPr>
      </p:pic>
      <p:pic>
        <p:nvPicPr>
          <p:cNvPr id="8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316416" y="5486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:\Рабочая\Для мероприятия\автобус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988840"/>
            <a:ext cx="4248472" cy="352839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Автобус</a:t>
            </a:r>
            <a:endParaRPr lang="ru-RU" dirty="0"/>
          </a:p>
        </p:txBody>
      </p:sp>
      <p:pic>
        <p:nvPicPr>
          <p:cNvPr id="5" name="Где логика – Правильный ответ, отбивка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00392" y="4766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Рабочая\Для мероприятия\аккумулятор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412776"/>
            <a:ext cx="2016224" cy="223589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E:\Рабочая\Для мероприятия\батарейка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71800" y="1412776"/>
            <a:ext cx="1944216" cy="2160240"/>
          </a:xfrm>
          <a:prstGeom prst="rect">
            <a:avLst/>
          </a:prstGeom>
          <a:noFill/>
        </p:spPr>
      </p:pic>
      <p:pic>
        <p:nvPicPr>
          <p:cNvPr id="1028" name="Picture 4" descr="E:\Рабочая\Для мероприятия\аккумулятор сотового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1340768"/>
            <a:ext cx="2232248" cy="2474982"/>
          </a:xfrm>
          <a:prstGeom prst="rect">
            <a:avLst/>
          </a:prstGeom>
          <a:noFill/>
        </p:spPr>
      </p:pic>
      <p:pic>
        <p:nvPicPr>
          <p:cNvPr id="1029" name="Picture 5" descr="E:\Рабочая\Для мероприятия\светильник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1340768"/>
            <a:ext cx="2276872" cy="2420888"/>
          </a:xfrm>
          <a:prstGeom prst="rect">
            <a:avLst/>
          </a:prstGeom>
          <a:noFill/>
        </p:spPr>
      </p:pic>
      <p:pic>
        <p:nvPicPr>
          <p:cNvPr id="8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388424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Рабочая\Для мероприятия\дров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772816"/>
            <a:ext cx="2594305" cy="1945729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Пример</a:t>
            </a:r>
            <a:endParaRPr lang="ru-RU" dirty="0"/>
          </a:p>
        </p:txBody>
      </p:sp>
      <p:pic>
        <p:nvPicPr>
          <p:cNvPr id="2051" name="Picture 3" descr="E:\Рабочая\Для мероприятия\термометр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19872" y="1772816"/>
            <a:ext cx="1944216" cy="1944216"/>
          </a:xfrm>
          <a:prstGeom prst="rect">
            <a:avLst/>
          </a:prstGeom>
          <a:noFill/>
        </p:spPr>
      </p:pic>
      <p:pic>
        <p:nvPicPr>
          <p:cNvPr id="2052" name="Picture 4" descr="E:\Рабочая\Для мероприятия\полотенце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1628800"/>
            <a:ext cx="3240360" cy="2160240"/>
          </a:xfrm>
          <a:prstGeom prst="rect">
            <a:avLst/>
          </a:prstGeom>
          <a:noFill/>
        </p:spPr>
      </p:pic>
      <p:pic>
        <p:nvPicPr>
          <p:cNvPr id="7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7956376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E:\Рабочая\Для мероприятия\светильник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433156" y="2534617"/>
            <a:ext cx="2277687" cy="2419004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Лампа</a:t>
            </a:r>
            <a:endParaRPr lang="ru-RU" dirty="0"/>
          </a:p>
        </p:txBody>
      </p:sp>
      <p:pic>
        <p:nvPicPr>
          <p:cNvPr id="5" name="Где логика – Правильный ответ, отбивка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Рабочая\Для мероприятия\холодильник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484784"/>
            <a:ext cx="1800200" cy="280831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5" name="Picture 3" descr="E:\Рабочая\Для мероприятия\стиралк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1484784"/>
            <a:ext cx="1728192" cy="2520280"/>
          </a:xfrm>
          <a:prstGeom prst="rect">
            <a:avLst/>
          </a:prstGeom>
          <a:noFill/>
        </p:spPr>
      </p:pic>
      <p:pic>
        <p:nvPicPr>
          <p:cNvPr id="3076" name="Picture 4" descr="E:\Рабочая\Для мероприятия\телефизор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39952" y="1844824"/>
            <a:ext cx="2448272" cy="2160240"/>
          </a:xfrm>
          <a:prstGeom prst="rect">
            <a:avLst/>
          </a:prstGeom>
          <a:noFill/>
        </p:spPr>
      </p:pic>
      <p:pic>
        <p:nvPicPr>
          <p:cNvPr id="3077" name="Picture 5" descr="E:\Рабочая\Для мероприятия\тумбочк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88224" y="1700808"/>
            <a:ext cx="2160240" cy="2348880"/>
          </a:xfrm>
          <a:prstGeom prst="rect">
            <a:avLst/>
          </a:prstGeom>
          <a:noFill/>
        </p:spPr>
      </p:pic>
      <p:pic>
        <p:nvPicPr>
          <p:cNvPr id="8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244408" y="4766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E:\Рабочая\Для мероприятия\тумбочк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491345" y="2569946"/>
            <a:ext cx="2161309" cy="2348345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Тумбочка</a:t>
            </a:r>
            <a:endParaRPr lang="ru-RU" dirty="0"/>
          </a:p>
        </p:txBody>
      </p:sp>
      <p:pic>
        <p:nvPicPr>
          <p:cNvPr id="5" name="Где логика – Правильный ответ, отбивка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4766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Рабочая\Для мероприятия\I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484784"/>
            <a:ext cx="1371824" cy="268594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3" name="Picture 3" descr="E:\Рабочая\Для мероприятия\U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23728" y="980728"/>
            <a:ext cx="2564904" cy="3528392"/>
          </a:xfrm>
          <a:prstGeom prst="rect">
            <a:avLst/>
          </a:prstGeom>
          <a:noFill/>
        </p:spPr>
      </p:pic>
      <p:pic>
        <p:nvPicPr>
          <p:cNvPr id="5124" name="Picture 4" descr="E:\Рабочая\Для мероприятия\Q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1268760"/>
            <a:ext cx="2376264" cy="3096344"/>
          </a:xfrm>
          <a:prstGeom prst="rect">
            <a:avLst/>
          </a:prstGeom>
          <a:noFill/>
        </p:spPr>
      </p:pic>
      <p:pic>
        <p:nvPicPr>
          <p:cNvPr id="5125" name="Picture 5" descr="E:\Рабочая\Для мероприятия\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32240" y="1412776"/>
            <a:ext cx="2064632" cy="3121152"/>
          </a:xfrm>
          <a:prstGeom prst="rect">
            <a:avLst/>
          </a:prstGeom>
          <a:noFill/>
        </p:spPr>
      </p:pic>
      <p:pic>
        <p:nvPicPr>
          <p:cNvPr id="8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244408" y="2606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:\Рабочая\Для мероприятия\Q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309019" y="1481138"/>
            <a:ext cx="4525962" cy="452596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Количество теплоты</a:t>
            </a:r>
            <a:endParaRPr lang="ru-RU" dirty="0"/>
          </a:p>
        </p:txBody>
      </p:sp>
      <p:pic>
        <p:nvPicPr>
          <p:cNvPr id="5" name="Где логика – Правильный ответ, отбивка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4766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ctr"/>
            <a:r>
              <a:rPr lang="ru-RU" dirty="0" smtClean="0"/>
              <a:t>«Блиц»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4 раунд</a:t>
            </a:r>
            <a:endParaRPr lang="ru-RU" dirty="0"/>
          </a:p>
        </p:txBody>
      </p:sp>
      <p:pic>
        <p:nvPicPr>
          <p:cNvPr id="4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388424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Рабочая\Для мероприятия\амперметр без стрелки.jpe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1484784"/>
            <a:ext cx="7344816" cy="3899159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16416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Рабочая\Для мероприятия\амперметр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554692" y="1481138"/>
            <a:ext cx="6034616" cy="452596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Стрелка</a:t>
            </a:r>
            <a:endParaRPr lang="ru-RU" dirty="0"/>
          </a:p>
        </p:txBody>
      </p:sp>
      <p:pic>
        <p:nvPicPr>
          <p:cNvPr id="5" name="Где логика – Правильный ответ, отбивка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Рабочая\Для мероприятия\утюг без шнур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714500" y="1839119"/>
            <a:ext cx="5715000" cy="3810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16416" y="4766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Рабочая\Для мероприятия\утюг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856423" y="1481138"/>
            <a:ext cx="5431154" cy="452596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Шнур</a:t>
            </a:r>
            <a:endParaRPr lang="ru-RU" dirty="0"/>
          </a:p>
        </p:txBody>
      </p:sp>
      <p:pic>
        <p:nvPicPr>
          <p:cNvPr id="5" name="Где логика – Правильный ответ, отбивка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E:\Рабочая\Для мероприятия\баня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179185" y="1481138"/>
            <a:ext cx="6785630" cy="452596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Баня</a:t>
            </a:r>
            <a:endParaRPr lang="ru-RU" dirty="0"/>
          </a:p>
        </p:txBody>
      </p:sp>
      <p:pic>
        <p:nvPicPr>
          <p:cNvPr id="5" name="Где логика – Правильный ответ, отбивка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Рабочая\Для мероприятия\батарейка без плюса и минус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309019" y="1481138"/>
            <a:ext cx="4525962" cy="452596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E:\Рабочая\Для мероприятия\батарейки с плюсом и минусом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048000" y="2724563"/>
            <a:ext cx="3048000" cy="203911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Батарейка с полюсами</a:t>
            </a:r>
            <a:endParaRPr lang="ru-RU" dirty="0"/>
          </a:p>
        </p:txBody>
      </p:sp>
      <p:pic>
        <p:nvPicPr>
          <p:cNvPr id="5" name="Где логика – Правильный ответ, отбивка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E:\Рабочая\Для мероприятия\электростанция без проводов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032000" y="2062639"/>
            <a:ext cx="5080000" cy="336296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172400" y="40466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E:\Рабочая\Для мероприятия\электростанция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556792"/>
            <a:ext cx="6264696" cy="4104456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Провода</a:t>
            </a:r>
            <a:endParaRPr lang="ru-RU" dirty="0"/>
          </a:p>
        </p:txBody>
      </p:sp>
      <p:pic>
        <p:nvPicPr>
          <p:cNvPr id="5" name="Где логика – Правильный ответ, отбивка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5486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:\Рабочая\Для мероприятия\электрометр без стрелки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1628800"/>
            <a:ext cx="5400600" cy="3744415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476672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E:\Рабочая\Для мероприятия\электрометр со стрелкой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528887" y="1867694"/>
            <a:ext cx="4086225" cy="375285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Стрелка</a:t>
            </a:r>
            <a:endParaRPr lang="ru-RU" dirty="0"/>
          </a:p>
        </p:txBody>
      </p:sp>
      <p:pic>
        <p:nvPicPr>
          <p:cNvPr id="5" name="Где логика – Правильный ответ, отбивка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244408" y="54868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8800" b="1" dirty="0" smtClean="0"/>
              <a:t>КОНЕЦ!!!</a:t>
            </a:r>
            <a:endParaRPr lang="ru-RU" sz="8800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Где логикаНачало выход ведущего_(yaya.s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668344" y="404664"/>
            <a:ext cx="936104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820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Рабочая\Для мероприятия\янтарь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628800"/>
            <a:ext cx="2369236" cy="245191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3" descr="E:\Рабочая\Для мероприятия\фарфор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03848" y="1484784"/>
            <a:ext cx="2016224" cy="2808312"/>
          </a:xfrm>
          <a:prstGeom prst="rect">
            <a:avLst/>
          </a:prstGeom>
          <a:noFill/>
        </p:spPr>
      </p:pic>
      <p:pic>
        <p:nvPicPr>
          <p:cNvPr id="1026" name="Picture 2" descr="F:\Рабочая\Для мероприятия\Резин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36096" y="1340768"/>
            <a:ext cx="3089920" cy="3443536"/>
          </a:xfrm>
          <a:prstGeom prst="rect">
            <a:avLst/>
          </a:prstGeom>
          <a:noFill/>
        </p:spPr>
      </p:pic>
      <p:pic>
        <p:nvPicPr>
          <p:cNvPr id="7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316416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Рабочая\Для мероприятия\диэлектрик.pn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2667000" y="1839119"/>
            <a:ext cx="3810000" cy="381000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Диэлектрики</a:t>
            </a:r>
            <a:endParaRPr lang="ru-RU" dirty="0"/>
          </a:p>
        </p:txBody>
      </p:sp>
      <p:pic>
        <p:nvPicPr>
          <p:cNvPr id="6" name="Где логика – Правильный ответ, отбивка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028384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Рабочая\Для мероприятия\телефон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556792"/>
            <a:ext cx="1947862" cy="194786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5" name="Picture 3" descr="E:\Рабочая\Для мероприятия\плюс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1484784"/>
            <a:ext cx="1800200" cy="1800200"/>
          </a:xfrm>
          <a:prstGeom prst="rect">
            <a:avLst/>
          </a:prstGeom>
          <a:noFill/>
        </p:spPr>
      </p:pic>
      <p:pic>
        <p:nvPicPr>
          <p:cNvPr id="3076" name="Picture 4" descr="E:\Рабочая\Для мероприятия\молн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1484784"/>
            <a:ext cx="2411759" cy="2209665"/>
          </a:xfrm>
          <a:prstGeom prst="rect">
            <a:avLst/>
          </a:prstGeom>
          <a:noFill/>
        </p:spPr>
      </p:pic>
      <p:pic>
        <p:nvPicPr>
          <p:cNvPr id="7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172400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:\Рабочая\Для мероприятия\заряд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1174210" y="1481138"/>
            <a:ext cx="6795579" cy="4525962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Электрический заряд</a:t>
            </a:r>
            <a:endParaRPr lang="ru-RU" dirty="0"/>
          </a:p>
        </p:txBody>
      </p:sp>
      <p:pic>
        <p:nvPicPr>
          <p:cNvPr id="5" name="Где логика – Правильный ответ, отбивка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388424" y="18864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2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Рабочая\Для мероприятия\коньки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484784"/>
            <a:ext cx="2652301" cy="2019870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9" name="Picture 3" descr="E:\Рабочая\Для мероприятия\сражение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5816" y="1412776"/>
            <a:ext cx="2880320" cy="2179248"/>
          </a:xfrm>
          <a:prstGeom prst="rect">
            <a:avLst/>
          </a:prstGeom>
          <a:noFill/>
        </p:spPr>
      </p:pic>
      <p:pic>
        <p:nvPicPr>
          <p:cNvPr id="4100" name="Picture 4" descr="E:\Рабочая\Для мероприятия\резистор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6136" y="1412776"/>
            <a:ext cx="2749846" cy="2160240"/>
          </a:xfrm>
          <a:prstGeom prst="rect">
            <a:avLst/>
          </a:prstGeom>
          <a:noFill/>
        </p:spPr>
      </p:pic>
      <p:pic>
        <p:nvPicPr>
          <p:cNvPr id="7" name="Где Логика – Вопрос(music4u.audio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244408" y="332656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622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295</TotalTime>
  <Words>63</Words>
  <Application>Microsoft Office PowerPoint</Application>
  <PresentationFormat>Экран (4:3)</PresentationFormat>
  <Paragraphs>48</Paragraphs>
  <Slides>46</Slides>
  <Notes>0</Notes>
  <HiddenSlides>0</HiddenSlides>
  <MMClips>46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46</vt:i4>
      </vt:variant>
    </vt:vector>
  </HeadingPairs>
  <TitlesOfParts>
    <vt:vector size="47" baseType="lpstr">
      <vt:lpstr>Открытая</vt:lpstr>
      <vt:lpstr>Где логика???</vt:lpstr>
      <vt:lpstr>1  раунд</vt:lpstr>
      <vt:lpstr>Пример</vt:lpstr>
      <vt:lpstr>Баня</vt:lpstr>
      <vt:lpstr>Слайд 5</vt:lpstr>
      <vt:lpstr>Диэлектрики</vt:lpstr>
      <vt:lpstr> </vt:lpstr>
      <vt:lpstr>Электрический заряд</vt:lpstr>
      <vt:lpstr>Слайд 9</vt:lpstr>
      <vt:lpstr>Сопротивление</vt:lpstr>
      <vt:lpstr>Слайд 11</vt:lpstr>
      <vt:lpstr>Действия электрического тока</vt:lpstr>
      <vt:lpstr>2 раунд</vt:lpstr>
      <vt:lpstr>Пример</vt:lpstr>
      <vt:lpstr>Качели</vt:lpstr>
      <vt:lpstr>Слайд 16</vt:lpstr>
      <vt:lpstr>Электрический звонок</vt:lpstr>
      <vt:lpstr>Слайд 18</vt:lpstr>
      <vt:lpstr>Лампочка</vt:lpstr>
      <vt:lpstr>Слайд 20</vt:lpstr>
      <vt:lpstr>Ключ электрической цепи </vt:lpstr>
      <vt:lpstr>Слайд 22</vt:lpstr>
      <vt:lpstr>Электрическая плитка</vt:lpstr>
      <vt:lpstr>Слайд 24</vt:lpstr>
      <vt:lpstr>Провод</vt:lpstr>
      <vt:lpstr>3 раунд</vt:lpstr>
      <vt:lpstr>Слайд 27</vt:lpstr>
      <vt:lpstr>Автобус</vt:lpstr>
      <vt:lpstr>Слайд 29</vt:lpstr>
      <vt:lpstr>Лампа</vt:lpstr>
      <vt:lpstr>Слайд 31</vt:lpstr>
      <vt:lpstr>Тумбочка</vt:lpstr>
      <vt:lpstr>Слайд 33</vt:lpstr>
      <vt:lpstr>Количество теплоты</vt:lpstr>
      <vt:lpstr>4 раунд</vt:lpstr>
      <vt:lpstr>Слайд 36</vt:lpstr>
      <vt:lpstr>Стрелка</vt:lpstr>
      <vt:lpstr>Слайд 38</vt:lpstr>
      <vt:lpstr>Шнур</vt:lpstr>
      <vt:lpstr>Слайд 40</vt:lpstr>
      <vt:lpstr>Батарейка с полюсами</vt:lpstr>
      <vt:lpstr>Слайд 42</vt:lpstr>
      <vt:lpstr>Провода</vt:lpstr>
      <vt:lpstr>Слайд 44</vt:lpstr>
      <vt:lpstr>Стрелка</vt:lpstr>
      <vt:lpstr>Слайд 46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Slava</dc:creator>
  <cp:lastModifiedBy>Slava</cp:lastModifiedBy>
  <cp:revision>130</cp:revision>
  <dcterms:created xsi:type="dcterms:W3CDTF">2019-01-13T13:32:40Z</dcterms:created>
  <dcterms:modified xsi:type="dcterms:W3CDTF">2019-02-03T13:31:40Z</dcterms:modified>
</cp:coreProperties>
</file>