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9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s://ds05.infourok.ru/uploads/ex/055e/0003fcfd-32a6a1f7/1/img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60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26093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img.fonwall.ru/o/zn/novogodnie-fony-novogodniy-fon-novogodnie-oboi-s-novym-godom-g5g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71625"/>
            <a:ext cx="416162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 начале 1950-х, когда с продуктами в стране была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напряженка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изготавливалось много игрушек в виде фруктов, ягод и овощей (разумеется, несъедобных). Появились и сказочные персонажи: Айболит, Дед Мороз, Снегурочка, Чиполино, различные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звери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: белочки, медведи, зайцы. Тогда же, в 50-х, появилась мода на стеклянные бусы и композиции из стеклянных шариков, бус и палочек.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s://cs3.livemaster.ru/zhurnalfoto/2/a/d/151127110220.jpe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688001"/>
            <a:ext cx="4320480" cy="2981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20" name="Picture 4" descr="https://fs00.infourok.ru/images/doc/310/309416/640/img2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4824" y="337834"/>
            <a:ext cx="4748015" cy="3561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88192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img.fonwall.ru/o/zn/novogodnie-fony-novogodniy-fon-novogodnie-oboi-s-novym-godom-g5g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4" y="0"/>
            <a:ext cx="9144000" cy="6885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43808" y="3933056"/>
            <a:ext cx="59046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60-е годы в нашей стране активно развивалось сельское хозяйство. И теперь на ели росло все! Кукуруза, виноград и лимоны, огурцы, помидоры, морковь, горох, баклажаны, перец, лук и чеснок. Появились «спутники», «космонавты», «ракеты», шарики с рисунками на космическую тематику. Также в 60-е годы появились первые электрические елочные гирлянды. Немного позже игрушки начали производить из пластмассы.</a:t>
            </a:r>
          </a:p>
        </p:txBody>
      </p:sp>
      <p:pic>
        <p:nvPicPr>
          <p:cNvPr id="4" name="Рисунок 3" descr="https://cs3.livemaster.ru/zhurnalfoto/9/f/d/151127110220.jpe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16632"/>
            <a:ext cx="5935345" cy="38164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755102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900igr.net/up/datas/193464/02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445124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edu-time.ru/images/presentation/big/1219-19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579429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minus-plus-mus.ucoz.ru/_ld/13/514228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https://avatars.mds.yandex.net/get-pdb/33827/f20e1094-6a40-4a18-b43c-09171c303063/s1200?webp=false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382" y="2204864"/>
            <a:ext cx="3145974" cy="303941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mastedom.ru/store/images/2015/11/11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9344"/>
            <a:ext cx="5642739" cy="3771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v-2018.com/wp-content/uploads/2017/08/elochnaya-igrushka-iz-fetra-4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801244"/>
            <a:ext cx="3691880" cy="29716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485138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minus-plus-mus.ucoz.ru/_ld/13/514228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8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52439" y="1008021"/>
            <a:ext cx="34781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Вязаные игрушки на елку</a:t>
            </a:r>
          </a:p>
        </p:txBody>
      </p:sp>
      <p:pic>
        <p:nvPicPr>
          <p:cNvPr id="4" name="Рисунок 3" descr="https://www.jemper.ru/wp-content/uploads/2012/05/P9233726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88640"/>
            <a:ext cx="4173128" cy="2808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forum.hobbyportal.ru/album_pic.php?pic_id=3696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62" y="2564904"/>
            <a:ext cx="3906317" cy="429309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cs1.livemaster.ru/storage/8c/ff/8ea56fc455e1da1e85ca8aaf315g--podarki-k-prazdnikam-vyazanye-novogodnie-shary-na-elku-hryush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6416" y="1979687"/>
            <a:ext cx="2843808" cy="28986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30583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cs3.livemaster.ru/zhurnalfoto/9/c/5/151108190942.jp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287524" y="4744593"/>
            <a:ext cx="8568952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Итак, первые елочные украшения были исключительно съедобными. Ими стали яблоки, мандарины, апельсины, морковь, картофель, яйца, орехи, вафли, пряники, фигурный сахар и леденцы. Это не случайно. Каждый из них символизировал нечто важное. Например, яблоко олицетворяло обильный урожай, яйцо — непрерывную жизнь, орехи — загадочность божественного провидения, вафли — святое благословление.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25360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image.freepik.com/free-vector/background-christmas-wood_44392-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3212976"/>
            <a:ext cx="849694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Первые ёлки в России появились в 19 веке. Их ставили на крыши и заборы питейных заведений как украшение. Украшать же ёлки начали в 1860-1870 гг., повторяя европейскую моду. Елочных игрушек русского производства тогда еще не было, их заказывали в Европе. Уже тогда елочные игрушки четко делились на украшения для состоятельных и для тех, кто победнее. Купить игрушку из стекла для жителя России конца XIX века — было то же </a:t>
            </a:r>
            <a:r>
              <a:rPr lang="ru-RU" dirty="0" smtClean="0"/>
              <a:t>самое</a:t>
            </a:r>
            <a:r>
              <a:rPr lang="ru-RU" dirty="0"/>
              <a:t>, что современному россиянину купить машину. Игрушки делали и из картона. Елки украшали красивыми куколками с бумажными лицами, которые приклеивались к телу из кружев, ткани, бисера. Существовали в России и игрушки из ваты. Материал накручивался на проволочный каркас. Так создавались фигурки ангелочков, детей, моряков, клоунов. На елках развешивали и бутафорские фрукты. Их делали из бархата, папье-маше.</a:t>
            </a:r>
          </a:p>
        </p:txBody>
      </p:sp>
    </p:spTree>
    <p:extLst>
      <p:ext uri="{BB962C8B-B14F-4D97-AF65-F5344CB8AC3E}">
        <p14:creationId xmlns:p14="http://schemas.microsoft.com/office/powerpoint/2010/main" val="30458756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st2.depositphotos.com/1448094/5225/v/950/depositphotos_52251349-stock-illustration-christmas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https://cs3.livemaster.ru/zhurnalfoto/a/0/6/151127110220.jpe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645024"/>
            <a:ext cx="3306623" cy="3010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s://cs3.livemaster.ru/zhurnalfoto/c/2/8/151109155937.jpe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535275"/>
            <a:ext cx="5256584" cy="29051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169894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st2.depositphotos.com/1448094/5225/v/950/depositphotos_52251349-stock-illustration-christmas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3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355976" y="188641"/>
            <a:ext cx="453650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Когда же стали украшать елку новогодними шарами? По преданию, однажды в Германии выдался неурожай яблок, а ими всегда украшали елку. Тогда жители пришли к стеклодувам с просьбой сделать стеклянные яблоки для праздника. С тех пор шары главные среди елочных украшений. А немецкие мастера-стеклодувы научились делать различные фигурки. Лишь после открытия завода в Клину в период Первой мировой войны игрушки стали более доступными. Там мастера-артельщики выдували стеклянные изделия для аптек и прочих нужд. Но в военные годы пленные немцы научили русских мастеров создавать не просто шары, но и бусы, другие украшения. Клинская фабрика «Елочка», кстати, по сей день остается единственной в России фабрикой, которая делает бусы для елок.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cs3.livemaster.ru/zhurnalfoto/3/8/b/151127110220.jpe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5" y="4221088"/>
            <a:ext cx="4299211" cy="26369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427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s://cdn.pixabay.com/photo/2016/11/10/18/48/christmas-decorations-1814927__34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92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1628800"/>
            <a:ext cx="72008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1925 году празднование Нового года в России было запрещено, так как считалось, что этот праздник вреден для советских детей.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 1935 году, 28 декабря, в газете «Правда» появилась статья: «Давайте организуем к Новому году детям хорошую елку!»  и новогодние праздники и елки были опять разрешены. Но елочные игрушки изменились: сказочных героев  детской литературы (Иван Царевич, Руслан и Людмила, братец Кролик и братец Лис, Красная Шапочка, Кот в сапогах, Крокодил с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Тотошей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Кокошей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доктор Айболит) потеснили красноармейцы, парашютисты, пионеры, шары с портретами Ленина и Сталина, буденновцы, женщины в красных косынках. Появились подвески в виде дирижаблей, парашютов, самолетов, танков. А макушку елок в то время могла украшать только красная звезда.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15103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ferma-biz.ru/wp-content/uploads/2020/09/1587234835_1-p-novogodnie-foni-dlya-prezentatsii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http://900igr.net/up/datas/91113/01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669" y="738540"/>
            <a:ext cx="3114229" cy="2659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cs3.livemaster.ru/zhurnalfoto/5/8/0/151109155937.jpe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65916"/>
            <a:ext cx="4626396" cy="296308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cs3.livemaster.ru/zhurnalfoto/8/6/5/151109155937.jpe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457178"/>
            <a:ext cx="4680520" cy="30081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507828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ferma-biz.ru/wp-content/uploads/2020/09/1587234835_1-p-novogodnie-foni-dlya-prezentatsii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740" y="0"/>
            <a:ext cx="91707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4771603"/>
            <a:ext cx="734481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Появлялись тематические новогодние игрушки, которые характеризовали то или иное событие в жизни нашей страны. Игрушки по-прежнему делали из стекла, ваты, картона и папье-маше, собирали конструкции из трубочек и стекляруса на проволоке. Завод «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Москабель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» делал фигурки из проволоки.</a:t>
            </a:r>
          </a:p>
        </p:txBody>
      </p:sp>
      <p:pic>
        <p:nvPicPr>
          <p:cNvPr id="4" name="Рисунок 3" descr="https://cs3.livemaster.ru/zhurnalfoto/2/1/9/151109155937.jpe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1740" y="764704"/>
            <a:ext cx="5256584" cy="40068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181155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s://ae01.alicdn.com/kf/HTB1Xe.IXzzuK1RjSsppq6xz0XXa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" y="-14848"/>
            <a:ext cx="9136380" cy="6872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https://ds03.infourok.ru/uploads/ex/0711/00062190-960a58b4/img9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950" y="836712"/>
            <a:ext cx="7023720" cy="60212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2486920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232</Words>
  <Application>Microsoft Office PowerPoint</Application>
  <PresentationFormat>Экран (4:3)</PresentationFormat>
  <Paragraphs>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днс</cp:lastModifiedBy>
  <cp:revision>10</cp:revision>
  <dcterms:created xsi:type="dcterms:W3CDTF">2021-02-09T03:02:25Z</dcterms:created>
  <dcterms:modified xsi:type="dcterms:W3CDTF">2021-02-10T06:20:25Z</dcterms:modified>
</cp:coreProperties>
</file>