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7" r:id="rId3"/>
    <p:sldId id="260" r:id="rId4"/>
    <p:sldId id="258" r:id="rId5"/>
    <p:sldId id="264" r:id="rId6"/>
    <p:sldId id="259" r:id="rId7"/>
    <p:sldId id="261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811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376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16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57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7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12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324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524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1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137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31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17F31-C889-4318-BC74-B0F4CB02FD9B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C5AD7-FB41-4826-952E-F5523903C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04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5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1"/>
            <a:ext cx="7772400" cy="86409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"Детский сад №24"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573450"/>
            <a:ext cx="6944816" cy="1935669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 и творчество С.А. Есенина.</a:t>
            </a:r>
          </a:p>
          <a:p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Воспитатель: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Карабаева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Ю.В.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679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698477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338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897034"/>
            <a:ext cx="4320480" cy="346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806" y="897035"/>
            <a:ext cx="4429125" cy="3468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797152"/>
            <a:ext cx="794385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148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3" y="973063"/>
            <a:ext cx="6931034" cy="461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13176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883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8"/>
            <a:ext cx="568863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48" y="4581128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20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439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932059"/>
            <a:ext cx="597666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5576" y="5377243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Село Константиново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445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2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782" y="908720"/>
            <a:ext cx="576064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77" y="4869160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2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41127"/>
            <a:ext cx="6127750" cy="418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15" y="4869160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703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150" y="980728"/>
            <a:ext cx="533589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013176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71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6"/>
            <a:ext cx="43204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1" y="5085184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861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6" y="980728"/>
            <a:ext cx="5616625" cy="4476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56" y="5373216"/>
            <a:ext cx="8040687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994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91276"/>
            <a:ext cx="5904656" cy="409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92" y="4797152"/>
            <a:ext cx="77724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2657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8015</TotalTime>
  <Words>26</Words>
  <Application>Microsoft Office PowerPoint</Application>
  <PresentationFormat>Экран (4:3)</PresentationFormat>
  <Paragraphs>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Муниципальное бюджетное дошкольное образовательное учреждение "Детский сад №24"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2025-08-25T03:02:42Z</dcterms:created>
  <dcterms:modified xsi:type="dcterms:W3CDTF">2025-10-08T10:33:34Z</dcterms:modified>
</cp:coreProperties>
</file>