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0"/>
  </p:handoutMasterIdLst>
  <p:sldIdLst>
    <p:sldId id="261" r:id="rId2"/>
    <p:sldId id="269" r:id="rId3"/>
    <p:sldId id="273" r:id="rId4"/>
    <p:sldId id="274" r:id="rId5"/>
    <p:sldId id="275" r:id="rId6"/>
    <p:sldId id="276" r:id="rId7"/>
    <p:sldId id="262" r:id="rId8"/>
    <p:sldId id="271" r:id="rId9"/>
    <p:sldId id="263" r:id="rId10"/>
    <p:sldId id="256" r:id="rId11"/>
    <p:sldId id="257" r:id="rId12"/>
    <p:sldId id="258" r:id="rId13"/>
    <p:sldId id="268" r:id="rId14"/>
    <p:sldId id="264" r:id="rId15"/>
    <p:sldId id="259" r:id="rId16"/>
    <p:sldId id="260" r:id="rId17"/>
    <p:sldId id="267" r:id="rId18"/>
    <p:sldId id="272" r:id="rId19"/>
  </p:sldIdLst>
  <p:sldSz cx="9144000" cy="6858000" type="screen4x3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83" d="100"/>
          <a:sy n="83" d="100"/>
        </p:scale>
        <p:origin x="-1445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На жизнь</c:v>
                </c:pt>
                <c:pt idx="1">
                  <c:v>На образование</c:v>
                </c:pt>
                <c:pt idx="2">
                  <c:v>На свободу слова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33</c:v>
                </c:pt>
                <c:pt idx="1">
                  <c:v>21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egendEntry>
        <c:idx val="3"/>
        <c:delete val="1"/>
      </c:legendEntry>
      <c:layout/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Соблюдать законы</c:v>
                </c:pt>
                <c:pt idx="1">
                  <c:v>Защита Отечества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50</c:v>
                </c:pt>
                <c:pt idx="1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/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Обратиться в полицию</c:v>
                </c:pt>
                <c:pt idx="1">
                  <c:v>Рассказать родителям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</c:v>
                </c:pt>
                <c:pt idx="1">
                  <c:v>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/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На жизнь</c:v>
                </c:pt>
                <c:pt idx="1">
                  <c:v>На образование</c:v>
                </c:pt>
                <c:pt idx="2">
                  <c:v>На неприкосновенность личности</c:v>
                </c:pt>
                <c:pt idx="3">
                  <c:v>На личную, семейную тайну</c:v>
                </c:pt>
                <c:pt idx="4">
                  <c:v>На свободу передвижения</c:v>
                </c:pt>
                <c:pt idx="5">
                  <c:v>На судебную защиту</c:v>
                </c:pt>
                <c:pt idx="6">
                  <c:v>На жилье</c:v>
                </c:pt>
                <c:pt idx="7">
                  <c:v>На свободу слова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 formatCode="0%">
                  <c:v>88</c:v>
                </c:pt>
                <c:pt idx="1">
                  <c:v>56</c:v>
                </c:pt>
                <c:pt idx="2">
                  <c:v>63</c:v>
                </c:pt>
                <c:pt idx="3">
                  <c:v>61</c:v>
                </c:pt>
                <c:pt idx="4">
                  <c:v>45</c:v>
                </c:pt>
                <c:pt idx="5">
                  <c:v>34</c:v>
                </c:pt>
                <c:pt idx="6">
                  <c:v>25</c:v>
                </c:pt>
                <c:pt idx="7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/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Лист1!$A$2:$A$6</c:f>
              <c:strCache>
                <c:ptCount val="5"/>
                <c:pt idx="0">
                  <c:v>Соблюдать законы</c:v>
                </c:pt>
                <c:pt idx="1">
                  <c:v>Защита Отечества</c:v>
                </c:pt>
                <c:pt idx="2">
                  <c:v>Платить налоги</c:v>
                </c:pt>
                <c:pt idx="3">
                  <c:v>Беречь природу</c:v>
                </c:pt>
                <c:pt idx="4">
                  <c:v>Сохранять памятники истории и культуры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90</c:v>
                </c:pt>
                <c:pt idx="1">
                  <c:v>83</c:v>
                </c:pt>
                <c:pt idx="2">
                  <c:v>56</c:v>
                </c:pt>
                <c:pt idx="3">
                  <c:v>50</c:v>
                </c:pt>
                <c:pt idx="4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27DD6B-37E4-4961-80F7-463D0B53EE4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7FCDD2-00A6-43B1-AC07-7794C3D3FEA8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Правовые знания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CD13D3-1015-44D0-AA9E-13A93CD7DFB2}" type="parTrans" cxnId="{23C76DE1-2442-465C-B765-EB1AC5B2F4E8}">
      <dgm:prSet/>
      <dgm:spPr/>
      <dgm:t>
        <a:bodyPr/>
        <a:lstStyle/>
        <a:p>
          <a:endParaRPr lang="ru-RU"/>
        </a:p>
      </dgm:t>
    </dgm:pt>
    <dgm:pt modelId="{0824C549-A226-49A7-A8AE-8FFF3693873E}" type="sibTrans" cxnId="{23C76DE1-2442-465C-B765-EB1AC5B2F4E8}">
      <dgm:prSet/>
      <dgm:spPr/>
      <dgm:t>
        <a:bodyPr/>
        <a:lstStyle/>
        <a:p>
          <a:endParaRPr lang="ru-RU"/>
        </a:p>
      </dgm:t>
    </dgm:pt>
    <dgm:pt modelId="{D8EF4948-4676-4A6F-AA7C-B3D92B3B5EC3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Правовые ценности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C60283-374F-4CCA-9F1B-F3454E83E15C}" type="parTrans" cxnId="{8BB29EBC-3494-4AE1-9DBC-99C55176A771}">
      <dgm:prSet/>
      <dgm:spPr/>
      <dgm:t>
        <a:bodyPr/>
        <a:lstStyle/>
        <a:p>
          <a:endParaRPr lang="ru-RU"/>
        </a:p>
      </dgm:t>
    </dgm:pt>
    <dgm:pt modelId="{CD42E8E1-17CF-4D7F-8526-BFAE7C590A7C}" type="sibTrans" cxnId="{8BB29EBC-3494-4AE1-9DBC-99C55176A771}">
      <dgm:prSet/>
      <dgm:spPr/>
      <dgm:t>
        <a:bodyPr/>
        <a:lstStyle/>
        <a:p>
          <a:endParaRPr lang="ru-RU"/>
        </a:p>
      </dgm:t>
    </dgm:pt>
    <dgm:pt modelId="{DBAC788D-0C94-40A0-A9AD-9918E5B8F43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Правовые установки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EF5E90-89AA-4306-A545-BE85DD276701}" type="parTrans" cxnId="{A820B04C-C6A6-4C30-B1EF-762C27947EC4}">
      <dgm:prSet/>
      <dgm:spPr/>
      <dgm:t>
        <a:bodyPr/>
        <a:lstStyle/>
        <a:p>
          <a:endParaRPr lang="ru-RU"/>
        </a:p>
      </dgm:t>
    </dgm:pt>
    <dgm:pt modelId="{DD3FAD08-35F4-4211-9B57-E74A003D8CDB}" type="sibTrans" cxnId="{A820B04C-C6A6-4C30-B1EF-762C27947EC4}">
      <dgm:prSet/>
      <dgm:spPr/>
      <dgm:t>
        <a:bodyPr/>
        <a:lstStyle/>
        <a:p>
          <a:endParaRPr lang="ru-RU"/>
        </a:p>
      </dgm:t>
    </dgm:pt>
    <dgm:pt modelId="{11EBB1CE-87DC-432A-B217-2FDD759AE3B3}" type="pres">
      <dgm:prSet presAssocID="{2E27DD6B-37E4-4961-80F7-463D0B53EE4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DF79D9-C5EB-4D2C-9FB6-DECFE62488D3}" type="pres">
      <dgm:prSet presAssocID="{D77FCDD2-00A6-43B1-AC07-7794C3D3FEA8}" presName="parentLin" presStyleCnt="0"/>
      <dgm:spPr/>
    </dgm:pt>
    <dgm:pt modelId="{1A37A793-1E9C-4BC2-AFE5-3CEE6F1A0496}" type="pres">
      <dgm:prSet presAssocID="{D77FCDD2-00A6-43B1-AC07-7794C3D3FEA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92818EF-92F1-4991-AF90-E33C5DDD5BCE}" type="pres">
      <dgm:prSet presAssocID="{D77FCDD2-00A6-43B1-AC07-7794C3D3FEA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0BB541-FF26-4270-8E49-20D85856AE2B}" type="pres">
      <dgm:prSet presAssocID="{D77FCDD2-00A6-43B1-AC07-7794C3D3FEA8}" presName="negativeSpace" presStyleCnt="0"/>
      <dgm:spPr/>
    </dgm:pt>
    <dgm:pt modelId="{BF16D437-C349-44AF-9C79-210D5DEBFFE2}" type="pres">
      <dgm:prSet presAssocID="{D77FCDD2-00A6-43B1-AC07-7794C3D3FEA8}" presName="childText" presStyleLbl="conFgAcc1" presStyleIdx="0" presStyleCnt="3">
        <dgm:presLayoutVars>
          <dgm:bulletEnabled val="1"/>
        </dgm:presLayoutVars>
      </dgm:prSet>
      <dgm:spPr/>
    </dgm:pt>
    <dgm:pt modelId="{752AE729-19FB-4612-8EBF-22A914C08AC0}" type="pres">
      <dgm:prSet presAssocID="{0824C549-A226-49A7-A8AE-8FFF3693873E}" presName="spaceBetweenRectangles" presStyleCnt="0"/>
      <dgm:spPr/>
    </dgm:pt>
    <dgm:pt modelId="{BC497A08-29CD-42AA-9C06-25E2A754EBDE}" type="pres">
      <dgm:prSet presAssocID="{D8EF4948-4676-4A6F-AA7C-B3D92B3B5EC3}" presName="parentLin" presStyleCnt="0"/>
      <dgm:spPr/>
    </dgm:pt>
    <dgm:pt modelId="{76794059-5B13-45B0-97E9-5248B78A9EE8}" type="pres">
      <dgm:prSet presAssocID="{D8EF4948-4676-4A6F-AA7C-B3D92B3B5EC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4E0A8AF-6F7F-4106-BDBF-8C84300F5BE5}" type="pres">
      <dgm:prSet presAssocID="{D8EF4948-4676-4A6F-AA7C-B3D92B3B5EC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FD4B41-EE98-4AD7-BBEC-D46A410B1EBC}" type="pres">
      <dgm:prSet presAssocID="{D8EF4948-4676-4A6F-AA7C-B3D92B3B5EC3}" presName="negativeSpace" presStyleCnt="0"/>
      <dgm:spPr/>
    </dgm:pt>
    <dgm:pt modelId="{47E6F5F1-EA3C-43CC-AB21-A95D3E32DD57}" type="pres">
      <dgm:prSet presAssocID="{D8EF4948-4676-4A6F-AA7C-B3D92B3B5EC3}" presName="childText" presStyleLbl="conFgAcc1" presStyleIdx="1" presStyleCnt="3">
        <dgm:presLayoutVars>
          <dgm:bulletEnabled val="1"/>
        </dgm:presLayoutVars>
      </dgm:prSet>
      <dgm:spPr/>
    </dgm:pt>
    <dgm:pt modelId="{FF992965-B67F-4FD5-A3A2-5B7123124185}" type="pres">
      <dgm:prSet presAssocID="{CD42E8E1-17CF-4D7F-8526-BFAE7C590A7C}" presName="spaceBetweenRectangles" presStyleCnt="0"/>
      <dgm:spPr/>
    </dgm:pt>
    <dgm:pt modelId="{AF1E479F-67ED-4618-B194-C161F2CFD2FD}" type="pres">
      <dgm:prSet presAssocID="{DBAC788D-0C94-40A0-A9AD-9918E5B8F435}" presName="parentLin" presStyleCnt="0"/>
      <dgm:spPr/>
    </dgm:pt>
    <dgm:pt modelId="{85C9AF0B-D34F-4D02-A462-7598A3681638}" type="pres">
      <dgm:prSet presAssocID="{DBAC788D-0C94-40A0-A9AD-9918E5B8F43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3CFB81D-AF71-4C2E-BE87-2063D95ECC7B}" type="pres">
      <dgm:prSet presAssocID="{DBAC788D-0C94-40A0-A9AD-9918E5B8F43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648891-60AA-4A00-B515-95C8207FC761}" type="pres">
      <dgm:prSet presAssocID="{DBAC788D-0C94-40A0-A9AD-9918E5B8F435}" presName="negativeSpace" presStyleCnt="0"/>
      <dgm:spPr/>
    </dgm:pt>
    <dgm:pt modelId="{8D1094AA-33BE-43F7-9F66-B552D5AC7FEB}" type="pres">
      <dgm:prSet presAssocID="{DBAC788D-0C94-40A0-A9AD-9918E5B8F43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3C76DE1-2442-465C-B765-EB1AC5B2F4E8}" srcId="{2E27DD6B-37E4-4961-80F7-463D0B53EE44}" destId="{D77FCDD2-00A6-43B1-AC07-7794C3D3FEA8}" srcOrd="0" destOrd="0" parTransId="{DBCD13D3-1015-44D0-AA9E-13A93CD7DFB2}" sibTransId="{0824C549-A226-49A7-A8AE-8FFF3693873E}"/>
    <dgm:cxn modelId="{617297F5-5DE7-4D14-ADA1-B34F4F36B9C4}" type="presOf" srcId="{D77FCDD2-00A6-43B1-AC07-7794C3D3FEA8}" destId="{1A37A793-1E9C-4BC2-AFE5-3CEE6F1A0496}" srcOrd="0" destOrd="0" presId="urn:microsoft.com/office/officeart/2005/8/layout/list1"/>
    <dgm:cxn modelId="{A820B04C-C6A6-4C30-B1EF-762C27947EC4}" srcId="{2E27DD6B-37E4-4961-80F7-463D0B53EE44}" destId="{DBAC788D-0C94-40A0-A9AD-9918E5B8F435}" srcOrd="2" destOrd="0" parTransId="{69EF5E90-89AA-4306-A545-BE85DD276701}" sibTransId="{DD3FAD08-35F4-4211-9B57-E74A003D8CDB}"/>
    <dgm:cxn modelId="{44ED5D63-CF8A-48A0-8633-9ED027B7E7D3}" type="presOf" srcId="{D8EF4948-4676-4A6F-AA7C-B3D92B3B5EC3}" destId="{76794059-5B13-45B0-97E9-5248B78A9EE8}" srcOrd="0" destOrd="0" presId="urn:microsoft.com/office/officeart/2005/8/layout/list1"/>
    <dgm:cxn modelId="{8BB29EBC-3494-4AE1-9DBC-99C55176A771}" srcId="{2E27DD6B-37E4-4961-80F7-463D0B53EE44}" destId="{D8EF4948-4676-4A6F-AA7C-B3D92B3B5EC3}" srcOrd="1" destOrd="0" parTransId="{E9C60283-374F-4CCA-9F1B-F3454E83E15C}" sibTransId="{CD42E8E1-17CF-4D7F-8526-BFAE7C590A7C}"/>
    <dgm:cxn modelId="{19D62C44-9D4A-48E7-A9C1-99E8604DFD13}" type="presOf" srcId="{D8EF4948-4676-4A6F-AA7C-B3D92B3B5EC3}" destId="{D4E0A8AF-6F7F-4106-BDBF-8C84300F5BE5}" srcOrd="1" destOrd="0" presId="urn:microsoft.com/office/officeart/2005/8/layout/list1"/>
    <dgm:cxn modelId="{A534B025-E08E-4FD4-8214-7C60C8E3EADD}" type="presOf" srcId="{2E27DD6B-37E4-4961-80F7-463D0B53EE44}" destId="{11EBB1CE-87DC-432A-B217-2FDD759AE3B3}" srcOrd="0" destOrd="0" presId="urn:microsoft.com/office/officeart/2005/8/layout/list1"/>
    <dgm:cxn modelId="{90A43626-735B-4066-833B-044C10AD4C4F}" type="presOf" srcId="{DBAC788D-0C94-40A0-A9AD-9918E5B8F435}" destId="{85C9AF0B-D34F-4D02-A462-7598A3681638}" srcOrd="0" destOrd="0" presId="urn:microsoft.com/office/officeart/2005/8/layout/list1"/>
    <dgm:cxn modelId="{D27C8B7A-C268-475E-92B3-6D112A1C687E}" type="presOf" srcId="{D77FCDD2-00A6-43B1-AC07-7794C3D3FEA8}" destId="{C92818EF-92F1-4991-AF90-E33C5DDD5BCE}" srcOrd="1" destOrd="0" presId="urn:microsoft.com/office/officeart/2005/8/layout/list1"/>
    <dgm:cxn modelId="{48AB0471-218C-4E88-B22F-FAF6F947D6FC}" type="presOf" srcId="{DBAC788D-0C94-40A0-A9AD-9918E5B8F435}" destId="{A3CFB81D-AF71-4C2E-BE87-2063D95ECC7B}" srcOrd="1" destOrd="0" presId="urn:microsoft.com/office/officeart/2005/8/layout/list1"/>
    <dgm:cxn modelId="{CF4D3B73-814E-40AB-9112-93CE37516131}" type="presParOf" srcId="{11EBB1CE-87DC-432A-B217-2FDD759AE3B3}" destId="{CBDF79D9-C5EB-4D2C-9FB6-DECFE62488D3}" srcOrd="0" destOrd="0" presId="urn:microsoft.com/office/officeart/2005/8/layout/list1"/>
    <dgm:cxn modelId="{F2A97ABE-59C1-42FC-A1D5-5B3279245E1C}" type="presParOf" srcId="{CBDF79D9-C5EB-4D2C-9FB6-DECFE62488D3}" destId="{1A37A793-1E9C-4BC2-AFE5-3CEE6F1A0496}" srcOrd="0" destOrd="0" presId="urn:microsoft.com/office/officeart/2005/8/layout/list1"/>
    <dgm:cxn modelId="{7EA3B818-D851-4A4F-AE2B-445017B60DDE}" type="presParOf" srcId="{CBDF79D9-C5EB-4D2C-9FB6-DECFE62488D3}" destId="{C92818EF-92F1-4991-AF90-E33C5DDD5BCE}" srcOrd="1" destOrd="0" presId="urn:microsoft.com/office/officeart/2005/8/layout/list1"/>
    <dgm:cxn modelId="{E9B6DAB1-5B82-4109-90C9-BCE3D2E55AA5}" type="presParOf" srcId="{11EBB1CE-87DC-432A-B217-2FDD759AE3B3}" destId="{570BB541-FF26-4270-8E49-20D85856AE2B}" srcOrd="1" destOrd="0" presId="urn:microsoft.com/office/officeart/2005/8/layout/list1"/>
    <dgm:cxn modelId="{DB202EB4-89AB-4429-A269-FD8DFF772F63}" type="presParOf" srcId="{11EBB1CE-87DC-432A-B217-2FDD759AE3B3}" destId="{BF16D437-C349-44AF-9C79-210D5DEBFFE2}" srcOrd="2" destOrd="0" presId="urn:microsoft.com/office/officeart/2005/8/layout/list1"/>
    <dgm:cxn modelId="{CF9CD058-9FC1-4C77-86F3-0E154ADCC46C}" type="presParOf" srcId="{11EBB1CE-87DC-432A-B217-2FDD759AE3B3}" destId="{752AE729-19FB-4612-8EBF-22A914C08AC0}" srcOrd="3" destOrd="0" presId="urn:microsoft.com/office/officeart/2005/8/layout/list1"/>
    <dgm:cxn modelId="{B2B4EECF-5B77-4488-8C23-DC910CE3F2FD}" type="presParOf" srcId="{11EBB1CE-87DC-432A-B217-2FDD759AE3B3}" destId="{BC497A08-29CD-42AA-9C06-25E2A754EBDE}" srcOrd="4" destOrd="0" presId="urn:microsoft.com/office/officeart/2005/8/layout/list1"/>
    <dgm:cxn modelId="{E237B04F-FE06-43FB-8C0D-B7D0CB3C3D68}" type="presParOf" srcId="{BC497A08-29CD-42AA-9C06-25E2A754EBDE}" destId="{76794059-5B13-45B0-97E9-5248B78A9EE8}" srcOrd="0" destOrd="0" presId="urn:microsoft.com/office/officeart/2005/8/layout/list1"/>
    <dgm:cxn modelId="{424A6CA5-AC74-428D-9836-8C5DCD986DFA}" type="presParOf" srcId="{BC497A08-29CD-42AA-9C06-25E2A754EBDE}" destId="{D4E0A8AF-6F7F-4106-BDBF-8C84300F5BE5}" srcOrd="1" destOrd="0" presId="urn:microsoft.com/office/officeart/2005/8/layout/list1"/>
    <dgm:cxn modelId="{0FC3B5AD-627E-48EC-8362-FC3B4D0E69BA}" type="presParOf" srcId="{11EBB1CE-87DC-432A-B217-2FDD759AE3B3}" destId="{D8FD4B41-EE98-4AD7-BBEC-D46A410B1EBC}" srcOrd="5" destOrd="0" presId="urn:microsoft.com/office/officeart/2005/8/layout/list1"/>
    <dgm:cxn modelId="{04470EA7-8E1D-46A0-94F6-2968346F735D}" type="presParOf" srcId="{11EBB1CE-87DC-432A-B217-2FDD759AE3B3}" destId="{47E6F5F1-EA3C-43CC-AB21-A95D3E32DD57}" srcOrd="6" destOrd="0" presId="urn:microsoft.com/office/officeart/2005/8/layout/list1"/>
    <dgm:cxn modelId="{A5EF351E-98D2-410A-ABAE-68082AC4ED11}" type="presParOf" srcId="{11EBB1CE-87DC-432A-B217-2FDD759AE3B3}" destId="{FF992965-B67F-4FD5-A3A2-5B7123124185}" srcOrd="7" destOrd="0" presId="urn:microsoft.com/office/officeart/2005/8/layout/list1"/>
    <dgm:cxn modelId="{A43A2E11-A217-4074-853A-CB8F3BB3B174}" type="presParOf" srcId="{11EBB1CE-87DC-432A-B217-2FDD759AE3B3}" destId="{AF1E479F-67ED-4618-B194-C161F2CFD2FD}" srcOrd="8" destOrd="0" presId="urn:microsoft.com/office/officeart/2005/8/layout/list1"/>
    <dgm:cxn modelId="{7FF23958-C4E6-4C25-B7D1-58DDBD04E660}" type="presParOf" srcId="{AF1E479F-67ED-4618-B194-C161F2CFD2FD}" destId="{85C9AF0B-D34F-4D02-A462-7598A3681638}" srcOrd="0" destOrd="0" presId="urn:microsoft.com/office/officeart/2005/8/layout/list1"/>
    <dgm:cxn modelId="{9BB0E410-1E59-4B65-8080-674BCB926F90}" type="presParOf" srcId="{AF1E479F-67ED-4618-B194-C161F2CFD2FD}" destId="{A3CFB81D-AF71-4C2E-BE87-2063D95ECC7B}" srcOrd="1" destOrd="0" presId="urn:microsoft.com/office/officeart/2005/8/layout/list1"/>
    <dgm:cxn modelId="{A81284F5-99A6-4531-B5BA-292313D3C3B8}" type="presParOf" srcId="{11EBB1CE-87DC-432A-B217-2FDD759AE3B3}" destId="{41648891-60AA-4A00-B515-95C8207FC761}" srcOrd="9" destOrd="0" presId="urn:microsoft.com/office/officeart/2005/8/layout/list1"/>
    <dgm:cxn modelId="{414F4E6C-6B8A-47F2-9762-9ADC0E85E4E3}" type="presParOf" srcId="{11EBB1CE-87DC-432A-B217-2FDD759AE3B3}" destId="{8D1094AA-33BE-43F7-9F66-B552D5AC7FE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392663-AD61-463E-B1DB-8309DDA8C954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7E1A8C0A-4C63-4A22-904F-B2954EA54BD9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Школа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70075C-A47E-46BF-B170-0A6A85FFD4B3}" type="parTrans" cxnId="{79AA9998-B209-47C6-AFBF-8F1A5B6F7732}">
      <dgm:prSet/>
      <dgm:spPr/>
      <dgm:t>
        <a:bodyPr/>
        <a:lstStyle/>
        <a:p>
          <a:endParaRPr lang="ru-RU"/>
        </a:p>
      </dgm:t>
    </dgm:pt>
    <dgm:pt modelId="{32DD6CE8-4AE2-4AF7-BB06-ED3C424FC66C}" type="sibTrans" cxnId="{79AA9998-B209-47C6-AFBF-8F1A5B6F7732}">
      <dgm:prSet/>
      <dgm:spPr/>
      <dgm:t>
        <a:bodyPr/>
        <a:lstStyle/>
        <a:p>
          <a:endParaRPr lang="ru-RU"/>
        </a:p>
      </dgm:t>
    </dgm:pt>
    <dgm:pt modelId="{BE7E0D66-B655-44B4-8311-326C9B190A14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Семья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BB6EB6-42CA-4853-BD7D-4873261A6107}" type="parTrans" cxnId="{CAC5D160-EE5C-42A7-9E0F-40BF5B3C316C}">
      <dgm:prSet/>
      <dgm:spPr/>
      <dgm:t>
        <a:bodyPr/>
        <a:lstStyle/>
        <a:p>
          <a:endParaRPr lang="ru-RU"/>
        </a:p>
      </dgm:t>
    </dgm:pt>
    <dgm:pt modelId="{2890119C-CF24-415B-A93E-1492C56C358C}" type="sibTrans" cxnId="{CAC5D160-EE5C-42A7-9E0F-40BF5B3C316C}">
      <dgm:prSet/>
      <dgm:spPr/>
      <dgm:t>
        <a:bodyPr/>
        <a:lstStyle/>
        <a:p>
          <a:endParaRPr lang="ru-RU"/>
        </a:p>
      </dgm:t>
    </dgm:pt>
    <dgm:pt modelId="{29E22863-B521-4ED3-A37C-37D1A390D46E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Друзья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FA0D7E-498E-4C1A-ADF2-48E0FC4D8D91}" type="parTrans" cxnId="{24B8505F-E57B-43C8-884C-9B743BF4021C}">
      <dgm:prSet/>
      <dgm:spPr/>
      <dgm:t>
        <a:bodyPr/>
        <a:lstStyle/>
        <a:p>
          <a:endParaRPr lang="ru-RU"/>
        </a:p>
      </dgm:t>
    </dgm:pt>
    <dgm:pt modelId="{E3C9BB81-7243-42CA-8442-CF60BD2B54D6}" type="sibTrans" cxnId="{24B8505F-E57B-43C8-884C-9B743BF4021C}">
      <dgm:prSet/>
      <dgm:spPr/>
      <dgm:t>
        <a:bodyPr/>
        <a:lstStyle/>
        <a:p>
          <a:endParaRPr lang="ru-RU"/>
        </a:p>
      </dgm:t>
    </dgm:pt>
    <dgm:pt modelId="{55749BC6-2104-48CB-89B7-C7DD402F56B2}" type="pres">
      <dgm:prSet presAssocID="{A3392663-AD61-463E-B1DB-8309DDA8C954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A3B8CF75-C04E-4FC5-8E3D-49F26D0CD59E}" type="pres">
      <dgm:prSet presAssocID="{7E1A8C0A-4C63-4A22-904F-B2954EA54BD9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B1921C-D9D2-4D79-96C2-F394B93F55E0}" type="pres">
      <dgm:prSet presAssocID="{7E1A8C0A-4C63-4A22-904F-B2954EA54BD9}" presName="gear1srcNode" presStyleLbl="node1" presStyleIdx="0" presStyleCnt="3"/>
      <dgm:spPr/>
      <dgm:t>
        <a:bodyPr/>
        <a:lstStyle/>
        <a:p>
          <a:endParaRPr lang="ru-RU"/>
        </a:p>
      </dgm:t>
    </dgm:pt>
    <dgm:pt modelId="{71BE7769-A589-4F24-BA26-5039C24C5AA1}" type="pres">
      <dgm:prSet presAssocID="{7E1A8C0A-4C63-4A22-904F-B2954EA54BD9}" presName="gear1dstNode" presStyleLbl="node1" presStyleIdx="0" presStyleCnt="3"/>
      <dgm:spPr/>
      <dgm:t>
        <a:bodyPr/>
        <a:lstStyle/>
        <a:p>
          <a:endParaRPr lang="ru-RU"/>
        </a:p>
      </dgm:t>
    </dgm:pt>
    <dgm:pt modelId="{83CE8B17-6E53-48C2-B32A-F27946EE3F7A}" type="pres">
      <dgm:prSet presAssocID="{BE7E0D66-B655-44B4-8311-326C9B190A14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EF03D3-D6DE-4533-B1F7-F8E028898842}" type="pres">
      <dgm:prSet presAssocID="{BE7E0D66-B655-44B4-8311-326C9B190A14}" presName="gear2srcNode" presStyleLbl="node1" presStyleIdx="1" presStyleCnt="3"/>
      <dgm:spPr/>
      <dgm:t>
        <a:bodyPr/>
        <a:lstStyle/>
        <a:p>
          <a:endParaRPr lang="ru-RU"/>
        </a:p>
      </dgm:t>
    </dgm:pt>
    <dgm:pt modelId="{2A0A5413-0A54-4934-AF83-F10A6B96592A}" type="pres">
      <dgm:prSet presAssocID="{BE7E0D66-B655-44B4-8311-326C9B190A14}" presName="gear2dstNode" presStyleLbl="node1" presStyleIdx="1" presStyleCnt="3"/>
      <dgm:spPr/>
      <dgm:t>
        <a:bodyPr/>
        <a:lstStyle/>
        <a:p>
          <a:endParaRPr lang="ru-RU"/>
        </a:p>
      </dgm:t>
    </dgm:pt>
    <dgm:pt modelId="{238AC105-10EB-41C5-8EC5-8A5A142B8518}" type="pres">
      <dgm:prSet presAssocID="{29E22863-B521-4ED3-A37C-37D1A390D46E}" presName="gear3" presStyleLbl="node1" presStyleIdx="2" presStyleCnt="3"/>
      <dgm:spPr/>
      <dgm:t>
        <a:bodyPr/>
        <a:lstStyle/>
        <a:p>
          <a:endParaRPr lang="ru-RU"/>
        </a:p>
      </dgm:t>
    </dgm:pt>
    <dgm:pt modelId="{F9DACAFB-FCEA-4EFA-A049-9F39E3A05624}" type="pres">
      <dgm:prSet presAssocID="{29E22863-B521-4ED3-A37C-37D1A390D46E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D1012B-A6CE-4A67-B066-BA74F594E478}" type="pres">
      <dgm:prSet presAssocID="{29E22863-B521-4ED3-A37C-37D1A390D46E}" presName="gear3srcNode" presStyleLbl="node1" presStyleIdx="2" presStyleCnt="3"/>
      <dgm:spPr/>
      <dgm:t>
        <a:bodyPr/>
        <a:lstStyle/>
        <a:p>
          <a:endParaRPr lang="ru-RU"/>
        </a:p>
      </dgm:t>
    </dgm:pt>
    <dgm:pt modelId="{911C56D3-A4E3-4CF7-A038-99E3B5EE8CFD}" type="pres">
      <dgm:prSet presAssocID="{29E22863-B521-4ED3-A37C-37D1A390D46E}" presName="gear3dstNode" presStyleLbl="node1" presStyleIdx="2" presStyleCnt="3"/>
      <dgm:spPr/>
      <dgm:t>
        <a:bodyPr/>
        <a:lstStyle/>
        <a:p>
          <a:endParaRPr lang="ru-RU"/>
        </a:p>
      </dgm:t>
    </dgm:pt>
    <dgm:pt modelId="{33EB8B74-ED21-440E-AAC2-179D33D6DFCE}" type="pres">
      <dgm:prSet presAssocID="{32DD6CE8-4AE2-4AF7-BB06-ED3C424FC66C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9421A888-D9B2-4AC6-A7A1-07523A49ECBE}" type="pres">
      <dgm:prSet presAssocID="{2890119C-CF24-415B-A93E-1492C56C358C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F94E7DDD-31F8-4616-9B94-853F77AD4132}" type="pres">
      <dgm:prSet presAssocID="{E3C9BB81-7243-42CA-8442-CF60BD2B54D6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C60A7C4B-31D2-425B-B26E-2ED54B8EE0E9}" type="presOf" srcId="{7E1A8C0A-4C63-4A22-904F-B2954EA54BD9}" destId="{A3B8CF75-C04E-4FC5-8E3D-49F26D0CD59E}" srcOrd="0" destOrd="0" presId="urn:microsoft.com/office/officeart/2005/8/layout/gear1"/>
    <dgm:cxn modelId="{4D36ACEB-5D41-4706-9A5A-4DCE2BE15371}" type="presOf" srcId="{A3392663-AD61-463E-B1DB-8309DDA8C954}" destId="{55749BC6-2104-48CB-89B7-C7DD402F56B2}" srcOrd="0" destOrd="0" presId="urn:microsoft.com/office/officeart/2005/8/layout/gear1"/>
    <dgm:cxn modelId="{3C21CDCE-FA51-4625-9FB5-93F705A60076}" type="presOf" srcId="{29E22863-B521-4ED3-A37C-37D1A390D46E}" destId="{06D1012B-A6CE-4A67-B066-BA74F594E478}" srcOrd="2" destOrd="0" presId="urn:microsoft.com/office/officeart/2005/8/layout/gear1"/>
    <dgm:cxn modelId="{B94DF7FE-C602-4DE6-967E-1B1B333318A2}" type="presOf" srcId="{BE7E0D66-B655-44B4-8311-326C9B190A14}" destId="{44EF03D3-D6DE-4533-B1F7-F8E028898842}" srcOrd="1" destOrd="0" presId="urn:microsoft.com/office/officeart/2005/8/layout/gear1"/>
    <dgm:cxn modelId="{CAC5D160-EE5C-42A7-9E0F-40BF5B3C316C}" srcId="{A3392663-AD61-463E-B1DB-8309DDA8C954}" destId="{BE7E0D66-B655-44B4-8311-326C9B190A14}" srcOrd="1" destOrd="0" parTransId="{C6BB6EB6-42CA-4853-BD7D-4873261A6107}" sibTransId="{2890119C-CF24-415B-A93E-1492C56C358C}"/>
    <dgm:cxn modelId="{B791CCE5-8F88-45CA-BAD4-8A26D28F428C}" type="presOf" srcId="{2890119C-CF24-415B-A93E-1492C56C358C}" destId="{9421A888-D9B2-4AC6-A7A1-07523A49ECBE}" srcOrd="0" destOrd="0" presId="urn:microsoft.com/office/officeart/2005/8/layout/gear1"/>
    <dgm:cxn modelId="{83F7DA56-7F8E-45A3-B288-862EA48034C0}" type="presOf" srcId="{29E22863-B521-4ED3-A37C-37D1A390D46E}" destId="{F9DACAFB-FCEA-4EFA-A049-9F39E3A05624}" srcOrd="1" destOrd="0" presId="urn:microsoft.com/office/officeart/2005/8/layout/gear1"/>
    <dgm:cxn modelId="{42BD94B6-63BE-4F11-BE51-A994B32D0454}" type="presOf" srcId="{32DD6CE8-4AE2-4AF7-BB06-ED3C424FC66C}" destId="{33EB8B74-ED21-440E-AAC2-179D33D6DFCE}" srcOrd="0" destOrd="0" presId="urn:microsoft.com/office/officeart/2005/8/layout/gear1"/>
    <dgm:cxn modelId="{055C3F29-6D97-4A4A-9441-39B2320C6518}" type="presOf" srcId="{7E1A8C0A-4C63-4A22-904F-B2954EA54BD9}" destId="{E7B1921C-D9D2-4D79-96C2-F394B93F55E0}" srcOrd="1" destOrd="0" presId="urn:microsoft.com/office/officeart/2005/8/layout/gear1"/>
    <dgm:cxn modelId="{6592758F-0359-4745-8A23-4C0D82F9DCE6}" type="presOf" srcId="{29E22863-B521-4ED3-A37C-37D1A390D46E}" destId="{238AC105-10EB-41C5-8EC5-8A5A142B8518}" srcOrd="0" destOrd="0" presId="urn:microsoft.com/office/officeart/2005/8/layout/gear1"/>
    <dgm:cxn modelId="{EF5F6251-095A-4D7B-872F-DFD1B828DEE2}" type="presOf" srcId="{BE7E0D66-B655-44B4-8311-326C9B190A14}" destId="{83CE8B17-6E53-48C2-B32A-F27946EE3F7A}" srcOrd="0" destOrd="0" presId="urn:microsoft.com/office/officeart/2005/8/layout/gear1"/>
    <dgm:cxn modelId="{79AA9998-B209-47C6-AFBF-8F1A5B6F7732}" srcId="{A3392663-AD61-463E-B1DB-8309DDA8C954}" destId="{7E1A8C0A-4C63-4A22-904F-B2954EA54BD9}" srcOrd="0" destOrd="0" parTransId="{8870075C-A47E-46BF-B170-0A6A85FFD4B3}" sibTransId="{32DD6CE8-4AE2-4AF7-BB06-ED3C424FC66C}"/>
    <dgm:cxn modelId="{D6ADB6AD-827A-46AA-907B-B34CD51A6DF1}" type="presOf" srcId="{BE7E0D66-B655-44B4-8311-326C9B190A14}" destId="{2A0A5413-0A54-4934-AF83-F10A6B96592A}" srcOrd="2" destOrd="0" presId="urn:microsoft.com/office/officeart/2005/8/layout/gear1"/>
    <dgm:cxn modelId="{5BCAB43A-1499-4376-A6DC-361C35C054BC}" type="presOf" srcId="{7E1A8C0A-4C63-4A22-904F-B2954EA54BD9}" destId="{71BE7769-A589-4F24-BA26-5039C24C5AA1}" srcOrd="2" destOrd="0" presId="urn:microsoft.com/office/officeart/2005/8/layout/gear1"/>
    <dgm:cxn modelId="{8DA3E921-BBE8-4292-9013-72AA5529031C}" type="presOf" srcId="{E3C9BB81-7243-42CA-8442-CF60BD2B54D6}" destId="{F94E7DDD-31F8-4616-9B94-853F77AD4132}" srcOrd="0" destOrd="0" presId="urn:microsoft.com/office/officeart/2005/8/layout/gear1"/>
    <dgm:cxn modelId="{24B8505F-E57B-43C8-884C-9B743BF4021C}" srcId="{A3392663-AD61-463E-B1DB-8309DDA8C954}" destId="{29E22863-B521-4ED3-A37C-37D1A390D46E}" srcOrd="2" destOrd="0" parTransId="{40FA0D7E-498E-4C1A-ADF2-48E0FC4D8D91}" sibTransId="{E3C9BB81-7243-42CA-8442-CF60BD2B54D6}"/>
    <dgm:cxn modelId="{915D7245-C269-4474-A65C-C782DCCF793E}" type="presOf" srcId="{29E22863-B521-4ED3-A37C-37D1A390D46E}" destId="{911C56D3-A4E3-4CF7-A038-99E3B5EE8CFD}" srcOrd="3" destOrd="0" presId="urn:microsoft.com/office/officeart/2005/8/layout/gear1"/>
    <dgm:cxn modelId="{3342630B-55F2-4BFC-A16E-A6A2AC4B1535}" type="presParOf" srcId="{55749BC6-2104-48CB-89B7-C7DD402F56B2}" destId="{A3B8CF75-C04E-4FC5-8E3D-49F26D0CD59E}" srcOrd="0" destOrd="0" presId="urn:microsoft.com/office/officeart/2005/8/layout/gear1"/>
    <dgm:cxn modelId="{A3177A41-B752-45A7-A2A2-6E197515E4A6}" type="presParOf" srcId="{55749BC6-2104-48CB-89B7-C7DD402F56B2}" destId="{E7B1921C-D9D2-4D79-96C2-F394B93F55E0}" srcOrd="1" destOrd="0" presId="urn:microsoft.com/office/officeart/2005/8/layout/gear1"/>
    <dgm:cxn modelId="{CED0C647-06D3-46FD-A3CC-4512BC15CD21}" type="presParOf" srcId="{55749BC6-2104-48CB-89B7-C7DD402F56B2}" destId="{71BE7769-A589-4F24-BA26-5039C24C5AA1}" srcOrd="2" destOrd="0" presId="urn:microsoft.com/office/officeart/2005/8/layout/gear1"/>
    <dgm:cxn modelId="{3C4AAEB1-EE1E-4928-BFE6-5A9AD9286A9E}" type="presParOf" srcId="{55749BC6-2104-48CB-89B7-C7DD402F56B2}" destId="{83CE8B17-6E53-48C2-B32A-F27946EE3F7A}" srcOrd="3" destOrd="0" presId="urn:microsoft.com/office/officeart/2005/8/layout/gear1"/>
    <dgm:cxn modelId="{6C65A540-43D1-496C-BE73-40C342567CFC}" type="presParOf" srcId="{55749BC6-2104-48CB-89B7-C7DD402F56B2}" destId="{44EF03D3-D6DE-4533-B1F7-F8E028898842}" srcOrd="4" destOrd="0" presId="urn:microsoft.com/office/officeart/2005/8/layout/gear1"/>
    <dgm:cxn modelId="{BA6E2756-1FC3-48DF-BCD0-6C3DEE2DB3AA}" type="presParOf" srcId="{55749BC6-2104-48CB-89B7-C7DD402F56B2}" destId="{2A0A5413-0A54-4934-AF83-F10A6B96592A}" srcOrd="5" destOrd="0" presId="urn:microsoft.com/office/officeart/2005/8/layout/gear1"/>
    <dgm:cxn modelId="{3B4E3790-EF67-45FD-9750-9B9FC52BD442}" type="presParOf" srcId="{55749BC6-2104-48CB-89B7-C7DD402F56B2}" destId="{238AC105-10EB-41C5-8EC5-8A5A142B8518}" srcOrd="6" destOrd="0" presId="urn:microsoft.com/office/officeart/2005/8/layout/gear1"/>
    <dgm:cxn modelId="{ED3D1E19-C350-4DBF-BA19-794647706AC5}" type="presParOf" srcId="{55749BC6-2104-48CB-89B7-C7DD402F56B2}" destId="{F9DACAFB-FCEA-4EFA-A049-9F39E3A05624}" srcOrd="7" destOrd="0" presId="urn:microsoft.com/office/officeart/2005/8/layout/gear1"/>
    <dgm:cxn modelId="{FB666AB5-B204-4C10-98F3-021B323DEE0E}" type="presParOf" srcId="{55749BC6-2104-48CB-89B7-C7DD402F56B2}" destId="{06D1012B-A6CE-4A67-B066-BA74F594E478}" srcOrd="8" destOrd="0" presId="urn:microsoft.com/office/officeart/2005/8/layout/gear1"/>
    <dgm:cxn modelId="{DACFCA65-D54A-48DE-8538-28AB24499502}" type="presParOf" srcId="{55749BC6-2104-48CB-89B7-C7DD402F56B2}" destId="{911C56D3-A4E3-4CF7-A038-99E3B5EE8CFD}" srcOrd="9" destOrd="0" presId="urn:microsoft.com/office/officeart/2005/8/layout/gear1"/>
    <dgm:cxn modelId="{11E3331B-AD09-40EC-B7F1-DEA3B7765D85}" type="presParOf" srcId="{55749BC6-2104-48CB-89B7-C7DD402F56B2}" destId="{33EB8B74-ED21-440E-AAC2-179D33D6DFCE}" srcOrd="10" destOrd="0" presId="urn:microsoft.com/office/officeart/2005/8/layout/gear1"/>
    <dgm:cxn modelId="{00FFD6F3-D30D-40A2-A6C8-E0754EB81478}" type="presParOf" srcId="{55749BC6-2104-48CB-89B7-C7DD402F56B2}" destId="{9421A888-D9B2-4AC6-A7A1-07523A49ECBE}" srcOrd="11" destOrd="0" presId="urn:microsoft.com/office/officeart/2005/8/layout/gear1"/>
    <dgm:cxn modelId="{A6DA1024-8123-4702-B870-A1836F6CA789}" type="presParOf" srcId="{55749BC6-2104-48CB-89B7-C7DD402F56B2}" destId="{F94E7DDD-31F8-4616-9B94-853F77AD4132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33F038-C2A5-4E4E-80E2-D0CF8D76550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F72C34-9E0E-4F4B-A24E-F56C2A7F25C0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Лекции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7288E4-D4CA-4EA8-8323-2D4A8E312F13}" type="parTrans" cxnId="{809680C7-E900-4A80-94DD-45348912F2D9}">
      <dgm:prSet/>
      <dgm:spPr/>
      <dgm:t>
        <a:bodyPr/>
        <a:lstStyle/>
        <a:p>
          <a:endParaRPr lang="ru-RU"/>
        </a:p>
      </dgm:t>
    </dgm:pt>
    <dgm:pt modelId="{F10733E8-D200-4D8A-9CFD-ED6A85F29DAF}" type="sibTrans" cxnId="{809680C7-E900-4A80-94DD-45348912F2D9}">
      <dgm:prSet/>
      <dgm:spPr/>
      <dgm:t>
        <a:bodyPr/>
        <a:lstStyle/>
        <a:p>
          <a:endParaRPr lang="ru-RU"/>
        </a:p>
      </dgm:t>
    </dgm:pt>
    <dgm:pt modelId="{B8020A8E-AA88-4EAD-BAC7-AEF7EF5F5789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Беседы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F97DAE-4347-4356-8472-57A79E66F4B5}" type="parTrans" cxnId="{C2F1313C-9563-40CF-B09A-000217D7E91F}">
      <dgm:prSet/>
      <dgm:spPr/>
      <dgm:t>
        <a:bodyPr/>
        <a:lstStyle/>
        <a:p>
          <a:endParaRPr lang="ru-RU"/>
        </a:p>
      </dgm:t>
    </dgm:pt>
    <dgm:pt modelId="{317BCCF2-7E23-4AA1-8D5B-2A841F5BF23B}" type="sibTrans" cxnId="{C2F1313C-9563-40CF-B09A-000217D7E91F}">
      <dgm:prSet/>
      <dgm:spPr/>
      <dgm:t>
        <a:bodyPr/>
        <a:lstStyle/>
        <a:p>
          <a:endParaRPr lang="ru-RU"/>
        </a:p>
      </dgm:t>
    </dgm:pt>
    <dgm:pt modelId="{BA3A8003-A1CD-48B0-B8F2-3CE6FF43D1D9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5B302A-0B6F-456C-9F57-7159F3DF04B3}" type="parTrans" cxnId="{A16A8817-8D95-4F82-B71C-845F81670B52}">
      <dgm:prSet/>
      <dgm:spPr/>
      <dgm:t>
        <a:bodyPr/>
        <a:lstStyle/>
        <a:p>
          <a:endParaRPr lang="ru-RU"/>
        </a:p>
      </dgm:t>
    </dgm:pt>
    <dgm:pt modelId="{F3F8897D-01E9-4DD2-9D24-78D38AF67632}" type="sibTrans" cxnId="{A16A8817-8D95-4F82-B71C-845F81670B52}">
      <dgm:prSet/>
      <dgm:spPr/>
      <dgm:t>
        <a:bodyPr/>
        <a:lstStyle/>
        <a:p>
          <a:endParaRPr lang="ru-RU"/>
        </a:p>
      </dgm:t>
    </dgm:pt>
    <dgm:pt modelId="{22836BD7-0467-4B7E-B7EF-AF143CE2D619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 видеофрагментов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47729F-C58C-42C0-B10C-6F784C5BDFB7}" type="parTrans" cxnId="{9862C095-D0A8-425A-B285-829218E75E54}">
      <dgm:prSet/>
      <dgm:spPr/>
      <dgm:t>
        <a:bodyPr/>
        <a:lstStyle/>
        <a:p>
          <a:endParaRPr lang="ru-RU"/>
        </a:p>
      </dgm:t>
    </dgm:pt>
    <dgm:pt modelId="{15F69FFD-8CAF-43D6-8404-790D2F2A9146}" type="sibTrans" cxnId="{9862C095-D0A8-425A-B285-829218E75E54}">
      <dgm:prSet/>
      <dgm:spPr/>
      <dgm:t>
        <a:bodyPr/>
        <a:lstStyle/>
        <a:p>
          <a:endParaRPr lang="ru-RU"/>
        </a:p>
      </dgm:t>
    </dgm:pt>
    <dgm:pt modelId="{1DD35DE8-664E-4D3B-87F7-8ABAC1CBD937}">
      <dgm:prSet phldrT="[Текст]"/>
      <dgm:spPr/>
      <dgm:t>
        <a:bodyPr/>
        <a:lstStyle/>
        <a:p>
          <a:pPr>
            <a:lnSpc>
              <a:spcPct val="100000"/>
            </a:lnSpc>
          </a:pP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 </a:t>
          </a:r>
        </a:p>
        <a:p>
          <a:pPr>
            <a:lnSpc>
              <a:spcPct val="100000"/>
            </a:lnSpc>
          </a:pP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законов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737E50A-08D5-4E91-B742-BEC3B6AF0DA6}" type="parTrans" cxnId="{A86D2DFA-B3E5-406E-8422-623E0353914C}">
      <dgm:prSet/>
      <dgm:spPr/>
      <dgm:t>
        <a:bodyPr/>
        <a:lstStyle/>
        <a:p>
          <a:endParaRPr lang="ru-RU"/>
        </a:p>
      </dgm:t>
    </dgm:pt>
    <dgm:pt modelId="{60398218-262D-45FC-AAEB-8D82E87B3540}" type="sibTrans" cxnId="{A86D2DFA-B3E5-406E-8422-623E0353914C}">
      <dgm:prSet/>
      <dgm:spPr/>
      <dgm:t>
        <a:bodyPr/>
        <a:lstStyle/>
        <a:p>
          <a:endParaRPr lang="ru-RU"/>
        </a:p>
      </dgm:t>
    </dgm:pt>
    <dgm:pt modelId="{AD0EB788-7A31-4097-97DF-21D15D7066BC}" type="pres">
      <dgm:prSet presAssocID="{5E33F038-C2A5-4E4E-80E2-D0CF8D76550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672654-29A7-481B-9EDA-C3403B5903F7}" type="pres">
      <dgm:prSet presAssocID="{54F72C34-9E0E-4F4B-A24E-F56C2A7F25C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DA584D-113B-42A7-9E89-9214721936F8}" type="pres">
      <dgm:prSet presAssocID="{F10733E8-D200-4D8A-9CFD-ED6A85F29DAF}" presName="sibTrans" presStyleCnt="0"/>
      <dgm:spPr/>
    </dgm:pt>
    <dgm:pt modelId="{DD7CF4A2-C91E-4373-85CC-61EAF39227BD}" type="pres">
      <dgm:prSet presAssocID="{B8020A8E-AA88-4EAD-BAC7-AEF7EF5F578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07202C-BB4E-4EFE-BC48-E66710F28407}" type="pres">
      <dgm:prSet presAssocID="{317BCCF2-7E23-4AA1-8D5B-2A841F5BF23B}" presName="sibTrans" presStyleCnt="0"/>
      <dgm:spPr/>
    </dgm:pt>
    <dgm:pt modelId="{884C25CA-F988-48D7-A0D2-204C296C440E}" type="pres">
      <dgm:prSet presAssocID="{BA3A8003-A1CD-48B0-B8F2-3CE6FF43D1D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13B542-9621-47F5-8801-4058FB4548D5}" type="pres">
      <dgm:prSet presAssocID="{F3F8897D-01E9-4DD2-9D24-78D38AF67632}" presName="sibTrans" presStyleCnt="0"/>
      <dgm:spPr/>
    </dgm:pt>
    <dgm:pt modelId="{31114293-2992-4E02-9853-56F82BB4B2D6}" type="pres">
      <dgm:prSet presAssocID="{22836BD7-0467-4B7E-B7EF-AF143CE2D61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C2239C-961E-4096-A9D6-45695BF47966}" type="pres">
      <dgm:prSet presAssocID="{15F69FFD-8CAF-43D6-8404-790D2F2A9146}" presName="sibTrans" presStyleCnt="0"/>
      <dgm:spPr/>
    </dgm:pt>
    <dgm:pt modelId="{0FCF9095-D2DC-4A20-80D0-CC4C787F9F33}" type="pres">
      <dgm:prSet presAssocID="{1DD35DE8-664E-4D3B-87F7-8ABAC1CBD93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A723C0-879B-4C09-8A09-315BBD40A8D4}" type="presOf" srcId="{BA3A8003-A1CD-48B0-B8F2-3CE6FF43D1D9}" destId="{884C25CA-F988-48D7-A0D2-204C296C440E}" srcOrd="0" destOrd="0" presId="urn:microsoft.com/office/officeart/2005/8/layout/default"/>
    <dgm:cxn modelId="{A16A8817-8D95-4F82-B71C-845F81670B52}" srcId="{5E33F038-C2A5-4E4E-80E2-D0CF8D765505}" destId="{BA3A8003-A1CD-48B0-B8F2-3CE6FF43D1D9}" srcOrd="2" destOrd="0" parTransId="{FE5B302A-0B6F-456C-9F57-7159F3DF04B3}" sibTransId="{F3F8897D-01E9-4DD2-9D24-78D38AF67632}"/>
    <dgm:cxn modelId="{9862C095-D0A8-425A-B285-829218E75E54}" srcId="{5E33F038-C2A5-4E4E-80E2-D0CF8D765505}" destId="{22836BD7-0467-4B7E-B7EF-AF143CE2D619}" srcOrd="3" destOrd="0" parTransId="{4447729F-C58C-42C0-B10C-6F784C5BDFB7}" sibTransId="{15F69FFD-8CAF-43D6-8404-790D2F2A9146}"/>
    <dgm:cxn modelId="{C2F1313C-9563-40CF-B09A-000217D7E91F}" srcId="{5E33F038-C2A5-4E4E-80E2-D0CF8D765505}" destId="{B8020A8E-AA88-4EAD-BAC7-AEF7EF5F5789}" srcOrd="1" destOrd="0" parTransId="{6CF97DAE-4347-4356-8472-57A79E66F4B5}" sibTransId="{317BCCF2-7E23-4AA1-8D5B-2A841F5BF23B}"/>
    <dgm:cxn modelId="{A86D2DFA-B3E5-406E-8422-623E0353914C}" srcId="{5E33F038-C2A5-4E4E-80E2-D0CF8D765505}" destId="{1DD35DE8-664E-4D3B-87F7-8ABAC1CBD937}" srcOrd="4" destOrd="0" parTransId="{9737E50A-08D5-4E91-B742-BEC3B6AF0DA6}" sibTransId="{60398218-262D-45FC-AAEB-8D82E87B3540}"/>
    <dgm:cxn modelId="{7800FDCB-891E-4E79-9A52-4F55850B5044}" type="presOf" srcId="{B8020A8E-AA88-4EAD-BAC7-AEF7EF5F5789}" destId="{DD7CF4A2-C91E-4373-85CC-61EAF39227BD}" srcOrd="0" destOrd="0" presId="urn:microsoft.com/office/officeart/2005/8/layout/default"/>
    <dgm:cxn modelId="{0CAB5073-EB32-4C24-96A6-2BA21DC792DF}" type="presOf" srcId="{22836BD7-0467-4B7E-B7EF-AF143CE2D619}" destId="{31114293-2992-4E02-9853-56F82BB4B2D6}" srcOrd="0" destOrd="0" presId="urn:microsoft.com/office/officeart/2005/8/layout/default"/>
    <dgm:cxn modelId="{DB7E0BE0-46A5-495A-A8DF-5F03003314E4}" type="presOf" srcId="{1DD35DE8-664E-4D3B-87F7-8ABAC1CBD937}" destId="{0FCF9095-D2DC-4A20-80D0-CC4C787F9F33}" srcOrd="0" destOrd="0" presId="urn:microsoft.com/office/officeart/2005/8/layout/default"/>
    <dgm:cxn modelId="{809680C7-E900-4A80-94DD-45348912F2D9}" srcId="{5E33F038-C2A5-4E4E-80E2-D0CF8D765505}" destId="{54F72C34-9E0E-4F4B-A24E-F56C2A7F25C0}" srcOrd="0" destOrd="0" parTransId="{9E7288E4-D4CA-4EA8-8323-2D4A8E312F13}" sibTransId="{F10733E8-D200-4D8A-9CFD-ED6A85F29DAF}"/>
    <dgm:cxn modelId="{9A0E3648-FB50-43D4-8100-40CE0ABEFCAE}" type="presOf" srcId="{5E33F038-C2A5-4E4E-80E2-D0CF8D765505}" destId="{AD0EB788-7A31-4097-97DF-21D15D7066BC}" srcOrd="0" destOrd="0" presId="urn:microsoft.com/office/officeart/2005/8/layout/default"/>
    <dgm:cxn modelId="{17B59914-A058-4B3C-AE03-55A87D5062F3}" type="presOf" srcId="{54F72C34-9E0E-4F4B-A24E-F56C2A7F25C0}" destId="{84672654-29A7-481B-9EDA-C3403B5903F7}" srcOrd="0" destOrd="0" presId="urn:microsoft.com/office/officeart/2005/8/layout/default"/>
    <dgm:cxn modelId="{CAAA963C-1D55-465F-8606-FA4A87334E17}" type="presParOf" srcId="{AD0EB788-7A31-4097-97DF-21D15D7066BC}" destId="{84672654-29A7-481B-9EDA-C3403B5903F7}" srcOrd="0" destOrd="0" presId="urn:microsoft.com/office/officeart/2005/8/layout/default"/>
    <dgm:cxn modelId="{F20956D3-870C-4320-A08D-83989A7FACD5}" type="presParOf" srcId="{AD0EB788-7A31-4097-97DF-21D15D7066BC}" destId="{1FDA584D-113B-42A7-9E89-9214721936F8}" srcOrd="1" destOrd="0" presId="urn:microsoft.com/office/officeart/2005/8/layout/default"/>
    <dgm:cxn modelId="{53BA8C6E-72A6-4B3E-B36D-48F0CEB23839}" type="presParOf" srcId="{AD0EB788-7A31-4097-97DF-21D15D7066BC}" destId="{DD7CF4A2-C91E-4373-85CC-61EAF39227BD}" srcOrd="2" destOrd="0" presId="urn:microsoft.com/office/officeart/2005/8/layout/default"/>
    <dgm:cxn modelId="{353D8259-F5D1-4A6B-ABCD-826DE38BA077}" type="presParOf" srcId="{AD0EB788-7A31-4097-97DF-21D15D7066BC}" destId="{A907202C-BB4E-4EFE-BC48-E66710F28407}" srcOrd="3" destOrd="0" presId="urn:microsoft.com/office/officeart/2005/8/layout/default"/>
    <dgm:cxn modelId="{B774DA96-C57B-4458-9653-1DCBB36EAF63}" type="presParOf" srcId="{AD0EB788-7A31-4097-97DF-21D15D7066BC}" destId="{884C25CA-F988-48D7-A0D2-204C296C440E}" srcOrd="4" destOrd="0" presId="urn:microsoft.com/office/officeart/2005/8/layout/default"/>
    <dgm:cxn modelId="{47F45793-17F6-45CA-873B-E376DD197E0C}" type="presParOf" srcId="{AD0EB788-7A31-4097-97DF-21D15D7066BC}" destId="{8D13B542-9621-47F5-8801-4058FB4548D5}" srcOrd="5" destOrd="0" presId="urn:microsoft.com/office/officeart/2005/8/layout/default"/>
    <dgm:cxn modelId="{D132CD37-A8CA-4C8A-9637-493F348374CE}" type="presParOf" srcId="{AD0EB788-7A31-4097-97DF-21D15D7066BC}" destId="{31114293-2992-4E02-9853-56F82BB4B2D6}" srcOrd="6" destOrd="0" presId="urn:microsoft.com/office/officeart/2005/8/layout/default"/>
    <dgm:cxn modelId="{513DA801-A67C-419B-8DF9-D7684DBBB0CD}" type="presParOf" srcId="{AD0EB788-7A31-4097-97DF-21D15D7066BC}" destId="{8EC2239C-961E-4096-A9D6-45695BF47966}" srcOrd="7" destOrd="0" presId="urn:microsoft.com/office/officeart/2005/8/layout/default"/>
    <dgm:cxn modelId="{484A2DA0-AD00-4DE5-93D8-5FC91167C472}" type="presParOf" srcId="{AD0EB788-7A31-4097-97DF-21D15D7066BC}" destId="{0FCF9095-D2DC-4A20-80D0-CC4C787F9F33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16D437-C349-44AF-9C79-210D5DEBFFE2}">
      <dsp:nvSpPr>
        <dsp:cNvPr id="0" name=""/>
        <dsp:cNvSpPr/>
      </dsp:nvSpPr>
      <dsp:spPr>
        <a:xfrm>
          <a:off x="0" y="543261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2818EF-92F1-4991-AF90-E33C5DDD5BCE}">
      <dsp:nvSpPr>
        <dsp:cNvPr id="0" name=""/>
        <dsp:cNvSpPr/>
      </dsp:nvSpPr>
      <dsp:spPr>
        <a:xfrm>
          <a:off x="411480" y="41421"/>
          <a:ext cx="5760720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Правовые знания</a:t>
          </a:r>
          <a:endParaRPr lang="ru-RU" sz="3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0476" y="90417"/>
        <a:ext cx="5662728" cy="905688"/>
      </dsp:txXfrm>
    </dsp:sp>
    <dsp:sp modelId="{47E6F5F1-EA3C-43CC-AB21-A95D3E32DD57}">
      <dsp:nvSpPr>
        <dsp:cNvPr id="0" name=""/>
        <dsp:cNvSpPr/>
      </dsp:nvSpPr>
      <dsp:spPr>
        <a:xfrm>
          <a:off x="0" y="2085501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E0A8AF-6F7F-4106-BDBF-8C84300F5BE5}">
      <dsp:nvSpPr>
        <dsp:cNvPr id="0" name=""/>
        <dsp:cNvSpPr/>
      </dsp:nvSpPr>
      <dsp:spPr>
        <a:xfrm>
          <a:off x="411480" y="1583661"/>
          <a:ext cx="5760720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Правовые ценности</a:t>
          </a:r>
          <a:endParaRPr lang="ru-RU" sz="3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0476" y="1632657"/>
        <a:ext cx="5662728" cy="905688"/>
      </dsp:txXfrm>
    </dsp:sp>
    <dsp:sp modelId="{8D1094AA-33BE-43F7-9F66-B552D5AC7FEB}">
      <dsp:nvSpPr>
        <dsp:cNvPr id="0" name=""/>
        <dsp:cNvSpPr/>
      </dsp:nvSpPr>
      <dsp:spPr>
        <a:xfrm>
          <a:off x="0" y="3627741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CFB81D-AF71-4C2E-BE87-2063D95ECC7B}">
      <dsp:nvSpPr>
        <dsp:cNvPr id="0" name=""/>
        <dsp:cNvSpPr/>
      </dsp:nvSpPr>
      <dsp:spPr>
        <a:xfrm>
          <a:off x="411480" y="3125901"/>
          <a:ext cx="5760720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Правовые установки</a:t>
          </a:r>
          <a:endParaRPr lang="ru-RU" sz="3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0476" y="3174897"/>
        <a:ext cx="5662728" cy="905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B8CF75-C04E-4FC5-8E3D-49F26D0CD59E}">
      <dsp:nvSpPr>
        <dsp:cNvPr id="0" name=""/>
        <dsp:cNvSpPr/>
      </dsp:nvSpPr>
      <dsp:spPr>
        <a:xfrm>
          <a:off x="3888501" y="2036683"/>
          <a:ext cx="2489279" cy="2489279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Школа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88957" y="2619785"/>
        <a:ext cx="1488367" cy="1279541"/>
      </dsp:txXfrm>
    </dsp:sp>
    <dsp:sp modelId="{83CE8B17-6E53-48C2-B32A-F27946EE3F7A}">
      <dsp:nvSpPr>
        <dsp:cNvPr id="0" name=""/>
        <dsp:cNvSpPr/>
      </dsp:nvSpPr>
      <dsp:spPr>
        <a:xfrm>
          <a:off x="2440193" y="1448308"/>
          <a:ext cx="1810385" cy="181038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Семья</a:t>
          </a:r>
          <a:endParaRPr lang="ru-RU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95963" y="1906833"/>
        <a:ext cx="898845" cy="893335"/>
      </dsp:txXfrm>
    </dsp:sp>
    <dsp:sp modelId="{238AC105-10EB-41C5-8EC5-8A5A142B8518}">
      <dsp:nvSpPr>
        <dsp:cNvPr id="0" name=""/>
        <dsp:cNvSpPr/>
      </dsp:nvSpPr>
      <dsp:spPr>
        <a:xfrm rot="20700000">
          <a:off x="3454194" y="199327"/>
          <a:ext cx="1773807" cy="1773807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Друзья</a:t>
          </a:r>
          <a:endParaRPr lang="ru-RU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20700000">
        <a:off x="3843242" y="588375"/>
        <a:ext cx="995711" cy="995711"/>
      </dsp:txXfrm>
    </dsp:sp>
    <dsp:sp modelId="{33EB8B74-ED21-440E-AAC2-179D33D6DFCE}">
      <dsp:nvSpPr>
        <dsp:cNvPr id="0" name=""/>
        <dsp:cNvSpPr/>
      </dsp:nvSpPr>
      <dsp:spPr>
        <a:xfrm>
          <a:off x="3700746" y="1658974"/>
          <a:ext cx="3186277" cy="3186277"/>
        </a:xfrm>
        <a:prstGeom prst="circularArrow">
          <a:avLst>
            <a:gd name="adj1" fmla="val 4687"/>
            <a:gd name="adj2" fmla="val 299029"/>
            <a:gd name="adj3" fmla="val 2523572"/>
            <a:gd name="adj4" fmla="val 15845412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21A888-D9B2-4AC6-A7A1-07523A49ECBE}">
      <dsp:nvSpPr>
        <dsp:cNvPr id="0" name=""/>
        <dsp:cNvSpPr/>
      </dsp:nvSpPr>
      <dsp:spPr>
        <a:xfrm>
          <a:off x="2119577" y="1046315"/>
          <a:ext cx="2315030" cy="231503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4E7DDD-31F8-4616-9B94-853F77AD4132}">
      <dsp:nvSpPr>
        <dsp:cNvPr id="0" name=""/>
        <dsp:cNvSpPr/>
      </dsp:nvSpPr>
      <dsp:spPr>
        <a:xfrm>
          <a:off x="3043894" y="-190626"/>
          <a:ext cx="2496068" cy="249606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672654-29A7-481B-9EDA-C3403B5903F7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Лекции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591343"/>
        <a:ext cx="2571749" cy="1543050"/>
      </dsp:txXfrm>
    </dsp:sp>
    <dsp:sp modelId="{DD7CF4A2-C91E-4373-85CC-61EAF39227BD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Беседы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28925" y="591343"/>
        <a:ext cx="2571749" cy="1543050"/>
      </dsp:txXfrm>
    </dsp:sp>
    <dsp:sp modelId="{884C25CA-F988-48D7-A0D2-204C296C440E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57849" y="591343"/>
        <a:ext cx="2571749" cy="1543050"/>
      </dsp:txXfrm>
    </dsp:sp>
    <dsp:sp modelId="{31114293-2992-4E02-9853-56F82BB4B2D6}">
      <dsp:nvSpPr>
        <dsp:cNvPr id="0" name=""/>
        <dsp:cNvSpPr/>
      </dsp:nvSpPr>
      <dsp:spPr>
        <a:xfrm>
          <a:off x="1414462" y="2391569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 видеофрагментов</a:t>
          </a: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14462" y="2391569"/>
        <a:ext cx="2571749" cy="1543050"/>
      </dsp:txXfrm>
    </dsp:sp>
    <dsp:sp modelId="{0FCF9095-D2DC-4A20-80D0-CC4C787F9F33}">
      <dsp:nvSpPr>
        <dsp:cNvPr id="0" name=""/>
        <dsp:cNvSpPr/>
      </dsp:nvSpPr>
      <dsp:spPr>
        <a:xfrm>
          <a:off x="4243387" y="2391569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 </a:t>
          </a:r>
        </a:p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законов</a:t>
          </a: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43387" y="2391569"/>
        <a:ext cx="2571749" cy="1543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E145B-11D4-48AB-ABD8-CA2902EFEF50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EB9CE-A882-4AA9-A5D5-76E23228F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7867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581B-EDE4-4D93-9562-5B07D7F30B4F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FCFE-D2D4-46CC-B0CF-2D3F6E12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449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581B-EDE4-4D93-9562-5B07D7F30B4F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FCFE-D2D4-46CC-B0CF-2D3F6E12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578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581B-EDE4-4D93-9562-5B07D7F30B4F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FCFE-D2D4-46CC-B0CF-2D3F6E12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773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581B-EDE4-4D93-9562-5B07D7F30B4F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FCFE-D2D4-46CC-B0CF-2D3F6E12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727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581B-EDE4-4D93-9562-5B07D7F30B4F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FCFE-D2D4-46CC-B0CF-2D3F6E12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40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581B-EDE4-4D93-9562-5B07D7F30B4F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FCFE-D2D4-46CC-B0CF-2D3F6E12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202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581B-EDE4-4D93-9562-5B07D7F30B4F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FCFE-D2D4-46CC-B0CF-2D3F6E12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609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581B-EDE4-4D93-9562-5B07D7F30B4F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FCFE-D2D4-46CC-B0CF-2D3F6E12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655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581B-EDE4-4D93-9562-5B07D7F30B4F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FCFE-D2D4-46CC-B0CF-2D3F6E12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865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581B-EDE4-4D93-9562-5B07D7F30B4F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FCFE-D2D4-46CC-B0CF-2D3F6E12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00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2581B-EDE4-4D93-9562-5B07D7F30B4F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FCFE-D2D4-46CC-B0CF-2D3F6E12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021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2581B-EDE4-4D93-9562-5B07D7F30B4F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AFCFE-D2D4-46CC-B0CF-2D3F6E12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757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Autofit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ГБОУ «Казанская кадетская школа-интернат </a:t>
            </a:r>
            <a:r>
              <a:rPr lang="ru-RU" sz="1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им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Героя Советского Союза Б. К. Кузнецова» 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Социальный проект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«Мир моих прав»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  </a:t>
            </a:r>
            <a:endParaRPr lang="ru-RU" sz="18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Автор проекта:</a:t>
            </a:r>
            <a:r>
              <a:rPr lang="ru-RU" sz="1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Хазбиева</a:t>
            </a:r>
            <a:r>
              <a:rPr lang="ru-RU" sz="1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Л. И.,</a:t>
            </a:r>
          </a:p>
          <a:p>
            <a:pPr marL="0"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</a:t>
            </a:r>
            <a:r>
              <a:rPr lang="ru-RU" sz="1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бществознания, экономики и права</a:t>
            </a:r>
            <a:endParaRPr lang="ru-RU" sz="1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высшей квалификационной категории</a:t>
            </a:r>
          </a:p>
          <a:p>
            <a:pPr marL="0"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Казань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2022</a:t>
            </a:r>
            <a:endParaRPr lang="ru-RU" sz="1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259758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Стартовый опрос.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 человека и гражданина вам известны?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7193937"/>
              </p:ext>
            </p:extLst>
          </p:nvPr>
        </p:nvGraphicFramePr>
        <p:xfrm>
          <a:off x="539552" y="1844824"/>
          <a:ext cx="8147248" cy="4281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75528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обязанности человека и гражданина вам известны?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265421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41304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 может обратиться ребенок, если его права нарушены?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364023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8302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242769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488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3951070" cy="222247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60648"/>
            <a:ext cx="3888432" cy="21872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780928"/>
            <a:ext cx="5292080" cy="353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9336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Итоговый опрос.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 человека и гражданина вам известны?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6603027"/>
              </p:ext>
            </p:extLst>
          </p:nvPr>
        </p:nvGraphicFramePr>
        <p:xfrm>
          <a:off x="457200" y="1916832"/>
          <a:ext cx="8147248" cy="4209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3099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обязанности человека и гражданина вам известны?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873044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648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правовой культуры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в рамках образовательного процесса – не просто государственная инициатива, подкрепленная нормативно-правовыми актами, это 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современной жизни, активный, адекватный 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системы образования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вызовы политико-правовой действительности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9470314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2348880"/>
            <a:ext cx="6120679" cy="175432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СПАСИБО 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 ВНИМАНИЕ!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59973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8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Целью</a:t>
            </a:r>
            <a:r>
              <a:rPr lang="ru-RU" sz="8000" dirty="0">
                <a:latin typeface="Times New Roman" panose="02020603050405020304" pitchFamily="18" charset="0"/>
                <a:ea typeface="Calibri" panose="020F0502020204030204" pitchFamily="34" charset="0"/>
              </a:rPr>
              <a:t> данного проекта является формирование правовой культуры учащихся 5-х классов посредством проведения факультативных занятий в рамках внеурочной деятельности</a:t>
            </a:r>
            <a:r>
              <a:rPr lang="ru-RU" sz="8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endParaRPr lang="ru-RU" sz="7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7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 </a:t>
            </a:r>
            <a:r>
              <a:rPr lang="ru-RU" sz="7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поставлены следующие </a:t>
            </a:r>
            <a:r>
              <a:rPr lang="ru-RU" sz="7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изучить работы отечественных исследователей об особенностях формирования правовой культуры;</a:t>
            </a:r>
          </a:p>
          <a:p>
            <a:pPr marL="0" indent="0">
              <a:buNone/>
            </a:pP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провести с учащимися 5-х классов факультативные курсы «Мир моих прав» в рамках внеурочной деятельности;</a:t>
            </a:r>
          </a:p>
          <a:p>
            <a:pPr marL="0" indent="0">
              <a:buNone/>
            </a:pP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диагностировать уровень правовой культуры учащихся на начальном и конечном этапе исследования.</a:t>
            </a:r>
          </a:p>
          <a:p>
            <a:pPr marL="0" indent="0">
              <a:buNone/>
            </a:pPr>
            <a:endParaRPr lang="ru-RU" sz="7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7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проекта: </a:t>
            </a:r>
            <a:r>
              <a:rPr lang="ru-RU" sz="7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</a:t>
            </a:r>
            <a:r>
              <a:rPr lang="ru-RU" sz="7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2021г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декабрь </a:t>
            </a:r>
            <a:r>
              <a:rPr lang="ru-RU" sz="7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2022г</a:t>
            </a:r>
            <a:r>
              <a:rPr lang="ru-RU" sz="7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7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49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 проекта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был реализован с учащимися 5-х классов на базе ГБОУ «Казанская кадетская школа-интернат им. Героя Советского Союза Б. К. Кузнецова».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проект может быть реализован в любой образовательной организации.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 проекта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Целевой аудиторией проекта являются обучающиеся 5-х классов. Выбор данной категории обучающихся связан с тем, что именно в этом возрасте ребята начинают ощущать свою самостоятельность, постепенно увеличивается количество выполняемых ими социальных ролей, но навыки правового поведения в различных ситуациях у них еще не сформированы.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2075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4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реализации проекта</a:t>
            </a:r>
            <a:endParaRPr lang="ru-RU" sz="45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этап. Подготовительный (первая неделя сентября)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анализ состояния проблемы;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опроса среди учащихся 5-х классов;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подбор и систематизация учебных материалов;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подготовка рабочей программы факультативного кружка «Мир моих прав».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этап. Апробирование (сентябрь-декабрь)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занятий с учащимися 5-х классов;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регулярный анализ результативности деятельности.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этап. Заключительный (последняя неделя декабря)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опроса среди учащихся 5-х классов;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копилки методических материалов по правовому обучению;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подведение итогов и анализ результатов;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презентация результатов реализации проекта на республиканских и российских научно-практических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конференциях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8528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4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Ресурсное обеспечение проекта</a:t>
            </a:r>
            <a:endParaRPr lang="ru-RU" sz="45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Кадровые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ресурсы: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реализуется 2-3 учащимися 10-11 класса. Это кадеты, имеющие прочные знания в политико-правовой области, имеющие авторитет среди других обучающихся школы и, что самое важное, желающие работать с младшими товарищами в рамках проекта. 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сопровождение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осуществляет учитель истории и обществознания высшей квалификационной категории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Хазбиева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Лилия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Ильгизовна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Административный контроль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директором школы Юнусовым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Раисом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Шагитовичем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Материальные ресурсы: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практически не требует материальных затрат. Проведение занятий возможно в любом школьном кабинете, оснащенном проектором и персональным компьютером с выходом в сеть Интернет.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проекта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данного проекта не потребовала вложения денежных средств.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307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проекта в СМИ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над проектом, его планирование и результативность широко освещались в социальных сетях на официальных страницах ГБОУ «Казанская кадетская школа-интернат им. Героя Советского Союза Б. К. Кузнецова»: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vk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kadetikazani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edu.tatar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://edu.tatar.ru/vahit/kadet_sch-int6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690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Правовая культура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14204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6426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Правовое воспитание: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(обучение основам права в школе, профессиональная правовая подготовка в юридических вузах и др.);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правовая пропаганда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(работа проводится при активном участии средств массовой информации);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компьютерных баз данных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(«Гарант», « Консультант-плюс»), распространение правовой информации через Интернет.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230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правовой культуры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207000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12031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534</Words>
  <Application>Microsoft Office PowerPoint</Application>
  <PresentationFormat>Экран (4:3)</PresentationFormat>
  <Paragraphs>84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Правовая культура</vt:lpstr>
      <vt:lpstr>Правовое воспитание:</vt:lpstr>
      <vt:lpstr>Формирование правовой культуры</vt:lpstr>
      <vt:lpstr>Стартовый опрос. Какие права человека и гражданина вам известны?</vt:lpstr>
      <vt:lpstr>Какие обязанности человека и гражданина вам известны?</vt:lpstr>
      <vt:lpstr>Куда может обратиться ребенок, если его права нарушены?</vt:lpstr>
      <vt:lpstr>Формы работы</vt:lpstr>
      <vt:lpstr>Презентация PowerPoint</vt:lpstr>
      <vt:lpstr>Итоговый опрос. Какие права человека и гражданина вам известны?</vt:lpstr>
      <vt:lpstr>Какие обязанности человека и гражданина вам известны?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права человека и гражданина вам известны?</dc:title>
  <dc:creator>Лилия</dc:creator>
  <cp:lastModifiedBy>Учитель</cp:lastModifiedBy>
  <cp:revision>13</cp:revision>
  <cp:lastPrinted>2021-02-06T05:09:20Z</cp:lastPrinted>
  <dcterms:created xsi:type="dcterms:W3CDTF">2021-01-31T14:48:55Z</dcterms:created>
  <dcterms:modified xsi:type="dcterms:W3CDTF">2022-04-26T08:26:55Z</dcterms:modified>
</cp:coreProperties>
</file>