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image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  <p:sldId id="260" r:id="rId4"/>
    <p:sldId id="261" r:id="rId5"/>
    <p:sldId id="262" r:id="rId6"/>
    <p:sldId id="269" r:id="rId7"/>
    <p:sldId id="270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311" r:id="rId23"/>
    <p:sldId id="312" r:id="rId24"/>
    <p:sldId id="280" r:id="rId25"/>
    <p:sldId id="283" r:id="rId26"/>
    <p:sldId id="282" r:id="rId27"/>
    <p:sldId id="309" r:id="rId28"/>
    <p:sldId id="281" r:id="rId29"/>
    <p:sldId id="284" r:id="rId30"/>
    <p:sldId id="285" r:id="rId31"/>
    <p:sldId id="313" r:id="rId32"/>
    <p:sldId id="279" r:id="rId33"/>
    <p:sldId id="291" r:id="rId34"/>
    <p:sldId id="289" r:id="rId35"/>
    <p:sldId id="290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10" r:id="rId5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7205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449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3330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813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59743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9207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423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468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333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443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416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5169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91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0617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5221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956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8E158-C61B-41D5-AC94-4908975F3614}" type="datetimeFigureOut">
              <a:rPr lang="ru-RU" smtClean="0"/>
              <a:t>25.06.2020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03C043D-82D3-4CB8-BC96-194B9A91FF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195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48" y="3357154"/>
            <a:ext cx="5694274" cy="35922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1" y="1214846"/>
            <a:ext cx="112863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МУЗЫКАЛЬНО-ПРОСВЕТИТЕЛЬСКИЙ ЛЕКТОРИЙ </a:t>
            </a:r>
          </a:p>
          <a:p>
            <a:pPr algn="ctr"/>
            <a:r>
              <a:rPr lang="ru-RU" sz="3600" b="1" dirty="0" smtClean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«ВОЛШЕБНЫЙ МИР ИГРУШЕК»</a:t>
            </a:r>
            <a:endParaRPr lang="ru-RU" sz="3600" b="1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073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68" y="0"/>
            <a:ext cx="96440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0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31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46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15" y="-78206"/>
            <a:ext cx="10161542" cy="693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4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213" y="160837"/>
            <a:ext cx="7357348" cy="650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5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223" y="0"/>
            <a:ext cx="64655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2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901" y="0"/>
            <a:ext cx="88320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81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529" y="0"/>
            <a:ext cx="71689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11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394" y="0"/>
            <a:ext cx="5433236" cy="672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54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916" y="0"/>
            <a:ext cx="7160381" cy="6766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47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542" y="0"/>
            <a:ext cx="9104811" cy="682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4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-72055"/>
            <a:ext cx="5760720" cy="703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92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2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514" y="253855"/>
            <a:ext cx="6002172" cy="643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20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68" y="241662"/>
            <a:ext cx="7719424" cy="63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46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556" y="0"/>
            <a:ext cx="6607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24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46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49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565" y="0"/>
            <a:ext cx="46748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51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607" y="0"/>
            <a:ext cx="53067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33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597" y="0"/>
            <a:ext cx="91773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0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5539" y="0"/>
            <a:ext cx="6741523" cy="677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5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386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38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132" y="0"/>
            <a:ext cx="493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8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192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6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502" y="0"/>
            <a:ext cx="47449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6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86" y="0"/>
            <a:ext cx="9265920" cy="694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3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160" y="0"/>
            <a:ext cx="56796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31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397" y="0"/>
            <a:ext cx="79832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02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3739" y="0"/>
            <a:ext cx="4557849" cy="687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53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44450"/>
            <a:ext cx="10160000" cy="67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92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1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3804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48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0"/>
            <a:ext cx="11430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89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897" y="0"/>
            <a:ext cx="48562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019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0" y="95250"/>
            <a:ext cx="66675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88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09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46" y="0"/>
            <a:ext cx="110941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40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590" y="0"/>
            <a:ext cx="48488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6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088" y="0"/>
            <a:ext cx="96652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53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814" y="0"/>
            <a:ext cx="708837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20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85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45" y="0"/>
            <a:ext cx="11337471" cy="6870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67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353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43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996" y="0"/>
            <a:ext cx="9009165" cy="675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9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05" y="-1"/>
            <a:ext cx="10502537" cy="700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1342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565" y="0"/>
            <a:ext cx="46748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297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812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697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26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783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7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64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232</TotalTime>
  <Words>7</Words>
  <Application>Microsoft Office PowerPoint</Application>
  <PresentationFormat>Широкоэкранный</PresentationFormat>
  <Paragraphs>2</Paragraphs>
  <Slides>53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7" baseType="lpstr">
      <vt:lpstr>Arial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Самигуллина Руфина</dc:creator>
  <cp:lastModifiedBy>Преподаватель 43</cp:lastModifiedBy>
  <cp:revision>9</cp:revision>
  <dcterms:created xsi:type="dcterms:W3CDTF">2018-12-11T13:44:58Z</dcterms:created>
  <dcterms:modified xsi:type="dcterms:W3CDTF">2020-06-25T19:59:30Z</dcterms:modified>
</cp:coreProperties>
</file>