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6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880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2716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0436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2552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5889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8931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5310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4229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8568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8920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6765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9446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68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3771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3365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0987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4121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B6768D7-8A6D-4F42-8B74-62739D9628CA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421DC7E-97FB-487A-996C-D9A21EA0B7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164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infopravo56.nethouse.ru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72279" y="1974668"/>
            <a:ext cx="8930747" cy="2110382"/>
          </a:xfrm>
        </p:spPr>
        <p:txBody>
          <a:bodyPr>
            <a:noAutofit/>
          </a:bodyPr>
          <a:lstStyle/>
          <a:p>
            <a:r>
              <a:rPr lang="ru-RU" sz="4400" b="1" u="sng" dirty="0" smtClean="0"/>
              <a:t>Работа над проектом по гражданско-правовому воспитанию «Учись защищать свои права»</a:t>
            </a:r>
            <a:endParaRPr lang="ru-RU" sz="4400" b="1" u="sng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Руководители: </a:t>
            </a:r>
            <a:r>
              <a:rPr lang="ru-RU" dirty="0" err="1" smtClean="0"/>
              <a:t>Разваляева</a:t>
            </a:r>
            <a:r>
              <a:rPr lang="ru-RU" dirty="0" smtClean="0"/>
              <a:t> Ю.Е. </a:t>
            </a:r>
            <a:r>
              <a:rPr lang="ru-RU" dirty="0" err="1" smtClean="0"/>
              <a:t>Пимонова</a:t>
            </a:r>
            <a:r>
              <a:rPr lang="ru-RU" smtClean="0"/>
              <a:t> Н.С.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814" y="222068"/>
            <a:ext cx="10018713" cy="1040673"/>
          </a:xfrm>
        </p:spPr>
        <p:txBody>
          <a:bodyPr/>
          <a:lstStyle/>
          <a:p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On-line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консультация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1697" t="9763" r="2032" b="25148"/>
          <a:stretch>
            <a:fillRect/>
          </a:stretch>
        </p:blipFill>
        <p:spPr bwMode="auto">
          <a:xfrm>
            <a:off x="1528354" y="1815737"/>
            <a:ext cx="10345783" cy="402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13663" t="10059" r="16280" b="5325"/>
          <a:stretch>
            <a:fillRect/>
          </a:stretch>
        </p:blipFill>
        <p:spPr bwMode="auto">
          <a:xfrm>
            <a:off x="2446860" y="301792"/>
            <a:ext cx="9113767" cy="6072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7211" t="9467" r="8605" b="5917"/>
          <a:stretch>
            <a:fillRect/>
          </a:stretch>
        </p:blipFill>
        <p:spPr bwMode="auto">
          <a:xfrm>
            <a:off x="1672046" y="367127"/>
            <a:ext cx="10097588" cy="617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0514" t="24200" r="20276" b="24731"/>
          <a:stretch>
            <a:fillRect/>
          </a:stretch>
        </p:blipFill>
        <p:spPr bwMode="auto">
          <a:xfrm>
            <a:off x="1763077" y="966650"/>
            <a:ext cx="9980432" cy="488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7429" t="13018" r="31503" b="5621"/>
          <a:stretch>
            <a:fillRect/>
          </a:stretch>
        </p:blipFill>
        <p:spPr bwMode="auto">
          <a:xfrm>
            <a:off x="2338252" y="255789"/>
            <a:ext cx="9183189" cy="62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4274" y="293914"/>
            <a:ext cx="7048589" cy="1103811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Механизмы реализации: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4755" y="2640873"/>
            <a:ext cx="10018713" cy="3124201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Работа над сайтом </a:t>
            </a:r>
          </a:p>
          <a:p>
            <a:r>
              <a:rPr lang="ru-RU" sz="2800" dirty="0" smtClean="0"/>
              <a:t>Работа кружка по информатике и праву </a:t>
            </a:r>
            <a:r>
              <a:rPr lang="ru-RU" sz="2800" u="sng" dirty="0" smtClean="0"/>
              <a:t>“Лаборатория </a:t>
            </a:r>
            <a:r>
              <a:rPr lang="ru-RU" sz="2800" u="sng" dirty="0" err="1" smtClean="0"/>
              <a:t>интернет-исследований</a:t>
            </a:r>
            <a:r>
              <a:rPr lang="ru-RU" sz="2800" u="sng" dirty="0" smtClean="0"/>
              <a:t> по праву”</a:t>
            </a:r>
            <a:endParaRPr lang="ru-RU" sz="2800" dirty="0" smtClean="0"/>
          </a:p>
          <a:p>
            <a:r>
              <a:rPr lang="ru-RU" sz="2800" dirty="0" smtClean="0"/>
              <a:t>- семинары-практикумы, тренинги, направленные на получение правовых знаний и умений в сфере профессиональной деятельности;</a:t>
            </a:r>
          </a:p>
          <a:p>
            <a:r>
              <a:rPr lang="ru-RU" sz="2800" dirty="0" smtClean="0"/>
              <a:t>- участие в олимпиадах и конкурсах по праву и информатике;</a:t>
            </a:r>
          </a:p>
          <a:p>
            <a:r>
              <a:rPr lang="ru-RU" sz="2800" dirty="0" smtClean="0"/>
              <a:t>- работа над выпуском в Колледже газеты «Право на каждый день»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698"/>
          <a:stretch>
            <a:fillRect/>
          </a:stretch>
        </p:blipFill>
        <p:spPr bwMode="auto">
          <a:xfrm>
            <a:off x="2244437" y="360218"/>
            <a:ext cx="4209616" cy="584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7915" y="360217"/>
            <a:ext cx="4210085" cy="586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8103" y="-1"/>
            <a:ext cx="4617241" cy="679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6833" t="31629" r="49954" b="10606"/>
          <a:stretch>
            <a:fillRect/>
          </a:stretch>
        </p:blipFill>
        <p:spPr bwMode="auto">
          <a:xfrm>
            <a:off x="3726872" y="-3814"/>
            <a:ext cx="4904510" cy="686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5419" y="0"/>
            <a:ext cx="4682836" cy="689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309609" y="2367425"/>
            <a:ext cx="962984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552450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могли бы узнать как можно больше о своих правах;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552450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в режиме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онлайн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», имели возможность обсуждать ситуации, связанные с реализацией собственных прав;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116183" y="-195943"/>
            <a:ext cx="9849394" cy="2616199"/>
          </a:xfrm>
        </p:spPr>
        <p:txBody>
          <a:bodyPr>
            <a:noAutofit/>
          </a:bodyPr>
          <a:lstStyle/>
          <a:p>
            <a:pPr lvl="0" algn="ctr"/>
            <a:r>
              <a:rPr lang="ru-RU" sz="4400" b="1" u="sng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Идея проекта </a:t>
            </a:r>
            <a:r>
              <a:rPr lang="ru-RU" sz="4400" dirty="0" smtClean="0">
                <a:ln>
                  <a:noFill/>
                </a:ln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- организация такого постоянно действующего места, где студенты:</a:t>
            </a:r>
            <a:endParaRPr lang="ru-RU" sz="44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683725" y="4044522"/>
            <a:ext cx="8273143" cy="113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552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получили бы навыки практического предъявления и защиты собственных прав;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898571" y="5236349"/>
            <a:ext cx="7293429" cy="114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552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могли бы предъявить коллективу учебного заведения свои интересы и творческий опыт.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9062" y="2070463"/>
            <a:ext cx="8629195" cy="1752599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9625" y="1038499"/>
            <a:ext cx="10018713" cy="1116874"/>
          </a:xfrm>
        </p:spPr>
        <p:txBody>
          <a:bodyPr>
            <a:normAutofit/>
          </a:bodyPr>
          <a:lstStyle/>
          <a:p>
            <a:r>
              <a:rPr lang="ru-RU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проекта:</a:t>
            </a:r>
            <a:endParaRPr lang="ru-RU" sz="4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84310" y="2351314"/>
            <a:ext cx="10018713" cy="238179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формирование правовой компетентности студентов. </a:t>
            </a:r>
          </a:p>
          <a:p>
            <a:r>
              <a:rPr lang="ru-RU" sz="3200" smtClean="0"/>
              <a:t>организация </a:t>
            </a:r>
            <a:r>
              <a:rPr lang="ru-RU" sz="3200" dirty="0" smtClean="0"/>
              <a:t>обучения студентов способам предъявления и защиты своих прав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8003" y="548640"/>
            <a:ext cx="10018713" cy="1262742"/>
          </a:xfrm>
        </p:spPr>
        <p:txBody>
          <a:bodyPr/>
          <a:lstStyle/>
          <a:p>
            <a:r>
              <a:rPr lang="ru-RU" b="1" i="1" u="sng" dirty="0" smtClean="0"/>
              <a:t>Задачи проекта: 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10436" y="2366553"/>
            <a:ext cx="10350639" cy="3124201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Познакомить студентов с правами человека в современном обществе.</a:t>
            </a:r>
          </a:p>
          <a:p>
            <a:pPr lvl="0"/>
            <a:r>
              <a:rPr lang="ru-RU" sz="2800" dirty="0" smtClean="0"/>
              <a:t>Организовать места для обсуждения ситуаций нарушения прав человека и оп­ределения действий, направленных на их защиту.</a:t>
            </a:r>
          </a:p>
          <a:p>
            <a:pPr lvl="0"/>
            <a:r>
              <a:rPr lang="ru-RU" sz="2800" dirty="0" smtClean="0"/>
              <a:t>Организовать места для представления интересов учащихся, творческого са­мовыражения.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8667" y="2207820"/>
            <a:ext cx="8508774" cy="1752599"/>
          </a:xfrm>
        </p:spPr>
        <p:txBody>
          <a:bodyPr/>
          <a:lstStyle/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Сроки реализации проекта: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dirty="0" smtClean="0"/>
              <a:t>сентябрь 2018г. - июнь 2020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4274" y="293914"/>
            <a:ext cx="7048589" cy="1103811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Механизмы реализации: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4755" y="2640873"/>
            <a:ext cx="10018713" cy="3124201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Работа над сайтом </a:t>
            </a:r>
          </a:p>
          <a:p>
            <a:r>
              <a:rPr lang="ru-RU" sz="2800" dirty="0" smtClean="0"/>
              <a:t>Работа кружка по информатике и праву </a:t>
            </a:r>
            <a:r>
              <a:rPr lang="ru-RU" sz="2800" u="sng" dirty="0" smtClean="0"/>
              <a:t>“Лаборатория </a:t>
            </a:r>
            <a:r>
              <a:rPr lang="ru-RU" sz="2800" u="sng" dirty="0" err="1" smtClean="0"/>
              <a:t>интернет-исследований</a:t>
            </a:r>
            <a:r>
              <a:rPr lang="ru-RU" sz="2800" u="sng" dirty="0" smtClean="0"/>
              <a:t> по праву”</a:t>
            </a:r>
            <a:endParaRPr lang="ru-RU" sz="2800" dirty="0" smtClean="0"/>
          </a:p>
          <a:p>
            <a:r>
              <a:rPr lang="ru-RU" sz="2800" dirty="0" smtClean="0"/>
              <a:t>- семинары-практикумы, тренинги, направленные на получение правовых знаний и умений в сфере профессиональной деятельности;</a:t>
            </a:r>
          </a:p>
          <a:p>
            <a:r>
              <a:rPr lang="ru-RU" sz="2800" dirty="0" smtClean="0"/>
              <a:t>- участие в олимпиадах и конкурсах по праву и информатике;</a:t>
            </a:r>
          </a:p>
          <a:p>
            <a:r>
              <a:rPr lang="ru-RU" sz="2800" dirty="0" smtClean="0"/>
              <a:t>- работа над выпуском в Колледже газеты «Право на каждый день»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1876" y="215538"/>
            <a:ext cx="10018713" cy="894806"/>
          </a:xfrm>
        </p:spPr>
        <p:txBody>
          <a:bodyPr/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над сайтом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28001" y="1922416"/>
            <a:ext cx="10018713" cy="312420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Адрес страницы сайта </a:t>
            </a:r>
          </a:p>
          <a:p>
            <a:pPr algn="ctr">
              <a:buNone/>
            </a:pPr>
            <a:r>
              <a:rPr lang="ru-RU" sz="4800" u="sng" dirty="0" smtClean="0">
                <a:hlinkClick r:id="rId2"/>
              </a:rPr>
              <a:t>https://infopravo56.nethouse.ru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31996" t="8940" r="33408" b="5298"/>
          <a:stretch>
            <a:fillRect/>
          </a:stretch>
        </p:blipFill>
        <p:spPr bwMode="auto">
          <a:xfrm>
            <a:off x="4558937" y="836023"/>
            <a:ext cx="4258492" cy="6021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01877" y="0"/>
            <a:ext cx="10018713" cy="894806"/>
          </a:xfrm>
        </p:spPr>
        <p:txBody>
          <a:bodyPr/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страница сайта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1304" y="228601"/>
            <a:ext cx="6862855" cy="1025434"/>
          </a:xfrm>
        </p:spPr>
        <p:txBody>
          <a:bodyPr/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Разделы сайта: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t="29895" r="3135" b="15982"/>
          <a:stretch>
            <a:fillRect/>
          </a:stretch>
        </p:blipFill>
        <p:spPr bwMode="auto">
          <a:xfrm>
            <a:off x="1645919" y="1828800"/>
            <a:ext cx="10175966" cy="3513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252</TotalTime>
  <Words>281</Words>
  <Application>Microsoft Office PowerPoint</Application>
  <PresentationFormat>Произвольный</PresentationFormat>
  <Paragraphs>34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Параллакс</vt:lpstr>
      <vt:lpstr>Работа над проектом по гражданско-правовому воспитанию «Учись защищать свои права»</vt:lpstr>
      <vt:lpstr>Идея проекта - организация такого постоянно действующего места, где студенты:</vt:lpstr>
      <vt:lpstr>Цели проекта:</vt:lpstr>
      <vt:lpstr>Задачи проекта: </vt:lpstr>
      <vt:lpstr>Сроки реализации проекта:  сентябрь 2018г. - июнь 2020 г.</vt:lpstr>
      <vt:lpstr>Механизмы реализации:</vt:lpstr>
      <vt:lpstr>Работа над сайтом </vt:lpstr>
      <vt:lpstr>Главная страница сайта</vt:lpstr>
      <vt:lpstr>Разделы сайта:</vt:lpstr>
      <vt:lpstr>On-line консультация</vt:lpstr>
      <vt:lpstr>Слайд 11</vt:lpstr>
      <vt:lpstr>Слайд 12</vt:lpstr>
      <vt:lpstr>Слайд 13</vt:lpstr>
      <vt:lpstr>Слайд 14</vt:lpstr>
      <vt:lpstr>Механизмы реализации:</vt:lpstr>
      <vt:lpstr>Слайд 16</vt:lpstr>
      <vt:lpstr>Слайд 17</vt:lpstr>
      <vt:lpstr>Слайд 18</vt:lpstr>
      <vt:lpstr>Слайд 19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Обработка поступающих и отправляемых документов</dc:title>
  <dc:creator>Админ</dc:creator>
  <cp:lastModifiedBy>CollegeSerwisa</cp:lastModifiedBy>
  <cp:revision>25</cp:revision>
  <dcterms:created xsi:type="dcterms:W3CDTF">2018-03-14T18:04:37Z</dcterms:created>
  <dcterms:modified xsi:type="dcterms:W3CDTF">2020-03-13T18:40:20Z</dcterms:modified>
</cp:coreProperties>
</file>