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9" r:id="rId4"/>
    <p:sldId id="260" r:id="rId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062"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Подзаголовок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Заголовок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ru-RU" smtClean="0"/>
              <a:t>Образец заголовка</a:t>
            </a:r>
            <a:endParaRPr kumimoji="0" lang="en-US"/>
          </a:p>
        </p:txBody>
      </p:sp>
      <p:cxnSp>
        <p:nvCxnSpPr>
          <p:cNvPr id="8" name="Прямая соединительная линия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Овал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Дата 14"/>
          <p:cNvSpPr>
            <a:spLocks noGrp="1"/>
          </p:cNvSpPr>
          <p:nvPr>
            <p:ph type="dt" sz="half" idx="10"/>
          </p:nvPr>
        </p:nvSpPr>
        <p:spPr/>
        <p:txBody>
          <a:bodyPr/>
          <a:lstStyle/>
          <a:p>
            <a:fld id="{5B106E36-FD25-4E2D-B0AA-010F637433A0}" type="datetimeFigureOut">
              <a:rPr lang="ru-RU" smtClean="0"/>
              <a:pPr/>
              <a:t>02.12.2019</a:t>
            </a:fld>
            <a:endParaRPr lang="ru-RU"/>
          </a:p>
        </p:txBody>
      </p:sp>
      <p:sp>
        <p:nvSpPr>
          <p:cNvPr id="16" name="Номер слайда 15"/>
          <p:cNvSpPr>
            <a:spLocks noGrp="1"/>
          </p:cNvSpPr>
          <p:nvPr>
            <p:ph type="sldNum" sz="quarter" idx="11"/>
          </p:nvPr>
        </p:nvSpPr>
        <p:spPr/>
        <p:txBody>
          <a:bodyPr/>
          <a:lstStyle/>
          <a:p>
            <a:fld id="{725C68B6-61C2-468F-89AB-4B9F7531AA68}" type="slidenum">
              <a:rPr lang="ru-RU" smtClean="0"/>
              <a:pPr/>
              <a:t>‹#›</a:t>
            </a:fld>
            <a:endParaRPr lang="ru-RU"/>
          </a:p>
        </p:txBody>
      </p:sp>
      <p:sp>
        <p:nvSpPr>
          <p:cNvPr id="17" name="Нижний колонтитул 16"/>
          <p:cNvSpPr>
            <a:spLocks noGrp="1"/>
          </p:cNvSpPr>
          <p:nvPr>
            <p:ph type="ftr" sz="quarter" idx="12"/>
          </p:nvPr>
        </p:nvSpPr>
        <p:spPr/>
        <p:txBody>
          <a:bodyPr/>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02.12.2019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02.12.2019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Содержимое 8"/>
          <p:cNvSpPr>
            <a:spLocks noGrp="1"/>
          </p:cNvSpPr>
          <p:nvPr>
            <p:ph idx="1"/>
          </p:nvPr>
        </p:nvSpPr>
        <p:spPr>
          <a:xfrm>
            <a:off x="457200" y="1524000"/>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4" name="Дата 13"/>
          <p:cNvSpPr>
            <a:spLocks noGrp="1"/>
          </p:cNvSpPr>
          <p:nvPr>
            <p:ph type="dt" sz="half" idx="14"/>
          </p:nvPr>
        </p:nvSpPr>
        <p:spPr/>
        <p:txBody>
          <a:bodyPr/>
          <a:lstStyle/>
          <a:p>
            <a:fld id="{5B106E36-FD25-4E2D-B0AA-010F637433A0}" type="datetimeFigureOut">
              <a:rPr lang="ru-RU" smtClean="0"/>
              <a:pPr/>
              <a:t>02.12.2019</a:t>
            </a:fld>
            <a:endParaRPr lang="ru-RU"/>
          </a:p>
        </p:txBody>
      </p:sp>
      <p:sp>
        <p:nvSpPr>
          <p:cNvPr id="15" name="Номер слайда 14"/>
          <p:cNvSpPr>
            <a:spLocks noGrp="1"/>
          </p:cNvSpPr>
          <p:nvPr>
            <p:ph type="sldNum" sz="quarter" idx="15"/>
          </p:nvPr>
        </p:nvSpPr>
        <p:spPr/>
        <p:txBody>
          <a:bodyPr/>
          <a:lstStyle>
            <a:lvl1pPr algn="ctr">
              <a:defRPr/>
            </a:lvl1pPr>
          </a:lstStyle>
          <a:p>
            <a:fld id="{725C68B6-61C2-468F-89AB-4B9F7531AA68}" type="slidenum">
              <a:rPr lang="ru-RU" smtClean="0"/>
              <a:pPr/>
              <a:t>‹#›</a:t>
            </a:fld>
            <a:endParaRPr lang="ru-RU"/>
          </a:p>
        </p:txBody>
      </p:sp>
      <p:sp>
        <p:nvSpPr>
          <p:cNvPr id="16" name="Нижний колонтитул 15"/>
          <p:cNvSpPr>
            <a:spLocks noGrp="1"/>
          </p:cNvSpPr>
          <p:nvPr>
            <p:ph type="ftr" sz="quarter" idx="16"/>
          </p:nvPr>
        </p:nvSpPr>
        <p:spPr/>
        <p:txBody>
          <a:bodyPr/>
          <a:lstStyle/>
          <a:p>
            <a:endParaRPr lang="ru-RU"/>
          </a:p>
        </p:txBody>
      </p:sp>
      <p:sp>
        <p:nvSpPr>
          <p:cNvPr id="17" name="Заголовок 16"/>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fld id="{5B106E36-FD25-4E2D-B0AA-010F637433A0}" type="datetimeFigureOut">
              <a:rPr lang="ru-RU" smtClean="0"/>
              <a:pPr/>
              <a:t>02.12.2019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
        <p:nvSpPr>
          <p:cNvPr id="2" name="Заголовок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cxnSp>
        <p:nvCxnSpPr>
          <p:cNvPr id="7" name="Прямая соединительная линия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Дата 4"/>
          <p:cNvSpPr>
            <a:spLocks noGrp="1"/>
          </p:cNvSpPr>
          <p:nvPr>
            <p:ph type="dt" sz="half" idx="10"/>
          </p:nvPr>
        </p:nvSpPr>
        <p:spPr/>
        <p:txBody>
          <a:bodyPr/>
          <a:lstStyle/>
          <a:p>
            <a:fld id="{5B106E36-FD25-4E2D-B0AA-010F637433A0}" type="datetimeFigureOut">
              <a:rPr lang="ru-RU" smtClean="0"/>
              <a:pPr/>
              <a:t>02.12.2019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11" name="Содержимое 10"/>
          <p:cNvSpPr>
            <a:spLocks noGrp="1"/>
          </p:cNvSpPr>
          <p:nvPr>
            <p:ph sz="half" idx="1"/>
          </p:nvPr>
        </p:nvSpPr>
        <p:spPr>
          <a:xfrm>
            <a:off x="457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02.12.2019</a:t>
            </a:fld>
            <a:endParaRPr lang="ru-RU"/>
          </a:p>
        </p:txBody>
      </p:sp>
      <p:sp>
        <p:nvSpPr>
          <p:cNvPr id="3" name="Текст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32" name="Содержимое 31"/>
          <p:cNvSpPr>
            <a:spLocks noGrp="1"/>
          </p:cNvSpPr>
          <p:nvPr>
            <p:ph sz="half" idx="2"/>
          </p:nvPr>
        </p:nvSpPr>
        <p:spPr>
          <a:xfrm>
            <a:off x="457200"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4" name="Содержимое 33"/>
          <p:cNvSpPr>
            <a:spLocks noGrp="1"/>
          </p:cNvSpPr>
          <p:nvPr>
            <p:ph sz="quarter" idx="4"/>
          </p:nvPr>
        </p:nvSpPr>
        <p:spPr>
          <a:xfrm>
            <a:off x="4649788"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 name="Заголовок 1"/>
          <p:cNvSpPr>
            <a:spLocks noGrp="1"/>
          </p:cNvSpPr>
          <p:nvPr>
            <p:ph type="title"/>
          </p:nvPr>
        </p:nvSpPr>
        <p:spPr>
          <a:xfrm>
            <a:off x="457200" y="155448"/>
            <a:ext cx="8229600" cy="1143000"/>
          </a:xfrm>
        </p:spPr>
        <p:txBody>
          <a:bodyPr anchor="b" anchorCtr="0"/>
          <a:lstStyle>
            <a:lvl1pPr>
              <a:defRPr/>
            </a:lvl1pPr>
          </a:lstStyle>
          <a:p>
            <a:r>
              <a:rPr kumimoji="0" lang="ru-RU" smtClean="0"/>
              <a:t>Образец заголовка</a:t>
            </a:r>
            <a:endParaRPr kumimoji="0" lang="en-US"/>
          </a:p>
        </p:txBody>
      </p:sp>
      <p:sp>
        <p:nvSpPr>
          <p:cNvPr id="12" name="Текст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cxnSp>
        <p:nvCxnSpPr>
          <p:cNvPr id="10" name="Прямая соединительная линия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5B106E36-FD25-4E2D-B0AA-010F637433A0}" type="datetimeFigureOut">
              <a:rPr lang="ru-RU" smtClean="0"/>
              <a:pPr/>
              <a:t>02.12.2019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02.12.2019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9" name="Содержимое 28"/>
          <p:cNvSpPr>
            <a:spLocks noGrp="1"/>
          </p:cNvSpPr>
          <p:nvPr>
            <p:ph sz="quarter" idx="1"/>
          </p:nvPr>
        </p:nvSpPr>
        <p:spPr>
          <a:xfrm>
            <a:off x="457200" y="457200"/>
            <a:ext cx="6248400" cy="5715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 name="Текст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31" name="Заголовок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8" name="Дата 7"/>
          <p:cNvSpPr>
            <a:spLocks noGrp="1"/>
          </p:cNvSpPr>
          <p:nvPr>
            <p:ph type="dt" sz="half" idx="14"/>
          </p:nvPr>
        </p:nvSpPr>
        <p:spPr/>
        <p:txBody>
          <a:bodyPr/>
          <a:lstStyle/>
          <a:p>
            <a:fld id="{5B106E36-FD25-4E2D-B0AA-010F637433A0}" type="datetimeFigureOut">
              <a:rPr lang="ru-RU" smtClean="0"/>
              <a:pPr/>
              <a:t>02.12.2019</a:t>
            </a:fld>
            <a:endParaRPr lang="ru-RU"/>
          </a:p>
        </p:txBody>
      </p:sp>
      <p:sp>
        <p:nvSpPr>
          <p:cNvPr id="9" name="Номер слайда 8"/>
          <p:cNvSpPr>
            <a:spLocks noGrp="1"/>
          </p:cNvSpPr>
          <p:nvPr>
            <p:ph type="sldNum" sz="quarter" idx="15"/>
          </p:nvPr>
        </p:nvSpPr>
        <p:spPr/>
        <p:txBody>
          <a:bodyPr/>
          <a:lstStyle/>
          <a:p>
            <a:fld id="{725C68B6-61C2-468F-89AB-4B9F7531AA68}" type="slidenum">
              <a:rPr lang="ru-RU" smtClean="0"/>
              <a:pPr/>
              <a:t>‹#›</a:t>
            </a:fld>
            <a:endParaRPr lang="ru-RU"/>
          </a:p>
        </p:txBody>
      </p:sp>
      <p:sp>
        <p:nvSpPr>
          <p:cNvPr id="10" name="Нижний колонтитул 9"/>
          <p:cNvSpPr>
            <a:spLocks noGrp="1"/>
          </p:cNvSpPr>
          <p:nvPr>
            <p:ph type="ftr" sz="quarter" idx="16"/>
          </p:nvPr>
        </p:nvSpPr>
        <p:spPr/>
        <p:txBody>
          <a:bodyPr/>
          <a:lstStyle/>
          <a:p>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ru-RU" smtClean="0"/>
              <a:t>Вставка рисунка</a:t>
            </a:r>
            <a:endParaRPr kumimoji="0" lang="en-US"/>
          </a:p>
        </p:txBody>
      </p:sp>
      <p:sp>
        <p:nvSpPr>
          <p:cNvPr id="4" name="Текст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8" name="Дата 7"/>
          <p:cNvSpPr>
            <a:spLocks noGrp="1"/>
          </p:cNvSpPr>
          <p:nvPr>
            <p:ph type="dt" sz="half" idx="10"/>
          </p:nvPr>
        </p:nvSpPr>
        <p:spPr/>
        <p:txBody>
          <a:bodyPr/>
          <a:lstStyle/>
          <a:p>
            <a:fld id="{5B106E36-FD25-4E2D-B0AA-010F637433A0}" type="datetimeFigureOut">
              <a:rPr lang="ru-RU" smtClean="0"/>
              <a:pPr/>
              <a:t>02.12.2019</a:t>
            </a:fld>
            <a:endParaRPr lang="ru-RU"/>
          </a:p>
        </p:txBody>
      </p:sp>
      <p:sp>
        <p:nvSpPr>
          <p:cNvPr id="9" name="Номер слайда 8"/>
          <p:cNvSpPr>
            <a:spLocks noGrp="1"/>
          </p:cNvSpPr>
          <p:nvPr>
            <p:ph type="sldNum" sz="quarter" idx="11"/>
          </p:nvPr>
        </p:nvSpPr>
        <p:spPr/>
        <p:txBody>
          <a:bodyPr/>
          <a:lstStyle/>
          <a:p>
            <a:fld id="{725C68B6-61C2-468F-89AB-4B9F7531AA68}" type="slidenum">
              <a:rPr lang="ru-RU" smtClean="0"/>
              <a:pPr/>
              <a:t>‹#›</a:t>
            </a:fld>
            <a:endParaRPr lang="ru-RU"/>
          </a:p>
        </p:txBody>
      </p:sp>
      <p:sp>
        <p:nvSpPr>
          <p:cNvPr id="10" name="Нижний колонтитул 9"/>
          <p:cNvSpPr>
            <a:spLocks noGrp="1"/>
          </p:cNvSpPr>
          <p:nvPr>
            <p:ph type="ftr" sz="quarter" idx="12"/>
          </p:nvPr>
        </p:nvSpPr>
        <p:spPr/>
        <p:txBody>
          <a:bodyPr/>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Текст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5B106E36-FD25-4E2D-B0AA-010F637433A0}" type="datetimeFigureOut">
              <a:rPr lang="ru-RU" smtClean="0"/>
              <a:pPr/>
              <a:t>02.12.2019</a:t>
            </a:fld>
            <a:endParaRPr lang="ru-RU"/>
          </a:p>
        </p:txBody>
      </p:sp>
      <p:sp>
        <p:nvSpPr>
          <p:cNvPr id="10" name="Нижний колонтитул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ru-RU"/>
          </a:p>
        </p:txBody>
      </p:sp>
      <p:sp>
        <p:nvSpPr>
          <p:cNvPr id="22" name="Номер слайда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725C68B6-61C2-468F-89AB-4B9F7531AA68}" type="slidenum">
              <a:rPr lang="ru-RU" smtClean="0"/>
              <a:pPr/>
              <a:t>‹#›</a:t>
            </a:fld>
            <a:endParaRPr lang="ru-RU"/>
          </a:p>
        </p:txBody>
      </p:sp>
      <p:sp>
        <p:nvSpPr>
          <p:cNvPr id="5" name="Заголовок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ru-RU" smtClean="0"/>
              <a:t>Образец заголовка</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a:lstStyle/>
          <a:p>
            <a:endParaRPr lang="ru-RU"/>
          </a:p>
        </p:txBody>
      </p:sp>
      <p:sp>
        <p:nvSpPr>
          <p:cNvPr id="2" name="Заголовок 1"/>
          <p:cNvSpPr>
            <a:spLocks noGrp="1"/>
          </p:cNvSpPr>
          <p:nvPr>
            <p:ph type="ctrTitle"/>
          </p:nvPr>
        </p:nvSpPr>
        <p:spPr/>
        <p:txBody>
          <a:bodyPr/>
          <a:lstStyle/>
          <a:p>
            <a:r>
              <a:rPr smtClean="0"/>
              <a:t>Veteran of World War II</a:t>
            </a:r>
            <a:endParaRPr lang="ru-RU" dirty="0"/>
          </a:p>
        </p:txBody>
      </p:sp>
    </p:spTree>
  </p:cSld>
  <p:clrMapOvr>
    <a:masterClrMapping/>
  </p:clrMapOvr>
  <p:transition>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4" descr="фотка.jpg"/>
          <p:cNvPicPr>
            <a:picLocks noGrp="1" noChangeAspect="1"/>
          </p:cNvPicPr>
          <p:nvPr>
            <p:ph sz="quarter" idx="1"/>
          </p:nvPr>
        </p:nvPicPr>
        <p:blipFill>
          <a:blip r:embed="rId2"/>
          <a:stretch>
            <a:fillRect/>
          </a:stretch>
        </p:blipFill>
        <p:spPr>
          <a:xfrm>
            <a:off x="571472" y="500042"/>
            <a:ext cx="4429156" cy="5733020"/>
          </a:xfrm>
          <a:prstGeom prst="rect">
            <a:avLst/>
          </a:prstGeom>
          <a:ln w="228600" cap="sq" cmpd="thickThin">
            <a:solidFill>
              <a:srgbClr val="000000"/>
            </a:solidFill>
            <a:prstDash val="solid"/>
            <a:miter lim="800000"/>
          </a:ln>
          <a:effectLst>
            <a:innerShdw blurRad="76200">
              <a:srgbClr val="000000"/>
            </a:innerShdw>
          </a:effectLst>
        </p:spPr>
      </p:pic>
      <p:sp>
        <p:nvSpPr>
          <p:cNvPr id="3" name="Текст 2"/>
          <p:cNvSpPr>
            <a:spLocks noGrp="1"/>
          </p:cNvSpPr>
          <p:nvPr>
            <p:ph type="body" idx="2"/>
          </p:nvPr>
        </p:nvSpPr>
        <p:spPr>
          <a:xfrm>
            <a:off x="5572132" y="642918"/>
            <a:ext cx="3122478" cy="4905396"/>
          </a:xfrm>
        </p:spPr>
        <p:txBody>
          <a:bodyPr>
            <a:normAutofit/>
          </a:bodyPr>
          <a:lstStyle/>
          <a:p>
            <a:r>
              <a:rPr lang="en-US" dirty="0" err="1" smtClean="0"/>
              <a:t>Sklyarenko</a:t>
            </a:r>
            <a:r>
              <a:rPr lang="en-US" dirty="0" smtClean="0"/>
              <a:t> </a:t>
            </a:r>
            <a:r>
              <a:rPr lang="en-US" dirty="0" err="1" smtClean="0"/>
              <a:t>Andrey</a:t>
            </a:r>
            <a:r>
              <a:rPr lang="en-US" dirty="0" smtClean="0"/>
              <a:t> </a:t>
            </a:r>
            <a:r>
              <a:rPr lang="en-US" dirty="0" err="1" smtClean="0"/>
              <a:t>Andreevich</a:t>
            </a:r>
            <a:r>
              <a:rPr lang="en-US" dirty="0" smtClean="0"/>
              <a:t>. At the beginning of the war he was enrolled in the regimental school of the 38th Army, after its completion he was sent to the front as a sergeant. Then he was 20 years old. He took part in the fighting on the fields of his native Belgorod region during the Kursk battle. Here he was wounded and was hospitalized.</a:t>
            </a:r>
            <a:endParaRPr lang="ru-RU" dirty="0"/>
          </a:p>
        </p:txBody>
      </p:sp>
      <p:sp>
        <p:nvSpPr>
          <p:cNvPr id="4" name="Заголовок 3"/>
          <p:cNvSpPr>
            <a:spLocks noGrp="1"/>
          </p:cNvSpPr>
          <p:nvPr>
            <p:ph type="title"/>
          </p:nvPr>
        </p:nvSpPr>
        <p:spPr/>
        <p:txBody>
          <a:bodyPr/>
          <a:lstStyle/>
          <a:p>
            <a:endParaRPr lang="ru-RU"/>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idx="1"/>
          </p:nvPr>
        </p:nvSpPr>
        <p:spPr>
          <a:xfrm>
            <a:off x="467544" y="1628800"/>
            <a:ext cx="8329642" cy="762000"/>
          </a:xfrm>
        </p:spPr>
        <p:txBody>
          <a:bodyPr/>
          <a:lstStyle/>
          <a:p>
            <a:r>
              <a:rPr lang="en-US" dirty="0" smtClean="0"/>
              <a:t>He passed Poland, Czechoslovakia, Germany, participated in the battles for Prague, </a:t>
            </a:r>
            <a:r>
              <a:rPr lang="en-US" dirty="0" err="1" smtClean="0"/>
              <a:t>Berlin.He</a:t>
            </a:r>
            <a:r>
              <a:rPr lang="en-US" dirty="0" smtClean="0"/>
              <a:t> was ordered with </a:t>
            </a:r>
            <a:r>
              <a:rPr lang="en-US" dirty="0" smtClean="0"/>
              <a:t>The Order of the Red Star, the Patriotic War, many medals </a:t>
            </a:r>
            <a:r>
              <a:rPr lang="en-US" dirty="0" smtClean="0"/>
              <a:t>for his feats.</a:t>
            </a:r>
            <a:endParaRPr lang="ru-RU" dirty="0"/>
          </a:p>
        </p:txBody>
      </p:sp>
      <p:pic>
        <p:nvPicPr>
          <p:cNvPr id="7" name="Содержимое 6" descr="1508247861_red_star.png"/>
          <p:cNvPicPr>
            <a:picLocks noGrp="1" noChangeAspect="1"/>
          </p:cNvPicPr>
          <p:nvPr>
            <p:ph sz="half" idx="2"/>
          </p:nvPr>
        </p:nvPicPr>
        <p:blipFill>
          <a:blip r:embed="rId2"/>
          <a:stretch>
            <a:fillRect/>
          </a:stretch>
        </p:blipFill>
        <p:spPr>
          <a:xfrm>
            <a:off x="457200" y="2643981"/>
            <a:ext cx="4038600" cy="3028950"/>
          </a:xfrm>
          <a:prstGeom prst="rect">
            <a:avLst/>
          </a:prstGeom>
          <a:ln>
            <a:noFill/>
          </a:ln>
          <a:effectLst>
            <a:softEdge rad="112500"/>
          </a:effectLst>
        </p:spPr>
      </p:pic>
      <p:pic>
        <p:nvPicPr>
          <p:cNvPr id="8" name="Содержимое 7" descr="20002832.503560.1930.jpeg"/>
          <p:cNvPicPr>
            <a:picLocks noGrp="1" noChangeAspect="1"/>
          </p:cNvPicPr>
          <p:nvPr>
            <p:ph sz="quarter" idx="4"/>
          </p:nvPr>
        </p:nvPicPr>
        <p:blipFill>
          <a:blip r:embed="rId3"/>
          <a:stretch>
            <a:fillRect/>
          </a:stretch>
        </p:blipFill>
        <p:spPr>
          <a:xfrm>
            <a:off x="4649787" y="2643183"/>
            <a:ext cx="4308863" cy="2851684"/>
          </a:xfrm>
          <a:prstGeom prst="rect">
            <a:avLst/>
          </a:prstGeom>
          <a:ln>
            <a:noFill/>
          </a:ln>
          <a:effectLst>
            <a:softEdge rad="112500"/>
          </a:effectLst>
        </p:spPr>
      </p:pic>
      <p:sp>
        <p:nvSpPr>
          <p:cNvPr id="6" name="Текст 5"/>
          <p:cNvSpPr>
            <a:spLocks noGrp="1"/>
          </p:cNvSpPr>
          <p:nvPr>
            <p:ph type="body" idx="3"/>
          </p:nvPr>
        </p:nvSpPr>
        <p:spPr/>
        <p:txBody>
          <a:bodyPr/>
          <a:lstStyle/>
          <a:p>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4" descr="еще фотка.jpg"/>
          <p:cNvPicPr>
            <a:picLocks noGrp="1" noChangeAspect="1"/>
          </p:cNvPicPr>
          <p:nvPr>
            <p:ph sz="quarter" idx="1"/>
          </p:nvPr>
        </p:nvPicPr>
        <p:blipFill>
          <a:blip r:embed="rId2"/>
          <a:stretch>
            <a:fillRect/>
          </a:stretch>
        </p:blipFill>
        <p:spPr>
          <a:xfrm>
            <a:off x="571473" y="559292"/>
            <a:ext cx="4429156" cy="5653688"/>
          </a:xfrm>
          <a:prstGeom prst="rect">
            <a:avLst/>
          </a:prstGeom>
          <a:ln w="228600" cap="sq" cmpd="thickThin">
            <a:solidFill>
              <a:srgbClr val="000000"/>
            </a:solidFill>
            <a:prstDash val="solid"/>
            <a:miter lim="800000"/>
          </a:ln>
          <a:effectLst>
            <a:innerShdw blurRad="76200">
              <a:srgbClr val="000000"/>
            </a:innerShdw>
          </a:effectLst>
        </p:spPr>
      </p:pic>
      <p:sp>
        <p:nvSpPr>
          <p:cNvPr id="3" name="Текст 2"/>
          <p:cNvSpPr>
            <a:spLocks noGrp="1"/>
          </p:cNvSpPr>
          <p:nvPr>
            <p:ph type="body" idx="2"/>
          </p:nvPr>
        </p:nvSpPr>
        <p:spPr>
          <a:xfrm>
            <a:off x="5500694" y="428604"/>
            <a:ext cx="3265354" cy="5929354"/>
          </a:xfrm>
        </p:spPr>
        <p:txBody>
          <a:bodyPr>
            <a:normAutofit/>
          </a:bodyPr>
          <a:lstStyle/>
          <a:p>
            <a:r>
              <a:rPr lang="en-US" dirty="0" smtClean="0"/>
              <a:t>For him, the war ended in November 1945 in Austria</a:t>
            </a:r>
            <a:r>
              <a:rPr lang="en-US" smtClean="0"/>
              <a:t>, </a:t>
            </a:r>
            <a:r>
              <a:rPr lang="en-US" smtClean="0"/>
              <a:t>where </a:t>
            </a:r>
            <a:r>
              <a:rPr lang="en-US" dirty="0" smtClean="0"/>
              <a:t>he returned to his native land in the </a:t>
            </a:r>
            <a:r>
              <a:rPr lang="en-US" dirty="0" err="1" smtClean="0"/>
              <a:t>Rakityansky</a:t>
            </a:r>
            <a:r>
              <a:rPr lang="en-US" dirty="0" smtClean="0"/>
              <a:t> district. Since that time, Andrei </a:t>
            </a:r>
            <a:r>
              <a:rPr lang="en-US" dirty="0" err="1" smtClean="0"/>
              <a:t>Andreyevich</a:t>
            </a:r>
            <a:r>
              <a:rPr lang="en-US" dirty="0" smtClean="0"/>
              <a:t> began his peaceful career at the </a:t>
            </a:r>
            <a:r>
              <a:rPr lang="en-US" dirty="0" err="1" smtClean="0"/>
              <a:t>Oktyabrsky</a:t>
            </a:r>
            <a:r>
              <a:rPr lang="en-US" dirty="0" smtClean="0"/>
              <a:t> fish factory, where he worked until his 70th birthday.</a:t>
            </a:r>
            <a:endParaRPr lang="ru-RU"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Бумажная">
  <a:themeElements>
    <a:clrScheme name="Бумажная">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Бумажная">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37</TotalTime>
  <Words>158</Words>
  <Application>Microsoft Office PowerPoint</Application>
  <PresentationFormat>Экран (4:3)</PresentationFormat>
  <Paragraphs>4</Paragraphs>
  <Slides>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4</vt:i4>
      </vt:variant>
    </vt:vector>
  </HeadingPairs>
  <TitlesOfParts>
    <vt:vector size="5" baseType="lpstr">
      <vt:lpstr>Бумажная</vt:lpstr>
      <vt:lpstr>Veteran of World War II</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Veteran of World War II</dc:title>
  <dc:creator>Anna</dc:creator>
  <cp:lastModifiedBy>Английский</cp:lastModifiedBy>
  <cp:revision>6</cp:revision>
  <dcterms:created xsi:type="dcterms:W3CDTF">2019-11-24T17:10:47Z</dcterms:created>
  <dcterms:modified xsi:type="dcterms:W3CDTF">2019-12-02T08:36:44Z</dcterms:modified>
</cp:coreProperties>
</file>