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4" r:id="rId3"/>
    <p:sldId id="299" r:id="rId4"/>
    <p:sldId id="294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0BB5"/>
    <a:srgbClr val="008000"/>
    <a:srgbClr val="339966"/>
    <a:srgbClr val="00FF00"/>
    <a:srgbClr val="CCFFCC"/>
    <a:srgbClr val="99FF33"/>
    <a:srgbClr val="CC00CC"/>
    <a:srgbClr val="33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Наташа\Downloads\shablon_ek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C:\Users\Наташа\Downloads\fot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4329952" cy="5374053"/>
          </a:xfrm>
          <a:prstGeom prst="rect">
            <a:avLst/>
          </a:prstGeom>
          <a:noFill/>
        </p:spPr>
      </p:pic>
      <p:pic>
        <p:nvPicPr>
          <p:cNvPr id="8195" name="Picture 3" descr="C:\Users\Наташа\Downloads\img_91199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9920198">
            <a:off x="492018" y="1959283"/>
            <a:ext cx="1731457" cy="2527927"/>
          </a:xfrm>
          <a:prstGeom prst="rect">
            <a:avLst/>
          </a:prstGeom>
          <a:noFill/>
        </p:spPr>
      </p:pic>
      <p:pic>
        <p:nvPicPr>
          <p:cNvPr id="8196" name="Picture 4" descr="C:\Users\Наташа\Downloads\img_64549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248666">
            <a:off x="2137586" y="4280554"/>
            <a:ext cx="1523681" cy="2384560"/>
          </a:xfrm>
          <a:prstGeom prst="rect">
            <a:avLst/>
          </a:prstGeom>
          <a:noFill/>
        </p:spPr>
      </p:pic>
      <p:pic>
        <p:nvPicPr>
          <p:cNvPr id="8198" name="Picture 6" descr="C:\Users\Наташа\Downloads\2d44d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07904" y="4509120"/>
            <a:ext cx="1697338" cy="2125495"/>
          </a:xfrm>
          <a:prstGeom prst="rect">
            <a:avLst/>
          </a:prstGeom>
          <a:noFill/>
        </p:spPr>
      </p:pic>
      <p:pic>
        <p:nvPicPr>
          <p:cNvPr id="8199" name="Picture 7" descr="C:\Users\Наташа\Downloads\351436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166361">
            <a:off x="611146" y="4021557"/>
            <a:ext cx="1557338" cy="2381250"/>
          </a:xfrm>
          <a:prstGeom prst="rect">
            <a:avLst/>
          </a:prstGeom>
          <a:noFill/>
        </p:spPr>
      </p:pic>
      <p:pic>
        <p:nvPicPr>
          <p:cNvPr id="8200" name="Picture 8" descr="C:\Users\Наташа\Downloads\10168455_0_CHey_nos_luchshe_Vitaliy_Bianki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028933">
            <a:off x="5374309" y="3914450"/>
            <a:ext cx="1682360" cy="2276705"/>
          </a:xfrm>
          <a:prstGeom prst="rect">
            <a:avLst/>
          </a:prstGeom>
          <a:noFill/>
        </p:spPr>
      </p:pic>
      <p:pic>
        <p:nvPicPr>
          <p:cNvPr id="8201" name="Picture 9" descr="C:\Users\Наташа\Downloads\vitalij-bianki-lesnye-skazki-i-byli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665327">
            <a:off x="242212" y="171428"/>
            <a:ext cx="1552493" cy="201622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101180" y="764704"/>
            <a:ext cx="304282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rgbClr val="339933"/>
                </a:solidFill>
              </a:rPr>
              <a:t>Виталий </a:t>
            </a:r>
          </a:p>
          <a:p>
            <a:pPr algn="ctr"/>
            <a:r>
              <a:rPr lang="ru-RU" sz="3600" b="1" dirty="0">
                <a:solidFill>
                  <a:srgbClr val="339933"/>
                </a:solidFill>
              </a:rPr>
              <a:t>Валентинович</a:t>
            </a:r>
          </a:p>
          <a:p>
            <a:pPr algn="ctr"/>
            <a:r>
              <a:rPr lang="ru-RU" sz="3600" b="1" dirty="0">
                <a:solidFill>
                  <a:srgbClr val="339933"/>
                </a:solidFill>
              </a:rPr>
              <a:t> Бианки</a:t>
            </a:r>
          </a:p>
          <a:p>
            <a:pPr algn="ctr"/>
            <a:endParaRPr lang="ru-RU" sz="3600" b="1" dirty="0">
              <a:solidFill>
                <a:srgbClr val="339933"/>
              </a:solidFill>
            </a:endParaRPr>
          </a:p>
          <a:p>
            <a:pPr algn="ctr"/>
            <a:r>
              <a:rPr lang="ru-RU" sz="3600" b="1" dirty="0">
                <a:solidFill>
                  <a:srgbClr val="339933"/>
                </a:solidFill>
              </a:rPr>
              <a:t> </a:t>
            </a:r>
            <a:r>
              <a:rPr lang="ru-RU" sz="3600" b="1" dirty="0">
                <a:solidFill>
                  <a:srgbClr val="008000"/>
                </a:solidFill>
              </a:rPr>
              <a:t>1894 - 1959</a:t>
            </a:r>
          </a:p>
        </p:txBody>
      </p:sp>
      <p:pic>
        <p:nvPicPr>
          <p:cNvPr id="8202" name="Picture 10" descr="C:\Users\Наташа\Downloads\9416000153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946093">
            <a:off x="6979792" y="4395305"/>
            <a:ext cx="1269876" cy="1978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Наташа\Downloads\shablon_ek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https://znanio.ru/static/files/cache/ee/2f/ee2f3ba0c612f5d09cef95f2178b6b6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7158" y="214290"/>
            <a:ext cx="8324193" cy="6265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Наташа\Downloads\shablon_ek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Наташа\Downloads\бЄ -Ёа®ў -ЁҐ00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156930" cy="6597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таша\Downloads\shablon_eko.png"/>
          <p:cNvPicPr>
            <a:picLocks noChangeAspect="1" noChangeArrowheads="1"/>
          </p:cNvPicPr>
          <p:nvPr/>
        </p:nvPicPr>
        <p:blipFill>
          <a:blip r:embed="rId2" cstate="print">
            <a:lum bright="18000" contrast="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49" descr="http://im2-tub-ru.yandex.net/i?id=321281547-44-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2160240" cy="155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8" descr="http://im8-tub-ru.yandex.net/i?id=450046799-61-7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44208" y="2492896"/>
            <a:ext cx="2398085" cy="158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AutoShape 2" descr="Молоко не роскошь, а дорожает бешен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7" name="Picture 3" descr="C:\Users\Наташа\Downloads\4e08887dcab25c1e6b523982e5f3138b_151449_tribune_fanfici_about_celebrities_and_your_stories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83968" y="4149080"/>
            <a:ext cx="1584176" cy="2414786"/>
          </a:xfrm>
          <a:prstGeom prst="rect">
            <a:avLst/>
          </a:prstGeom>
          <a:noFill/>
        </p:spPr>
      </p:pic>
      <p:pic>
        <p:nvPicPr>
          <p:cNvPr id="36868" name="Picture 4" descr="C:\Users\Наташа\Downloads\650-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16216" y="4797152"/>
            <a:ext cx="1763688" cy="1763688"/>
          </a:xfrm>
          <a:prstGeom prst="rect">
            <a:avLst/>
          </a:prstGeom>
          <a:noFill/>
        </p:spPr>
      </p:pic>
      <p:pic>
        <p:nvPicPr>
          <p:cNvPr id="36869" name="Picture 5" descr="C:\Users\Наташа\Downloads\0_2c4dc_a8ecfb7c_XL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32040" y="548680"/>
            <a:ext cx="2104849" cy="1368152"/>
          </a:xfrm>
          <a:prstGeom prst="rect">
            <a:avLst/>
          </a:prstGeom>
          <a:noFill/>
        </p:spPr>
      </p:pic>
      <p:pic>
        <p:nvPicPr>
          <p:cNvPr id="36870" name="Picture 6" descr="C:\Users\Наташа\Downloads\0007-009-Sova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4" y="4869160"/>
            <a:ext cx="2004960" cy="1512168"/>
          </a:xfrm>
          <a:prstGeom prst="rect">
            <a:avLst/>
          </a:prstGeom>
          <a:noFill/>
        </p:spPr>
      </p:pic>
      <p:pic>
        <p:nvPicPr>
          <p:cNvPr id="36871" name="Picture 7" descr="C:\Users\Наташа\Downloads\shmel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19672" y="476672"/>
            <a:ext cx="2088232" cy="1385194"/>
          </a:xfrm>
          <a:prstGeom prst="rect">
            <a:avLst/>
          </a:prstGeom>
          <a:noFill/>
        </p:spPr>
      </p:pic>
      <p:sp>
        <p:nvSpPr>
          <p:cNvPr id="22" name="Стрелка вправо с вырезом 21"/>
          <p:cNvSpPr/>
          <p:nvPr/>
        </p:nvSpPr>
        <p:spPr>
          <a:xfrm rot="18978798">
            <a:off x="467544" y="1844824"/>
            <a:ext cx="978408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с вырезом 22"/>
          <p:cNvSpPr/>
          <p:nvPr/>
        </p:nvSpPr>
        <p:spPr>
          <a:xfrm>
            <a:off x="3851920" y="1124744"/>
            <a:ext cx="978408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с вырезом 23"/>
          <p:cNvSpPr/>
          <p:nvPr/>
        </p:nvSpPr>
        <p:spPr>
          <a:xfrm rot="2713144">
            <a:off x="7236296" y="1628800"/>
            <a:ext cx="978408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с вырезом 24"/>
          <p:cNvSpPr/>
          <p:nvPr/>
        </p:nvSpPr>
        <p:spPr>
          <a:xfrm rot="7772683">
            <a:off x="7745677" y="4618011"/>
            <a:ext cx="978408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с вырезом 25"/>
          <p:cNvSpPr/>
          <p:nvPr/>
        </p:nvSpPr>
        <p:spPr>
          <a:xfrm rot="10800000">
            <a:off x="3434513" y="5508010"/>
            <a:ext cx="978408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с вырезом 26"/>
          <p:cNvSpPr/>
          <p:nvPr/>
        </p:nvSpPr>
        <p:spPr>
          <a:xfrm rot="10409460">
            <a:off x="5881317" y="5499752"/>
            <a:ext cx="978408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с вырезом 27"/>
          <p:cNvSpPr/>
          <p:nvPr/>
        </p:nvSpPr>
        <p:spPr>
          <a:xfrm rot="14330086">
            <a:off x="395536" y="4725144"/>
            <a:ext cx="978408" cy="2880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8</Words>
  <Application>Microsoft Office PowerPoint</Application>
  <PresentationFormat>Экран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Наташа</dc:creator>
  <cp:lastModifiedBy>admin</cp:lastModifiedBy>
  <cp:revision>69</cp:revision>
  <dcterms:created xsi:type="dcterms:W3CDTF">2014-12-14T13:33:50Z</dcterms:created>
  <dcterms:modified xsi:type="dcterms:W3CDTF">2019-10-19T04:29:32Z</dcterms:modified>
</cp:coreProperties>
</file>