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4" r:id="rId3"/>
    <p:sldId id="266" r:id="rId4"/>
    <p:sldId id="258" r:id="rId5"/>
    <p:sldId id="259" r:id="rId6"/>
    <p:sldId id="263" r:id="rId7"/>
    <p:sldId id="257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17.10.2025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12" Type="http://schemas.microsoft.com/office/2007/relationships/hdphoto" Target="../media/hdphoto1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audio" Target="../media/audio2.wav"/><Relationship Id="rId7" Type="http://schemas.microsoft.com/office/2007/relationships/hdphoto" Target="../media/hdphoto3.wdp"/><Relationship Id="rId12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microsoft.com/office/2007/relationships/hdphoto" Target="../media/hdphoto2.wdp"/><Relationship Id="rId10" Type="http://schemas.openxmlformats.org/officeDocument/2006/relationships/image" Target="../media/image17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19.png"/><Relationship Id="rId3" Type="http://schemas.openxmlformats.org/officeDocument/2006/relationships/audio" Target="../media/audio1.wav"/><Relationship Id="rId7" Type="http://schemas.openxmlformats.org/officeDocument/2006/relationships/image" Target="../media/image22.png"/><Relationship Id="rId12" Type="http://schemas.microsoft.com/office/2007/relationships/hdphoto" Target="../media/hdphoto6.wdp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11" Type="http://schemas.openxmlformats.org/officeDocument/2006/relationships/image" Target="../media/image25.png"/><Relationship Id="rId5" Type="http://schemas.openxmlformats.org/officeDocument/2006/relationships/image" Target="../media/image21.png"/><Relationship Id="rId10" Type="http://schemas.microsoft.com/office/2007/relationships/hdphoto" Target="../media/hdphoto5.wdp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audio" Target="../media/audio1.wav"/><Relationship Id="rId7" Type="http://schemas.openxmlformats.org/officeDocument/2006/relationships/image" Target="../media/image1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11" Type="http://schemas.openxmlformats.org/officeDocument/2006/relationships/image" Target="../media/image19.png"/><Relationship Id="rId5" Type="http://schemas.openxmlformats.org/officeDocument/2006/relationships/image" Target="../media/image26.png"/><Relationship Id="rId10" Type="http://schemas.openxmlformats.org/officeDocument/2006/relationships/image" Target="../media/image16.png"/><Relationship Id="rId4" Type="http://schemas.openxmlformats.org/officeDocument/2006/relationships/image" Target="../media/image23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audio" Target="../media/audio1.wav"/><Relationship Id="rId7" Type="http://schemas.openxmlformats.org/officeDocument/2006/relationships/image" Target="../media/image30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17.png"/><Relationship Id="rId10" Type="http://schemas.openxmlformats.org/officeDocument/2006/relationships/image" Target="../media/image19.png"/><Relationship Id="rId4" Type="http://schemas.openxmlformats.org/officeDocument/2006/relationships/image" Target="../media/image28.png"/><Relationship Id="rId9" Type="http://schemas.microsoft.com/office/2007/relationships/hdphoto" Target="../media/hdphoto8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804623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16200000">
            <a:off x="-2372126" y="331634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Авторская игра к методической разработке «Берегите планету»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1355576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СОРТИРУЕМ ОТХОДЫ ПРАВИЛЬНО!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8064" y="348625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Monotype Corsiva" panose="03010101010201010101" pitchFamily="66" charset="0"/>
              </a:rPr>
              <a:t>Автор игры : </a:t>
            </a:r>
            <a:r>
              <a:rPr lang="ru-RU" sz="2000" b="1" dirty="0" err="1" smtClean="0">
                <a:solidFill>
                  <a:schemeClr val="accent3">
                    <a:lumMod val="75000"/>
                  </a:schemeClr>
                </a:solidFill>
                <a:latin typeface="Monotype Corsiva" panose="03010101010201010101" pitchFamily="66" charset="0"/>
              </a:rPr>
              <a:t>Шерстобитова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Monotype Corsiva" panose="03010101010201010101" pitchFamily="66" charset="0"/>
              </a:rPr>
              <a:t> А.А.</a:t>
            </a:r>
            <a:endParaRPr lang="ru-RU" sz="2000" b="1" dirty="0">
              <a:solidFill>
                <a:schemeClr val="accent3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06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71951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Monotype Corsiva" panose="03010101010201010101" pitchFamily="66" charset="0"/>
              </a:rPr>
              <a:t>Правила игры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149206"/>
            <a:ext cx="7272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тобой мусорный бак, подумай  что можно в него выкинуть. Нажми на картинку. Если ответ  правильный - услышишь аплодисменты, когда нажав на картинку ты услышишь другой звук, не расстраивайся и попробуй выбрать нужное!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Удачи!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984" y="3700472"/>
            <a:ext cx="4572000" cy="2571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0" r="29403"/>
          <a:stretch/>
        </p:blipFill>
        <p:spPr bwMode="auto">
          <a:xfrm>
            <a:off x="6804248" y="3429000"/>
            <a:ext cx="1802541" cy="206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0" r="29403"/>
          <a:stretch/>
        </p:blipFill>
        <p:spPr bwMode="auto">
          <a:xfrm flipH="1">
            <a:off x="611560" y="4077072"/>
            <a:ext cx="1802541" cy="206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88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6676"/>
            <a:ext cx="1878013" cy="187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764704"/>
            <a:ext cx="901700" cy="202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00" y="4077072"/>
            <a:ext cx="1511300" cy="217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513" y="3751263"/>
            <a:ext cx="2889250" cy="183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906" y="1268760"/>
            <a:ext cx="3024187" cy="510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38" y="3105150"/>
            <a:ext cx="176212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726" y="5091640"/>
            <a:ext cx="39687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612" y="4968829"/>
            <a:ext cx="39687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145" y="4854153"/>
            <a:ext cx="39687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3400" b="98400" l="435" r="904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08" y="5581479"/>
            <a:ext cx="2088232" cy="1134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388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0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C -0.05225 0.02847 -0.1533 0.01389 -0.19514 0.01435 C -0.21215 0.01736 -0.2283 0.02083 -0.24531 0.0243 C -0.24687 0.02569 -0.24861 0.02662 -0.25034 0.02778 C -0.25191 0.02801 -0.25416 0.02801 -0.25573 0.02893 C -0.25694 0.02986 -0.25781 0.03125 -0.25903 0.03194 C -0.26614 0.0368 -0.27309 0.0412 -0.27986 0.04676 C -0.28264 0.0544 -0.29114 0.05903 -0.29375 0.06713 C -0.30069 0.08796 -0.30468 0.10972 -0.31267 0.13032 C -0.31875 0.17014 -0.31545 0.21041 -0.31944 0.25069 C -0.31875 0.2662 -0.31927 0.28171 -0.31788 0.29745 C -0.31753 0.30069 -0.31441 0.30625 -0.31441 0.30648 C -0.31562 0.32453 -0.31337 0.34143 -0.31597 0.35926 C -0.31736 0.36875 -0.32448 0.37754 -0.32482 0.38727 C -0.325 0.40116 -0.32482 0.41551 -0.32482 0.42986 L -0.31944 0.41944 " pathEditMode="relative" rAng="0" ptsTypes="ffffffffffffffAA">
                                      <p:cBhvr>
                                        <p:cTn id="1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50" y="2148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C 0.00104 -0.00879 0.00069 -0.01805 0.00295 -0.02639 C 0.00399 -0.03032 0.00607 -0.03842 0.00607 -0.03842 C 0.00694 -0.0794 0.00885 -0.10902 0.01059 -0.14745 C 0.01319 -0.20764 0.00902 -0.17222 0.01354 -0.19398 C 0.01666 -0.20879 0.01753 -0.22916 0.02569 -0.24051 C 0.02621 -0.24259 0.02621 -0.2449 0.02725 -0.24652 C 0.02934 -0.25023 0.03489 -0.25648 0.03489 -0.25648 C 0.03906 -0.27523 0.04548 -0.27824 0.05295 -0.29305 C 0.05694 -0.30092 0.06024 -0.30833 0.0651 -0.31527 C 0.06736 -0.3243 0.07291 -0.33009 0.07725 -0.3375 C 0.08368 -0.34815 0.08975 -0.35995 0.09843 -0.36759 C 0.10191 -0.37453 0.10781 -0.38217 0.11354 -0.38588 C 0.12031 -0.39027 0.11632 -0.38495 0.12274 -0.3919 C 0.12951 -0.3993 0.13698 -0.40879 0.14548 -0.41203 C 0.15607 -0.42708 0.17066 -0.43009 0.18489 -0.43634 C 0.22343 -0.43333 0.2618 -0.425 0.29843 -0.4081 C 0.30121 -0.39768 0.30746 -0.38912 0.31215 -0.37986 C 0.31597 -0.37222 0.31753 -0.36412 0.32274 -0.35764 C 0.3243 -0.35069 0.32725 -0.34745 0.3302 -0.34143 C 0.33073 -0.33796 0.33125 -0.33472 0.33177 -0.33125 C 0.33281 -0.32592 0.33489 -0.31527 0.33489 -0.31527 C 0.33663 -0.29699 0.33784 -0.27615 0.34236 -0.25856 C 0.34375 -0.24676 0.34566 -0.23611 0.34687 -0.2243 C 0.34843 -0.18125 0.35295 -0.13773 0.35295 -0.0949 L 0.34843 -0.08495 " pathEditMode="relative" ptsTypes="ffffffffffffffffffffffffAA">
                                      <p:cBhvr>
                                        <p:cTn id="1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222" r="91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41523">
            <a:off x="6488377" y="4536234"/>
            <a:ext cx="1873726" cy="88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432" b="94606" l="3571" r="913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4277">
            <a:off x="274806" y="643888"/>
            <a:ext cx="2077905" cy="119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D:\Users\Люсик\Desktop\авторская игра-тренажёр\красочный-набор-мусорных-контейнеров-мусорные-ящики-экологичность-134568210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766" t="53984" r="8018" b="2837"/>
          <a:stretch>
            <a:fillRect/>
          </a:stretch>
        </p:blipFill>
        <p:spPr bwMode="auto">
          <a:xfrm>
            <a:off x="2987824" y="2204864"/>
            <a:ext cx="2880320" cy="45696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35896" y="3501008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ОРГАНИКА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4" name="Picture 1" descr="D:\Users\Люсик\Downloads\pngwing.com (3).png"/>
          <p:cNvPicPr>
            <a:picLocks noChangeAspect="1" noChangeArrowheads="1"/>
          </p:cNvPicPr>
          <p:nvPr/>
        </p:nvPicPr>
        <p:blipFill>
          <a:blip r:embed="rId9" cstate="print"/>
          <a:srcRect l="59450" t="16667" r="32990" b="15294"/>
          <a:stretch>
            <a:fillRect/>
          </a:stretch>
        </p:blipFill>
        <p:spPr bwMode="auto">
          <a:xfrm>
            <a:off x="840927" y="3901117"/>
            <a:ext cx="945664" cy="2127745"/>
          </a:xfrm>
          <a:prstGeom prst="rect">
            <a:avLst/>
          </a:prstGeom>
          <a:noFill/>
        </p:spPr>
      </p:pic>
      <p:pic>
        <p:nvPicPr>
          <p:cNvPr id="5" name="Picture 16" descr="D:\Users\Люсик\Downloads\kisspng-shopping-bags-trolleys-plastic-packaging-and-lab-plastic-bag-5ada3b90239952.8037844015242515361458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97861" y="633799"/>
            <a:ext cx="1825416" cy="1825416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514" y="5373216"/>
            <a:ext cx="736964" cy="73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936" y="5543442"/>
            <a:ext cx="2090737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306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26 -0.07685 C 0.01753 -0.08495 0.01319 -0.09468 0.00816 -0.10324 C 0.0059 -0.10718 0.00469 -0.11204 0.00208 -0.11528 C -0.00851 -0.1287 -0.02014 -0.14097 -0.03125 -0.1537 C -0.03368 -0.15648 -0.0349 -0.16088 -0.03733 -0.16366 C -0.03906 -0.16551 -0.04167 -0.16597 -0.0434 -0.16782 C -0.04792 -0.17245 -0.05243 -0.17778 -0.05556 -0.18403 C -0.06024 -0.19329 -0.06163 -0.20069 -0.0691 -0.20417 C -0.07396 -0.21366 -0.0724 -0.22014 -0.07969 -0.22639 C -0.08385 -0.23472 -0.08629 -0.24282 -0.09045 -0.25069 C -0.09201 -0.25741 -0.09271 -0.26181 -0.09635 -0.2669 C -0.10017 -0.28657 -0.10382 -0.30625 -0.10851 -0.32546 C -0.10955 -0.3294 -0.1099 -0.33403 -0.11163 -0.3375 C -0.11372 -0.34144 -0.11771 -0.34954 -0.11771 -0.34954 C -0.11962 -0.35787 -0.12379 -0.36389 -0.12674 -0.37176 C -0.13038 -0.38194 -0.13281 -0.39213 -0.13889 -0.40023 C -0.1408 -0.40787 -0.14375 -0.41667 -0.14792 -0.42245 C -0.14844 -0.42454 -0.14879 -0.42662 -0.14948 -0.42847 C -0.15035 -0.43056 -0.15174 -0.43241 -0.15243 -0.43449 C -0.15382 -0.43843 -0.1533 -0.44352 -0.15556 -0.44653 C -0.15972 -0.45255 -0.15764 -0.44907 -0.16163 -0.45671 C -0.16476 -0.4706 -0.18056 -0.48056 -0.19045 -0.48495 C -0.19653 -0.49051 -0.20295 -0.49282 -0.21007 -0.49514 C -0.24462 -0.49352 -0.25642 -0.49306 -0.28576 -0.48102 C -0.29045 -0.47477 -0.29601 -0.47014 -0.30104 -0.46481 C -0.3059 -0.45972 -0.3092 -0.45324 -0.31458 -0.44861 C -0.31563 -0.44653 -0.31684 -0.44468 -0.31771 -0.44259 C -0.3184 -0.44074 -0.31823 -0.43843 -0.3191 -0.43657 C -0.31979 -0.43495 -0.32135 -0.43403 -0.32222 -0.43241 C -0.33351 -0.41273 -0.32413 -0.42639 -0.33125 -0.4162 C -0.33299 -0.40926 -0.33681 -0.39676 -0.34045 -0.39213 C -0.34236 -0.38333 -0.34271 -0.37431 -0.34497 -0.36574 C -0.3441 -0.30625 -0.35017 -0.28032 -0.33889 -0.23657 C -0.33576 -0.21181 -0.32899 -0.18819 -0.32517 -0.16366 C -0.32465 -0.14421 -0.325 -0.12454 -0.32379 -0.10509 C -0.32344 -0.10093 -0.32066 -0.09306 -0.32066 -0.09306 " pathEditMode="relative" ptsTypes="fffffffffffffffffffffffffffffffffffA">
                                      <p:cBhvr>
                                        <p:cTn id="12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00393 C 0.00382 -0.01227 0.00608 -0.03102 0.01789 -0.04051 C 0.02205 -0.04398 0.02848 -0.04445 0.03316 -0.04653 C 0.1316 -0.04491 0.13316 -0.05671 0.19202 -0.03241 C 0.20434 -0.02107 0.22014 -0.01597 0.23455 -0.01204 C 0.23733 -0.00972 0.23941 -0.00625 0.24219 -0.00417 C 0.2533 0.00463 0.23976 -0.01019 0.25122 0.00208 C 0.25504 0.00625 0.2573 0.01134 0.26042 0.0162 C 0.26181 0.01829 0.26355 0.01991 0.26494 0.02222 C 0.26719 0.02592 0.27101 0.03426 0.27101 0.03449 C 0.27466 0.04977 0.26962 0.03171 0.27553 0.04444 C 0.27639 0.04629 0.27622 0.04861 0.27709 0.05046 C 0.27761 0.05185 0.2823 0.05741 0.28316 0.05856 C 0.28629 0.07176 0.29375 0.08171 0.29671 0.09491 C 0.29896 0.10486 0.30122 0.11504 0.30278 0.12523 C 0.30469 0.13773 0.30504 0.14792 0.31181 0.15764 C 0.31511 0.17847 0.31875 0.1993 0.3224 0.22014 C 0.32188 0.25116 0.31945 0.28217 0.31945 0.31319 C 0.31945 0.38634 0.31789 0.33958 0.3224 0.36366 C 0.32379 0.37106 0.32709 0.38588 0.32709 0.38611 C 0.32865 0.40185 0.33056 0.41366 0.3316 0.43032 C 0.33004 0.48958 0.32553 0.54884 0.32553 0.6081 " pathEditMode="relative" rAng="0" ptsTypes="fffffffffffffffffffffA">
                                      <p:cBhvr>
                                        <p:cTn id="2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10" y="2717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312" y="1925267"/>
            <a:ext cx="2590800" cy="403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36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25385">
            <a:off x="869977" y="1365824"/>
            <a:ext cx="1948774" cy="1948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5" descr="Что куда сдавать на переработку? – РазДельный Сбор — сайт справочник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375" t="17519" r="7265" b="5249"/>
          <a:stretch>
            <a:fillRect/>
          </a:stretch>
        </p:blipFill>
        <p:spPr bwMode="auto">
          <a:xfrm>
            <a:off x="6372200" y="980728"/>
            <a:ext cx="1275561" cy="217184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63436" y="3152575"/>
            <a:ext cx="1422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МЕТАЛЛ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5" name="Picture 3" descr="D:\Users\Люсик\Downloads\pngwing.com (2)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9572" y="4293096"/>
            <a:ext cx="1586057" cy="1468760"/>
          </a:xfrm>
          <a:prstGeom prst="rect">
            <a:avLst/>
          </a:prstGeom>
          <a:noFill/>
        </p:spPr>
      </p:pic>
      <p:pic>
        <p:nvPicPr>
          <p:cNvPr id="7" name="Picture 4" descr="Picture background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1222" r="91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41523">
            <a:off x="5570120" y="4416039"/>
            <a:ext cx="2791147" cy="1311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5226" b="97561" l="0" r="96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436" y="4801154"/>
            <a:ext cx="1278551" cy="764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557333"/>
            <a:ext cx="2090737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821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22222E-6 C 0.00104 -0.01527 0.00087 -0.03148 0.00764 -0.04444 C 0.0092 -0.05162 0.01146 -0.05347 0.0151 -0.05879 C 0.01719 -0.06666 0.02066 -0.06666 0.02431 -0.07291 C 0.02535 -0.07476 0.02587 -0.07731 0.02726 -0.07893 C 0.03108 -0.0831 0.03628 -0.08333 0.04097 -0.08495 C 0.05313 -0.08912 0.06285 -0.09375 0.07569 -0.09513 C 0.08993 -0.09652 0.11823 -0.09907 0.11823 -0.09907 C 0.14618 -0.09745 0.16302 -0.09652 0.18785 -0.08495 C 0.19271 -0.07893 0.19844 -0.0743 0.20451 -0.07083 C 0.20747 -0.06898 0.21094 -0.06898 0.21372 -0.06666 C 0.22101 -0.06018 0.22795 -0.05254 0.23628 -0.04861 C 0.24028 -0.04328 0.24115 -0.03842 0.24392 -0.0324 C 0.24462 -0.03078 0.24618 -0.02986 0.24705 -0.02847 C 0.24826 -0.02662 0.24913 -0.02453 0.25 -0.02222 C 0.25278 -0.01458 0.25469 -0.00625 0.25903 -2.22222E-6 C 0.26337 0.01667 0.25712 -0.00532 0.26372 0.01204 C 0.26615 0.01875 0.26701 0.02732 0.26823 0.03426 C 0.26962 0.04167 0.27274 0.05649 0.27274 0.05649 C 0.27483 0.10093 0.27587 0.14538 0.27882 0.18982 C 0.28003 0.20903 0.28003 0.22755 0.2849 0.2463 C 0.28976 0.28982 0.27899 0.33588 0.28941 0.37778 C 0.29045 0.39306 0.29184 0.4132 0.29392 0.42825 C 0.29531 0.4382 0.29844 0.44399 0.29844 0.4544 " pathEditMode="relative" ptsTypes="fffffffffffffffffffffffA"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8056 C 0.00261 -0.09583 -0.00312 -0.10093 -0.01198 -0.1088 C -0.025 -0.12037 -0.00833 -0.10648 -0.02118 -0.11505 C -0.02274 -0.1162 -0.0243 -0.11736 -0.02569 -0.11898 C -0.02673 -0.12014 -0.02743 -0.12222 -0.02864 -0.12315 C -0.03211 -0.12546 -0.03975 -0.12755 -0.04392 -0.12917 C -0.05052 -0.13171 -0.05694 -0.13495 -0.06354 -0.13727 C -0.07673 -0.13658 -0.08975 -0.13634 -0.10295 -0.13519 C -0.10798 -0.13472 -0.11302 -0.1287 -0.11805 -0.12708 C -0.12378 -0.11991 -0.13177 -0.11644 -0.13923 -0.11296 C -0.1434 -0.10486 -0.14566 -0.10139 -0.15295 -0.09884 C -0.15659 -0.09375 -0.1585 -0.09097 -0.16354 -0.08866 C -0.16632 -0.08495 -0.16996 -0.08264 -0.17257 -0.0787 C -0.175 -0.075 -0.17656 -0.0706 -0.17864 -0.06644 C -0.17951 -0.06482 -0.18073 -0.06389 -0.18177 -0.0625 C -0.18541 -0.0463 -0.19878 -0.03403 -0.2059 -0.01991 C -0.20972 -0.01227 -0.21319 -0.00232 -0.21805 0.00417 C -0.221 0.0081 -0.22222 0.00903 -0.22413 0.01435 C -0.23316 0.03842 -0.24375 0.06111 -0.2559 0.0831 C -0.26024 0.09977 -0.25399 0.07778 -0.26059 0.09514 C -0.26302 0.10139 -0.26267 0.10602 -0.26649 0.11134 C -0.26527 0.15694 -0.2651 0.15764 -0.26059 0.19005 C -0.2592 0.21273 -0.25816 0.23426 -0.26198 0.25671 C -0.26093 0.28217 -0.25989 0.3037 -0.25451 0.32755 C -0.25312 0.34329 -0.25086 0.3588 -0.24687 0.37384 C -0.24687 0.37616 -0.24982 0.41898 -0.24982 0.43657 " pathEditMode="relative" rAng="0" ptsTypes="fffffffffffffffffffffffff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56" y="2300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Users\Люсик\Downloads\pngwing.com (2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712926"/>
            <a:ext cx="1233705" cy="1142466"/>
          </a:xfrm>
          <a:prstGeom prst="rect">
            <a:avLst/>
          </a:prstGeom>
          <a:noFill/>
        </p:spPr>
      </p:pic>
      <p:pic>
        <p:nvPicPr>
          <p:cNvPr id="7170" name="Picture 2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1667" l="387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85" y="1363915"/>
            <a:ext cx="1743343" cy="1157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D:\Users\Люсик\Desktop\авторская игра-тренажёр\красочный-набор-мусорных-контейнеров-мусорные-ящики-экологичность-134568210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93" r="63234" b="52695"/>
          <a:stretch>
            <a:fillRect/>
          </a:stretch>
        </p:blipFill>
        <p:spPr bwMode="auto">
          <a:xfrm>
            <a:off x="2555776" y="1772816"/>
            <a:ext cx="3347864" cy="47454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81636" y="3586545"/>
            <a:ext cx="1638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БУМАГА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Picture 2" descr="https://eiva46.ru/wp-content/uploads/2020/05/makulatura_zhurnalyigazety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91164" y="5453434"/>
            <a:ext cx="1019379" cy="736501"/>
          </a:xfrm>
          <a:prstGeom prst="rect">
            <a:avLst/>
          </a:prstGeom>
          <a:noFill/>
        </p:spPr>
      </p:pic>
      <p:pic>
        <p:nvPicPr>
          <p:cNvPr id="6" name="Picture 15" descr="Что куда сдавать на переработку? – РазДельный Сбор — сайт справочник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375" t="17519" r="7265" b="5249"/>
          <a:stretch>
            <a:fillRect/>
          </a:stretch>
        </p:blipFill>
        <p:spPr bwMode="auto">
          <a:xfrm>
            <a:off x="6979665" y="752340"/>
            <a:ext cx="1039265" cy="1769515"/>
          </a:xfrm>
          <a:prstGeom prst="rect">
            <a:avLst/>
          </a:prstGeom>
          <a:noFill/>
        </p:spPr>
      </p:pic>
      <p:pic>
        <p:nvPicPr>
          <p:cNvPr id="7" name="Picture 2" descr="D:\Users\Люсик\Downloads\pngwing.com (3).png"/>
          <p:cNvPicPr>
            <a:picLocks noChangeAspect="1" noChangeArrowheads="1"/>
          </p:cNvPicPr>
          <p:nvPr/>
        </p:nvPicPr>
        <p:blipFill>
          <a:blip r:embed="rId10" cstate="print"/>
          <a:srcRect l="75515" t="34072" r="15035" b="13765"/>
          <a:stretch>
            <a:fillRect/>
          </a:stretch>
        </p:blipFill>
        <p:spPr bwMode="auto">
          <a:xfrm>
            <a:off x="823986" y="3984905"/>
            <a:ext cx="1533934" cy="2205030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471302"/>
            <a:ext cx="2090737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092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 -0.1155 C 0.02796 -0.13101 0.03403 -0.14768 0.04636 -0.15185 C 0.05105 -0.15833 0.05799 -0.15995 0.06441 -0.16203 C 0.07605 -0.16574 0.0875 -0.16944 0.09931 -0.17199 C 0.12553 -0.17129 0.15191 -0.17106 0.17813 -0.17013 C 0.18716 -0.1699 0.19636 -0.16967 0.20539 -0.16805 C 0.20851 -0.16759 0.21441 -0.16388 0.21441 -0.16388 C 0.21858 -0.15856 0.22309 -0.15787 0.22813 -0.15393 C 0.23855 -0.1456 0.24827 -0.13657 0.25695 -0.12569 C 0.25869 -0.11759 0.26233 -0.11435 0.26598 -0.1074 C 0.27119 -0.09745 0.27466 -0.0868 0.27969 -0.07708 C 0.28021 -0.0743 0.28021 -0.07152 0.28108 -0.06898 C 0.28178 -0.06736 0.28369 -0.06689 0.28421 -0.06504 C 0.28525 -0.06064 0.28473 -0.05555 0.28559 -0.05092 C 0.28629 -0.04675 0.28768 -0.04282 0.28872 -0.03865 C 0.28924 -0.03657 0.29028 -0.03263 0.29028 -0.03263 C 0.29254 -0.01296 0.29636 0.00625 0.29931 0.02593 C 0.30053 0.04329 0.30087 0.06482 0.30695 0.08056 C 0.30747 0.12107 0.29723 0.17686 0.31303 0.21783 C 0.31546 0.25278 0.31615 0.28496 0.31754 0.32084 C 0.31754 0.322 0.32032 0.33172 0.32049 0.33288 C 0.32344 0.34607 0.32605 0.35996 0.32813 0.37338 C 0.32969 0.39862 0.33421 0.42315 0.33421 0.44815 " pathEditMode="relative" ptsTypes="ffffffffffffffffffffffA"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26 -0.13704 C -0.0151 -0.16111 -0.01962 -0.14421 -0.02188 -0.20231 C -0.02274 -0.225 -0.0276 -0.2456 -0.0309 -0.26736 C -0.03542 -0.29769 -0.03733 -0.33032 -0.04913 -0.35324 C -0.05139 -0.3662 -0.05486 -0.37639 -0.05972 -0.38588 C -0.0625 -0.40116 -0.0691 -0.41412 -0.07639 -0.42153 C -0.08229 -0.43958 -0.09097 -0.45069 -0.10069 -0.45995 C -0.11233 -0.48333 -0.09983 -0.46181 -0.1158 -0.47755 C -0.11701 -0.47894 -0.11753 -0.48194 -0.11875 -0.48356 C -0.12708 -0.49583 -0.12535 -0.49375 -0.13247 -0.49815 C -0.13767 -0.5088 -0.14028 -0.5125 -0.14757 -0.5162 C -0.15434 -0.52847 -0.16927 -0.53449 -0.17795 -0.53681 C -0.18351 -0.54074 -0.18906 -0.5419 -0.19462 -0.5456 C -0.19462 -0.54537 -0.20903 -0.5419 -0.21128 -0.54005 C -0.2125 -0.53866 -0.21319 -0.53565 -0.21424 -0.5338 C -0.2191 -0.52593 -0.22188 -0.52199 -0.22795 -0.51921 C -0.23611 -0.50255 -0.24531 -0.48727 -0.25521 -0.47477 C -0.25625 -0.47176 -0.25694 -0.46829 -0.25816 -0.46574 C -0.25903 -0.46366 -0.26042 -0.46227 -0.26128 -0.45995 C -0.2625 -0.45602 -0.26285 -0.45139 -0.26424 -0.44792 C -0.26649 -0.44259 -0.27188 -0.4331 -0.27188 -0.43264 C -0.2724 -0.43009 -0.27257 -0.42685 -0.27326 -0.42431 C -0.275 -0.41806 -0.27813 -0.41343 -0.27934 -0.40648 C -0.28038 -0.40069 -0.28073 -0.39398 -0.28247 -0.38889 C -0.28455 -0.38287 -0.28854 -0.37083 -0.28854 -0.3706 C -0.29097 -0.34514 -0.29479 -0.31968 -0.29757 -0.29398 C -0.29705 -0.25139 -0.29688 -0.20903 -0.29601 -0.16667 C -0.29531 -0.1331 -0.28681 -0.0956 -0.28247 -0.06319 C -0.28351 -0.04514 -0.28403 -0.02708 -0.28542 -0.00949 C -0.28559 -0.00648 -0.28698 -0.00069 -0.28698 -0.00023 L -0.27483 -0.0037 " pathEditMode="relative" rAng="0" ptsTypes="fffffffffffffffffffffffffffff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16" y="-1358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" descr="D:\Users\Люсик\Downloads\5a1ca844d761f5.074904961511827524882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593620"/>
            <a:ext cx="1093375" cy="2132856"/>
          </a:xfrm>
          <a:prstGeom prst="rect">
            <a:avLst/>
          </a:prstGeom>
          <a:noFill/>
        </p:spPr>
      </p:pic>
      <p:pic>
        <p:nvPicPr>
          <p:cNvPr id="8" name="Picture 16" descr="D:\Users\Люсик\Downloads\kisspng-shopping-bags-trolleys-plastic-packaging-and-lab-plastic-bag-5ada3b90239952.803784401524251536145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944724"/>
            <a:ext cx="1609392" cy="1609392"/>
          </a:xfrm>
          <a:prstGeom prst="rect">
            <a:avLst/>
          </a:prstGeom>
          <a:noFill/>
        </p:spPr>
      </p:pic>
      <p:pic>
        <p:nvPicPr>
          <p:cNvPr id="7" name="Picture 4" descr="D:\Users\Люсик\Downloads\kisspng-plastic-bottle-detergent-dishwashing-liquid-detergent-bottles-5a9f333ea68b52.7377197615203827826822.png"/>
          <p:cNvPicPr>
            <a:picLocks noChangeAspect="1" noChangeArrowheads="1"/>
          </p:cNvPicPr>
          <p:nvPr/>
        </p:nvPicPr>
        <p:blipFill>
          <a:blip r:embed="rId6" cstate="print"/>
          <a:srcRect l="13712" t="13608" r="54536" b="11549"/>
          <a:stretch>
            <a:fillRect/>
          </a:stretch>
        </p:blipFill>
        <p:spPr bwMode="auto">
          <a:xfrm flipH="1">
            <a:off x="6876256" y="944724"/>
            <a:ext cx="1008112" cy="237626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602" y="2132856"/>
            <a:ext cx="2706687" cy="450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22853" y="347749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ПЛАСТИК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9" name="Picture 4" descr="Picture background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36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74615" flipH="1">
            <a:off x="5675052" y="3620317"/>
            <a:ext cx="2402408" cy="240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527" y="5504706"/>
            <a:ext cx="2090737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076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34 -0.12986 C 0.02986 -0.13518 0.02951 -0.1412 0.0309 -0.14606 C 0.03299 -0.15393 0.04149 -0.16643 0.04601 -0.17222 C 0.04809 -0.18009 0.04878 -0.18379 0.05503 -0.18634 C 0.06476 -0.1993 0.07552 -0.20231 0.08837 -0.20671 C 0.09792 -0.20602 0.10764 -0.20578 0.11719 -0.20463 C 0.12205 -0.20393 0.12187 -0.20115 0.12621 -0.19861 C 0.12917 -0.19676 0.13264 -0.19676 0.13542 -0.19444 C 0.1401 -0.19028 0.14219 -0.18657 0.14757 -0.18449 C 0.15121 -0.17916 0.15451 -0.17662 0.15955 -0.1743 C 0.16875 -0.16203 0.16389 -0.1662 0.17326 -0.16018 C 0.1776 -0.15416 0.1816 -0.14838 0.18698 -0.14398 C 0.18924 -0.13958 0.19062 -0.13426 0.19288 -0.12986 C 0.19896 -0.11759 0.19323 -0.13518 0.19896 -0.11967 C 0.19965 -0.11782 0.19965 -0.11551 0.20052 -0.11365 C 0.20521 -0.1037 0.21198 -0.0949 0.21719 -0.08541 C 0.22726 -0.0669 0.21319 -0.0868 0.22483 -0.07129 C 0.22587 -0.06736 0.22587 -0.0625 0.22778 -0.05903 C 0.23038 -0.0544 0.23542 -0.0449 0.23542 -0.0449 C 0.23733 -0.03796 0.23889 -0.03148 0.24149 -0.025 C 0.24306 -0.01296 0.24618 -0.00347 0.24896 0.00764 C 0.25278 0.02246 0.25538 0.0375 0.25955 0.05209 C 0.26476 0.07037 0.26562 0.09144 0.27031 0.11065 C 0.27621 0.16227 0.2651 0.21574 0.27621 0.26621 C 0.27674 0.29584 0.27639 0.32547 0.27778 0.3551 C 0.27812 0.36366 0.28542 0.3713 0.28542 0.37917 " pathEditMode="relative" ptsTypes="ffffffffffffffff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07 -0.18357 C -0.01111 -0.18495 -0.0125 -0.18611 -0.0132 -0.18773 C -0.01406 -0.18958 -0.01372 -0.19213 -0.01476 -0.19375 C -0.01597 -0.1956 -0.01788 -0.19607 -0.01927 -0.19769 C -0.02743 -0.20648 -0.0309 -0.20787 -0.04202 -0.20995 C -0.05122 -0.21597 -0.05712 -0.21597 -0.06771 -0.21806 C -0.07292 -0.21921 -0.07761 -0.22315 -0.08281 -0.22407 C -0.09514 -0.22616 -0.10695 -0.23102 -0.11927 -0.23403 C -0.1309 -0.23333 -0.14254 -0.2331 -0.15417 -0.23218 C -0.16615 -0.23102 -0.17743 -0.22338 -0.18889 -0.21991 C -0.19427 -0.21829 -0.20052 -0.21713 -0.20556 -0.21389 C -0.21007 -0.21088 -0.21511 -0.20949 -0.21927 -0.20579 C -0.22969 -0.19653 -0.22483 -0.19907 -0.23281 -0.19583 C -0.23594 -0.19306 -0.23941 -0.1912 -0.24202 -0.18773 C -0.24288 -0.18657 -0.24705 -0.18032 -0.24809 -0.17963 C -0.24948 -0.17847 -0.25122 -0.17847 -0.25261 -0.17755 C -0.26007 -0.17269 -0.26806 -0.16134 -0.27379 -0.15324 C -0.27639 -0.14352 -0.28264 -0.13704 -0.2875 -0.12917 C -0.29393 -0.11875 -0.2875 -0.12732 -0.29202 -0.1169 C -0.2941 -0.11181 -0.2974 -0.10787 -0.29948 -0.10278 C -0.31077 -0.07662 -0.31354 -0.0463 -0.32084 -0.01806 C -0.32396 0.03264 -0.31979 0.01528 -0.32535 0.03634 C -0.32639 0.05347 -0.32743 0.06921 -0.33143 0.08518 C -0.33368 0.12431 -0.33212 0.16574 -0.33889 0.20417 C -0.34097 0.25347 -0.34288 0.2919 -0.34045 0.34375 C -0.33976 0.35718 -0.33438 0.36852 -0.33438 0.38194 " pathEditMode="relative" ptsTypes="fffffffffffffffffffffffff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7 -0.16227 C 0.01806 -0.1831 0.02083 -0.20301 0.02587 -0.22292 C 0.02761 -0.2382 0.03056 -0.25278 0.03333 -0.26736 C 0.0349 -0.27593 0.03611 -0.28519 0.04097 -0.29144 C 0.04306 -0.30509 0.04427 -0.32153 0.05156 -0.33195 C 0.05208 -0.33403 0.05226 -0.33611 0.05313 -0.33796 C 0.05382 -0.33959 0.05538 -0.34051 0.05608 -0.34213 C 0.06337 -0.36134 0.05469 -0.34815 0.06372 -0.36019 C 0.06615 -0.36921 0.06927 -0.37778 0.07431 -0.38449 C 0.0783 -0.40023 0.0724 -0.38102 0.08038 -0.39445 C 0.08142 -0.39607 0.08125 -0.39861 0.08195 -0.4007 C 0.08281 -0.40278 0.08403 -0.40463 0.0849 -0.40671 C 0.09184 -0.425 0.10781 -0.45625 0.11979 -0.46921 C 0.1283 -0.47847 0.13316 -0.49074 0.14392 -0.4956 C 0.14983 -0.50301 0.1559 -0.50695 0.16372 -0.50972 C 0.16962 -0.51482 0.175 -0.51597 0.18195 -0.51783 C 0.20781 -0.51621 0.22761 -0.51343 0.25156 -0.50371 C 0.25903 -0.49329 0.24931 -0.50556 0.2592 -0.49769 C 0.26406 -0.49375 0.26701 -0.4882 0.27274 -0.48542 C 0.27917 -0.47709 0.28247 -0.47338 0.28646 -0.4632 C 0.28941 -0.44607 0.28524 -0.46343 0.29254 -0.44908 C 0.2934 -0.44722 0.29323 -0.44491 0.29392 -0.44306 C 0.29705 -0.4331 0.29757 -0.43542 0.30156 -0.42477 C 0.30417 -0.41806 0.30486 -0.41227 0.3092 -0.40671 C 0.31129 -0.39769 0.31441 -0.38935 0.31667 -0.38033 C 0.31771 -0.37639 0.31979 -0.36829 0.31979 -0.36829 C 0.32136 -0.35324 0.32222 -0.33611 0.32587 -0.32176 C 0.32934 -0.29167 0.32674 -0.26181 0.32118 -0.23287 C 0.3158 -0.17014 0.31667 -0.10648 0.31667 -0.04306 " pathEditMode="relative" ptsTypes="ffffffffffffffffffffffffffff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68144" y="5543424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Monotype Corsiva" panose="03010101010201010101" pitchFamily="66" charset="0"/>
              </a:rPr>
              <a:t>Берегите планету!</a:t>
            </a: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Monotype Corsiva" panose="03010101010201010101" pitchFamily="66" charset="0"/>
              </a:rPr>
              <a:t>Сортируйте мусор!</a:t>
            </a:r>
            <a:endParaRPr lang="ru-RU" sz="2400" dirty="0">
              <a:solidFill>
                <a:schemeClr val="accent3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7295685" cy="4164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036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294</TotalTime>
  <Words>72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Аптека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20</cp:revision>
  <dcterms:created xsi:type="dcterms:W3CDTF">2025-08-27T15:09:21Z</dcterms:created>
  <dcterms:modified xsi:type="dcterms:W3CDTF">2025-10-17T16:41:35Z</dcterms:modified>
</cp:coreProperties>
</file>