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2" r:id="rId7"/>
    <p:sldId id="260" r:id="rId8"/>
    <p:sldId id="261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7C1D3-3C2B-40B8-9F2C-B1801AED58AB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39BF2-369A-4F34-B6A5-1BC54AC0F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30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7C1D3-3C2B-40B8-9F2C-B1801AED58AB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39BF2-369A-4F34-B6A5-1BC54AC0F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221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7C1D3-3C2B-40B8-9F2C-B1801AED58AB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39BF2-369A-4F34-B6A5-1BC54AC0F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668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7C1D3-3C2B-40B8-9F2C-B1801AED58AB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39BF2-369A-4F34-B6A5-1BC54AC0F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185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7C1D3-3C2B-40B8-9F2C-B1801AED58AB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39BF2-369A-4F34-B6A5-1BC54AC0F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298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7C1D3-3C2B-40B8-9F2C-B1801AED58AB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39BF2-369A-4F34-B6A5-1BC54AC0F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679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7C1D3-3C2B-40B8-9F2C-B1801AED58AB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39BF2-369A-4F34-B6A5-1BC54AC0F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573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7C1D3-3C2B-40B8-9F2C-B1801AED58AB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39BF2-369A-4F34-B6A5-1BC54AC0F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084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7C1D3-3C2B-40B8-9F2C-B1801AED58AB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39BF2-369A-4F34-B6A5-1BC54AC0F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397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7C1D3-3C2B-40B8-9F2C-B1801AED58AB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39BF2-369A-4F34-B6A5-1BC54AC0F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675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7C1D3-3C2B-40B8-9F2C-B1801AED58AB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39BF2-369A-4F34-B6A5-1BC54AC0F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574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7C1D3-3C2B-40B8-9F2C-B1801AED58AB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39BF2-369A-4F34-B6A5-1BC54AC0F9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74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292883"/>
          </a:xfrm>
        </p:spPr>
        <p:txBody>
          <a:bodyPr>
            <a:normAutofit/>
          </a:bodyPr>
          <a:lstStyle/>
          <a:p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татарского народа:</a:t>
            </a:r>
            <a:b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и обычаи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181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5" descr="555637_html_6203285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665" y="119925"/>
            <a:ext cx="5197048" cy="6594383"/>
          </a:xfrm>
        </p:spPr>
      </p:pic>
      <p:pic>
        <p:nvPicPr>
          <p:cNvPr id="6" name="Содержимое 3" descr="66495_html_m6752dae4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82465" y="221931"/>
            <a:ext cx="4761075" cy="6492375"/>
          </a:xfrm>
        </p:spPr>
      </p:pic>
      <p:pic>
        <p:nvPicPr>
          <p:cNvPr id="7" name="Содержимое 5" descr="555637_html_6203285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1738" y="221932"/>
            <a:ext cx="5116655" cy="649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711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C:\Users\Алатырь\Desktop\культура народа\i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3" y="0"/>
            <a:ext cx="3898085" cy="4086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Users\Алатырь\Desktop\культура народа\i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731" y="232772"/>
            <a:ext cx="3481928" cy="3307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Алатырь\Desktop\культура народа\i (1)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0377" y="3726508"/>
            <a:ext cx="2899488" cy="3112444"/>
          </a:xfrm>
          <a:noFill/>
        </p:spPr>
      </p:pic>
      <p:pic>
        <p:nvPicPr>
          <p:cNvPr id="7" name="Picture 6" descr="C:\Users\Алатырь\Desktop\культура народа\tovar-135419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070" y="670561"/>
            <a:ext cx="4400661" cy="553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4704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6585" y="3650434"/>
            <a:ext cx="2262611" cy="59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https://cs2.livemaster.ru/storage/66/60/c1e23547fb7a615885266c20140e--kukly-i-igrushki-kukly-v-natsionalnyh-tatarskih-kostyuma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32" y="163284"/>
            <a:ext cx="5614851" cy="6512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Содержимое 3" descr="2411868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00355" y="163284"/>
            <a:ext cx="5905500" cy="6511836"/>
          </a:xfrm>
        </p:spPr>
      </p:pic>
    </p:spTree>
    <p:extLst>
      <p:ext uri="{BB962C8B-B14F-4D97-AF65-F5344CB8AC3E}">
        <p14:creationId xmlns:p14="http://schemas.microsoft.com/office/powerpoint/2010/main" val="3864849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61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69872" y="127453"/>
            <a:ext cx="8809567" cy="6607175"/>
          </a:xfrm>
        </p:spPr>
      </p:pic>
    </p:spTree>
    <p:extLst>
      <p:ext uri="{BB962C8B-B14F-4D97-AF65-F5344CB8AC3E}">
        <p14:creationId xmlns:p14="http://schemas.microsoft.com/office/powerpoint/2010/main" val="1889544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11028" y="111259"/>
            <a:ext cx="7443177" cy="662917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абанту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5" y="111260"/>
            <a:ext cx="5466172" cy="6629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1962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6824" y="222069"/>
            <a:ext cx="4116976" cy="5954894"/>
          </a:xfrm>
        </p:spPr>
        <p:txBody>
          <a:bodyPr>
            <a:noAutofit/>
          </a:bodyPr>
          <a:lstStyle/>
          <a:p>
            <a:pPr algn="ctr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Сабантуй был повсеместным, любимым народным праздником у татар. Именно поэтому он не прерывает своего бытования и в современности. Сабантуй повсеместно празднуют летом, после завершения весенних полевых работ, перед началом косовицы, когда для жителей села наступает небольшая передышка в напряженном летнем сезоне.</a:t>
            </a:r>
            <a:b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05184" y="1815737"/>
            <a:ext cx="9716702" cy="436122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1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23781" y="1162459"/>
            <a:ext cx="6657930" cy="6623004"/>
          </a:xfrm>
        </p:spPr>
      </p:pic>
      <p:pic>
        <p:nvPicPr>
          <p:cNvPr id="5" name="Содержимое 3" descr="img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693" y="67378"/>
            <a:ext cx="7115131" cy="667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939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абантуй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9" y="131219"/>
            <a:ext cx="6394007" cy="4270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сабантуй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597" y="1679792"/>
            <a:ext cx="5566120" cy="504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2837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атырь\Desktop\культура народа\pic48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06" y="3573463"/>
            <a:ext cx="4207082" cy="31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i (4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159998"/>
            <a:ext cx="3044923" cy="32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Содержимое 3" descr="i (3)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71391" y="141968"/>
            <a:ext cx="2873502" cy="3287032"/>
          </a:xfrm>
          <a:prstGeom prst="rect">
            <a:avLst/>
          </a:prstGeom>
        </p:spPr>
      </p:pic>
      <p:pic>
        <p:nvPicPr>
          <p:cNvPr id="7" name="Picture 3" descr="C:\Users\Алатырь\Desktop\культура народа\xn----7sbabzphgwidhvfjmb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06" y="141968"/>
            <a:ext cx="2974721" cy="328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Алатырь\Desktop\культура народа\yozbs0gXx4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391" y="3670187"/>
            <a:ext cx="2663825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C:\Users\Алатырь\Desktop\культура народа\татарский народный орнамент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0036" y="3573463"/>
            <a:ext cx="2951050" cy="31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0825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52</Words>
  <Application>Microsoft Office PowerPoint</Application>
  <PresentationFormat>Широкоэкранный</PresentationFormat>
  <Paragraphs>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Культура татарского народа: традиции и обычаи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Сабантуй был повсеместным, любимым народным праздником у татар. Именно поэтому он не прерывает своего бытования и в современности. Сабантуй повсеместно празднуют летом, после завершения весенних полевых работ, перед началом косовицы, когда для жителей села наступает небольшая передышка в напряженном летнем сезоне.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татарского народа: традиции и обычаи</dc:title>
  <dc:creator>Руся Ильясов</dc:creator>
  <cp:lastModifiedBy>Руся Ильясов</cp:lastModifiedBy>
  <cp:revision>4</cp:revision>
  <dcterms:created xsi:type="dcterms:W3CDTF">2020-10-19T10:19:29Z</dcterms:created>
  <dcterms:modified xsi:type="dcterms:W3CDTF">2020-10-19T10:38:48Z</dcterms:modified>
</cp:coreProperties>
</file>