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7" r:id="rId3"/>
    <p:sldId id="278" r:id="rId4"/>
    <p:sldId id="275" r:id="rId5"/>
    <p:sldId id="257" r:id="rId6"/>
    <p:sldId id="258" r:id="rId7"/>
    <p:sldId id="259" r:id="rId8"/>
    <p:sldId id="260" r:id="rId9"/>
    <p:sldId id="261" r:id="rId10"/>
    <p:sldId id="267" r:id="rId11"/>
    <p:sldId id="276" r:id="rId12"/>
    <p:sldId id="262" r:id="rId13"/>
    <p:sldId id="265" r:id="rId14"/>
    <p:sldId id="268" r:id="rId15"/>
    <p:sldId id="269" r:id="rId16"/>
    <p:sldId id="270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0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BE62CF6-2431-4741-83A8-C04AC9ACF8CB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30DE2BF-D417-4CBB-8016-95D8907B61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2A25B-B060-4FA6-9423-C235412B9C80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48E2F-3C34-47E3-B7A9-7ADEFFEEC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BC11-2B24-42F0-8595-7CC5BED65AEC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CD78D-B425-499C-A76E-19DE7180D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BFBC0-B33B-4628-85CE-0172F5041019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E24E4-3D7C-4279-867D-F4407985F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8FFA9-5CF1-49DB-98EE-D909E95B7E3B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25DA0-1932-4836-90CB-A646E9E17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FCBC83-EDE5-43E2-A91E-42397F9CD605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6A8B5-E3FB-45FD-9A3D-692DA73651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1A14-E5C0-4B1A-9DFC-DB3DE4E42C51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BD778-193A-42B6-9054-84F23CE5E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74122-4362-4AE6-8E46-9F100F9267D5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3CA6A-AE60-4D05-A017-B09F17D17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35756-7598-4A92-9A2F-B5F4E47423A8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44D46-EDCD-46FC-A472-D1C7CFE5B5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90FE-2ACC-450C-9C01-DA5FEA79A725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BDB4E-A1D5-437C-8AEE-8671699FAF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ACAF2-275B-45AF-B5B4-52C5AC3B921D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222B7-1885-44E0-A4E8-E6BF9F7159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9716-4AEC-4CD9-B35F-336F7F8C02F8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9C6CE-2B9E-4186-B248-E3C12798F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0794267-A1EA-4A3D-AFEA-19787ED1549C}" type="datetimeFigureOut">
              <a:rPr lang="ru-RU"/>
              <a:pPr>
                <a:defRPr/>
              </a:pPr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3B3FF0F-8EBA-4F7F-ADCD-6DE4191610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125538"/>
            <a:ext cx="9144000" cy="2500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Авторское пособие для детей от 3 до 6 лет</a:t>
            </a:r>
          </a:p>
          <a:p>
            <a:pPr algn="ctr"/>
            <a:endParaRPr lang="ru-RU" sz="3600" b="1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«Занимательные крышечки» </a:t>
            </a: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3132138" y="4149725"/>
            <a:ext cx="58324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Татьяна Анатольевна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Новосельнова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воспитатель МБДОУ </a:t>
            </a:r>
          </a:p>
          <a:p>
            <a:pPr algn="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ЦРР - детский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сад №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 «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Муравейник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450" y="404813"/>
            <a:ext cx="67691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Шиномонтаж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3555" name="Рисунок 5" descr="C:\Users\ПУСЬКА\YandexDisk\20191204_154952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225" y="1268413"/>
            <a:ext cx="81534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643182"/>
            <a:ext cx="91440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игр для старшего возраста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24113" y="285750"/>
            <a:ext cx="4314825" cy="641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«Цветные цепочки»</a:t>
            </a:r>
            <a:endParaRPr lang="ru-RU" sz="36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Рисунок 5" descr="C:\Users\Кошечка\YandexDisk\2019-11-21 21.44.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412875"/>
            <a:ext cx="292893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5" descr="C:\Users\Кошечка\YandexDisk\2019-11-22 10.00.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1412875"/>
            <a:ext cx="2894012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550" y="333375"/>
            <a:ext cx="7056438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«Найди свой домик» </a:t>
            </a:r>
            <a:endParaRPr lang="ru-RU" sz="36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 descr="C:\Users\ПУСЬКА\YandexDisk\20191209_102242.jpg"/>
          <p:cNvPicPr>
            <a:picLocks noChangeAspect="1" noChangeArrowheads="1"/>
          </p:cNvPicPr>
          <p:nvPr/>
        </p:nvPicPr>
        <p:blipFill>
          <a:blip r:embed="rId3" cstate="print"/>
          <a:srcRect b="14301"/>
          <a:stretch>
            <a:fillRect/>
          </a:stretch>
        </p:blipFill>
        <p:spPr bwMode="auto">
          <a:xfrm>
            <a:off x="1214438" y="1285875"/>
            <a:ext cx="2928937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image1.png" descr="C:\Users\Кошечка\YandexDisk\20191118_161228.jpg"/>
          <p:cNvPicPr>
            <a:picLocks noChangeAspect="1" noChangeArrowheads="1"/>
          </p:cNvPicPr>
          <p:nvPr/>
        </p:nvPicPr>
        <p:blipFill>
          <a:blip r:embed="rId4" cstate="print"/>
          <a:srcRect b="9677"/>
          <a:stretch>
            <a:fillRect/>
          </a:stretch>
        </p:blipFill>
        <p:spPr bwMode="auto">
          <a:xfrm>
            <a:off x="4857750" y="1285875"/>
            <a:ext cx="309562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76375" y="333375"/>
            <a:ext cx="65516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«Посчитай и сравни»</a:t>
            </a:r>
          </a:p>
        </p:txBody>
      </p:sp>
      <p:pic>
        <p:nvPicPr>
          <p:cNvPr id="27651" name="Рисунок 5" descr="C:\Users\Кошечка\YandexDisk\20191119_1627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341438"/>
            <a:ext cx="2951162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 descr="C:\Users\ПУСЬКА\YandexDisk\20191209_171141.jpg"/>
          <p:cNvPicPr>
            <a:picLocks noChangeAspect="1" noChangeArrowheads="1"/>
          </p:cNvPicPr>
          <p:nvPr/>
        </p:nvPicPr>
        <p:blipFill>
          <a:blip r:embed="rId4" cstate="print"/>
          <a:srcRect b="18500"/>
          <a:stretch>
            <a:fillRect/>
          </a:stretch>
        </p:blipFill>
        <p:spPr bwMode="auto">
          <a:xfrm>
            <a:off x="4500563" y="1268413"/>
            <a:ext cx="3081337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76375" y="333375"/>
            <a:ext cx="65516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«Занимательная лесенка»</a:t>
            </a:r>
          </a:p>
        </p:txBody>
      </p:sp>
      <p:pic>
        <p:nvPicPr>
          <p:cNvPr id="28675" name="image3.png" descr="C:\Users\Кошечка\YandexDisk\20191118_162532.jpg"/>
          <p:cNvPicPr>
            <a:picLocks noChangeAspect="1" noChangeArrowheads="1"/>
          </p:cNvPicPr>
          <p:nvPr/>
        </p:nvPicPr>
        <p:blipFill>
          <a:blip r:embed="rId3" cstate="print"/>
          <a:srcRect b="20338"/>
          <a:stretch>
            <a:fillRect/>
          </a:stretch>
        </p:blipFill>
        <p:spPr bwMode="auto">
          <a:xfrm>
            <a:off x="1187450" y="1412875"/>
            <a:ext cx="30972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6" descr="C:\Users\Кошечка\YandexDisk\20191119_162217.jpg"/>
          <p:cNvPicPr>
            <a:picLocks noChangeAspect="1" noChangeArrowheads="1"/>
          </p:cNvPicPr>
          <p:nvPr/>
        </p:nvPicPr>
        <p:blipFill>
          <a:blip r:embed="rId4" cstate="print"/>
          <a:srcRect b="8929"/>
          <a:stretch>
            <a:fillRect/>
          </a:stretch>
        </p:blipFill>
        <p:spPr bwMode="auto">
          <a:xfrm>
            <a:off x="4859338" y="1412875"/>
            <a:ext cx="28813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650" y="333375"/>
            <a:ext cx="7561263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6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«Графическое изображение цифр»</a:t>
            </a:r>
          </a:p>
        </p:txBody>
      </p:sp>
      <p:pic>
        <p:nvPicPr>
          <p:cNvPr id="29699" name="Рисунок 5" descr="C:\Users\Кошечка\YandexDisk\20191119_164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1428750"/>
            <a:ext cx="28797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76375" y="333375"/>
            <a:ext cx="65516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«Собери фигуру»</a:t>
            </a:r>
          </a:p>
        </p:txBody>
      </p:sp>
      <p:pic>
        <p:nvPicPr>
          <p:cNvPr id="32771" name="Рисунок 6" descr="C:\Users\Кошечка\YandexDisk\2019-11-21 21.39.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341438"/>
            <a:ext cx="324008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2" descr="C:\Users\ПУСЬКА\YandexDisk\20191122_165128.jpg"/>
          <p:cNvPicPr>
            <a:picLocks noChangeAspect="1" noChangeArrowheads="1"/>
          </p:cNvPicPr>
          <p:nvPr/>
        </p:nvPicPr>
        <p:blipFill>
          <a:blip r:embed="rId4" cstate="print"/>
          <a:srcRect l="11530" r="5089"/>
          <a:stretch>
            <a:fillRect/>
          </a:stretch>
        </p:blipFill>
        <p:spPr bwMode="auto">
          <a:xfrm>
            <a:off x="3708400" y="1643063"/>
            <a:ext cx="5238750" cy="353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2565400"/>
            <a:ext cx="914400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>
            <a:off x="142875" y="1357313"/>
            <a:ext cx="881856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428625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Игровой комплект «Занимательные крышечки»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5"/>
          <p:cNvSpPr txBox="1">
            <a:spLocks noChangeArrowheads="1"/>
          </p:cNvSpPr>
          <p:nvPr/>
        </p:nvSpPr>
        <p:spPr bwMode="auto">
          <a:xfrm>
            <a:off x="0" y="1071546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пособствовать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познавательно – математическому развитию детей. </a:t>
            </a:r>
            <a:br>
              <a:rPr lang="ru-RU" sz="21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Закрепление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знаний об основных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цветах;</a:t>
            </a:r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Закрепление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умения соотносить цифру с соответствующим ей количеством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предметов;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Развитие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умения определять отношения предыдущего и последующего числа в числовом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ряду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Развитие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зрительного восприятия, мелкой моторики и простых координированных навыков у детей;</a:t>
            </a:r>
          </a:p>
          <a:p>
            <a:pPr algn="just"/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 Развитие 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сенсорных способностей, памяти, внимания, творческого воображения;</a:t>
            </a:r>
          </a:p>
          <a:p>
            <a:pPr algn="just">
              <a:buFontTx/>
              <a:buChar char="-"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логико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- математических представлений у детей;</a:t>
            </a:r>
          </a:p>
          <a:p>
            <a:pPr algn="just">
              <a:buFontTx/>
              <a:buChar char="-"/>
            </a:pP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Развитие интереса к математике, любознательности, наблюдательности и самостоятельности.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8596" y="2500306"/>
            <a:ext cx="8280400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Примеры игр для младшего возраста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850" y="260350"/>
            <a:ext cx="84248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«Разложи по цветам»</a:t>
            </a:r>
          </a:p>
        </p:txBody>
      </p:sp>
      <p:pic>
        <p:nvPicPr>
          <p:cNvPr id="18435" name="Рисунок 5" descr="C:\Users\ПУСЬКА\YandexDisk\20191204_1555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57298"/>
            <a:ext cx="7781951" cy="439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57188"/>
            <a:ext cx="9137650" cy="6159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«Развивающий </a:t>
            </a:r>
            <a:r>
              <a:rPr lang="ru-RU" sz="34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сортер</a:t>
            </a:r>
            <a:r>
              <a:rPr lang="ru-RU" sz="3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«Цветочная полянка»»</a:t>
            </a:r>
          </a:p>
        </p:txBody>
      </p:sp>
      <p:pic>
        <p:nvPicPr>
          <p:cNvPr id="19459" name="Рисунок 6" descr="C:\Users\Кошечка\YandexDisk\20191119_1556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263" y="1352550"/>
            <a:ext cx="8247062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Рисунок 4" descr="C:\Users\Кошечка\YandexDisk\20191119_1601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13" y="1347788"/>
            <a:ext cx="8351837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260350"/>
            <a:ext cx="91440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«Дополни картинку»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333375"/>
            <a:ext cx="9144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«Бусы для куклы»</a:t>
            </a: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Рисунок 5" descr="C:\Users\Кошечка\YandexDisk\20191119_155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341438"/>
            <a:ext cx="8424862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900igr.net/up/datai/161400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12963" y="260350"/>
            <a:ext cx="4668837" cy="641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«Разноцветные бусы»</a:t>
            </a:r>
            <a:endParaRPr lang="ru-RU" sz="36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Рисунок 5" descr="C:\Users\Кошечка\YandexDisk\20191119_1606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1416050"/>
            <a:ext cx="8137525" cy="417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112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ПУСЬКА</dc:creator>
  <cp:lastModifiedBy>ПУСЬКА</cp:lastModifiedBy>
  <cp:revision>33</cp:revision>
  <dcterms:created xsi:type="dcterms:W3CDTF">2019-12-04T18:52:35Z</dcterms:created>
  <dcterms:modified xsi:type="dcterms:W3CDTF">2020-11-02T09:39:37Z</dcterms:modified>
</cp:coreProperties>
</file>