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sldIdLst>
    <p:sldId id="256" r:id="rId2"/>
    <p:sldId id="273" r:id="rId3"/>
    <p:sldId id="258" r:id="rId4"/>
    <p:sldId id="259" r:id="rId5"/>
    <p:sldId id="260" r:id="rId6"/>
    <p:sldId id="261" r:id="rId7"/>
    <p:sldId id="262" r:id="rId8"/>
    <p:sldId id="274" r:id="rId9"/>
    <p:sldId id="263" r:id="rId10"/>
    <p:sldId id="264" r:id="rId11"/>
    <p:sldId id="268" r:id="rId12"/>
    <p:sldId id="266" r:id="rId13"/>
    <p:sldId id="267" r:id="rId14"/>
    <p:sldId id="270" r:id="rId15"/>
    <p:sldId id="269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E653-BEFB-4BA7-8687-0A0235415105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67B6-C905-4DC2-B98B-B106C269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83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E653-BEFB-4BA7-8687-0A0235415105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67B6-C905-4DC2-B98B-B106C269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930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E653-BEFB-4BA7-8687-0A0235415105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67B6-C905-4DC2-B98B-B106C269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586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E653-BEFB-4BA7-8687-0A0235415105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67B6-C905-4DC2-B98B-B106C269F284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81707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E653-BEFB-4BA7-8687-0A0235415105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67B6-C905-4DC2-B98B-B106C269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9654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E653-BEFB-4BA7-8687-0A0235415105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67B6-C905-4DC2-B98B-B106C269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232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E653-BEFB-4BA7-8687-0A0235415105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67B6-C905-4DC2-B98B-B106C269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1389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E653-BEFB-4BA7-8687-0A0235415105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67B6-C905-4DC2-B98B-B106C269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81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E653-BEFB-4BA7-8687-0A0235415105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67B6-C905-4DC2-B98B-B106C269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256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E653-BEFB-4BA7-8687-0A0235415105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67B6-C905-4DC2-B98B-B106C269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725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E653-BEFB-4BA7-8687-0A0235415105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67B6-C905-4DC2-B98B-B106C269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123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E653-BEFB-4BA7-8687-0A0235415105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67B6-C905-4DC2-B98B-B106C269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432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E653-BEFB-4BA7-8687-0A0235415105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67B6-C905-4DC2-B98B-B106C269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318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E653-BEFB-4BA7-8687-0A0235415105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67B6-C905-4DC2-B98B-B106C269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628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E653-BEFB-4BA7-8687-0A0235415105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67B6-C905-4DC2-B98B-B106C269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747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E653-BEFB-4BA7-8687-0A0235415105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67B6-C905-4DC2-B98B-B106C269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053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E653-BEFB-4BA7-8687-0A0235415105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67B6-C905-4DC2-B98B-B106C269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950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54EE653-BEFB-4BA7-8687-0A0235415105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26267B6-C905-4DC2-B98B-B106C269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780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  <p:sldLayoutId id="2147483763" r:id="rId16"/>
    <p:sldLayoutId id="2147483764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6543" y="395509"/>
            <a:ext cx="10809514" cy="6201233"/>
          </a:xfrm>
        </p:spPr>
        <p:txBody>
          <a:bodyPr>
            <a:normAutofit fontScale="90000"/>
          </a:bodyPr>
          <a:lstStyle/>
          <a:p>
            <a:pPr lvl="0" algn="r">
              <a:lnSpc>
                <a:spcPct val="100000"/>
              </a:lnSpc>
              <a:spcBef>
                <a:spcPct val="20000"/>
              </a:spcBef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образовательное учреждение «Лицей №57» г. Прокопьевска</a:t>
            </a:r>
            <a:b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РЫБАЛКА </a:t>
            </a:r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– ДЕЛО КЛЁВОЕ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ru-RU" sz="2000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Выполнил: </a:t>
            </a:r>
            <a:br>
              <a:rPr lang="ru-RU" sz="2000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Шуринов Всеволод </a:t>
            </a:r>
            <a:br>
              <a:rPr lang="ru-RU" sz="2000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ученик 4 класса «А» </a:t>
            </a:r>
            <a:br>
              <a:rPr lang="ru-RU" sz="2000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МБОУ «Лицей № 57» </a:t>
            </a:r>
            <a:br>
              <a:rPr lang="ru-RU" sz="2000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cap="none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Прокопьевского</a:t>
            </a:r>
            <a:r>
              <a:rPr lang="ru-RU" sz="2000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городского округа</a:t>
            </a:r>
            <a:br>
              <a:rPr lang="ru-RU" sz="2000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Руководитель:  </a:t>
            </a:r>
            <a:br>
              <a:rPr lang="ru-RU" sz="2000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Никитина Надежда Викторовна</a:t>
            </a:r>
            <a:br>
              <a:rPr lang="ru-RU" sz="2000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cap="none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учитель начальных классов</a:t>
            </a:r>
            <a:br>
              <a:rPr lang="ru-RU" sz="1200" cap="none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br>
              <a:rPr lang="ru-RU" sz="1600" dirty="0">
                <a:solidFill>
                  <a:prstClr val="black"/>
                </a:solidFill>
                <a:latin typeface="Calibri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380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оплавочная удочка на карася: оснастка, фото с описанием - Рыбколов!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885" y="3770447"/>
            <a:ext cx="2613660" cy="1590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Нахлыст - читайте на Сatcher.fish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318" y="3770447"/>
            <a:ext cx="2200275" cy="2214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Как выбрать спиннинг новичку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365" y="3770447"/>
            <a:ext cx="2286000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Фидерные и пикерные удилища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1137" y="3770447"/>
            <a:ext cx="2767965" cy="1762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893942" y="3199182"/>
            <a:ext cx="2371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Поплавочные удочки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42020" y="3199182"/>
            <a:ext cx="2334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Нахлыстовая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удочка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85913" y="3174926"/>
            <a:ext cx="1378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Спиннинги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280227" y="3199182"/>
            <a:ext cx="2187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Фидерные удилища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56077" y="468477"/>
            <a:ext cx="38922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Рыболовные снасти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71600" y="1498987"/>
            <a:ext cx="97644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Рыболовные снасти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это приспособления, которые помогают подманить рыбу, поймать и выудить из реки.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478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упить прикормку для рыбалки и каши в рыболовном интернет магазине Клёвое  место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955" y="3933145"/>
            <a:ext cx="1647825" cy="164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Прикормка для рыбалки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472" y="4015033"/>
            <a:ext cx="2466975" cy="1387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482921" y="3563813"/>
            <a:ext cx="10518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Готовые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68064" y="3554131"/>
            <a:ext cx="167379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Самодельные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Зимняя рыбалка. Как ловить рыбу с балансиром - Блог Decathlo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902106" y="4504453"/>
            <a:ext cx="2143472" cy="10977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Мормышки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4539" y="4230147"/>
            <a:ext cx="1238250" cy="1238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7326108" y="3554131"/>
            <a:ext cx="1196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Балансир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294589" y="3573495"/>
            <a:ext cx="1438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Мормышки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01680" y="2076223"/>
            <a:ext cx="52251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Прикормка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это подкорм рыбы непосредственно перед ловлей.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014252" y="619354"/>
            <a:ext cx="47179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Прикормки и приманки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019873" y="2025187"/>
            <a:ext cx="45494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Приманка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это приспособления, используемые на рыбалке и охоте.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506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8458" y="1385699"/>
            <a:ext cx="70103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 африканских странах на рыбалку ходят с лопатой, чтобы откопать в грязи рыбу под названием протоптер.  В засуху рыба зарывается глубоко в ил, который, даже высыхая, сохраняет ей жизнь.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41371" y="3285476"/>
            <a:ext cx="73260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Японии ловят рыбу при помощи бакланов (способ ловли заключается в блокировке проглатывания птицей улова, при помощи специального ошейника.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8458" y="4650920"/>
            <a:ext cx="6640286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Жители Новой Гвинеи Соломоновых островов и сегодня ловят рыбу, используя паутину. Рыбак ищет прочную паутину, сворачивает в наживку и прикрепляют к воздушному змею, которого направляют туда, где плещутся косяки рыбы иглы. И как только поплавок- змей уходит вниз, рыболов понимает -  еще одна рыба попалась на эту наживку.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78606" y="322891"/>
            <a:ext cx="6290505" cy="7425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>
              <a:lnSpc>
                <a:spcPct val="150000"/>
              </a:lnSpc>
              <a:spcAft>
                <a:spcPts val="0"/>
              </a:spcAft>
              <a:buSzPts val="1400"/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Интересные факты о рыбалке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074" name="Picture 2" descr="ТОП 5 необычных способов ловли рыбы | Пикаб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371" y="1144386"/>
            <a:ext cx="3003740" cy="2001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Рыбалка с бакланом - одна из древнейших традиций рыбной ловли Китая,  Японии, Вьетнама, ... и Европ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971" y="2655135"/>
            <a:ext cx="2894686" cy="1926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Ловля саргана с помощью паутины и воздушного змея на Соломоновых островах |  Заметки археолога-рыболова | Пульс Mail.r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371" y="4372092"/>
            <a:ext cx="3003740" cy="1917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3157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2226214"/>
              </p:ext>
            </p:extLst>
          </p:nvPr>
        </p:nvGraphicFramePr>
        <p:xfrm>
          <a:off x="1956435" y="1497620"/>
          <a:ext cx="8254365" cy="36622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7570">
                  <a:extLst>
                    <a:ext uri="{9D8B030D-6E8A-4147-A177-3AD203B41FA5}">
                      <a16:colId xmlns:a16="http://schemas.microsoft.com/office/drawing/2014/main" val="2439858041"/>
                    </a:ext>
                  </a:extLst>
                </a:gridCol>
                <a:gridCol w="3886122">
                  <a:extLst>
                    <a:ext uri="{9D8B030D-6E8A-4147-A177-3AD203B41FA5}">
                      <a16:colId xmlns:a16="http://schemas.microsoft.com/office/drawing/2014/main" val="4129142891"/>
                    </a:ext>
                  </a:extLst>
                </a:gridCol>
                <a:gridCol w="1823818">
                  <a:extLst>
                    <a:ext uri="{9D8B030D-6E8A-4147-A177-3AD203B41FA5}">
                      <a16:colId xmlns:a16="http://schemas.microsoft.com/office/drawing/2014/main" val="564546968"/>
                    </a:ext>
                  </a:extLst>
                </a:gridCol>
                <a:gridCol w="1696855">
                  <a:extLst>
                    <a:ext uri="{9D8B030D-6E8A-4147-A177-3AD203B41FA5}">
                      <a16:colId xmlns:a16="http://schemas.microsoft.com/office/drawing/2014/main" val="1424193109"/>
                    </a:ext>
                  </a:extLst>
                </a:gridCol>
              </a:tblGrid>
              <a:tr h="6052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№п/п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 «да»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 «нет»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5012625"/>
                  </a:ext>
                </a:extLst>
              </a:tr>
              <a:tr h="6172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Бывали ли Вы когда-нибудь на рыбалке?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6222554"/>
                  </a:ext>
                </a:extLst>
              </a:tr>
              <a:tr h="297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Понравилось ли Вам?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0300101"/>
                  </a:ext>
                </a:extLst>
              </a:tr>
              <a:tr h="2978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Поймали ли Вы рыбу?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190155"/>
                  </a:ext>
                </a:extLst>
              </a:tr>
              <a:tr h="12267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какую снасть ловили рыбу?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Удочка – 13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Спиннинг – 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знают - 4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77335508"/>
                  </a:ext>
                </a:extLst>
              </a:tr>
              <a:tr h="6172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Хотите ли Вы знать правила удачной рыбалки?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6038102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382487" y="5308965"/>
            <a:ext cx="102418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Вывод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таким образом, результаты анкетирования показали, что ребята ходят на рыбалку и им интересно знать правила удачной рыбалки.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39191" y="118823"/>
            <a:ext cx="3535391" cy="7425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>
              <a:lnSpc>
                <a:spcPct val="150000"/>
              </a:lnSpc>
              <a:spcAft>
                <a:spcPts val="0"/>
              </a:spcAft>
              <a:buSzPts val="1400"/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Анкетирование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5032" y="849821"/>
            <a:ext cx="7510069" cy="498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>
              <a:lnSpc>
                <a:spcPct val="150000"/>
              </a:lnSpc>
              <a:spcAft>
                <a:spcPts val="0"/>
              </a:spcAft>
              <a:buSzPts val="1400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анкетировании «Какой я рыболов?» участвовали 27 человек.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713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9572" y="624110"/>
            <a:ext cx="10035040" cy="889004"/>
          </a:xfrm>
        </p:spPr>
        <p:txBody>
          <a:bodyPr>
            <a:noAutofit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 рыболовов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37853" y="1382417"/>
            <a:ext cx="62515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Никульшин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Владимир Николаевич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кандидат в мастера рыболовного спорта.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является участником спортивных соревнований по рыбной ловле, поэтому рыбалка для него - это спорт, а в свободное время - это увлечение.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48944" y="3818102"/>
            <a:ext cx="657650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Жиляковы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Андрей Анатольевич и Вадим Анатольевич.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«На рыбалке без секретов никак нельзя, иначе соседний рыболов может поймать больше, и это будет задевать твоё самолюбие».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«Секрет успешной ловли заключается в мелких деталях…одно из правил ловли –активный поиск…» - «Основное правило рыбалки на реке: как прикормишь, так и поймаешь…»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Рыболовный спорт (Вологодская область), рыбалка | ВКонтакт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3" t="4994" r="23676" b="-2315"/>
          <a:stretch/>
        </p:blipFill>
        <p:spPr bwMode="auto">
          <a:xfrm>
            <a:off x="7870370" y="1065854"/>
            <a:ext cx="1970315" cy="275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Летняя рыбалка с лодки: Правила безопасности для рыболовов » МБУ &quot;Защита  населения и территории&quot; г. Новокузнец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075" y="4078859"/>
            <a:ext cx="3728169" cy="20638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391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95924"/>
              </p:ext>
            </p:extLst>
          </p:nvPr>
        </p:nvGraphicFramePr>
        <p:xfrm>
          <a:off x="2590333" y="1053644"/>
          <a:ext cx="7795105" cy="44760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7090">
                  <a:extLst>
                    <a:ext uri="{9D8B030D-6E8A-4147-A177-3AD203B41FA5}">
                      <a16:colId xmlns:a16="http://schemas.microsoft.com/office/drawing/2014/main" val="1437501834"/>
                    </a:ext>
                  </a:extLst>
                </a:gridCol>
                <a:gridCol w="1536675">
                  <a:extLst>
                    <a:ext uri="{9D8B030D-6E8A-4147-A177-3AD203B41FA5}">
                      <a16:colId xmlns:a16="http://schemas.microsoft.com/office/drawing/2014/main" val="2068044349"/>
                    </a:ext>
                  </a:extLst>
                </a:gridCol>
                <a:gridCol w="1110001">
                  <a:extLst>
                    <a:ext uri="{9D8B030D-6E8A-4147-A177-3AD203B41FA5}">
                      <a16:colId xmlns:a16="http://schemas.microsoft.com/office/drawing/2014/main" val="4244879504"/>
                    </a:ext>
                  </a:extLst>
                </a:gridCol>
                <a:gridCol w="1113240">
                  <a:extLst>
                    <a:ext uri="{9D8B030D-6E8A-4147-A177-3AD203B41FA5}">
                      <a16:colId xmlns:a16="http://schemas.microsoft.com/office/drawing/2014/main" val="159771803"/>
                    </a:ext>
                  </a:extLst>
                </a:gridCol>
                <a:gridCol w="1114049">
                  <a:extLst>
                    <a:ext uri="{9D8B030D-6E8A-4147-A177-3AD203B41FA5}">
                      <a16:colId xmlns:a16="http://schemas.microsoft.com/office/drawing/2014/main" val="2920305982"/>
                    </a:ext>
                  </a:extLst>
                </a:gridCol>
                <a:gridCol w="1110001">
                  <a:extLst>
                    <a:ext uri="{9D8B030D-6E8A-4147-A177-3AD203B41FA5}">
                      <a16:colId xmlns:a16="http://schemas.microsoft.com/office/drawing/2014/main" val="1754223714"/>
                    </a:ext>
                  </a:extLst>
                </a:gridCol>
                <a:gridCol w="1114049">
                  <a:extLst>
                    <a:ext uri="{9D8B030D-6E8A-4147-A177-3AD203B41FA5}">
                      <a16:colId xmlns:a16="http://schemas.microsoft.com/office/drawing/2014/main" val="2001484680"/>
                    </a:ext>
                  </a:extLst>
                </a:gridCol>
              </a:tblGrid>
              <a:tr h="81844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№п/п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снасти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приманка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(вес)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погодные условия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38400772"/>
                  </a:ext>
                </a:extLst>
              </a:tr>
              <a:tr h="4590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02.01.25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6.40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7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Мормышка, безмотылка, леска, удочка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мотыль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120г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 (легкий ветер)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4175066"/>
                  </a:ext>
                </a:extLst>
              </a:tr>
              <a:tr h="4590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04.01.25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мотыль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100г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- 4(легки й ветер)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15278790"/>
                  </a:ext>
                </a:extLst>
              </a:tr>
              <a:tr h="2524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08.01.25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мотыль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450г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15620713"/>
                  </a:ext>
                </a:extLst>
              </a:tr>
              <a:tr h="4590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11.01.25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5.50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мотыль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340г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 (легкий ветер 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2725355"/>
                  </a:ext>
                </a:extLst>
              </a:tr>
              <a:tr h="2524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17.01.25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7.30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мотыль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150г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+1(ветер)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31943304"/>
                  </a:ext>
                </a:extLst>
              </a:tr>
              <a:tr h="2524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01.02.25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6.30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мотыль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245г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59228371"/>
                  </a:ext>
                </a:extLst>
              </a:tr>
              <a:tr h="4590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08.02.25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9.20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мотыль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100г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 (легкий ветер)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5179560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332926"/>
            <a:ext cx="9731828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Дневник наблюдений за ловлей рыбы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82486" y="5227138"/>
            <a:ext cx="1144088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Вывод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Больше улов при безветренной погоде.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Чем раньше отправишься на рыбалку, тем больше поймаешь рыбы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получить хороший улов, необходима подкормка: манка, белый хлеб.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Огромное значение имеет и то, в каком направлении дует ветер, когда с севера, рыба не клюет.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0617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381154" y="1264555"/>
            <a:ext cx="5658446" cy="378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Яркий поплавок на водной глади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 лунка в толще ледяной, –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Рыбаки сидят, на воду глядя,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не нужен отдых им иной,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Выходных и отпуска не жалко,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Проведенных с удочкой в тиши,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Ведь для каждого из них рыбалка –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состояние души!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D:\Xyomy\DCIM\Camera\IMG_20210826_16101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58" y="1264555"/>
            <a:ext cx="5556151" cy="4470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20569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0667" y="1451424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5128" name="Picture 8" descr="Картинки рыбки для детей на белом фоне - подборка рисун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796" y="2732314"/>
            <a:ext cx="2779319" cy="30494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732945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6172" y="203285"/>
            <a:ext cx="100039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 работы и цель исследования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40228" y="1077790"/>
            <a:ext cx="724988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Большинство школьников проводит много времени за компьютером, и не знают, что существует рыбалка, которая помогает весело провести время, обрести много друзей и даже приносит пользу здоровью.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D:\с ноутбука\DSC0119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3770" y="1284513"/>
            <a:ext cx="3214007" cy="50074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740226" y="4634282"/>
            <a:ext cx="73805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Цель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исследования – </a:t>
            </a:r>
            <a:r>
              <a:rPr lang="ru-RU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изучение значимости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рыбалки, не только как способа пропитания, но и как средства эмоциональной разгрузки.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0227" y="2297808"/>
            <a:ext cx="724988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Рыбалка – способствует развитию наблюдательности, выносливости, выдержки, смелости. Рыбалка – воспитывает любовь к природе и к ее богатствам. Ловля рыбы – это еще и семейный доход.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0226" y="3525450"/>
            <a:ext cx="72498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Поэтому я выбрал темой своего исследования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«Рыбалка – клевое дело?»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976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0229" y="1001462"/>
            <a:ext cx="1051560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Задачи исследования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fontAlgn="base"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Рассмотреть историю возникновения рыбалки.</a:t>
            </a:r>
          </a:p>
          <a:p>
            <a:pPr lvl="0" algn="just" fontAlgn="base"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Познакомиться с особенностями рыбалки, с видами снаряжения.</a:t>
            </a:r>
          </a:p>
          <a:p>
            <a:pPr lvl="0" algn="just" fontAlgn="base"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Изучить правила рыбной ловли, способствующие успешной рыбалке.</a:t>
            </a:r>
          </a:p>
          <a:p>
            <a:pPr lvl="0" algn="just" fontAlgn="base">
              <a:spcAft>
                <a:spcPts val="0"/>
              </a:spcAft>
              <a:buSzPts val="1400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Проанализировать, способствует ли рыбалка хорошему настроению, поддержанию физического и эмоционального здоровья.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483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Xyomy\DCIM\Camera\IMG_20210826_16101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514" y="1850561"/>
            <a:ext cx="4245429" cy="3233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692986" y="512019"/>
            <a:ext cx="45002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</a:rPr>
              <a:t>Гипотеза исследования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742" y="2096724"/>
            <a:ext cx="582385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Если мы узнаем, какие условия необходимы для удачной рыбалки, то всегда будем с рыбалки возвращаться с уловом.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162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Downloads\WhatsApp Image 2023-04-15 at 15.24.36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1491" y="524737"/>
            <a:ext cx="2967990" cy="39579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D:\рыбалка\IMG_203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545" y="3220991"/>
            <a:ext cx="4131311" cy="32668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189172" y="1319127"/>
            <a:ext cx="67600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Объект исследования:</a:t>
            </a:r>
            <a:r>
              <a:rPr lang="ru-RU" sz="20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условия рыбалки (погодные, приманки, снасти, подкормки).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9172" y="3220991"/>
            <a:ext cx="449940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 исследования: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рыбалка.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61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7686" y="738364"/>
            <a:ext cx="1008017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 исследования: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сбор и анализ информации по теме из научно-популярной литературы, источников сети Интернет о рыбалке;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интервьюирование – беседы с папой, кандидатом в мастера рыболовного спорта, рыболовами-любителями;</a:t>
            </a:r>
            <a:endParaRPr lang="ru-RU" sz="2400" dirty="0">
              <a:highlight>
                <a:srgbClr val="FFFFFF"/>
              </a:highligh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проведение наблюдения за опытными рыболовами;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презентации и буклета.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нарисовать рыбу в аквариуме: 2 тыс изображений найдено в Яндекс Картинках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" r="38655"/>
          <a:stretch/>
        </p:blipFill>
        <p:spPr bwMode="auto">
          <a:xfrm>
            <a:off x="7243354" y="3222171"/>
            <a:ext cx="3174275" cy="26452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32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08313" y="565113"/>
            <a:ext cx="10047515" cy="4463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 «Словаря русского языка»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С.И.Ожегова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Рыбалка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1. ловля рыбы. 2. любительское и профессиональное (оплачиваемое) занятие выуживания рыбы из водоема. Основной результат (пойманная рыба) используется в дальнейшем в качестве пищи (любительское рыболовство), либо для продажи (профессиональное рыболовство);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Рыболов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это человек, занимающийся рыбной ловлей;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Рыболовство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это ловля рыбы как отрасль хозяйства.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95161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76565" y="4888077"/>
            <a:ext cx="56636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Первая удочка была придумана 16 000 лет назад.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0487" y="1805241"/>
            <a:ext cx="67164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Из раскопок археологов стало известно, что человек ходил на рыбалку с острогой, трезубцем или изготавливал примитивные крючки из костей животных.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88525" y="401851"/>
            <a:ext cx="747798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lnSpc>
                <a:spcPct val="150000"/>
              </a:lnSpc>
              <a:spcAft>
                <a:spcPts val="0"/>
              </a:spcAft>
              <a:buSzPts val="1400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 истории возникновения рыбалки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52" name="Picture 4" descr="Как ловили рыбу древние рыбаки – Рыбалке.н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771" y="1240497"/>
            <a:ext cx="3766458" cy="2635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История рыбалки: от древних времен до наших дней - Разберем подробн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29" y="3734191"/>
            <a:ext cx="3964971" cy="2473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782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Downloads\WhatsApp Image 2023-04-15 at 15.24.34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9302" y="526138"/>
            <a:ext cx="2835910" cy="3781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D:\Xyomy\DCIM\Camera\IMG_20210804_16091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645" y="3385457"/>
            <a:ext cx="3884612" cy="28256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838201" y="1669817"/>
            <a:ext cx="55190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любительская и спортивная;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летняя и зимняя (по времени года);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морская (на море) и пресноводная (на реке, озере, на пруду;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быть береговая (с берега) или лодочная (выйдя на лодке на сам водоём).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96504" y="359620"/>
            <a:ext cx="40030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рыбалки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561501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475</TotalTime>
  <Words>961</Words>
  <Application>Microsoft Office PowerPoint</Application>
  <PresentationFormat>Широкоэкранный</PresentationFormat>
  <Paragraphs>150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Symbol</vt:lpstr>
      <vt:lpstr>Times New Roman</vt:lpstr>
      <vt:lpstr>Tw Cen MT</vt:lpstr>
      <vt:lpstr>Капля</vt:lpstr>
      <vt:lpstr>Муниципальное бюджетное образовательное учреждение «Лицей №57» г. Прокопьевска        РЫБАЛКА – ДЕЛО КЛЁВОЕ                                                                         Выполнил:  Шуринов Всеволод  ученик 4 класса «А»  МБОУ «Лицей № 57»  Прокопьевского городского округа Руководитель:   Никитина Надежда Викторовна учитель начальных классов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Опрос рыболовов </vt:lpstr>
      <vt:lpstr>Дневник наблюдений за ловлей рыбы 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образовательное учреждение «Лицей №57» г. Прокопьевска        РЫБАЛКА – КЛЕВОЕ ДЕЛО?                                                                              Работу выполнил:                                                                                                                    Шуринов Всеволод, 2 «А» класс,                                                                                                         Научный руководитель:                                                                                                                    Никитина Надежда Викторовна,                                                                                                             учитель начальных классов  </dc:title>
  <dc:creator>Пользователь Windows</dc:creator>
  <cp:lastModifiedBy>User</cp:lastModifiedBy>
  <cp:revision>28</cp:revision>
  <dcterms:created xsi:type="dcterms:W3CDTF">2023-04-15T11:19:36Z</dcterms:created>
  <dcterms:modified xsi:type="dcterms:W3CDTF">2025-06-10T03:23:54Z</dcterms:modified>
</cp:coreProperties>
</file>