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82" r:id="rId3"/>
    <p:sldId id="280" r:id="rId4"/>
    <p:sldId id="281" r:id="rId5"/>
    <p:sldId id="278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8" r:id="rId16"/>
    <p:sldId id="269" r:id="rId17"/>
    <p:sldId id="270" r:id="rId18"/>
    <p:sldId id="271" r:id="rId19"/>
    <p:sldId id="272" r:id="rId20"/>
    <p:sldId id="279" r:id="rId21"/>
    <p:sldId id="273" r:id="rId22"/>
    <p:sldId id="276" r:id="rId23"/>
    <p:sldId id="266" r:id="rId24"/>
    <p:sldId id="267" r:id="rId25"/>
    <p:sldId id="27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ECBB34A5-0DF3-49BB-B6AB-A32839E61D72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0A531E9D-FCC6-4FCF-A205-8FC3C9B5D4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B34A5-0DF3-49BB-B6AB-A32839E61D72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31E9D-FCC6-4FCF-A205-8FC3C9B5D4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B34A5-0DF3-49BB-B6AB-A32839E61D72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31E9D-FCC6-4FCF-A205-8FC3C9B5D4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B34A5-0DF3-49BB-B6AB-A32839E61D72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31E9D-FCC6-4FCF-A205-8FC3C9B5D4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B34A5-0DF3-49BB-B6AB-A32839E61D72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31E9D-FCC6-4FCF-A205-8FC3C9B5D4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B34A5-0DF3-49BB-B6AB-A32839E61D72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31E9D-FCC6-4FCF-A205-8FC3C9B5D4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B34A5-0DF3-49BB-B6AB-A32839E61D72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31E9D-FCC6-4FCF-A205-8FC3C9B5D4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B34A5-0DF3-49BB-B6AB-A32839E61D72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31E9D-FCC6-4FCF-A205-8FC3C9B5D4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B34A5-0DF3-49BB-B6AB-A32839E61D72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31E9D-FCC6-4FCF-A205-8FC3C9B5D4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ECBB34A5-0DF3-49BB-B6AB-A32839E61D72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0A531E9D-FCC6-4FCF-A205-8FC3C9B5D4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ECBB34A5-0DF3-49BB-B6AB-A32839E61D72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0A531E9D-FCC6-4FCF-A205-8FC3C9B5D4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ECBB34A5-0DF3-49BB-B6AB-A32839E61D72}" type="datetimeFigureOut">
              <a:rPr lang="ru-RU" smtClean="0"/>
              <a:pPr/>
              <a:t>13.02.2019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A531E9D-FCC6-4FCF-A205-8FC3C9B5D4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508104" y="5301208"/>
            <a:ext cx="2664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908720"/>
            <a:ext cx="7344816" cy="5173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Svyacshennaya_vojna_-_Svyacshennaya_Vojna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69583.25"/>
                  <p14:fade out="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1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9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3"/>
          <a:stretch>
            <a:fillRect/>
          </a:stretch>
        </p:blipFill>
        <p:spPr bwMode="auto">
          <a:xfrm>
            <a:off x="1043608" y="790845"/>
            <a:ext cx="7095093" cy="53024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493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566" y="764704"/>
            <a:ext cx="3700642" cy="53166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4608074"/>
            <a:ext cx="1842707" cy="1485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80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Admin1\Desktop\003 — копия.jpg"/>
          <p:cNvPicPr/>
          <p:nvPr/>
        </p:nvPicPr>
        <p:blipFill>
          <a:blip r:embed="rId2" cstate="print"/>
          <a:srcRect l="11422" t="10996" r="33906" b="42533"/>
          <a:stretch>
            <a:fillRect/>
          </a:stretch>
        </p:blipFill>
        <p:spPr bwMode="auto">
          <a:xfrm>
            <a:off x="971600" y="836712"/>
            <a:ext cx="7200800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2017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772457"/>
            <a:ext cx="3744416" cy="53928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764704"/>
            <a:ext cx="1786799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56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836712"/>
            <a:ext cx="7083753" cy="52392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19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1"/>
          <a:stretch>
            <a:fillRect/>
          </a:stretch>
        </p:blipFill>
        <p:spPr bwMode="auto">
          <a:xfrm>
            <a:off x="2577475" y="908720"/>
            <a:ext cx="3989050" cy="5112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766203"/>
            <a:ext cx="1557177" cy="1255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84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6" r="3332"/>
          <a:stretch>
            <a:fillRect/>
          </a:stretch>
        </p:blipFill>
        <p:spPr bwMode="auto">
          <a:xfrm>
            <a:off x="971600" y="810526"/>
            <a:ext cx="7164796" cy="52107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370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772" y="836712"/>
            <a:ext cx="4104456" cy="5212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836712"/>
            <a:ext cx="1524138" cy="122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39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8" t="2439" b="3659"/>
          <a:stretch>
            <a:fillRect/>
          </a:stretch>
        </p:blipFill>
        <p:spPr bwMode="auto">
          <a:xfrm>
            <a:off x="1000918" y="836712"/>
            <a:ext cx="7200800" cy="52672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7678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788" y="836712"/>
            <a:ext cx="3816424" cy="5209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99992" y="1412776"/>
            <a:ext cx="3600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653136"/>
            <a:ext cx="1647596" cy="132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Admin1\Desktop\22527204.jpg"/>
          <p:cNvPicPr/>
          <p:nvPr/>
        </p:nvPicPr>
        <p:blipFill>
          <a:blip r:embed="rId2" cstate="print"/>
          <a:srcRect b="5000"/>
          <a:stretch>
            <a:fillRect/>
          </a:stretch>
        </p:blipFill>
        <p:spPr bwMode="auto">
          <a:xfrm>
            <a:off x="1763688" y="764704"/>
            <a:ext cx="5976664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765634"/>
            <a:ext cx="7128792" cy="5273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200" y="764704"/>
            <a:ext cx="7197200" cy="53312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819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757713"/>
            <a:ext cx="3888432" cy="53042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797152"/>
            <a:ext cx="1514848" cy="122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1425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764704"/>
            <a:ext cx="1370832" cy="1104891"/>
          </a:xfrm>
          <a:prstGeom prst="rect">
            <a:avLst/>
          </a:prstGeom>
        </p:spPr>
      </p:pic>
      <p:pic>
        <p:nvPicPr>
          <p:cNvPr id="6" name="Рисунок 5" descr="C:\Users\Admin1\Desktop\Рисунок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3748" y="692696"/>
            <a:ext cx="4536504" cy="5475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710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6712"/>
            <a:ext cx="7128792" cy="52805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123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137" y="836712"/>
            <a:ext cx="7133594" cy="5184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728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1\Desktop\original.jpg"/>
          <p:cNvPicPr/>
          <p:nvPr/>
        </p:nvPicPr>
        <p:blipFill>
          <a:blip r:embed="rId2" cstate="print"/>
          <a:srcRect t="5063" b="5969"/>
          <a:stretch>
            <a:fillRect/>
          </a:stretch>
        </p:blipFill>
        <p:spPr bwMode="auto">
          <a:xfrm>
            <a:off x="1062470" y="764704"/>
            <a:ext cx="7056784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Admin1\Desktop\8918828ydx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08720"/>
            <a:ext cx="7217090" cy="4968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Picture 2" descr="C:\Users\Admin1\Desktop\5a8c3b19370f2caf298b457b.jpg"/>
          <p:cNvPicPr>
            <a:picLocks noChangeAspect="1" noChangeArrowheads="1"/>
          </p:cNvPicPr>
          <p:nvPr/>
        </p:nvPicPr>
        <p:blipFill rotWithShape="1">
          <a:blip r:embed="rId2" cstate="print"/>
          <a:srcRect r="51320"/>
          <a:stretch/>
        </p:blipFill>
        <p:spPr bwMode="auto">
          <a:xfrm>
            <a:off x="2647226" y="908720"/>
            <a:ext cx="4301038" cy="4972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764704"/>
            <a:ext cx="1442653" cy="1162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836712"/>
            <a:ext cx="3600633" cy="52368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836712"/>
            <a:ext cx="1442653" cy="1162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36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833272"/>
            <a:ext cx="7126853" cy="5260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229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574" y="764704"/>
            <a:ext cx="7121158" cy="53285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477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780" y="786900"/>
            <a:ext cx="3960440" cy="53618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764704"/>
            <a:ext cx="1636757" cy="1319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86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484</TotalTime>
  <Words>1</Words>
  <Application>Microsoft Office PowerPoint</Application>
  <PresentationFormat>Экран (4:3)</PresentationFormat>
  <Paragraphs>1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Кнопка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евросеть</dc:creator>
  <cp:lastModifiedBy>евросеть</cp:lastModifiedBy>
  <cp:revision>53</cp:revision>
  <dcterms:created xsi:type="dcterms:W3CDTF">2018-01-28T07:48:48Z</dcterms:created>
  <dcterms:modified xsi:type="dcterms:W3CDTF">2019-02-13T12:00:42Z</dcterms:modified>
</cp:coreProperties>
</file>