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4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1930F-FB41-47CC-BC14-28B02D8872E1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B6F04-1E28-4DF0-86FB-B4BAF57E2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9675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«Детский сад «Родничок» г. Надыма»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280920" cy="5328592"/>
          </a:xfrm>
        </p:spPr>
        <p:txBody>
          <a:bodyPr>
            <a:normAutofit lnSpcReduction="10000"/>
          </a:bodyPr>
          <a:lstStyle/>
          <a:p>
            <a:r>
              <a:rPr lang="ru-RU" sz="4400" b="1" i="1" dirty="0" smtClean="0">
                <a:solidFill>
                  <a:srgbClr val="00B050"/>
                </a:solidFill>
              </a:rPr>
              <a:t>«Сами садик мы садили…»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сследовательская работа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Низаметдинова Варвара, 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Сабашкина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Елизавета,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воспитанники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Подготовительной  группы  «В» - комбинированной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Богун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Ольга Владимировна, </a:t>
            </a:r>
          </a:p>
          <a:p>
            <a:pPr algn="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оспитатель</a:t>
            </a:r>
          </a:p>
          <a:p>
            <a:pPr algn="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Надым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Огород на подоконнике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Notebooker\Searches\Desktop\фото к Эко - проекту\image-10-01-22-05-57-5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17440"/>
            <a:ext cx="3024336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4" descr="C:\Users\Notebooker\Searches\Desktop\фото к Эко - проекту\image-10-01-22-05-58-6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796820"/>
            <a:ext cx="3059832" cy="4079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4" name="Picture 6" descr="C:\Users\Notebooker\Searches\Desktop\фото к Эко - проекту\image-10-01-22-05-58-3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764704"/>
            <a:ext cx="2481740" cy="3308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5" name="Picture 7" descr="C:\Users\Notebooker\Searches\Desktop\фото к Эко - проекту\image-10-01-22-05-58-26 (1)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808809"/>
            <a:ext cx="2232248" cy="3049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Эксперимент № 2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Notebooker\Searches\Desktop\фото к Эко - проекту\image-10-01-22-05-58-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85595"/>
            <a:ext cx="2987824" cy="3983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195" name="Picture 3" descr="C:\Users\Notebooker\Searches\Desktop\фото к Эко - проекту\image-10-01-22-05-58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980728"/>
            <a:ext cx="2862319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6" name="Picture 4" descr="C:\Users\Notebooker\Searches\Desktop\фото к Эко - проекту\image-10-01-22-05-57-3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772816"/>
            <a:ext cx="3240360" cy="43204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Второй урожай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Notebooker\Searches\Desktop\фото к Эко - проекту\image-10-01-22-05-57-8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490193"/>
            <a:ext cx="3275856" cy="4367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220" name="Picture 4" descr="C:\Users\Notebooker\Searches\Desktop\фото к Эко - проекту\image-10-01-22-05-58-1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889449"/>
            <a:ext cx="3726414" cy="49685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219" name="Picture 3" descr="C:\Users\Notebooker\Searches\Desktop\фото к Эко - проекту\image-10-01-22-05-58-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315453"/>
            <a:ext cx="3123456" cy="55425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221" name="Picture 5" descr="C:\Users\Notebooker\Searches\Desktop\фото к Эко - проекту\image-10-01-22-05-58-27 (1)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0173" y="764704"/>
            <a:ext cx="3433827" cy="6093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Эксперименты № 3 - 4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Notebooker\Searches\Desktop\фото к Эко - проекту\image-10-01-22-05-57-2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68960"/>
            <a:ext cx="2754306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Notebooker\Searches\Desktop\фото к Эко - проекту\image-10-01-22-05-57-4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732" y="1772816"/>
            <a:ext cx="3725652" cy="4967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C:\Users\Notebooker\Searches\Desktop\фото к Эко - проекту\image-10-01-22-05-58-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71340"/>
            <a:ext cx="4572000" cy="5970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Помощь взрослых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otebooker\Searches\Desktop\фото к Эко - проекту\image-12-01-22-06-27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91545"/>
            <a:ext cx="3563888" cy="5466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Notebooker\Searches\Desktop\фото к Эко - проекту\image-12-01-22-06-2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908719"/>
            <a:ext cx="3491881" cy="46558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6" name="Picture 2" descr="C:\Users\Notebooker\Searches\Desktop\фото к Эко - проекту\image-10-01-22-05-58-14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673424"/>
            <a:ext cx="3888432" cy="5184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smtClean="0"/>
              <a:t>Третий урожай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4" descr="C:\Users\Notebooker\Searches\Desktop\фото к Эко - проекту\image-10-01-22-05-58-7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45021"/>
            <a:ext cx="3275856" cy="5812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3" name="Picture 5" descr="C:\Users\Notebooker\Searches\Desktop\фото к Эко - проекту\image-10-01-22-05-58-15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045023"/>
            <a:ext cx="3275856" cy="58129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 descr="C:\Users\Notebooker\Searches\Desktop\фото к Эко - проекту\image-10-01-22-05-46-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636912"/>
            <a:ext cx="4416491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Четвертый урожай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Notebooker\Searches\Desktop\фото к Эко - проекту\image-10-01-22-05-57-1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7092280" cy="5517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4" name="Picture 2" descr="C:\Users\Notebooker\Searches\Desktop\фото к Эко - проекту\image-10-01-22-05-58-2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4148" y="2204864"/>
            <a:ext cx="3489852" cy="4653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C:\Users\Notebooker\Searches\Desktop\фото к Эко - проекту\image-10-01-22-05-58-1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692696"/>
            <a:ext cx="2987824" cy="2240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Эксперимент № 5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Notebooker\Searches\Desktop\фото к Эко - проекту\image-10-01-22-05-58-1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3314142" cy="4418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339" name="Picture 3" descr="C:\Users\Notebooker\Searches\Desktop\фото к Эко - проекту\image-10-01-22-05-58-1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196752"/>
            <a:ext cx="3995936" cy="53279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0" name="Picture 4" descr="C:\Users\Notebooker\Searches\Desktop\фото к Эко - проекту\image-10-01-22-05-58-30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861048"/>
            <a:ext cx="2105472" cy="2807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1" name="Picture 5" descr="C:\Users\Notebooker\Searches\Desktop\фото к Эко - проекту\image-10-01-22-05-5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925241"/>
            <a:ext cx="2774677" cy="49327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Эксперимент № 6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Notebooker\Searches\Desktop\фото к Эко - проекту\image-12-01-22-06-27-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16699"/>
            <a:ext cx="3006334" cy="400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Notebooker\Searches\Desktop\фото к Эко - проекту\image-12-01-22-06-27-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077072"/>
            <a:ext cx="2339717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8" name="Picture 6" descr="C:\Users\Notebooker\Searches\Desktop\фото к Эко - проекту\image-12-01-22-06-27-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25652"/>
            <a:ext cx="4176464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9" name="Picture 7" descr="C:\Users\Notebooker\Searches\Desktop\фото к Эко - проекту\image-12-01-22-06-27-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692696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 нас все получилось!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Notebooker\Searches\Desktop\фото к Эко - проекту\image-10-01-22-05-57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3564396" cy="475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7" name="Picture 3" descr="C:\Users\Notebooker\Searches\Desktop\фото к Эко - проекту\image-10-01-22-05-57-9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160" y="2948880"/>
            <a:ext cx="2931840" cy="3909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8" name="Picture 4" descr="C:\Users\Notebooker\Searches\Desktop\фото к Эко - проекту\image-10-01-22-05-58-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988840"/>
            <a:ext cx="3172011" cy="4229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151216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Если хочешь быть счастливым всю жизнь – выращивай цветы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200" dirty="0" smtClean="0"/>
              <a:t>(</a:t>
            </a:r>
            <a:r>
              <a:rPr lang="ru-RU" sz="2200" i="1" dirty="0"/>
              <a:t>Восточная мудрость</a:t>
            </a:r>
            <a:r>
              <a:rPr lang="ru-RU" sz="2200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0"/>
          </a:xfrm>
        </p:spPr>
        <p:txBody>
          <a:bodyPr/>
          <a:lstStyle/>
          <a:p>
            <a:r>
              <a:rPr lang="ru-RU" sz="2800" b="1" dirty="0"/>
              <a:t>Цель:</a:t>
            </a:r>
            <a:r>
              <a:rPr lang="ru-RU" sz="2800" dirty="0"/>
              <a:t> </a:t>
            </a:r>
            <a:r>
              <a:rPr lang="ru-RU" sz="2800" dirty="0" smtClean="0"/>
              <a:t>формировать </a:t>
            </a:r>
            <a:r>
              <a:rPr lang="ru-RU" sz="2800" dirty="0"/>
              <a:t>интерес к исследовательской деятельности по выращиванию растений в комнатных условиях; провести наблюдение за развитием </a:t>
            </a:r>
            <a:r>
              <a:rPr lang="ru-RU" sz="2800" dirty="0" smtClean="0"/>
              <a:t>растений на </a:t>
            </a:r>
            <a:r>
              <a:rPr lang="ru-RU" sz="2800" dirty="0"/>
              <a:t>примере лука, петрушки, укропа, </a:t>
            </a:r>
            <a:r>
              <a:rPr lang="ru-RU" sz="2800" dirty="0" smtClean="0"/>
              <a:t>гороха, земляники, сосны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Растения без человека выживут, а человек без растений – нет!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Notebooker\Searches\Desktop\фото к Эко - проекту\image-10-01-22-05-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280920" cy="5397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Список информационных источников: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r>
              <a:rPr lang="ru-RU" sz="2800" dirty="0" smtClean="0"/>
              <a:t>1. </a:t>
            </a:r>
            <a:r>
              <a:rPr lang="ru-RU" sz="2800" dirty="0" err="1" smtClean="0"/>
              <a:t>Поддьяков</a:t>
            </a:r>
            <a:r>
              <a:rPr lang="ru-RU" sz="2800" dirty="0" smtClean="0"/>
              <a:t> Н.Н. «Творчество и саморазвитие детей дошкольного возраста» Концептуальный аспект.- Волгоград: Перемена, 1995 г.</a:t>
            </a:r>
          </a:p>
          <a:p>
            <a:r>
              <a:rPr lang="ru-RU" sz="2800" dirty="0" smtClean="0"/>
              <a:t>2. Проектный метод в деятельности дошкольного учреждения: Пособие для руководителей и практических работников ДОУ. / Авторы – составители: Л.С.Киселева и др. – М: АРКТИ, 2003</a:t>
            </a:r>
          </a:p>
          <a:p>
            <a:r>
              <a:rPr lang="ru-RU" sz="2800" dirty="0" smtClean="0"/>
              <a:t>3.  </a:t>
            </a:r>
            <a:r>
              <a:rPr lang="ru-RU" sz="2800" dirty="0" err="1" smtClean="0"/>
              <a:t>Тугушева</a:t>
            </a:r>
            <a:r>
              <a:rPr lang="ru-RU" sz="2800" dirty="0" smtClean="0"/>
              <a:t> Г.П., </a:t>
            </a:r>
            <a:r>
              <a:rPr lang="ru-RU" sz="2800" dirty="0" err="1" smtClean="0"/>
              <a:t>Честякова</a:t>
            </a:r>
            <a:r>
              <a:rPr lang="ru-RU" sz="2800" dirty="0" smtClean="0"/>
              <a:t> А.В. «Игра – экспериментирование для детей старшего дошкольного возраста» (Дошкольная педагогика, 2001 г. - № 1)</a:t>
            </a:r>
          </a:p>
          <a:p>
            <a:r>
              <a:rPr lang="ru-RU" sz="2800" dirty="0" smtClean="0"/>
              <a:t>4. Интернет – ресурсы: </a:t>
            </a:r>
            <a:r>
              <a:rPr lang="en-US" sz="2800" dirty="0" smtClean="0">
                <a:hlinkClick r:id="rId3"/>
              </a:rPr>
              <a:t>http</a:t>
            </a:r>
            <a:r>
              <a:rPr lang="ru-RU" sz="2800" dirty="0" smtClean="0">
                <a:hlinkClick r:id="rId3"/>
              </a:rPr>
              <a:t>://</a:t>
            </a:r>
            <a:r>
              <a:rPr lang="en-US" sz="2800" dirty="0" smtClean="0">
                <a:hlinkClick r:id="rId3"/>
              </a:rPr>
              <a:t>www</a:t>
            </a:r>
            <a:r>
              <a:rPr lang="ru-RU" sz="2800" dirty="0" smtClean="0">
                <a:hlinkClick r:id="rId3"/>
              </a:rPr>
              <a:t>.</a:t>
            </a:r>
            <a:r>
              <a:rPr lang="en-US" sz="2800" dirty="0" err="1" smtClean="0">
                <a:hlinkClick r:id="rId3"/>
              </a:rPr>
              <a:t>google</a:t>
            </a:r>
            <a:r>
              <a:rPr lang="ru-RU" sz="2800" dirty="0" smtClean="0">
                <a:hlinkClick r:id="rId3"/>
              </a:rPr>
              <a:t>.</a:t>
            </a:r>
            <a:r>
              <a:rPr lang="en-US" sz="2800" dirty="0" err="1" smtClean="0">
                <a:hlinkClick r:id="rId3"/>
              </a:rPr>
              <a:t>ru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/>
              <a:t>Задачи:</a:t>
            </a:r>
            <a:r>
              <a:rPr lang="ru-RU" sz="2800" dirty="0"/>
              <a:t> </a:t>
            </a:r>
            <a:r>
              <a:rPr lang="ru-RU" sz="2800" dirty="0" smtClean="0"/>
              <a:t>научиться </a:t>
            </a:r>
            <a:r>
              <a:rPr lang="ru-RU" sz="2800" dirty="0"/>
              <a:t>добывать информацию из различных источников;</a:t>
            </a:r>
          </a:p>
          <a:p>
            <a:r>
              <a:rPr lang="ru-RU" sz="2800" dirty="0"/>
              <a:t>познакомиться с различными видами семян;</a:t>
            </a:r>
          </a:p>
          <a:p>
            <a:r>
              <a:rPr lang="ru-RU" sz="2800" dirty="0"/>
              <a:t>изучить условия прорастания семян;</a:t>
            </a:r>
          </a:p>
          <a:p>
            <a:r>
              <a:rPr lang="ru-RU" sz="2800" dirty="0"/>
              <a:t>опытным путем </a:t>
            </a:r>
            <a:r>
              <a:rPr lang="ru-RU" sz="2800" dirty="0" smtClean="0"/>
              <a:t>доказать: </a:t>
            </a:r>
            <a:r>
              <a:rPr lang="ru-RU" sz="2800" dirty="0"/>
              <a:t>дошкольник </a:t>
            </a:r>
            <a:r>
              <a:rPr lang="ru-RU" sz="2800" dirty="0" smtClean="0"/>
              <a:t> может вырастить </a:t>
            </a:r>
            <a:r>
              <a:rPr lang="ru-RU" sz="2800" dirty="0"/>
              <a:t>растение из семени;</a:t>
            </a:r>
          </a:p>
          <a:p>
            <a:r>
              <a:rPr lang="ru-RU" sz="2800" dirty="0"/>
              <a:t>создать мини – огород в группе сада;</a:t>
            </a:r>
          </a:p>
          <a:p>
            <a:r>
              <a:rPr lang="ru-RU" sz="2800" dirty="0"/>
              <a:t>расширить </a:t>
            </a:r>
            <a:r>
              <a:rPr lang="ru-RU" sz="2800" dirty="0" smtClean="0"/>
              <a:t>знания </a:t>
            </a:r>
            <a:r>
              <a:rPr lang="ru-RU" sz="2800" dirty="0"/>
              <a:t>о культурных растениях;</a:t>
            </a:r>
          </a:p>
          <a:p>
            <a:r>
              <a:rPr lang="ru-RU" sz="2800" dirty="0"/>
              <a:t>формировать </a:t>
            </a:r>
            <a:r>
              <a:rPr lang="ru-RU" sz="2800" dirty="0" smtClean="0"/>
              <a:t>умение </a:t>
            </a:r>
            <a:r>
              <a:rPr lang="ru-RU" sz="2800" dirty="0"/>
              <a:t>ухаживать за растениями в комнатных </a:t>
            </a:r>
            <a:r>
              <a:rPr lang="ru-RU" sz="2800" dirty="0" smtClean="0"/>
              <a:t>условиях;</a:t>
            </a:r>
          </a:p>
          <a:p>
            <a:r>
              <a:rPr lang="ru-RU" sz="2800" dirty="0" smtClean="0"/>
              <a:t>воспитывать любовь к природе</a:t>
            </a:r>
            <a:endParaRPr lang="ru-RU" sz="2800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b="1" dirty="0"/>
              <a:t>Гипотеза</a:t>
            </a:r>
            <a:r>
              <a:rPr lang="ru-RU" sz="3300" b="1" dirty="0" smtClean="0"/>
              <a:t>:</a:t>
            </a:r>
            <a:r>
              <a:rPr lang="ru-RU" sz="3300" dirty="0" smtClean="0"/>
              <a:t> </a:t>
            </a:r>
            <a:r>
              <a:rPr lang="ru-RU" sz="3300" dirty="0"/>
              <a:t>может </a:t>
            </a:r>
            <a:r>
              <a:rPr lang="ru-RU" sz="3300" dirty="0" smtClean="0"/>
              <a:t>ли дошкольник из </a:t>
            </a:r>
            <a:r>
              <a:rPr lang="ru-RU" sz="3300" dirty="0"/>
              <a:t>семени вырастить </a:t>
            </a:r>
            <a:r>
              <a:rPr lang="ru-RU" sz="3300" dirty="0" smtClean="0"/>
              <a:t>растение</a:t>
            </a:r>
          </a:p>
          <a:p>
            <a:endParaRPr lang="ru-RU" sz="3300" dirty="0"/>
          </a:p>
          <a:p>
            <a:pPr>
              <a:buNone/>
            </a:pPr>
            <a:r>
              <a:rPr lang="ru-RU" sz="3300" b="1" dirty="0"/>
              <a:t>Объект исследования: </a:t>
            </a:r>
            <a:r>
              <a:rPr lang="ru-RU" sz="3300" dirty="0"/>
              <a:t>различные семена </a:t>
            </a:r>
            <a:r>
              <a:rPr lang="ru-RU" sz="3300" dirty="0" smtClean="0"/>
              <a:t>растений</a:t>
            </a:r>
          </a:p>
          <a:p>
            <a:endParaRPr lang="ru-RU" sz="3300" dirty="0"/>
          </a:p>
          <a:p>
            <a:pPr>
              <a:buNone/>
            </a:pPr>
            <a:r>
              <a:rPr lang="ru-RU" sz="3300" b="1" dirty="0"/>
              <a:t>Предмет исследования: </a:t>
            </a:r>
            <a:r>
              <a:rPr lang="ru-RU" sz="3300" dirty="0"/>
              <a:t>условия </a:t>
            </a:r>
            <a:r>
              <a:rPr lang="ru-RU" sz="3300" dirty="0" smtClean="0"/>
              <a:t>выращивания растений </a:t>
            </a:r>
            <a:r>
              <a:rPr lang="ru-RU" sz="3300" dirty="0"/>
              <a:t>в домашних </a:t>
            </a:r>
            <a:r>
              <a:rPr lang="ru-RU" sz="3300" dirty="0" smtClean="0"/>
              <a:t>условиях</a:t>
            </a:r>
          </a:p>
          <a:p>
            <a:endParaRPr lang="ru-RU" sz="3300" dirty="0"/>
          </a:p>
          <a:p>
            <a:pPr>
              <a:buNone/>
            </a:pPr>
            <a:r>
              <a:rPr lang="ru-RU" sz="3300" b="1" dirty="0"/>
              <a:t>Метод и способы исследования: </a:t>
            </a:r>
            <a:endParaRPr lang="ru-RU" sz="3300" dirty="0"/>
          </a:p>
          <a:p>
            <a:pPr>
              <a:buNone/>
            </a:pPr>
            <a:r>
              <a:rPr lang="ru-RU" sz="3300" b="1" dirty="0"/>
              <a:t>- </a:t>
            </a:r>
            <a:r>
              <a:rPr lang="ru-RU" sz="3300" dirty="0"/>
              <a:t>сбор, изучение и анализ информации по теме;</a:t>
            </a:r>
          </a:p>
          <a:p>
            <a:pPr>
              <a:buNone/>
            </a:pPr>
            <a:r>
              <a:rPr lang="ru-RU" sz="3300" dirty="0"/>
              <a:t>- наблюдение;</a:t>
            </a:r>
          </a:p>
          <a:p>
            <a:pPr>
              <a:buNone/>
            </a:pPr>
            <a:r>
              <a:rPr lang="ru-RU" sz="3300" dirty="0"/>
              <a:t>- опыты и эксперименты;</a:t>
            </a:r>
          </a:p>
          <a:p>
            <a:pPr>
              <a:buNone/>
            </a:pPr>
            <a:r>
              <a:rPr lang="ru-RU" sz="3300" dirty="0"/>
              <a:t>- обобщение;</a:t>
            </a:r>
          </a:p>
          <a:p>
            <a:pPr>
              <a:buNone/>
            </a:pPr>
            <a:r>
              <a:rPr lang="ru-RU" sz="3300" dirty="0"/>
              <a:t>- выводы	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Знакомьтесь, это мы!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Notebooker\Searches\Desktop\фото к Эко - проекту\image-10-01-22-05-57-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55622"/>
            <a:ext cx="4536504" cy="3402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11" name="Picture 3" descr="C:\Users\Notebooker\Searches\Desktop\фото к Эко - проекту\image-10-01-22-05-58-16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483005"/>
            <a:ext cx="4499993" cy="33749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12" name="Picture 4" descr="C:\Users\Notebooker\Searches\Desktop\фото к Эко - проекту\image-10-01-22-05-58-17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980728"/>
            <a:ext cx="2411760" cy="3215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3" name="Picture 5" descr="C:\Users\Notebooker\Searches\Desktop\фото к Эко - проекту\image-10-01-22-05-57-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1069975"/>
            <a:ext cx="3672408" cy="2754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14" name="Picture 6" descr="C:\Users\Notebooker\Searches\Desktop\фото к Эко - проекту\image-10-01-22-05-58-26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908720"/>
            <a:ext cx="2016224" cy="2688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 чего все начиналось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Notebooker\Searches\Desktop\фото к Эко - проекту\image-10-01-22-05-58-21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36712"/>
            <a:ext cx="8136904" cy="5854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Семена - луковицы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Notebooker\Searches\Desktop\фото к Эко - проекту\image-10-01-22-05-58-8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60648"/>
            <a:ext cx="3275856" cy="4655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99" name="Picture 3" descr="C:\Users\Notebooker\Searches\Desktop\фото к Эко - проекту\image-10-01-22-05-58-2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6361"/>
            <a:ext cx="3635896" cy="48478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100" name="Picture 4" descr="C:\Users\Notebooker\Searches\Desktop\фото к Эко - проекту\image-10-01-22-05-58-31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535155"/>
            <a:ext cx="3242134" cy="43228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Эксперимент № 1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Notebooker\Searches\Desktop\фото к Эко - проекту\image-10-01-22-05-58-10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3800958" cy="5067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C:\Users\Notebooker\Searches\Desktop\фото к Эко - проекту\image-10-01-22-05-58-2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365104"/>
            <a:ext cx="4150817" cy="2334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124" name="Picture 4" descr="C:\Users\Notebooker\Searches\Desktop\фото к Эко - проекту\image-10-01-22-05-58-4 (1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4118" y="908720"/>
            <a:ext cx="3759882" cy="50131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tebooker\Searches\Desktop\1595764724_28-p-golubie-foni-dlya-prezentatsii-powerpoin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Первый урожай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Notebooker\Searches\Desktop\фото к Эко - проекту\image-10-01-22-05-57-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6876256" cy="3867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Users\Notebooker\Searches\Desktop\фото к Эко - проекту\image-10-01-22-05-58-13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9658" y="1196752"/>
            <a:ext cx="3154342" cy="5079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353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Муниципальное дошкольное образовательное учреждение «Детский сад «Родничок» г. Надыма»</vt:lpstr>
      <vt:lpstr>Если хочешь быть счастливым всю жизнь – выращивай цветы  (Восточная мудрость) </vt:lpstr>
      <vt:lpstr>Слайд 3</vt:lpstr>
      <vt:lpstr>Слайд 4</vt:lpstr>
      <vt:lpstr>Знакомьтесь, это мы!</vt:lpstr>
      <vt:lpstr>С чего все начиналось</vt:lpstr>
      <vt:lpstr>Семена - луковицы</vt:lpstr>
      <vt:lpstr>Эксперимент № 1</vt:lpstr>
      <vt:lpstr>Первый урожай</vt:lpstr>
      <vt:lpstr>Огород на подоконнике</vt:lpstr>
      <vt:lpstr>Эксперимент № 2</vt:lpstr>
      <vt:lpstr>Второй урожай</vt:lpstr>
      <vt:lpstr>Эксперименты № 3 - 4</vt:lpstr>
      <vt:lpstr>Помощь взрослых</vt:lpstr>
      <vt:lpstr>Третий урожай</vt:lpstr>
      <vt:lpstr>Четвертый урожай</vt:lpstr>
      <vt:lpstr>Эксперимент № 5</vt:lpstr>
      <vt:lpstr>Эксперимент № 6</vt:lpstr>
      <vt:lpstr>У нас все получилось!</vt:lpstr>
      <vt:lpstr>Растения без человека выживут, а человек без растений – нет!</vt:lpstr>
      <vt:lpstr>Список информационных источников: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«Детский сад «Родничок» г. Надыма»</dc:title>
  <dc:creator>Notebooker</dc:creator>
  <cp:lastModifiedBy>Notebooker</cp:lastModifiedBy>
  <cp:revision>8</cp:revision>
  <dcterms:created xsi:type="dcterms:W3CDTF">2022-01-10T19:40:02Z</dcterms:created>
  <dcterms:modified xsi:type="dcterms:W3CDTF">2022-04-01T20:04:38Z</dcterms:modified>
</cp:coreProperties>
</file>