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3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128" y="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76A1BD1-CAFC-4AA9-8470-A920A66822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005FA6D7-0BEF-4371-808D-738BC6D84A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B0B1C90-0DD0-4E77-87A3-E37FEDE19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9F3B3-8A3A-4855-9D7E-C7AAE73242B3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9160795-4E82-4028-BF2A-7F3F9ACC0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C20823E-EE02-4006-B05D-F82B5E0BC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3EA53-DC87-49DB-8FAF-9110C4195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196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4A18A95-CEB0-42D0-9A4D-1F879D2328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570F5787-B552-41F6-BBD0-A4EDD54FF0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3D59760-0F4F-4627-84B9-26F1731A4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9F3B3-8A3A-4855-9D7E-C7AAE73242B3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26F7552-7787-4010-99FF-84C1E97893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285EBAF-5D43-47DC-A246-6D5BC2E11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3EA53-DC87-49DB-8FAF-9110C4195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006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8FDF2E5D-F162-421D-BE57-5A8BEAD6D3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64ABA774-B9F4-4638-84DF-B8288EC052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1884282-40D6-4C4E-8631-6A439EA3A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9F3B3-8A3A-4855-9D7E-C7AAE73242B3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F05A22E-938B-49DF-8A1D-D8C1A6DF1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A69A3E0-D696-4AEE-92CD-E45665A7C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3EA53-DC87-49DB-8FAF-9110C4195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198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22B89C8-6FE0-400B-B9D0-32F2D6385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24FC446-A487-40D0-8877-715675D5EA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508C81B-B25B-4A06-83B6-027D67CE9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9F3B3-8A3A-4855-9D7E-C7AAE73242B3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1823A23-1106-4D3F-877E-F2FC7B5BA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1CCE7B9-9417-4645-B9B7-19F731266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3EA53-DC87-49DB-8FAF-9110C4195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822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7FAD174-622A-4D4B-B457-97D40B0DC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FF1FC49F-CF11-4338-A51B-01EDE124AE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7D9322B-F96C-48A1-A7AB-7B0FB4FC09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9F3B3-8A3A-4855-9D7E-C7AAE73242B3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25C74B7-A2CB-4185-95A1-DD262E82B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340299A-C51E-437D-8D79-8F2F42BD8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3EA53-DC87-49DB-8FAF-9110C4195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055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C493A96-C240-4D4F-8B34-8BDAF7639A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4ECCC5A-64CF-4C63-861D-41DCD6D981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786FF08A-306C-4D0C-9AED-BC74DC551D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8F0FFC7-BDBE-4C5E-A669-D7BC0ABD8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9F3B3-8A3A-4855-9D7E-C7AAE73242B3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CF6DE4DE-8605-4EB7-9AD0-69D63B7F5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BEDBEC4C-DDD5-4566-87DD-AB5BC331A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3EA53-DC87-49DB-8FAF-9110C4195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933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56EC17-1344-41EF-9245-A4248332DF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AAB2A2B-2DC0-44A0-83AE-F79DC6C187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597AF24E-272B-4653-9CA0-9696822927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9FA2F02C-5945-4C38-ACFB-3180B4BB14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BF2CB6DB-4523-4787-A987-2E2B5D1765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FF261BB2-C5B6-46A9-954C-336A3B812C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9F3B3-8A3A-4855-9D7E-C7AAE73242B3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8331E8D0-E7A6-42AE-A8E1-4039E2055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D9F18136-599C-42BD-8221-8765208F0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3EA53-DC87-49DB-8FAF-9110C4195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512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CA91929-AD1F-4F52-A55C-11FE5F5F17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F3D4D9F2-5C5A-47E8-9780-D9854FA4E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9F3B3-8A3A-4855-9D7E-C7AAE73242B3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AC3F4B53-7D69-4DE0-AAC6-439BB5E37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2892860-0259-4FC4-906D-3D066F5C9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3EA53-DC87-49DB-8FAF-9110C4195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459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1BB395B4-B628-4C14-8F26-47FA4CDDE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9F3B3-8A3A-4855-9D7E-C7AAE73242B3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95D5610E-7A7D-40AC-8C1C-12997B66E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E50CCCEE-8784-4C5A-8EC4-527416508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3EA53-DC87-49DB-8FAF-9110C4195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2475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61E2EC9-ECEB-4546-9856-558952772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7BDC07C-10DE-418C-B7B3-209C2E6925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38C92726-76C1-45ED-B37F-989FD2EC2E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E7C34EB6-D49F-4399-AA63-F6616C4E5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9F3B3-8A3A-4855-9D7E-C7AAE73242B3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713DA7E4-795C-4719-853A-B9BE23054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DE5D3D85-7951-4F08-A05D-7E1B129F9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3EA53-DC87-49DB-8FAF-9110C4195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352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8F58DC7-A0C6-4429-A1D0-A751AEE27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84723DFB-3DF4-4613-B8B2-ECF29A80A3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BAB5438D-7E07-4DB6-9C90-BD9B3186FD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B091171-B53D-454B-A9EE-21D92B5D36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9F3B3-8A3A-4855-9D7E-C7AAE73242B3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679FD1E-BAD0-436B-9159-B4B4CA411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0C0A550-26E7-4C04-A80F-FB2C5333C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3EA53-DC87-49DB-8FAF-9110C4195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144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32A397D-0A0F-4A21-AEDF-86B83887C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29938E3-17BA-4723-8301-B79D95A3F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2EA3CA0-AFED-402C-8EA0-B68CA780C6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9F3B3-8A3A-4855-9D7E-C7AAE73242B3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BC41C1E-3F0E-4082-8236-3D802E208E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5AF9CB5-7C6A-4751-A985-8A343CCF15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C3EA53-DC87-49DB-8FAF-9110C4195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364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fif"/><Relationship Id="rId5" Type="http://schemas.openxmlformats.org/officeDocument/2006/relationships/image" Target="../media/image9.jp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5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29066" y="1916832"/>
            <a:ext cx="8085868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Основы </a:t>
            </a:r>
          </a:p>
          <a:p>
            <a:pPr algn="ctr"/>
            <a:r>
              <a:rPr lang="ru-RU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безопасности </a:t>
            </a:r>
          </a:p>
          <a:p>
            <a:pPr algn="ctr"/>
            <a:r>
              <a:rPr lang="ru-RU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жизнедеятельности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93532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49" y="9692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урока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49" y="1124744"/>
            <a:ext cx="78867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«Безопасность в</a:t>
            </a:r>
            <a:r>
              <a:rPr 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быту»</a:t>
            </a:r>
          </a:p>
        </p:txBody>
      </p:sp>
      <p:pic>
        <p:nvPicPr>
          <p:cNvPr id="1026" name="Picture 2" descr="C:\Users\Учитель\Desktop\УГ\УГ слайды, видео\slide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344" y="1988840"/>
            <a:ext cx="6213309" cy="424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860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Рабочие зоны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75656" y="1462939"/>
            <a:ext cx="6090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Arial Black" panose="020B0A04020102020204" pitchFamily="34" charset="0"/>
              </a:rPr>
              <a:t>Проведение </a:t>
            </a:r>
            <a:r>
              <a:rPr lang="ru-RU" b="1" dirty="0">
                <a:latin typeface="Arial Black" panose="020B0A04020102020204" pitchFamily="34" charset="0"/>
              </a:rPr>
              <a:t>сердечно-легочной реанимации</a:t>
            </a:r>
          </a:p>
        </p:txBody>
      </p:sp>
      <p:sp>
        <p:nvSpPr>
          <p:cNvPr id="6" name="Стрелка вправо 5"/>
          <p:cNvSpPr/>
          <p:nvPr/>
        </p:nvSpPr>
        <p:spPr>
          <a:xfrm rot="3225369">
            <a:off x="4880629" y="3224982"/>
            <a:ext cx="2290613" cy="2328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959841" y="4778400"/>
            <a:ext cx="4184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Решение </a:t>
            </a:r>
            <a:r>
              <a:rPr lang="ru-RU" dirty="0">
                <a:latin typeface="Arial Black" panose="020B0A04020102020204" pitchFamily="34" charset="0"/>
              </a:rPr>
              <a:t>ситуационных задач</a:t>
            </a:r>
          </a:p>
        </p:txBody>
      </p:sp>
      <p:sp>
        <p:nvSpPr>
          <p:cNvPr id="8" name="Стрелка вправо 7"/>
          <p:cNvSpPr/>
          <p:nvPr/>
        </p:nvSpPr>
        <p:spPr>
          <a:xfrm rot="10800000">
            <a:off x="3224577" y="4647408"/>
            <a:ext cx="2592288" cy="1848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36613" y="4501401"/>
            <a:ext cx="28312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«Памятка пожарной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 </a:t>
            </a:r>
            <a:r>
              <a:rPr lang="ru-RU" dirty="0">
                <a:latin typeface="Arial Black" panose="020B0A04020102020204" pitchFamily="34" charset="0"/>
              </a:rPr>
              <a:t>безопасности</a:t>
            </a:r>
            <a:r>
              <a:rPr lang="ru-RU" dirty="0"/>
              <a:t>»</a:t>
            </a:r>
          </a:p>
        </p:txBody>
      </p:sp>
      <p:pic>
        <p:nvPicPr>
          <p:cNvPr id="1026" name="Picture 2" descr="C:\Users\Учитель\Desktop\УГ\УГ слайды, видео\upl_1559245639_3627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266" y="5147732"/>
            <a:ext cx="1931914" cy="160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Учитель\Desktop\УГ\УГ слайды, видео\02092015_questi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2011" y="5147732"/>
            <a:ext cx="2235524" cy="1490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Учитель\Desktop\УГ\УГ слайды, видео\image-3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014" y="2188385"/>
            <a:ext cx="1376883" cy="214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/>
          <p:cNvSpPr/>
          <p:nvPr/>
        </p:nvSpPr>
        <p:spPr>
          <a:xfrm rot="18195381">
            <a:off x="1400308" y="3175201"/>
            <a:ext cx="2527539" cy="284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49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Сердечно-легочная реанимация</a:t>
            </a:r>
          </a:p>
        </p:txBody>
      </p:sp>
      <p:pic>
        <p:nvPicPr>
          <p:cNvPr id="2051" name="Picture 3" descr="C:\Users\Учитель\Desktop\УГ\УГ слайды, видео\slide-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1412776"/>
            <a:ext cx="8170173" cy="52565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861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Ситуационные задания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4640" y="1424974"/>
            <a:ext cx="7886700" cy="4351338"/>
          </a:xfrm>
        </p:spPr>
        <p:txBody>
          <a:bodyPr>
            <a:normAutofit/>
          </a:bodyPr>
          <a:lstStyle/>
          <a:p>
            <a:pPr marL="514350" indent="-514350" algn="ctr">
              <a:buAutoNum type="arabicPeriod"/>
            </a:pPr>
            <a:r>
              <a:rPr lang="ru-RU" sz="3200" dirty="0">
                <a:latin typeface="Arial Black" panose="020B0A04020102020204" pitchFamily="34" charset="0"/>
              </a:rPr>
              <a:t>Вы почувствовали запах газа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51279B9-2712-4DB1-BCF7-4252CDA619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660" y="2492896"/>
            <a:ext cx="6120680" cy="34428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C:\Users\Учитель\Desktop\УГ\УГ слайды, видео\газ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069" y="2357960"/>
            <a:ext cx="3524523" cy="23496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4C6081FF-7C58-486B-BACC-DAF51C4BFC1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011" y="2309501"/>
            <a:ext cx="3606224" cy="23981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41EED43A-78F9-4CFF-BB7B-868B6280CF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600643"/>
            <a:ext cx="2461888" cy="31086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C48FD7F4-3F65-4F6A-B4CE-E2BFCB96B4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011" y="4118072"/>
            <a:ext cx="3164295" cy="26369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87337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D2BCD4F-2AC3-4376-ADF2-2F703AAA3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>
                <a:latin typeface="Arial Black" panose="020B0A04020102020204" pitchFamily="34" charset="0"/>
              </a:rPr>
              <a:t>2. </a:t>
            </a:r>
            <a:r>
              <a:rPr lang="ru-RU" sz="3600" dirty="0">
                <a:latin typeface="Arial Black" panose="020B0A04020102020204" pitchFamily="34" charset="0"/>
              </a:rPr>
              <a:t>Вы разбили градусник</a:t>
            </a:r>
            <a:br>
              <a:rPr lang="ru-RU" sz="3600" dirty="0">
                <a:latin typeface="Arial Black" panose="020B0A04020102020204" pitchFamily="34" charset="0"/>
              </a:rPr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CA751ABC-DD00-4597-8E87-7A52BB6A51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885" y="1484784"/>
            <a:ext cx="7252230" cy="43513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CB10003-A3EC-45D1-9BF4-BC740AAA50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783" y="1457518"/>
            <a:ext cx="3606224" cy="23981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DD2CC00D-B137-45B1-AE0D-FC5B71F168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140" y="1457518"/>
            <a:ext cx="3797108" cy="23981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7E586C96-FFA0-4501-92E1-880AF3C0CA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50" y="3284984"/>
            <a:ext cx="3635890" cy="23981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C726559D-978F-4049-8824-432AAE582AB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" r="1475" b="47719"/>
          <a:stretch/>
        </p:blipFill>
        <p:spPr>
          <a:xfrm>
            <a:off x="4509863" y="3882924"/>
            <a:ext cx="2025174" cy="1800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A9D4C2A9-D6F5-4916-965E-CCC07D63C84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4" t="50000"/>
          <a:stretch/>
        </p:blipFill>
        <p:spPr>
          <a:xfrm>
            <a:off x="6732240" y="3882924"/>
            <a:ext cx="2025173" cy="1800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418B2233-FFCD-4E1C-80D4-2E55900C0CC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669" y="4713423"/>
            <a:ext cx="2826057" cy="18001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22092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A347D9F-0AC1-450F-8AD0-31E709F3C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3. Пищевое отравление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Объект 8">
            <a:extLst>
              <a:ext uri="{FF2B5EF4-FFF2-40B4-BE49-F238E27FC236}">
                <a16:creationId xmlns="" xmlns:a16="http://schemas.microsoft.com/office/drawing/2014/main" id="{A76D978A-F572-496D-9FAA-101879B60F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59" t="25264" r="-820" b="3578"/>
          <a:stretch/>
        </p:blipFill>
        <p:spPr>
          <a:xfrm>
            <a:off x="1907704" y="2132856"/>
            <a:ext cx="5976664" cy="30963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C7E3A92A-2EC0-49F9-B7E8-78D97A5FBA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844824"/>
            <a:ext cx="5200775" cy="238239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1E5427E5-A34B-40E3-9691-D949A04C74E6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4283" y="1878939"/>
            <a:ext cx="3528392" cy="32403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BAFF3FEB-2364-4946-8549-42F9E4288B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519" y="3641154"/>
            <a:ext cx="4442822" cy="28519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6" name="Picture 2" descr="D:\УГ\Ситуации\Пищевое отравление\acidoz-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870" y="4233895"/>
            <a:ext cx="3553805" cy="23692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4842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476672"/>
            <a:ext cx="849944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Творческая локация</a:t>
            </a:r>
          </a:p>
          <a:p>
            <a:pPr algn="ctr"/>
            <a:r>
              <a:rPr lang="ru-RU" sz="3200" b="1" dirty="0" smtClean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«Памятка пожарной безопасности»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pic>
        <p:nvPicPr>
          <p:cNvPr id="2050" name="Picture 2" descr="D:\УГ\Ситуации\img-0812-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71937"/>
            <a:ext cx="7620000" cy="506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912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1124744"/>
            <a:ext cx="7704856" cy="32008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«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43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Предупрежден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 </a:t>
            </a:r>
          </a:p>
          <a:p>
            <a:pPr algn="ctr"/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начит-вооружен»</a:t>
            </a:r>
          </a:p>
          <a:p>
            <a:pPr algn="ctr"/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Народная мудрость</a:t>
            </a:r>
            <a:endParaRPr lang="ru-RU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224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590</TotalTime>
  <Words>55</Words>
  <Application>Microsoft Office PowerPoint</Application>
  <PresentationFormat>Экран (4:3)</PresentationFormat>
  <Paragraphs>21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Тема урока</vt:lpstr>
      <vt:lpstr>Рабочие зоны</vt:lpstr>
      <vt:lpstr>Сердечно-легочная реанимация</vt:lpstr>
      <vt:lpstr>Ситуационные задания</vt:lpstr>
      <vt:lpstr>2. Вы разбили градусник </vt:lpstr>
      <vt:lpstr>3. Пищевое отравление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30</cp:revision>
  <dcterms:created xsi:type="dcterms:W3CDTF">2021-01-19T07:57:48Z</dcterms:created>
  <dcterms:modified xsi:type="dcterms:W3CDTF">2021-09-23T08:30:01Z</dcterms:modified>
</cp:coreProperties>
</file>