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5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91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76BB5A-956A-4E8C-8E16-1A7E71773FC0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04D0C73-99E5-462A-AFA0-B27665ED91DD}">
      <dgm:prSet custT="1"/>
      <dgm:spPr/>
      <dgm:t>
        <a:bodyPr/>
        <a:lstStyle/>
        <a:p>
          <a:pPr rtl="0"/>
          <a:r>
            <a:rPr lang="en-US" sz="7200" b="1" dirty="0" smtClean="0"/>
            <a:t>Matching</a:t>
          </a:r>
          <a:endParaRPr lang="ru-RU" sz="7200" dirty="0"/>
        </a:p>
      </dgm:t>
    </dgm:pt>
    <dgm:pt modelId="{B1ACCA6B-5B0E-4B2E-934A-E02725ABDF52}" type="parTrans" cxnId="{277F0CB8-0B55-4C61-9C9B-475A8BBA8ECB}">
      <dgm:prSet/>
      <dgm:spPr/>
      <dgm:t>
        <a:bodyPr/>
        <a:lstStyle/>
        <a:p>
          <a:endParaRPr lang="ru-RU"/>
        </a:p>
      </dgm:t>
    </dgm:pt>
    <dgm:pt modelId="{4D0B8F23-9375-4C20-BD94-EC92BC6B215A}" type="sibTrans" cxnId="{277F0CB8-0B55-4C61-9C9B-475A8BBA8ECB}">
      <dgm:prSet/>
      <dgm:spPr/>
      <dgm:t>
        <a:bodyPr/>
        <a:lstStyle/>
        <a:p>
          <a:endParaRPr lang="ru-RU"/>
        </a:p>
      </dgm:t>
    </dgm:pt>
    <dgm:pt modelId="{12753664-E6D5-4D69-8A38-067DB730B59E}">
      <dgm:prSet custT="1"/>
      <dgm:spPr/>
      <dgm:t>
        <a:bodyPr/>
        <a:lstStyle/>
        <a:p>
          <a:pPr rtl="0"/>
          <a:r>
            <a:rPr lang="en-US" sz="2800" dirty="0" smtClean="0"/>
            <a:t>Read the list of headings, then read the text. Underline the key words in the headings, then read the text again paragraph by paragraph and try to find words / phrases that match the headings.</a:t>
          </a:r>
          <a:endParaRPr lang="ru-RU" sz="2800" dirty="0"/>
        </a:p>
      </dgm:t>
    </dgm:pt>
    <dgm:pt modelId="{D9A5A7F3-85D7-48E9-A74C-5CE75AF5F99C}" type="parTrans" cxnId="{34F6CD03-8955-49C2-8FD9-C9D22A2CF6C9}">
      <dgm:prSet/>
      <dgm:spPr/>
      <dgm:t>
        <a:bodyPr/>
        <a:lstStyle/>
        <a:p>
          <a:endParaRPr lang="ru-RU"/>
        </a:p>
      </dgm:t>
    </dgm:pt>
    <dgm:pt modelId="{FD2CC87F-4CC2-4A20-A955-2264C07E2FB2}" type="sibTrans" cxnId="{34F6CD03-8955-49C2-8FD9-C9D22A2CF6C9}">
      <dgm:prSet/>
      <dgm:spPr/>
      <dgm:t>
        <a:bodyPr/>
        <a:lstStyle/>
        <a:p>
          <a:endParaRPr lang="ru-RU"/>
        </a:p>
      </dgm:t>
    </dgm:pt>
    <dgm:pt modelId="{8ADEC0CC-21AD-4B3A-BD41-70D67CD3735C}" type="pres">
      <dgm:prSet presAssocID="{B476BB5A-956A-4E8C-8E16-1A7E71773FC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DF57DA5-AD43-4D15-ADA3-9E9C1EDD4A79}" type="pres">
      <dgm:prSet presAssocID="{12753664-E6D5-4D69-8A38-067DB730B59E}" presName="boxAndChildren" presStyleCnt="0"/>
      <dgm:spPr/>
    </dgm:pt>
    <dgm:pt modelId="{4934A6AA-39C9-48A4-BC49-980A39204DD0}" type="pres">
      <dgm:prSet presAssocID="{12753664-E6D5-4D69-8A38-067DB730B59E}" presName="parentTextBox" presStyleLbl="node1" presStyleIdx="0" presStyleCnt="2"/>
      <dgm:spPr/>
      <dgm:t>
        <a:bodyPr/>
        <a:lstStyle/>
        <a:p>
          <a:endParaRPr lang="ru-RU"/>
        </a:p>
      </dgm:t>
    </dgm:pt>
    <dgm:pt modelId="{20FA060F-B010-4AD2-ADC1-CF7E383544D6}" type="pres">
      <dgm:prSet presAssocID="{4D0B8F23-9375-4C20-BD94-EC92BC6B215A}" presName="sp" presStyleCnt="0"/>
      <dgm:spPr/>
    </dgm:pt>
    <dgm:pt modelId="{1D83D7A5-31A4-40A4-98A0-ACAB7A0EB835}" type="pres">
      <dgm:prSet presAssocID="{004D0C73-99E5-462A-AFA0-B27665ED91DD}" presName="arrowAndChildren" presStyleCnt="0"/>
      <dgm:spPr/>
    </dgm:pt>
    <dgm:pt modelId="{F56189A8-D06A-4435-BAA6-8428F19F559F}" type="pres">
      <dgm:prSet presAssocID="{004D0C73-99E5-462A-AFA0-B27665ED91DD}" presName="parentTextArrow" presStyleLbl="node1" presStyleIdx="1" presStyleCnt="2"/>
      <dgm:spPr/>
      <dgm:t>
        <a:bodyPr/>
        <a:lstStyle/>
        <a:p>
          <a:endParaRPr lang="ru-RU"/>
        </a:p>
      </dgm:t>
    </dgm:pt>
  </dgm:ptLst>
  <dgm:cxnLst>
    <dgm:cxn modelId="{277F0CB8-0B55-4C61-9C9B-475A8BBA8ECB}" srcId="{B476BB5A-956A-4E8C-8E16-1A7E71773FC0}" destId="{004D0C73-99E5-462A-AFA0-B27665ED91DD}" srcOrd="0" destOrd="0" parTransId="{B1ACCA6B-5B0E-4B2E-934A-E02725ABDF52}" sibTransId="{4D0B8F23-9375-4C20-BD94-EC92BC6B215A}"/>
    <dgm:cxn modelId="{CAE810B5-3ABA-4B7F-B7B7-C0F7A862B182}" type="presOf" srcId="{12753664-E6D5-4D69-8A38-067DB730B59E}" destId="{4934A6AA-39C9-48A4-BC49-980A39204DD0}" srcOrd="0" destOrd="0" presId="urn:microsoft.com/office/officeart/2005/8/layout/process4"/>
    <dgm:cxn modelId="{34F6CD03-8955-49C2-8FD9-C9D22A2CF6C9}" srcId="{B476BB5A-956A-4E8C-8E16-1A7E71773FC0}" destId="{12753664-E6D5-4D69-8A38-067DB730B59E}" srcOrd="1" destOrd="0" parTransId="{D9A5A7F3-85D7-48E9-A74C-5CE75AF5F99C}" sibTransId="{FD2CC87F-4CC2-4A20-A955-2264C07E2FB2}"/>
    <dgm:cxn modelId="{64FDB3E4-ABED-489F-A824-9417265A4052}" type="presOf" srcId="{004D0C73-99E5-462A-AFA0-B27665ED91DD}" destId="{F56189A8-D06A-4435-BAA6-8428F19F559F}" srcOrd="0" destOrd="0" presId="urn:microsoft.com/office/officeart/2005/8/layout/process4"/>
    <dgm:cxn modelId="{D3BF53DD-A17E-4F93-BBD5-C4DE557CD12C}" type="presOf" srcId="{B476BB5A-956A-4E8C-8E16-1A7E71773FC0}" destId="{8ADEC0CC-21AD-4B3A-BD41-70D67CD3735C}" srcOrd="0" destOrd="0" presId="urn:microsoft.com/office/officeart/2005/8/layout/process4"/>
    <dgm:cxn modelId="{2355611A-39C2-45F4-85A7-05A6EF012FE5}" type="presParOf" srcId="{8ADEC0CC-21AD-4B3A-BD41-70D67CD3735C}" destId="{9DF57DA5-AD43-4D15-ADA3-9E9C1EDD4A79}" srcOrd="0" destOrd="0" presId="urn:microsoft.com/office/officeart/2005/8/layout/process4"/>
    <dgm:cxn modelId="{73F54DEF-BE31-4486-8C38-4676CB51AFE4}" type="presParOf" srcId="{9DF57DA5-AD43-4D15-ADA3-9E9C1EDD4A79}" destId="{4934A6AA-39C9-48A4-BC49-980A39204DD0}" srcOrd="0" destOrd="0" presId="urn:microsoft.com/office/officeart/2005/8/layout/process4"/>
    <dgm:cxn modelId="{38D43D20-B9C1-4E2D-A0FA-2F09F4B389F9}" type="presParOf" srcId="{8ADEC0CC-21AD-4B3A-BD41-70D67CD3735C}" destId="{20FA060F-B010-4AD2-ADC1-CF7E383544D6}" srcOrd="1" destOrd="0" presId="urn:microsoft.com/office/officeart/2005/8/layout/process4"/>
    <dgm:cxn modelId="{A1140924-45FF-4442-BE3C-18E6E29E4BFE}" type="presParOf" srcId="{8ADEC0CC-21AD-4B3A-BD41-70D67CD3735C}" destId="{1D83D7A5-31A4-40A4-98A0-ACAB7A0EB835}" srcOrd="2" destOrd="0" presId="urn:microsoft.com/office/officeart/2005/8/layout/process4"/>
    <dgm:cxn modelId="{96E1A94A-5102-46CF-8706-4339F9DA6446}" type="presParOf" srcId="{1D83D7A5-31A4-40A4-98A0-ACAB7A0EB835}" destId="{F56189A8-D06A-4435-BAA6-8428F19F559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749D0BA-B0B5-48BB-98F3-83C492C84B7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123CD989-4CAE-4315-9ACD-175BD8C514F0}">
      <dgm:prSet/>
      <dgm:spPr/>
      <dgm:t>
        <a:bodyPr/>
        <a:lstStyle/>
        <a:p>
          <a:pPr algn="ctr" rtl="0"/>
          <a:r>
            <a:rPr lang="en-US" dirty="0" smtClean="0"/>
            <a:t>Death Camp</a:t>
          </a:r>
          <a:endParaRPr lang="ru-RU" dirty="0"/>
        </a:p>
      </dgm:t>
    </dgm:pt>
    <dgm:pt modelId="{C3E8F530-F6A6-4FAB-9931-7FB29586B8A4}" type="parTrans" cxnId="{F630CB97-BD5F-4B3A-8DE9-131E16267476}">
      <dgm:prSet/>
      <dgm:spPr/>
      <dgm:t>
        <a:bodyPr/>
        <a:lstStyle/>
        <a:p>
          <a:endParaRPr lang="ru-RU"/>
        </a:p>
      </dgm:t>
    </dgm:pt>
    <dgm:pt modelId="{54FDF5A9-0DA1-41D5-8B73-DF7C1319AE38}" type="sibTrans" cxnId="{F630CB97-BD5F-4B3A-8DE9-131E16267476}">
      <dgm:prSet/>
      <dgm:spPr/>
      <dgm:t>
        <a:bodyPr/>
        <a:lstStyle/>
        <a:p>
          <a:endParaRPr lang="ru-RU"/>
        </a:p>
      </dgm:t>
    </dgm:pt>
    <dgm:pt modelId="{2A83943F-7BC2-42A2-AB19-A24AE36BCCFD}">
      <dgm:prSet/>
      <dgm:spPr/>
      <dgm:t>
        <a:bodyPr/>
        <a:lstStyle/>
        <a:p>
          <a:pPr algn="ctr" rtl="0"/>
          <a:r>
            <a:rPr lang="en-US" dirty="0" smtClean="0"/>
            <a:t>Special place</a:t>
          </a:r>
          <a:endParaRPr lang="ru-RU" dirty="0"/>
        </a:p>
      </dgm:t>
    </dgm:pt>
    <dgm:pt modelId="{4E95D19D-60EE-4017-9A8D-F3C707EE81FB}" type="parTrans" cxnId="{16BC8C01-B047-4593-97E6-0E667571A7C6}">
      <dgm:prSet/>
      <dgm:spPr/>
      <dgm:t>
        <a:bodyPr/>
        <a:lstStyle/>
        <a:p>
          <a:endParaRPr lang="ru-RU"/>
        </a:p>
      </dgm:t>
    </dgm:pt>
    <dgm:pt modelId="{5E453484-7081-4E48-8DF6-F4E17BE37D6F}" type="sibTrans" cxnId="{16BC8C01-B047-4593-97E6-0E667571A7C6}">
      <dgm:prSet/>
      <dgm:spPr/>
      <dgm:t>
        <a:bodyPr/>
        <a:lstStyle/>
        <a:p>
          <a:endParaRPr lang="ru-RU"/>
        </a:p>
      </dgm:t>
    </dgm:pt>
    <dgm:pt modelId="{5358980E-B1FC-4F7F-B041-3795454B47EC}">
      <dgm:prSet/>
      <dgm:spPr/>
      <dgm:t>
        <a:bodyPr/>
        <a:lstStyle/>
        <a:p>
          <a:pPr algn="ctr" rtl="0"/>
          <a:r>
            <a:rPr lang="en-US" dirty="0" smtClean="0"/>
            <a:t>After War</a:t>
          </a:r>
          <a:endParaRPr lang="ru-RU" dirty="0"/>
        </a:p>
      </dgm:t>
    </dgm:pt>
    <dgm:pt modelId="{57B8B739-6738-4D0B-A3BB-0DC2203CDC5C}" type="parTrans" cxnId="{4807DEE1-736D-46F1-B48D-CC6F2FAFE650}">
      <dgm:prSet/>
      <dgm:spPr/>
      <dgm:t>
        <a:bodyPr/>
        <a:lstStyle/>
        <a:p>
          <a:endParaRPr lang="ru-RU"/>
        </a:p>
      </dgm:t>
    </dgm:pt>
    <dgm:pt modelId="{772E8783-90D9-4C1C-8610-AB1E04E972CB}" type="sibTrans" cxnId="{4807DEE1-736D-46F1-B48D-CC6F2FAFE650}">
      <dgm:prSet/>
      <dgm:spPr/>
      <dgm:t>
        <a:bodyPr/>
        <a:lstStyle/>
        <a:p>
          <a:endParaRPr lang="ru-RU"/>
        </a:p>
      </dgm:t>
    </dgm:pt>
    <dgm:pt modelId="{162A57EE-F0C2-47DD-8EAC-8D0592524D7E}">
      <dgm:prSet/>
      <dgm:spPr/>
      <dgm:t>
        <a:bodyPr/>
        <a:lstStyle/>
        <a:p>
          <a:pPr algn="ctr" rtl="0"/>
          <a:r>
            <a:rPr lang="en-US" dirty="0" smtClean="0"/>
            <a:t>History</a:t>
          </a:r>
          <a:endParaRPr lang="ru-RU" dirty="0"/>
        </a:p>
      </dgm:t>
    </dgm:pt>
    <dgm:pt modelId="{C7565C96-5885-437C-BE4B-AA0632964C8B}" type="parTrans" cxnId="{AAAEE586-A0E5-4734-BF7E-D1A163CA8B47}">
      <dgm:prSet/>
      <dgm:spPr/>
      <dgm:t>
        <a:bodyPr/>
        <a:lstStyle/>
        <a:p>
          <a:endParaRPr lang="ru-RU"/>
        </a:p>
      </dgm:t>
    </dgm:pt>
    <dgm:pt modelId="{6D6E996B-E998-4377-AD51-80E16D67F40E}" type="sibTrans" cxnId="{AAAEE586-A0E5-4734-BF7E-D1A163CA8B47}">
      <dgm:prSet/>
      <dgm:spPr/>
      <dgm:t>
        <a:bodyPr/>
        <a:lstStyle/>
        <a:p>
          <a:endParaRPr lang="ru-RU"/>
        </a:p>
      </dgm:t>
    </dgm:pt>
    <dgm:pt modelId="{0B24D6A4-8D4A-4344-931A-8BDB85684EEF}">
      <dgm:prSet/>
      <dgm:spPr/>
      <dgm:t>
        <a:bodyPr/>
        <a:lstStyle/>
        <a:p>
          <a:pPr algn="ctr" rtl="0"/>
          <a:r>
            <a:rPr lang="en-US" dirty="0" smtClean="0"/>
            <a:t>Memorial</a:t>
          </a:r>
          <a:endParaRPr lang="ru-RU" dirty="0"/>
        </a:p>
      </dgm:t>
    </dgm:pt>
    <dgm:pt modelId="{7C8AA8AD-F53F-461C-B5EE-EFAF582445F9}" type="parTrans" cxnId="{68C39CC8-CC3B-4668-AC95-7103EA90CEBB}">
      <dgm:prSet/>
      <dgm:spPr/>
      <dgm:t>
        <a:bodyPr/>
        <a:lstStyle/>
        <a:p>
          <a:endParaRPr lang="ru-RU"/>
        </a:p>
      </dgm:t>
    </dgm:pt>
    <dgm:pt modelId="{C71FA8A4-A20D-49A9-AB30-C168643FC21B}" type="sibTrans" cxnId="{68C39CC8-CC3B-4668-AC95-7103EA90CEBB}">
      <dgm:prSet/>
      <dgm:spPr/>
      <dgm:t>
        <a:bodyPr/>
        <a:lstStyle/>
        <a:p>
          <a:endParaRPr lang="ru-RU"/>
        </a:p>
      </dgm:t>
    </dgm:pt>
    <dgm:pt modelId="{E2B972FA-74C2-42FE-91A3-0D169C1912A9}" type="pres">
      <dgm:prSet presAssocID="{8749D0BA-B0B5-48BB-98F3-83C492C84B7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A71230-68B0-4BA2-80D3-48540CCA755A}" type="pres">
      <dgm:prSet presAssocID="{123CD989-4CAE-4315-9ACD-175BD8C514F0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9B9764-8FD4-4BDD-A71F-820C86422244}" type="pres">
      <dgm:prSet presAssocID="{54FDF5A9-0DA1-41D5-8B73-DF7C1319AE38}" presName="spacer" presStyleCnt="0"/>
      <dgm:spPr/>
    </dgm:pt>
    <dgm:pt modelId="{B8011115-712E-455B-A86A-E81FDAEA36C3}" type="pres">
      <dgm:prSet presAssocID="{2A83943F-7BC2-42A2-AB19-A24AE36BCCFD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26240E-1A44-4C68-B2AC-2EE6C4A0D0E1}" type="pres">
      <dgm:prSet presAssocID="{5E453484-7081-4E48-8DF6-F4E17BE37D6F}" presName="spacer" presStyleCnt="0"/>
      <dgm:spPr/>
    </dgm:pt>
    <dgm:pt modelId="{8379CF7C-DE6C-4AF1-8C48-A41A427448EE}" type="pres">
      <dgm:prSet presAssocID="{5358980E-B1FC-4F7F-B041-3795454B47EC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3669A3-62CF-4FFF-8421-BE4DEEF66FDD}" type="pres">
      <dgm:prSet presAssocID="{772E8783-90D9-4C1C-8610-AB1E04E972CB}" presName="spacer" presStyleCnt="0"/>
      <dgm:spPr/>
    </dgm:pt>
    <dgm:pt modelId="{E88BFF97-A667-4704-B5DD-79C9F9B7E562}" type="pres">
      <dgm:prSet presAssocID="{162A57EE-F0C2-47DD-8EAC-8D0592524D7E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D4CADC-2332-47B4-8EAB-8CAB7CBD493D}" type="pres">
      <dgm:prSet presAssocID="{6D6E996B-E998-4377-AD51-80E16D67F40E}" presName="spacer" presStyleCnt="0"/>
      <dgm:spPr/>
    </dgm:pt>
    <dgm:pt modelId="{50C4F0D4-E3BE-4FC7-B5D9-71AE96889E13}" type="pres">
      <dgm:prSet presAssocID="{0B24D6A4-8D4A-4344-931A-8BDB85684EEF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6BC8C01-B047-4593-97E6-0E667571A7C6}" srcId="{8749D0BA-B0B5-48BB-98F3-83C492C84B7E}" destId="{2A83943F-7BC2-42A2-AB19-A24AE36BCCFD}" srcOrd="1" destOrd="0" parTransId="{4E95D19D-60EE-4017-9A8D-F3C707EE81FB}" sibTransId="{5E453484-7081-4E48-8DF6-F4E17BE37D6F}"/>
    <dgm:cxn modelId="{9EDA716D-14F4-4276-B331-A84212D15720}" type="presOf" srcId="{162A57EE-F0C2-47DD-8EAC-8D0592524D7E}" destId="{E88BFF97-A667-4704-B5DD-79C9F9B7E562}" srcOrd="0" destOrd="0" presId="urn:microsoft.com/office/officeart/2005/8/layout/vList2"/>
    <dgm:cxn modelId="{BCC296EC-3BC0-4ABF-A4B6-0A7F1E9AD5DA}" type="presOf" srcId="{0B24D6A4-8D4A-4344-931A-8BDB85684EEF}" destId="{50C4F0D4-E3BE-4FC7-B5D9-71AE96889E13}" srcOrd="0" destOrd="0" presId="urn:microsoft.com/office/officeart/2005/8/layout/vList2"/>
    <dgm:cxn modelId="{4807DEE1-736D-46F1-B48D-CC6F2FAFE650}" srcId="{8749D0BA-B0B5-48BB-98F3-83C492C84B7E}" destId="{5358980E-B1FC-4F7F-B041-3795454B47EC}" srcOrd="2" destOrd="0" parTransId="{57B8B739-6738-4D0B-A3BB-0DC2203CDC5C}" sibTransId="{772E8783-90D9-4C1C-8610-AB1E04E972CB}"/>
    <dgm:cxn modelId="{D5A77997-DA23-4845-BEF2-97CAD3EA3FDC}" type="presOf" srcId="{5358980E-B1FC-4F7F-B041-3795454B47EC}" destId="{8379CF7C-DE6C-4AF1-8C48-A41A427448EE}" srcOrd="0" destOrd="0" presId="urn:microsoft.com/office/officeart/2005/8/layout/vList2"/>
    <dgm:cxn modelId="{F630CB97-BD5F-4B3A-8DE9-131E16267476}" srcId="{8749D0BA-B0B5-48BB-98F3-83C492C84B7E}" destId="{123CD989-4CAE-4315-9ACD-175BD8C514F0}" srcOrd="0" destOrd="0" parTransId="{C3E8F530-F6A6-4FAB-9931-7FB29586B8A4}" sibTransId="{54FDF5A9-0DA1-41D5-8B73-DF7C1319AE38}"/>
    <dgm:cxn modelId="{AAAEE586-A0E5-4734-BF7E-D1A163CA8B47}" srcId="{8749D0BA-B0B5-48BB-98F3-83C492C84B7E}" destId="{162A57EE-F0C2-47DD-8EAC-8D0592524D7E}" srcOrd="3" destOrd="0" parTransId="{C7565C96-5885-437C-BE4B-AA0632964C8B}" sibTransId="{6D6E996B-E998-4377-AD51-80E16D67F40E}"/>
    <dgm:cxn modelId="{9AE57AAD-F211-4590-ADE4-C7DD2248C35F}" type="presOf" srcId="{2A83943F-7BC2-42A2-AB19-A24AE36BCCFD}" destId="{B8011115-712E-455B-A86A-E81FDAEA36C3}" srcOrd="0" destOrd="0" presId="urn:microsoft.com/office/officeart/2005/8/layout/vList2"/>
    <dgm:cxn modelId="{68C39CC8-CC3B-4668-AC95-7103EA90CEBB}" srcId="{8749D0BA-B0B5-48BB-98F3-83C492C84B7E}" destId="{0B24D6A4-8D4A-4344-931A-8BDB85684EEF}" srcOrd="4" destOrd="0" parTransId="{7C8AA8AD-F53F-461C-B5EE-EFAF582445F9}" sibTransId="{C71FA8A4-A20D-49A9-AB30-C168643FC21B}"/>
    <dgm:cxn modelId="{29360DF2-87F2-4E14-B627-AF9060C84B84}" type="presOf" srcId="{8749D0BA-B0B5-48BB-98F3-83C492C84B7E}" destId="{E2B972FA-74C2-42FE-91A3-0D169C1912A9}" srcOrd="0" destOrd="0" presId="urn:microsoft.com/office/officeart/2005/8/layout/vList2"/>
    <dgm:cxn modelId="{A3708DB6-A4D1-4280-B430-137DF6DAA606}" type="presOf" srcId="{123CD989-4CAE-4315-9ACD-175BD8C514F0}" destId="{6AA71230-68B0-4BA2-80D3-48540CCA755A}" srcOrd="0" destOrd="0" presId="urn:microsoft.com/office/officeart/2005/8/layout/vList2"/>
    <dgm:cxn modelId="{963F8A58-06A5-43EC-9E88-10ED376482C1}" type="presParOf" srcId="{E2B972FA-74C2-42FE-91A3-0D169C1912A9}" destId="{6AA71230-68B0-4BA2-80D3-48540CCA755A}" srcOrd="0" destOrd="0" presId="urn:microsoft.com/office/officeart/2005/8/layout/vList2"/>
    <dgm:cxn modelId="{2361E7BC-3812-4328-9AE5-65CF750AF01E}" type="presParOf" srcId="{E2B972FA-74C2-42FE-91A3-0D169C1912A9}" destId="{AF9B9764-8FD4-4BDD-A71F-820C86422244}" srcOrd="1" destOrd="0" presId="urn:microsoft.com/office/officeart/2005/8/layout/vList2"/>
    <dgm:cxn modelId="{4E57F39F-006A-4C92-AF8B-566319138AEE}" type="presParOf" srcId="{E2B972FA-74C2-42FE-91A3-0D169C1912A9}" destId="{B8011115-712E-455B-A86A-E81FDAEA36C3}" srcOrd="2" destOrd="0" presId="urn:microsoft.com/office/officeart/2005/8/layout/vList2"/>
    <dgm:cxn modelId="{33351DD7-1B02-483B-AECE-55FE83CF85E1}" type="presParOf" srcId="{E2B972FA-74C2-42FE-91A3-0D169C1912A9}" destId="{2E26240E-1A44-4C68-B2AC-2EE6C4A0D0E1}" srcOrd="3" destOrd="0" presId="urn:microsoft.com/office/officeart/2005/8/layout/vList2"/>
    <dgm:cxn modelId="{4507648F-F693-45E8-B4C0-6E7808CCAF33}" type="presParOf" srcId="{E2B972FA-74C2-42FE-91A3-0D169C1912A9}" destId="{8379CF7C-DE6C-4AF1-8C48-A41A427448EE}" srcOrd="4" destOrd="0" presId="urn:microsoft.com/office/officeart/2005/8/layout/vList2"/>
    <dgm:cxn modelId="{C99DB423-C6D1-4765-AFA2-A0F05FA5B8F3}" type="presParOf" srcId="{E2B972FA-74C2-42FE-91A3-0D169C1912A9}" destId="{523669A3-62CF-4FFF-8421-BE4DEEF66FDD}" srcOrd="5" destOrd="0" presId="urn:microsoft.com/office/officeart/2005/8/layout/vList2"/>
    <dgm:cxn modelId="{CB932559-7E56-46DB-9D01-17FD094C06C1}" type="presParOf" srcId="{E2B972FA-74C2-42FE-91A3-0D169C1912A9}" destId="{E88BFF97-A667-4704-B5DD-79C9F9B7E562}" srcOrd="6" destOrd="0" presId="urn:microsoft.com/office/officeart/2005/8/layout/vList2"/>
    <dgm:cxn modelId="{4D61366B-08DE-4D89-83ED-662072296441}" type="presParOf" srcId="{E2B972FA-74C2-42FE-91A3-0D169C1912A9}" destId="{3FD4CADC-2332-47B4-8EAB-8CAB7CBD493D}" srcOrd="7" destOrd="0" presId="urn:microsoft.com/office/officeart/2005/8/layout/vList2"/>
    <dgm:cxn modelId="{CA0C65CE-391B-4ABF-AFA8-E1EA35841A9C}" type="presParOf" srcId="{E2B972FA-74C2-42FE-91A3-0D169C1912A9}" destId="{50C4F0D4-E3BE-4FC7-B5D9-71AE96889E13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0D19736-363F-40A0-852A-E105B7862B7A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248C1A63-E300-4491-94A5-93171C8BB081}">
      <dgm:prSet/>
      <dgm:spPr/>
      <dgm:t>
        <a:bodyPr/>
        <a:lstStyle/>
        <a:p>
          <a:pPr rtl="0"/>
          <a:r>
            <a:rPr lang="en-US" smtClean="0"/>
            <a:t>15 thousand people</a:t>
          </a:r>
          <a:endParaRPr lang="ru-RU"/>
        </a:p>
      </dgm:t>
    </dgm:pt>
    <dgm:pt modelId="{82A38841-8FCB-41C0-B047-2D82C4304C16}" type="parTrans" cxnId="{1A182342-1524-49B1-9181-53BD6DC7091D}">
      <dgm:prSet/>
      <dgm:spPr/>
      <dgm:t>
        <a:bodyPr/>
        <a:lstStyle/>
        <a:p>
          <a:endParaRPr lang="ru-RU"/>
        </a:p>
      </dgm:t>
    </dgm:pt>
    <dgm:pt modelId="{3648A437-DBE1-480B-B522-11E928F5AE9A}" type="sibTrans" cxnId="{1A182342-1524-49B1-9181-53BD6DC7091D}">
      <dgm:prSet/>
      <dgm:spPr/>
      <dgm:t>
        <a:bodyPr/>
        <a:lstStyle/>
        <a:p>
          <a:endParaRPr lang="ru-RU"/>
        </a:p>
      </dgm:t>
    </dgm:pt>
    <dgm:pt modelId="{7E78427E-8C5E-44ED-985B-B9194DE498B9}">
      <dgm:prSet/>
      <dgm:spPr/>
      <dgm:t>
        <a:bodyPr/>
        <a:lstStyle/>
        <a:p>
          <a:pPr rtl="0"/>
          <a:r>
            <a:rPr lang="en-US" dirty="0" smtClean="0"/>
            <a:t>November 28, 2012</a:t>
          </a:r>
          <a:endParaRPr lang="ru-RU" dirty="0"/>
        </a:p>
      </dgm:t>
    </dgm:pt>
    <dgm:pt modelId="{94EC7BEB-9CBD-4724-AF7D-41CFBE0DDCD8}" type="parTrans" cxnId="{91C65DCB-7225-428D-838E-D71DE5BA9AD7}">
      <dgm:prSet/>
      <dgm:spPr/>
      <dgm:t>
        <a:bodyPr/>
        <a:lstStyle/>
        <a:p>
          <a:endParaRPr lang="ru-RU"/>
        </a:p>
      </dgm:t>
    </dgm:pt>
    <dgm:pt modelId="{A5B6C9C8-345A-43FD-A21A-626960B48C45}" type="sibTrans" cxnId="{91C65DCB-7225-428D-838E-D71DE5BA9AD7}">
      <dgm:prSet/>
      <dgm:spPr/>
      <dgm:t>
        <a:bodyPr/>
        <a:lstStyle/>
        <a:p>
          <a:endParaRPr lang="ru-RU"/>
        </a:p>
      </dgm:t>
    </dgm:pt>
    <dgm:pt modelId="{1321D0B1-C659-4B35-9DC7-8901685A56B1}">
      <dgm:prSet/>
      <dgm:spPr/>
      <dgm:t>
        <a:bodyPr/>
        <a:lstStyle/>
        <a:p>
          <a:pPr rtl="0"/>
          <a:r>
            <a:rPr lang="en-US" smtClean="0"/>
            <a:t>1921</a:t>
          </a:r>
          <a:endParaRPr lang="ru-RU"/>
        </a:p>
      </dgm:t>
    </dgm:pt>
    <dgm:pt modelId="{9F1B3A25-F62D-4931-962C-63CCDE3D4D67}" type="parTrans" cxnId="{812C2527-840B-49FB-85D4-4FD85F716D8A}">
      <dgm:prSet/>
      <dgm:spPr/>
      <dgm:t>
        <a:bodyPr/>
        <a:lstStyle/>
        <a:p>
          <a:endParaRPr lang="ru-RU"/>
        </a:p>
      </dgm:t>
    </dgm:pt>
    <dgm:pt modelId="{BC5A07AC-D54C-4C45-ABC6-0B5B6624D137}" type="sibTrans" cxnId="{812C2527-840B-49FB-85D4-4FD85F716D8A}">
      <dgm:prSet/>
      <dgm:spPr/>
      <dgm:t>
        <a:bodyPr/>
        <a:lstStyle/>
        <a:p>
          <a:endParaRPr lang="ru-RU"/>
        </a:p>
      </dgm:t>
    </dgm:pt>
    <dgm:pt modelId="{4BE1D879-CF30-4781-B79F-C24F466AF2D4}">
      <dgm:prSet/>
      <dgm:spPr/>
      <dgm:t>
        <a:bodyPr/>
        <a:lstStyle/>
        <a:p>
          <a:pPr rtl="0"/>
          <a:r>
            <a:rPr lang="en-US" smtClean="0"/>
            <a:t>“gas chambers”</a:t>
          </a:r>
          <a:endParaRPr lang="ru-RU"/>
        </a:p>
      </dgm:t>
    </dgm:pt>
    <dgm:pt modelId="{AF7A92C5-8C24-4FAE-8408-AD2F6B372DEC}" type="parTrans" cxnId="{7CB105B2-06DE-4DC1-A77E-27FAB4C91EA5}">
      <dgm:prSet/>
      <dgm:spPr/>
      <dgm:t>
        <a:bodyPr/>
        <a:lstStyle/>
        <a:p>
          <a:endParaRPr lang="ru-RU"/>
        </a:p>
      </dgm:t>
    </dgm:pt>
    <dgm:pt modelId="{88EA45FB-CDA4-4AD0-855B-BD7B157A4668}" type="sibTrans" cxnId="{7CB105B2-06DE-4DC1-A77E-27FAB4C91EA5}">
      <dgm:prSet/>
      <dgm:spPr/>
      <dgm:t>
        <a:bodyPr/>
        <a:lstStyle/>
        <a:p>
          <a:endParaRPr lang="ru-RU"/>
        </a:p>
      </dgm:t>
    </dgm:pt>
    <dgm:pt modelId="{A82A0CFE-8417-4080-B7D0-8849B086375C}">
      <dgm:prSet/>
      <dgm:spPr/>
      <dgm:t>
        <a:bodyPr/>
        <a:lstStyle/>
        <a:p>
          <a:pPr rtl="0"/>
          <a:r>
            <a:rPr lang="en-US" smtClean="0"/>
            <a:t>an eternal flame</a:t>
          </a:r>
          <a:endParaRPr lang="ru-RU"/>
        </a:p>
      </dgm:t>
    </dgm:pt>
    <dgm:pt modelId="{8B68CD99-51C4-4E29-AD24-1D2BD065B851}" type="parTrans" cxnId="{4B1306DE-A566-4FC0-966E-849CE776B69A}">
      <dgm:prSet/>
      <dgm:spPr/>
      <dgm:t>
        <a:bodyPr/>
        <a:lstStyle/>
        <a:p>
          <a:endParaRPr lang="ru-RU"/>
        </a:p>
      </dgm:t>
    </dgm:pt>
    <dgm:pt modelId="{1D479EB2-51E8-4CDD-B3C8-39E88B26E0E4}" type="sibTrans" cxnId="{4B1306DE-A566-4FC0-966E-849CE776B69A}">
      <dgm:prSet/>
      <dgm:spPr/>
      <dgm:t>
        <a:bodyPr/>
        <a:lstStyle/>
        <a:p>
          <a:endParaRPr lang="ru-RU"/>
        </a:p>
      </dgm:t>
    </dgm:pt>
    <dgm:pt modelId="{71AC7ED0-67B4-4D57-8173-F04560562C70}">
      <dgm:prSet/>
      <dgm:spPr/>
      <dgm:t>
        <a:bodyPr/>
        <a:lstStyle/>
        <a:p>
          <a:pPr rtl="0"/>
          <a:r>
            <a:rPr lang="en-US" smtClean="0"/>
            <a:t>gray granite chips</a:t>
          </a:r>
          <a:endParaRPr lang="ru-RU"/>
        </a:p>
      </dgm:t>
    </dgm:pt>
    <dgm:pt modelId="{D447D401-7F94-46CD-A86B-FA0D873832A6}" type="parTrans" cxnId="{39E69D8D-39CE-420B-A550-F93AF8782FE5}">
      <dgm:prSet/>
      <dgm:spPr/>
      <dgm:t>
        <a:bodyPr/>
        <a:lstStyle/>
        <a:p>
          <a:endParaRPr lang="ru-RU"/>
        </a:p>
      </dgm:t>
    </dgm:pt>
    <dgm:pt modelId="{A5999199-4A17-4746-99B1-1BBD4D389379}" type="sibTrans" cxnId="{39E69D8D-39CE-420B-A550-F93AF8782FE5}">
      <dgm:prSet/>
      <dgm:spPr/>
      <dgm:t>
        <a:bodyPr/>
        <a:lstStyle/>
        <a:p>
          <a:endParaRPr lang="ru-RU"/>
        </a:p>
      </dgm:t>
    </dgm:pt>
    <dgm:pt modelId="{F72F553C-9C7C-4EA2-8887-42D42D70F084}">
      <dgm:prSet/>
      <dgm:spPr/>
      <dgm:t>
        <a:bodyPr/>
        <a:lstStyle/>
        <a:p>
          <a:pPr rtl="0"/>
          <a:r>
            <a:rPr lang="en-US" smtClean="0"/>
            <a:t>a man with his hands tied behind his back</a:t>
          </a:r>
          <a:endParaRPr lang="ru-RU"/>
        </a:p>
      </dgm:t>
    </dgm:pt>
    <dgm:pt modelId="{6F5B8EE7-5D5F-4D19-A3A0-18CFC1299E04}" type="parTrans" cxnId="{9B690749-60A3-4AE2-8110-0A70E0FF7F4A}">
      <dgm:prSet/>
      <dgm:spPr/>
      <dgm:t>
        <a:bodyPr/>
        <a:lstStyle/>
        <a:p>
          <a:endParaRPr lang="ru-RU"/>
        </a:p>
      </dgm:t>
    </dgm:pt>
    <dgm:pt modelId="{A23F17D8-C055-451A-BC1F-37B1E78B1879}" type="sibTrans" cxnId="{9B690749-60A3-4AE2-8110-0A70E0FF7F4A}">
      <dgm:prSet/>
      <dgm:spPr/>
      <dgm:t>
        <a:bodyPr/>
        <a:lstStyle/>
        <a:p>
          <a:endParaRPr lang="ru-RU"/>
        </a:p>
      </dgm:t>
    </dgm:pt>
    <dgm:pt modelId="{593A2453-2D17-43E9-B461-16C3F83316E4}" type="pres">
      <dgm:prSet presAssocID="{D0D19736-363F-40A0-852A-E105B7862B7A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DA3E25F-46E6-43B4-919F-F643EDF71A63}" type="pres">
      <dgm:prSet presAssocID="{248C1A63-E300-4491-94A5-93171C8BB081}" presName="circ1" presStyleLbl="vennNode1" presStyleIdx="0" presStyleCnt="7"/>
      <dgm:spPr/>
    </dgm:pt>
    <dgm:pt modelId="{44143EC6-474C-4539-86E0-D0E8C24B33A1}" type="pres">
      <dgm:prSet presAssocID="{248C1A63-E300-4491-94A5-93171C8BB081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9D4476-B2E1-4EC5-B9ED-97B67062F903}" type="pres">
      <dgm:prSet presAssocID="{7E78427E-8C5E-44ED-985B-B9194DE498B9}" presName="circ2" presStyleLbl="vennNode1" presStyleIdx="1" presStyleCnt="7"/>
      <dgm:spPr/>
    </dgm:pt>
    <dgm:pt modelId="{B6972711-D6B5-4869-B9BB-E227ABCF27EF}" type="pres">
      <dgm:prSet presAssocID="{7E78427E-8C5E-44ED-985B-B9194DE498B9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8DC790-BAA1-448B-9B0C-722AF656DAEC}" type="pres">
      <dgm:prSet presAssocID="{1321D0B1-C659-4B35-9DC7-8901685A56B1}" presName="circ3" presStyleLbl="vennNode1" presStyleIdx="2" presStyleCnt="7"/>
      <dgm:spPr/>
    </dgm:pt>
    <dgm:pt modelId="{3B266DC4-830D-4D82-BFF3-C6D50833B5A1}" type="pres">
      <dgm:prSet presAssocID="{1321D0B1-C659-4B35-9DC7-8901685A56B1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BDA0ED-03DF-4691-8A73-29E3DB902EBF}" type="pres">
      <dgm:prSet presAssocID="{4BE1D879-CF30-4781-B79F-C24F466AF2D4}" presName="circ4" presStyleLbl="vennNode1" presStyleIdx="3" presStyleCnt="7"/>
      <dgm:spPr/>
    </dgm:pt>
    <dgm:pt modelId="{FCB5E05C-CFA2-4151-BAF9-C560F5BFE2CD}" type="pres">
      <dgm:prSet presAssocID="{4BE1D879-CF30-4781-B79F-C24F466AF2D4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339A63-CF0C-48C5-B20A-7A7FA0D8B6CE}" type="pres">
      <dgm:prSet presAssocID="{A82A0CFE-8417-4080-B7D0-8849B086375C}" presName="circ5" presStyleLbl="vennNode1" presStyleIdx="4" presStyleCnt="7"/>
      <dgm:spPr/>
    </dgm:pt>
    <dgm:pt modelId="{8A644A2B-57E4-465F-938F-834A236CDF17}" type="pres">
      <dgm:prSet presAssocID="{A82A0CFE-8417-4080-B7D0-8849B086375C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1DCEF3-54A8-4AD4-A37D-3D9A1B4D1D10}" type="pres">
      <dgm:prSet presAssocID="{71AC7ED0-67B4-4D57-8173-F04560562C70}" presName="circ6" presStyleLbl="vennNode1" presStyleIdx="5" presStyleCnt="7"/>
      <dgm:spPr/>
    </dgm:pt>
    <dgm:pt modelId="{EBE88A73-3369-4E75-86DD-EB884B8CAD27}" type="pres">
      <dgm:prSet presAssocID="{71AC7ED0-67B4-4D57-8173-F04560562C70}" presName="circ6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059452-4AA5-42E2-896B-D49148DEF023}" type="pres">
      <dgm:prSet presAssocID="{F72F553C-9C7C-4EA2-8887-42D42D70F084}" presName="circ7" presStyleLbl="vennNode1" presStyleIdx="6" presStyleCnt="7"/>
      <dgm:spPr/>
    </dgm:pt>
    <dgm:pt modelId="{8C6A25E8-F0AE-422C-BE83-0E11AEED1C32}" type="pres">
      <dgm:prSet presAssocID="{F72F553C-9C7C-4EA2-8887-42D42D70F084}" presName="circ7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0726FF5-88DD-4596-8500-3B8AD5323432}" type="presOf" srcId="{1321D0B1-C659-4B35-9DC7-8901685A56B1}" destId="{3B266DC4-830D-4D82-BFF3-C6D50833B5A1}" srcOrd="0" destOrd="0" presId="urn:microsoft.com/office/officeart/2005/8/layout/venn1"/>
    <dgm:cxn modelId="{BC4C6142-B440-4DE4-9C47-E6EC1892C3F1}" type="presOf" srcId="{71AC7ED0-67B4-4D57-8173-F04560562C70}" destId="{EBE88A73-3369-4E75-86DD-EB884B8CAD27}" srcOrd="0" destOrd="0" presId="urn:microsoft.com/office/officeart/2005/8/layout/venn1"/>
    <dgm:cxn modelId="{91C65DCB-7225-428D-838E-D71DE5BA9AD7}" srcId="{D0D19736-363F-40A0-852A-E105B7862B7A}" destId="{7E78427E-8C5E-44ED-985B-B9194DE498B9}" srcOrd="1" destOrd="0" parTransId="{94EC7BEB-9CBD-4724-AF7D-41CFBE0DDCD8}" sibTransId="{A5B6C9C8-345A-43FD-A21A-626960B48C45}"/>
    <dgm:cxn modelId="{438EF33A-BFD1-4D5C-B071-4CA881C4D327}" type="presOf" srcId="{F72F553C-9C7C-4EA2-8887-42D42D70F084}" destId="{8C6A25E8-F0AE-422C-BE83-0E11AEED1C32}" srcOrd="0" destOrd="0" presId="urn:microsoft.com/office/officeart/2005/8/layout/venn1"/>
    <dgm:cxn modelId="{812C2527-840B-49FB-85D4-4FD85F716D8A}" srcId="{D0D19736-363F-40A0-852A-E105B7862B7A}" destId="{1321D0B1-C659-4B35-9DC7-8901685A56B1}" srcOrd="2" destOrd="0" parTransId="{9F1B3A25-F62D-4931-962C-63CCDE3D4D67}" sibTransId="{BC5A07AC-D54C-4C45-ABC6-0B5B6624D137}"/>
    <dgm:cxn modelId="{1A182342-1524-49B1-9181-53BD6DC7091D}" srcId="{D0D19736-363F-40A0-852A-E105B7862B7A}" destId="{248C1A63-E300-4491-94A5-93171C8BB081}" srcOrd="0" destOrd="0" parTransId="{82A38841-8FCB-41C0-B047-2D82C4304C16}" sibTransId="{3648A437-DBE1-480B-B522-11E928F5AE9A}"/>
    <dgm:cxn modelId="{B47B891D-8E78-4D01-85F2-FAD462F7C165}" type="presOf" srcId="{7E78427E-8C5E-44ED-985B-B9194DE498B9}" destId="{B6972711-D6B5-4869-B9BB-E227ABCF27EF}" srcOrd="0" destOrd="0" presId="urn:microsoft.com/office/officeart/2005/8/layout/venn1"/>
    <dgm:cxn modelId="{7CB105B2-06DE-4DC1-A77E-27FAB4C91EA5}" srcId="{D0D19736-363F-40A0-852A-E105B7862B7A}" destId="{4BE1D879-CF30-4781-B79F-C24F466AF2D4}" srcOrd="3" destOrd="0" parTransId="{AF7A92C5-8C24-4FAE-8408-AD2F6B372DEC}" sibTransId="{88EA45FB-CDA4-4AD0-855B-BD7B157A4668}"/>
    <dgm:cxn modelId="{39E69D8D-39CE-420B-A550-F93AF8782FE5}" srcId="{D0D19736-363F-40A0-852A-E105B7862B7A}" destId="{71AC7ED0-67B4-4D57-8173-F04560562C70}" srcOrd="5" destOrd="0" parTransId="{D447D401-7F94-46CD-A86B-FA0D873832A6}" sibTransId="{A5999199-4A17-4746-99B1-1BBD4D389379}"/>
    <dgm:cxn modelId="{4B1306DE-A566-4FC0-966E-849CE776B69A}" srcId="{D0D19736-363F-40A0-852A-E105B7862B7A}" destId="{A82A0CFE-8417-4080-B7D0-8849B086375C}" srcOrd="4" destOrd="0" parTransId="{8B68CD99-51C4-4E29-AD24-1D2BD065B851}" sibTransId="{1D479EB2-51E8-4CDD-B3C8-39E88B26E0E4}"/>
    <dgm:cxn modelId="{8990A144-B762-4420-BF9A-0342FB25E9D2}" type="presOf" srcId="{4BE1D879-CF30-4781-B79F-C24F466AF2D4}" destId="{FCB5E05C-CFA2-4151-BAF9-C560F5BFE2CD}" srcOrd="0" destOrd="0" presId="urn:microsoft.com/office/officeart/2005/8/layout/venn1"/>
    <dgm:cxn modelId="{9B690749-60A3-4AE2-8110-0A70E0FF7F4A}" srcId="{D0D19736-363F-40A0-852A-E105B7862B7A}" destId="{F72F553C-9C7C-4EA2-8887-42D42D70F084}" srcOrd="6" destOrd="0" parTransId="{6F5B8EE7-5D5F-4D19-A3A0-18CFC1299E04}" sibTransId="{A23F17D8-C055-451A-BC1F-37B1E78B1879}"/>
    <dgm:cxn modelId="{EEE3AB80-CAB8-4AD6-B9F6-4E1E15B12A96}" type="presOf" srcId="{A82A0CFE-8417-4080-B7D0-8849B086375C}" destId="{8A644A2B-57E4-465F-938F-834A236CDF17}" srcOrd="0" destOrd="0" presId="urn:microsoft.com/office/officeart/2005/8/layout/venn1"/>
    <dgm:cxn modelId="{36922382-D630-4427-AE3B-8E3FD73FCAB3}" type="presOf" srcId="{248C1A63-E300-4491-94A5-93171C8BB081}" destId="{44143EC6-474C-4539-86E0-D0E8C24B33A1}" srcOrd="0" destOrd="0" presId="urn:microsoft.com/office/officeart/2005/8/layout/venn1"/>
    <dgm:cxn modelId="{2C0E27B0-B234-4B0F-A346-DF950F1E5402}" type="presOf" srcId="{D0D19736-363F-40A0-852A-E105B7862B7A}" destId="{593A2453-2D17-43E9-B461-16C3F83316E4}" srcOrd="0" destOrd="0" presId="urn:microsoft.com/office/officeart/2005/8/layout/venn1"/>
    <dgm:cxn modelId="{F8AF7F69-E759-416F-8237-86D0F31478F5}" type="presParOf" srcId="{593A2453-2D17-43E9-B461-16C3F83316E4}" destId="{0DA3E25F-46E6-43B4-919F-F643EDF71A63}" srcOrd="0" destOrd="0" presId="urn:microsoft.com/office/officeart/2005/8/layout/venn1"/>
    <dgm:cxn modelId="{37DD0508-0270-4D23-9F03-A3270D8223C8}" type="presParOf" srcId="{593A2453-2D17-43E9-B461-16C3F83316E4}" destId="{44143EC6-474C-4539-86E0-D0E8C24B33A1}" srcOrd="1" destOrd="0" presId="urn:microsoft.com/office/officeart/2005/8/layout/venn1"/>
    <dgm:cxn modelId="{3AC6B8F2-FA2C-478E-9CE6-414DCE35F552}" type="presParOf" srcId="{593A2453-2D17-43E9-B461-16C3F83316E4}" destId="{EE9D4476-B2E1-4EC5-B9ED-97B67062F903}" srcOrd="2" destOrd="0" presId="urn:microsoft.com/office/officeart/2005/8/layout/venn1"/>
    <dgm:cxn modelId="{E5AF1D5D-4118-4714-8371-18F33DBF8CAF}" type="presParOf" srcId="{593A2453-2D17-43E9-B461-16C3F83316E4}" destId="{B6972711-D6B5-4869-B9BB-E227ABCF27EF}" srcOrd="3" destOrd="0" presId="urn:microsoft.com/office/officeart/2005/8/layout/venn1"/>
    <dgm:cxn modelId="{BEA48BF4-73E2-48D4-BCC0-54359C0631AB}" type="presParOf" srcId="{593A2453-2D17-43E9-B461-16C3F83316E4}" destId="{FA8DC790-BAA1-448B-9B0C-722AF656DAEC}" srcOrd="4" destOrd="0" presId="urn:microsoft.com/office/officeart/2005/8/layout/venn1"/>
    <dgm:cxn modelId="{D0C91751-84DA-411A-80D4-2E5FD12D5D30}" type="presParOf" srcId="{593A2453-2D17-43E9-B461-16C3F83316E4}" destId="{3B266DC4-830D-4D82-BFF3-C6D50833B5A1}" srcOrd="5" destOrd="0" presId="urn:microsoft.com/office/officeart/2005/8/layout/venn1"/>
    <dgm:cxn modelId="{0A1A28D6-AC20-445E-A5AB-BD42380D04C9}" type="presParOf" srcId="{593A2453-2D17-43E9-B461-16C3F83316E4}" destId="{49BDA0ED-03DF-4691-8A73-29E3DB902EBF}" srcOrd="6" destOrd="0" presId="urn:microsoft.com/office/officeart/2005/8/layout/venn1"/>
    <dgm:cxn modelId="{772B0BC7-B85B-4525-A6BB-28BB8CC3240F}" type="presParOf" srcId="{593A2453-2D17-43E9-B461-16C3F83316E4}" destId="{FCB5E05C-CFA2-4151-BAF9-C560F5BFE2CD}" srcOrd="7" destOrd="0" presId="urn:microsoft.com/office/officeart/2005/8/layout/venn1"/>
    <dgm:cxn modelId="{D0D554B7-B24D-4F2E-8227-B7DE98A19A10}" type="presParOf" srcId="{593A2453-2D17-43E9-B461-16C3F83316E4}" destId="{D6339A63-CF0C-48C5-B20A-7A7FA0D8B6CE}" srcOrd="8" destOrd="0" presId="urn:microsoft.com/office/officeart/2005/8/layout/venn1"/>
    <dgm:cxn modelId="{C5A3587F-81FD-4248-95C8-8D359B8D5B86}" type="presParOf" srcId="{593A2453-2D17-43E9-B461-16C3F83316E4}" destId="{8A644A2B-57E4-465F-938F-834A236CDF17}" srcOrd="9" destOrd="0" presId="urn:microsoft.com/office/officeart/2005/8/layout/venn1"/>
    <dgm:cxn modelId="{F98A1EDB-EB56-4FCF-B1DC-3E00332D5879}" type="presParOf" srcId="{593A2453-2D17-43E9-B461-16C3F83316E4}" destId="{2E1DCEF3-54A8-4AD4-A37D-3D9A1B4D1D10}" srcOrd="10" destOrd="0" presId="urn:microsoft.com/office/officeart/2005/8/layout/venn1"/>
    <dgm:cxn modelId="{7510DC6B-982A-4BFB-82E9-C7F5120B9BDE}" type="presParOf" srcId="{593A2453-2D17-43E9-B461-16C3F83316E4}" destId="{EBE88A73-3369-4E75-86DD-EB884B8CAD27}" srcOrd="11" destOrd="0" presId="urn:microsoft.com/office/officeart/2005/8/layout/venn1"/>
    <dgm:cxn modelId="{990017A8-9420-4797-A2E8-0752955FF1C6}" type="presParOf" srcId="{593A2453-2D17-43E9-B461-16C3F83316E4}" destId="{61059452-4AA5-42E2-896B-D49148DEF023}" srcOrd="12" destOrd="0" presId="urn:microsoft.com/office/officeart/2005/8/layout/venn1"/>
    <dgm:cxn modelId="{3F252A82-F2D3-43BE-A237-15C350E7C026}" type="presParOf" srcId="{593A2453-2D17-43E9-B461-16C3F83316E4}" destId="{8C6A25E8-F0AE-422C-BE83-0E11AEED1C32}" srcOrd="1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34A6AA-39C9-48A4-BC49-980A39204DD0}">
      <dsp:nvSpPr>
        <dsp:cNvPr id="0" name=""/>
        <dsp:cNvSpPr/>
      </dsp:nvSpPr>
      <dsp:spPr>
        <a:xfrm>
          <a:off x="0" y="2731658"/>
          <a:ext cx="8435280" cy="17922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Read the list of headings, then read the text. Underline the key words in the headings, then read the text again paragraph by paragraph and try to find words / phrases that match the headings.</a:t>
          </a:r>
          <a:endParaRPr lang="ru-RU" sz="2800" kern="1200" dirty="0"/>
        </a:p>
      </dsp:txBody>
      <dsp:txXfrm>
        <a:off x="0" y="2731658"/>
        <a:ext cx="8435280" cy="1792263"/>
      </dsp:txXfrm>
    </dsp:sp>
    <dsp:sp modelId="{F56189A8-D06A-4435-BAA6-8428F19F559F}">
      <dsp:nvSpPr>
        <dsp:cNvPr id="0" name=""/>
        <dsp:cNvSpPr/>
      </dsp:nvSpPr>
      <dsp:spPr>
        <a:xfrm rot="10800000">
          <a:off x="0" y="2040"/>
          <a:ext cx="8435280" cy="2756501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2064" tIns="512064" rIns="512064" bIns="512064" numCol="1" spcCol="1270" anchor="ctr" anchorCtr="0">
          <a:noAutofit/>
        </a:bodyPr>
        <a:lstStyle/>
        <a:p>
          <a:pPr lvl="0" algn="ctr" defTabSz="3200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200" b="1" kern="1200" dirty="0" smtClean="0"/>
            <a:t>Matching</a:t>
          </a:r>
          <a:endParaRPr lang="ru-RU" sz="7200" kern="1200" dirty="0"/>
        </a:p>
      </dsp:txBody>
      <dsp:txXfrm rot="10800000">
        <a:off x="0" y="2040"/>
        <a:ext cx="8435280" cy="17910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71230-68B0-4BA2-80D3-48540CCA755A}">
      <dsp:nvSpPr>
        <dsp:cNvPr id="0" name=""/>
        <dsp:cNvSpPr/>
      </dsp:nvSpPr>
      <dsp:spPr>
        <a:xfrm>
          <a:off x="0" y="28416"/>
          <a:ext cx="4038600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Death Camp</a:t>
          </a:r>
          <a:endParaRPr lang="ru-RU" sz="3400" kern="1200" dirty="0"/>
        </a:p>
      </dsp:txBody>
      <dsp:txXfrm>
        <a:off x="39809" y="68225"/>
        <a:ext cx="3958982" cy="735872"/>
      </dsp:txXfrm>
    </dsp:sp>
    <dsp:sp modelId="{B8011115-712E-455B-A86A-E81FDAEA36C3}">
      <dsp:nvSpPr>
        <dsp:cNvPr id="0" name=""/>
        <dsp:cNvSpPr/>
      </dsp:nvSpPr>
      <dsp:spPr>
        <a:xfrm>
          <a:off x="0" y="941826"/>
          <a:ext cx="4038600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Special place</a:t>
          </a:r>
          <a:endParaRPr lang="ru-RU" sz="3400" kern="1200" dirty="0"/>
        </a:p>
      </dsp:txBody>
      <dsp:txXfrm>
        <a:off x="39809" y="981635"/>
        <a:ext cx="3958982" cy="735872"/>
      </dsp:txXfrm>
    </dsp:sp>
    <dsp:sp modelId="{8379CF7C-DE6C-4AF1-8C48-A41A427448EE}">
      <dsp:nvSpPr>
        <dsp:cNvPr id="0" name=""/>
        <dsp:cNvSpPr/>
      </dsp:nvSpPr>
      <dsp:spPr>
        <a:xfrm>
          <a:off x="0" y="1855236"/>
          <a:ext cx="4038600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After War</a:t>
          </a:r>
          <a:endParaRPr lang="ru-RU" sz="3400" kern="1200" dirty="0"/>
        </a:p>
      </dsp:txBody>
      <dsp:txXfrm>
        <a:off x="39809" y="1895045"/>
        <a:ext cx="3958982" cy="735872"/>
      </dsp:txXfrm>
    </dsp:sp>
    <dsp:sp modelId="{E88BFF97-A667-4704-B5DD-79C9F9B7E562}">
      <dsp:nvSpPr>
        <dsp:cNvPr id="0" name=""/>
        <dsp:cNvSpPr/>
      </dsp:nvSpPr>
      <dsp:spPr>
        <a:xfrm>
          <a:off x="0" y="2768646"/>
          <a:ext cx="4038600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History</a:t>
          </a:r>
          <a:endParaRPr lang="ru-RU" sz="3400" kern="1200" dirty="0"/>
        </a:p>
      </dsp:txBody>
      <dsp:txXfrm>
        <a:off x="39809" y="2808455"/>
        <a:ext cx="3958982" cy="735872"/>
      </dsp:txXfrm>
    </dsp:sp>
    <dsp:sp modelId="{50C4F0D4-E3BE-4FC7-B5D9-71AE96889E13}">
      <dsp:nvSpPr>
        <dsp:cNvPr id="0" name=""/>
        <dsp:cNvSpPr/>
      </dsp:nvSpPr>
      <dsp:spPr>
        <a:xfrm>
          <a:off x="0" y="3682056"/>
          <a:ext cx="4038600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Memorial</a:t>
          </a:r>
          <a:endParaRPr lang="ru-RU" sz="3400" kern="1200" dirty="0"/>
        </a:p>
      </dsp:txBody>
      <dsp:txXfrm>
        <a:off x="39809" y="3721865"/>
        <a:ext cx="3958982" cy="73587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A3E25F-46E6-43B4-919F-F643EDF71A63}">
      <dsp:nvSpPr>
        <dsp:cNvPr id="0" name=""/>
        <dsp:cNvSpPr/>
      </dsp:nvSpPr>
      <dsp:spPr>
        <a:xfrm>
          <a:off x="3597650" y="1184688"/>
          <a:ext cx="1517666" cy="151785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44143EC6-474C-4539-86E0-D0E8C24B33A1}">
      <dsp:nvSpPr>
        <dsp:cNvPr id="0" name=""/>
        <dsp:cNvSpPr/>
      </dsp:nvSpPr>
      <dsp:spPr>
        <a:xfrm>
          <a:off x="3486987" y="0"/>
          <a:ext cx="1738993" cy="93062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smtClean="0"/>
            <a:t>15 thousand people</a:t>
          </a:r>
          <a:endParaRPr lang="ru-RU" sz="1900" kern="1200"/>
        </a:p>
      </dsp:txBody>
      <dsp:txXfrm>
        <a:off x="3486987" y="0"/>
        <a:ext cx="1738993" cy="930627"/>
      </dsp:txXfrm>
    </dsp:sp>
    <dsp:sp modelId="{EE9D4476-B2E1-4EC5-B9ED-97B67062F903}">
      <dsp:nvSpPr>
        <dsp:cNvPr id="0" name=""/>
        <dsp:cNvSpPr/>
      </dsp:nvSpPr>
      <dsp:spPr>
        <a:xfrm>
          <a:off x="4042832" y="1398732"/>
          <a:ext cx="1517666" cy="151785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B6972711-D6B5-4869-B9BB-E227ABCF27EF}">
      <dsp:nvSpPr>
        <dsp:cNvPr id="0" name=""/>
        <dsp:cNvSpPr/>
      </dsp:nvSpPr>
      <dsp:spPr>
        <a:xfrm>
          <a:off x="5747678" y="884095"/>
          <a:ext cx="1644139" cy="102368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November 28, 2012</a:t>
          </a:r>
          <a:endParaRPr lang="ru-RU" sz="1900" kern="1200" dirty="0"/>
        </a:p>
      </dsp:txBody>
      <dsp:txXfrm>
        <a:off x="5747678" y="884095"/>
        <a:ext cx="1644139" cy="1023689"/>
      </dsp:txXfrm>
    </dsp:sp>
    <dsp:sp modelId="{FA8DC790-BAA1-448B-9B0C-722AF656DAEC}">
      <dsp:nvSpPr>
        <dsp:cNvPr id="0" name=""/>
        <dsp:cNvSpPr/>
      </dsp:nvSpPr>
      <dsp:spPr>
        <a:xfrm>
          <a:off x="4152231" y="1880332"/>
          <a:ext cx="1517666" cy="151785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3B266DC4-830D-4D82-BFF3-C6D50833B5A1}">
      <dsp:nvSpPr>
        <dsp:cNvPr id="0" name=""/>
        <dsp:cNvSpPr/>
      </dsp:nvSpPr>
      <dsp:spPr>
        <a:xfrm>
          <a:off x="5905768" y="2186973"/>
          <a:ext cx="1612521" cy="109348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smtClean="0"/>
            <a:t>1921</a:t>
          </a:r>
          <a:endParaRPr lang="ru-RU" sz="1900" kern="1200"/>
        </a:p>
      </dsp:txBody>
      <dsp:txXfrm>
        <a:off x="5905768" y="2186973"/>
        <a:ext cx="1612521" cy="1093486"/>
      </dsp:txXfrm>
    </dsp:sp>
    <dsp:sp modelId="{49BDA0ED-03DF-4691-8A73-29E3DB902EBF}">
      <dsp:nvSpPr>
        <dsp:cNvPr id="0" name=""/>
        <dsp:cNvSpPr/>
      </dsp:nvSpPr>
      <dsp:spPr>
        <a:xfrm>
          <a:off x="3844271" y="2266542"/>
          <a:ext cx="1517666" cy="151785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CB5E05C-CFA2-4151-BAF9-C560F5BFE2CD}">
      <dsp:nvSpPr>
        <dsp:cNvPr id="0" name=""/>
        <dsp:cNvSpPr/>
      </dsp:nvSpPr>
      <dsp:spPr>
        <a:xfrm>
          <a:off x="5210171" y="3652711"/>
          <a:ext cx="1738993" cy="100042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smtClean="0"/>
            <a:t>“gas chambers”</a:t>
          </a:r>
          <a:endParaRPr lang="ru-RU" sz="1900" kern="1200"/>
        </a:p>
      </dsp:txBody>
      <dsp:txXfrm>
        <a:off x="5210171" y="3652711"/>
        <a:ext cx="1738993" cy="1000424"/>
      </dsp:txXfrm>
    </dsp:sp>
    <dsp:sp modelId="{D6339A63-CF0C-48C5-B20A-7A7FA0D8B6CE}">
      <dsp:nvSpPr>
        <dsp:cNvPr id="0" name=""/>
        <dsp:cNvSpPr/>
      </dsp:nvSpPr>
      <dsp:spPr>
        <a:xfrm>
          <a:off x="3351029" y="2266542"/>
          <a:ext cx="1517666" cy="151785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8A644A2B-57E4-465F-938F-834A236CDF17}">
      <dsp:nvSpPr>
        <dsp:cNvPr id="0" name=""/>
        <dsp:cNvSpPr/>
      </dsp:nvSpPr>
      <dsp:spPr>
        <a:xfrm>
          <a:off x="1763803" y="3652711"/>
          <a:ext cx="1738993" cy="100042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smtClean="0"/>
            <a:t>an eternal flame</a:t>
          </a:r>
          <a:endParaRPr lang="ru-RU" sz="1900" kern="1200"/>
        </a:p>
      </dsp:txBody>
      <dsp:txXfrm>
        <a:off x="1763803" y="3652711"/>
        <a:ext cx="1738993" cy="1000424"/>
      </dsp:txXfrm>
    </dsp:sp>
    <dsp:sp modelId="{2E1DCEF3-54A8-4AD4-A37D-3D9A1B4D1D10}">
      <dsp:nvSpPr>
        <dsp:cNvPr id="0" name=""/>
        <dsp:cNvSpPr/>
      </dsp:nvSpPr>
      <dsp:spPr>
        <a:xfrm>
          <a:off x="3043069" y="1880332"/>
          <a:ext cx="1517666" cy="151785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BE88A73-3369-4E75-86DD-EB884B8CAD27}">
      <dsp:nvSpPr>
        <dsp:cNvPr id="0" name=""/>
        <dsp:cNvSpPr/>
      </dsp:nvSpPr>
      <dsp:spPr>
        <a:xfrm>
          <a:off x="1194678" y="2186973"/>
          <a:ext cx="1612521" cy="109348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smtClean="0"/>
            <a:t>gray granite chips</a:t>
          </a:r>
          <a:endParaRPr lang="ru-RU" sz="1900" kern="1200"/>
        </a:p>
      </dsp:txBody>
      <dsp:txXfrm>
        <a:off x="1194678" y="2186973"/>
        <a:ext cx="1612521" cy="1093486"/>
      </dsp:txXfrm>
    </dsp:sp>
    <dsp:sp modelId="{61059452-4AA5-42E2-896B-D49148DEF023}">
      <dsp:nvSpPr>
        <dsp:cNvPr id="0" name=""/>
        <dsp:cNvSpPr/>
      </dsp:nvSpPr>
      <dsp:spPr>
        <a:xfrm>
          <a:off x="3152468" y="1398732"/>
          <a:ext cx="1517666" cy="151785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8C6A25E8-F0AE-422C-BE83-0E11AEED1C32}">
      <dsp:nvSpPr>
        <dsp:cNvPr id="0" name=""/>
        <dsp:cNvSpPr/>
      </dsp:nvSpPr>
      <dsp:spPr>
        <a:xfrm>
          <a:off x="1321150" y="884095"/>
          <a:ext cx="1644139" cy="102368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smtClean="0"/>
            <a:t>a man with his hands tied behind his back</a:t>
          </a:r>
          <a:endParaRPr lang="ru-RU" sz="1900" kern="1200"/>
        </a:p>
      </dsp:txBody>
      <dsp:txXfrm>
        <a:off x="1321150" y="884095"/>
        <a:ext cx="1644139" cy="10236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simferopol.bezformata.ru/content/image130354495.jpg" TargetMode="External"/><Relationship Id="rId3" Type="http://schemas.openxmlformats.org/officeDocument/2006/relationships/hyperlink" Target="https://cdn25.img.ria.ru/images/20647/55/206475530_0:199:2848:1801_600x0_80_0_0_d0186f0edd50d6488199f30bec5256b5.jpg" TargetMode="External"/><Relationship Id="rId7" Type="http://schemas.openxmlformats.org/officeDocument/2006/relationships/hyperlink" Target="https://encrypted-tbn0.gstatic.com/images?q=tbn:ANd9GcR4KugZz-kTzl4WoKVOSIkonLWmUQhiM9bnFOWL_1yEbtiJRl_7lQ" TargetMode="External"/><Relationship Id="rId2" Type="http://schemas.openxmlformats.org/officeDocument/2006/relationships/hyperlink" Target="https://upload.wikimedia.org/wikipedia/commons/1/10/%D0%9F%D0%B0%D0%BC%D1%8F%D1%82%D0%BD%D0%B8%D0%BA_%D0%B2_%D0%9A%D0%BE%D0%BD%D1%86%D0%BB%D0%B0%D0%B3%D0%B5%D1%80%D0%B5_%D0%9A%D1%80%D0%B0%D1%81%D0%BD%D1%8B%D0%B9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encrypted-tbn0.gstatic.com/images?q=tbn:ANd9GcTf_f20r_gWIdk7_YzLDwQnYDIlzmXfdWu6Dz0y-ibYNsZFogfG" TargetMode="External"/><Relationship Id="rId5" Type="http://schemas.openxmlformats.org/officeDocument/2006/relationships/hyperlink" Target="http://autotravel.ru/phalbum/91028/185.jpg" TargetMode="External"/><Relationship Id="rId10" Type="http://schemas.openxmlformats.org/officeDocument/2006/relationships/hyperlink" Target="http://cdn.iz.ru/sites/default/files/styles/900x506/public/news-2018-12/TASS_6750335.jpg?itok=qmsc_R2y" TargetMode="External"/><Relationship Id="rId4" Type="http://schemas.openxmlformats.org/officeDocument/2006/relationships/hyperlink" Target="https://i0.wp.com/crimeapress.info/wp-content/uploads/2017/12/124550_900-620x330.jpg" TargetMode="External"/><Relationship Id="rId9" Type="http://schemas.openxmlformats.org/officeDocument/2006/relationships/hyperlink" Target="https://opcrimea.ru/assets/images/kr_05_19_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5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3212976"/>
            <a:ext cx="4419600" cy="1600327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/>
              <a:t>THEY WILL LIVE IN OUR HEARTS FOREVER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5589240"/>
            <a:ext cx="6400800" cy="1054968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>
                <a:solidFill>
                  <a:schemeClr val="tx1"/>
                </a:solidFill>
              </a:rPr>
              <a:t>Подготовила </a:t>
            </a:r>
            <a:r>
              <a:rPr lang="ru-RU" sz="2000" b="1" dirty="0">
                <a:solidFill>
                  <a:schemeClr val="tx1"/>
                </a:solidFill>
              </a:rPr>
              <a:t>Т</a:t>
            </a:r>
            <a:r>
              <a:rPr lang="ru-RU" sz="2000" b="1" dirty="0" smtClean="0">
                <a:solidFill>
                  <a:schemeClr val="tx1"/>
                </a:solidFill>
              </a:rPr>
              <a:t>ропина О.Л., учитель английского языка МБОУ «Родниковская школа-гимназия» Симферопольского района Республики Крым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https://upload.wikimedia.org/wikipedia/commons/thumb/1/10/%D0%9F%D0%B0%D0%BC%D1%8F%D1%82%D0%BD%D0%B8%D0%BA_%D0%B2_%D0%9A%D0%BE%D0%BD%D1%86%D0%BB%D0%B0%D0%B3%D0%B5%D1%80%D0%B5_%D0%9A%D1%80%D0%B0%D1%81%D0%BD%D1%8B%D0%B9.jpg/262px-%D0%9F%D0%B0%D0%BC%D1%8F%D1%82%D0%BD%D0%B8%D0%BA_%D0%B2_%D0%9A%D0%BE%D0%BD%D1%86%D0%BB%D0%B0%D0%B3%D0%B5%D1%80%D0%B5_%D0%9A%D1%80%D0%B0%D1%81%D0%BD%D1%8B%D0%B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764704"/>
            <a:ext cx="2951444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37528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Ссылки на использованные иллюстрации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5078" y="980728"/>
            <a:ext cx="828338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https://www.google.com/url?sa=i&amp;source=images&amp;cd=&amp;cad=rja&amp;uact=8&amp;ved=2ahUKEwjFgdSx8KrlAhUV7KYKHaDPD4oQjRx6BAgBEAQ&amp;url=%</a:t>
            </a:r>
            <a:r>
              <a:rPr lang="en-US" sz="1400" dirty="0" smtClean="0"/>
              <a:t>2Furl%3Fsa%3Di%26source%3Dimages%26cd%3D%26ved%3D%26url%3Dhttps%253A%252F%252Ftass.ru%252Fpress%252F7771%26psig%3DAOvVaw2Hvnp04_Jo9C_9qYAwJAw3%26ust%3D1571662255438631&amp;psig=AOvVaw2Hvnp04_Jo9C_9qYAwJAw3&amp;ust=1571662255438631</a:t>
            </a:r>
            <a:r>
              <a:rPr lang="ru-RU" sz="1400" dirty="0" smtClean="0"/>
              <a:t>  </a:t>
            </a:r>
            <a:r>
              <a:rPr lang="en-US" sz="1400" dirty="0">
                <a:hlinkClick r:id="rId2"/>
              </a:rPr>
              <a:t>https://upload.wikimedia.org/wikipedia/commons/1/10/%D0%9F%D0%B0%D0%BC%D1%8F%D1%82%D0%BD%D0%B8%D0%BA_%D0%B2_%D0%9A%D0%BE%D0%BD%D1%86%D0%BB%D0%B0%D0%B3%D0%B5%D1%80%D0%B5_%D0%9A%D1%80%D0%B0%D1%81%D0%BD%D1%8B%D0%B9.jpg</a:t>
            </a:r>
            <a:r>
              <a:rPr lang="ru-RU" sz="1400" dirty="0"/>
              <a:t> </a:t>
            </a:r>
            <a:endParaRPr lang="ru-RU" sz="1400" dirty="0" smtClean="0"/>
          </a:p>
          <a:p>
            <a:r>
              <a:rPr lang="en-US" sz="1400" dirty="0" smtClean="0">
                <a:hlinkClick r:id="rId3"/>
              </a:rPr>
              <a:t>https</a:t>
            </a:r>
            <a:r>
              <a:rPr lang="en-US" sz="1400" dirty="0">
                <a:hlinkClick r:id="rId3"/>
              </a:rPr>
              <a:t>://cdn25.img.ria.ru/images/20647/55/206475530_0:199:2848:1801_600x0_80_0_0_d0186f0edd50d6488199f30bec5256b5.jpg</a:t>
            </a:r>
            <a:r>
              <a:rPr lang="ru-RU" sz="1400" dirty="0"/>
              <a:t> </a:t>
            </a:r>
            <a:endParaRPr lang="ru-RU" sz="1400" dirty="0" smtClean="0"/>
          </a:p>
          <a:p>
            <a:r>
              <a:rPr lang="en-US" sz="1400" dirty="0" smtClean="0">
                <a:hlinkClick r:id="rId4"/>
              </a:rPr>
              <a:t>https</a:t>
            </a:r>
            <a:r>
              <a:rPr lang="en-US" sz="1400" dirty="0">
                <a:hlinkClick r:id="rId4"/>
              </a:rPr>
              <a:t>://i0.wp.com/crimeapress.info/wp-content/uploads/2017/12/124550_900-620x330.jpg</a:t>
            </a:r>
            <a:r>
              <a:rPr lang="ru-RU" sz="1400" dirty="0"/>
              <a:t> </a:t>
            </a:r>
            <a:r>
              <a:rPr lang="en-US" sz="1400" dirty="0">
                <a:hlinkClick r:id="rId5"/>
              </a:rPr>
              <a:t>http://autotravel.ru/phalbum/91028/185.jpg</a:t>
            </a:r>
            <a:r>
              <a:rPr lang="ru-RU" sz="1400" dirty="0"/>
              <a:t> </a:t>
            </a:r>
            <a:endParaRPr lang="ru-RU" sz="1400" dirty="0" smtClean="0"/>
          </a:p>
          <a:p>
            <a:r>
              <a:rPr lang="en-US" sz="1400" dirty="0" smtClean="0">
                <a:hlinkClick r:id="rId6"/>
              </a:rPr>
              <a:t>https</a:t>
            </a:r>
            <a:r>
              <a:rPr lang="en-US" sz="1400" dirty="0">
                <a:hlinkClick r:id="rId6"/>
              </a:rPr>
              <a:t>://encrypted-tbn0.gstatic.com/images?q=tbn:ANd9GcTf_f20r_gWIdk7_YzLDwQnYDIlzmXfdWu6Dz0y-ibYNsZFogfG</a:t>
            </a:r>
            <a:r>
              <a:rPr lang="ru-RU" sz="1400" dirty="0"/>
              <a:t> </a:t>
            </a:r>
            <a:endParaRPr lang="ru-RU" sz="1400" dirty="0" smtClean="0"/>
          </a:p>
          <a:p>
            <a:r>
              <a:rPr lang="en-US" sz="1400" dirty="0" smtClean="0">
                <a:hlinkClick r:id="rId7"/>
              </a:rPr>
              <a:t>https</a:t>
            </a:r>
            <a:r>
              <a:rPr lang="en-US" sz="1400" dirty="0">
                <a:hlinkClick r:id="rId7"/>
              </a:rPr>
              <a:t>://encrypted-tbn0.gstatic.com/images?q=tbn:ANd9GcR4KugZz-kTzl4WoKVOSIkonLWmUQhiM9bnFOWL_1yEbtiJRl_7lQ</a:t>
            </a:r>
            <a:r>
              <a:rPr lang="ru-RU" sz="1400" dirty="0"/>
              <a:t> </a:t>
            </a:r>
            <a:endParaRPr lang="ru-RU" sz="1400" dirty="0" smtClean="0"/>
          </a:p>
          <a:p>
            <a:r>
              <a:rPr lang="en-US" sz="1400" dirty="0">
                <a:hlinkClick r:id="rId8"/>
              </a:rPr>
              <a:t>http://</a:t>
            </a:r>
            <a:r>
              <a:rPr lang="en-US" sz="1400" dirty="0" smtClean="0">
                <a:hlinkClick r:id="rId8"/>
              </a:rPr>
              <a:t>simferopol.bezformata.ru/content/image130354495.jpg</a:t>
            </a:r>
            <a:r>
              <a:rPr lang="ru-RU" sz="1400" dirty="0" smtClean="0"/>
              <a:t> </a:t>
            </a:r>
          </a:p>
          <a:p>
            <a:r>
              <a:rPr lang="en-US" sz="1400" dirty="0">
                <a:hlinkClick r:id="rId9"/>
              </a:rPr>
              <a:t>https://</a:t>
            </a:r>
            <a:r>
              <a:rPr lang="en-US" sz="1400" dirty="0" smtClean="0">
                <a:hlinkClick r:id="rId9"/>
              </a:rPr>
              <a:t>opcrimea.ru/assets/images/kr_05_19_8.jpg</a:t>
            </a:r>
            <a:endParaRPr lang="en-US" sz="1400" dirty="0" smtClean="0"/>
          </a:p>
          <a:p>
            <a:r>
              <a:rPr lang="en-US" sz="1400" dirty="0">
                <a:hlinkClick r:id="rId10"/>
              </a:rPr>
              <a:t>http://</a:t>
            </a:r>
            <a:r>
              <a:rPr lang="en-US" sz="1400" dirty="0" smtClean="0">
                <a:hlinkClick r:id="rId10"/>
              </a:rPr>
              <a:t>cdn.iz.ru/sites/default/files/styles/900x506/public/news-2018-12/TASS_6750335.jpg?itok=qmsc_R2y</a:t>
            </a:r>
            <a:r>
              <a:rPr lang="en-US" sz="1400" dirty="0" smtClean="0"/>
              <a:t> </a:t>
            </a:r>
            <a:endParaRPr lang="ru-RU" sz="1400" dirty="0" smtClean="0"/>
          </a:p>
        </p:txBody>
      </p:sp>
    </p:spTree>
    <p:extLst>
      <p:ext uri="{BB962C8B-B14F-4D97-AF65-F5344CB8AC3E}">
        <p14:creationId xmlns:p14="http://schemas.microsoft.com/office/powerpoint/2010/main" val="19337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8883"/>
            <a:ext cx="4824536" cy="3098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ртинки по запросу узники концлагерей  в крыму картин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749" y="3429000"/>
            <a:ext cx="5210944" cy="321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85302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2207929"/>
              </p:ext>
            </p:extLst>
          </p:nvPr>
        </p:nvGraphicFramePr>
        <p:xfrm>
          <a:off x="3200400" y="273050"/>
          <a:ext cx="5620072" cy="25078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5018"/>
                <a:gridCol w="1405018"/>
                <a:gridCol w="1405018"/>
                <a:gridCol w="1405018"/>
              </a:tblGrid>
              <a:tr h="1784261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/>
                        <a:t>What I already </a:t>
                      </a:r>
                      <a:r>
                        <a:rPr lang="en-US" sz="2400" dirty="0" smtClean="0"/>
                        <a:t>Know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/>
                        <a:t>What I </a:t>
                      </a:r>
                      <a:r>
                        <a:rPr lang="en-US" sz="2400" dirty="0" smtClean="0"/>
                        <a:t>Want </a:t>
                      </a:r>
                      <a:r>
                        <a:rPr lang="en-US" sz="2400" b="0" dirty="0" smtClean="0"/>
                        <a:t>to know</a:t>
                      </a:r>
                      <a:endParaRPr lang="ru-RU" sz="2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/>
                        <a:t>What I </a:t>
                      </a:r>
                      <a:r>
                        <a:rPr lang="en-US" sz="2400" dirty="0" smtClean="0"/>
                        <a:t>Learned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How </a:t>
                      </a:r>
                      <a:r>
                        <a:rPr lang="en-US" sz="2400" b="0" dirty="0" smtClean="0"/>
                        <a:t>I can learn more</a:t>
                      </a:r>
                      <a:endParaRPr lang="ru-RU" sz="2400" b="0" dirty="0"/>
                    </a:p>
                  </a:txBody>
                  <a:tcPr anchor="ctr"/>
                </a:tc>
              </a:tr>
              <a:tr h="72361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780928"/>
            <a:ext cx="2627784" cy="137160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3200" dirty="0">
                <a:effectLst/>
              </a:rPr>
              <a:t>Krasny </a:t>
            </a:r>
            <a:r>
              <a:rPr lang="ru-RU" sz="3200" dirty="0" err="1">
                <a:effectLst/>
              </a:rPr>
              <a:t>Concentration</a:t>
            </a:r>
            <a:r>
              <a:rPr lang="ru-RU" sz="3200" dirty="0">
                <a:effectLst/>
              </a:rPr>
              <a:t> </a:t>
            </a:r>
            <a:r>
              <a:rPr lang="ru-RU" sz="3200" dirty="0" err="1" smtClean="0">
                <a:effectLst/>
              </a:rPr>
              <a:t>Camp</a:t>
            </a:r>
            <a:endParaRPr lang="ru-RU" sz="3200" dirty="0"/>
          </a:p>
        </p:txBody>
      </p:sp>
      <p:pic>
        <p:nvPicPr>
          <p:cNvPr id="3074" name="Picture 2" descr="Картинки по запросу концлагерь красный симферопол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284984"/>
            <a:ext cx="590550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8004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sz="4400" dirty="0" smtClean="0"/>
              <a:t>Study skills</a:t>
            </a:r>
            <a:endParaRPr lang="ru-RU" sz="44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2303420"/>
              </p:ext>
            </p:extLst>
          </p:nvPr>
        </p:nvGraphicFramePr>
        <p:xfrm>
          <a:off x="395536" y="1700808"/>
          <a:ext cx="843528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71739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dirty="0"/>
              <a:t>3) Post-reading activity </a:t>
            </a:r>
            <a:r>
              <a:rPr lang="en-US" sz="2800" dirty="0" smtClean="0"/>
              <a:t>(</a:t>
            </a:r>
            <a:r>
              <a:rPr lang="en-US" sz="2800" dirty="0"/>
              <a:t>RNE</a:t>
            </a:r>
            <a:r>
              <a:rPr lang="en-US" sz="2800" dirty="0" smtClean="0"/>
              <a:t>). </a:t>
            </a:r>
            <a:r>
              <a:rPr lang="en-US" sz="2800" dirty="0"/>
              <a:t>Match the headings to the paragraphs. One heading does not match. Give reasons</a:t>
            </a:r>
            <a:r>
              <a:rPr lang="en-US" sz="2800" dirty="0" smtClean="0"/>
              <a:t>.</a:t>
            </a:r>
            <a:endParaRPr lang="ru-RU" sz="2800" dirty="0"/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73254511"/>
              </p:ext>
            </p:extLst>
          </p:nvPr>
        </p:nvGraphicFramePr>
        <p:xfrm>
          <a:off x="467544" y="1988840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5386785" y="1894393"/>
            <a:ext cx="4038600" cy="6046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1) </a:t>
            </a:r>
            <a:r>
              <a:rPr lang="en-US" dirty="0" smtClean="0"/>
              <a:t>History</a:t>
            </a:r>
            <a:endParaRPr lang="ru-RU" dirty="0"/>
          </a:p>
        </p:txBody>
      </p:sp>
      <p:sp>
        <p:nvSpPr>
          <p:cNvPr id="11" name="Объект 8"/>
          <p:cNvSpPr txBox="1">
            <a:spLocks/>
          </p:cNvSpPr>
          <p:nvPr/>
        </p:nvSpPr>
        <p:spPr>
          <a:xfrm>
            <a:off x="5404536" y="2492896"/>
            <a:ext cx="4038600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2) Death Camp</a:t>
            </a:r>
            <a:endParaRPr lang="ru-RU" dirty="0" smtClean="0"/>
          </a:p>
        </p:txBody>
      </p:sp>
      <p:sp>
        <p:nvSpPr>
          <p:cNvPr id="12" name="Объект 8"/>
          <p:cNvSpPr txBox="1">
            <a:spLocks/>
          </p:cNvSpPr>
          <p:nvPr/>
        </p:nvSpPr>
        <p:spPr>
          <a:xfrm>
            <a:off x="5404536" y="3212976"/>
            <a:ext cx="4038600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3) After War</a:t>
            </a:r>
            <a:endParaRPr lang="ru-RU" dirty="0" smtClean="0"/>
          </a:p>
        </p:txBody>
      </p:sp>
      <p:sp>
        <p:nvSpPr>
          <p:cNvPr id="13" name="Объект 8"/>
          <p:cNvSpPr txBox="1">
            <a:spLocks/>
          </p:cNvSpPr>
          <p:nvPr/>
        </p:nvSpPr>
        <p:spPr>
          <a:xfrm>
            <a:off x="5436096" y="3861048"/>
            <a:ext cx="4038600" cy="5649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4) Memorial</a:t>
            </a:r>
            <a:endParaRPr lang="ru-RU" dirty="0"/>
          </a:p>
        </p:txBody>
      </p:sp>
      <p:pic>
        <p:nvPicPr>
          <p:cNvPr id="4098" name="Picture 2" descr="Похожее изображение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536" y="4509120"/>
            <a:ext cx="2916324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3549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90" y="4409077"/>
            <a:ext cx="7067128" cy="155772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How are these things related to </a:t>
            </a:r>
            <a:r>
              <a:rPr lang="en-US" sz="2800" i="1" dirty="0" err="1">
                <a:solidFill>
                  <a:schemeClr val="tx1"/>
                </a:solidFill>
              </a:rPr>
              <a:t>Krasny</a:t>
            </a:r>
            <a:r>
              <a:rPr lang="en-US" sz="2800" i="1" dirty="0">
                <a:solidFill>
                  <a:schemeClr val="tx1"/>
                </a:solidFill>
              </a:rPr>
              <a:t> Concentration Camp</a:t>
            </a:r>
            <a:r>
              <a:rPr lang="en-US" sz="2800" dirty="0">
                <a:solidFill>
                  <a:schemeClr val="tx1"/>
                </a:solidFill>
              </a:rPr>
              <a:t>? Tell your </a:t>
            </a:r>
            <a:r>
              <a:rPr lang="en-US" sz="2800" dirty="0" smtClean="0">
                <a:solidFill>
                  <a:schemeClr val="tx1"/>
                </a:solidFill>
              </a:rPr>
              <a:t>partner</a:t>
            </a:r>
            <a:endParaRPr lang="ru-RU" sz="2800" dirty="0">
              <a:solidFill>
                <a:schemeClr val="tx1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801382810"/>
              </p:ext>
            </p:extLst>
          </p:nvPr>
        </p:nvGraphicFramePr>
        <p:xfrm>
          <a:off x="107504" y="0"/>
          <a:ext cx="8712968" cy="4653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0773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2837247"/>
              </p:ext>
            </p:extLst>
          </p:nvPr>
        </p:nvGraphicFramePr>
        <p:xfrm>
          <a:off x="3200400" y="273050"/>
          <a:ext cx="5620072" cy="25078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5018"/>
                <a:gridCol w="1405018"/>
                <a:gridCol w="1405018"/>
                <a:gridCol w="1405018"/>
              </a:tblGrid>
              <a:tr h="1784261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/>
                        <a:t>What I already </a:t>
                      </a:r>
                      <a:r>
                        <a:rPr lang="en-US" sz="2400" dirty="0" smtClean="0"/>
                        <a:t>Know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/>
                        <a:t>What I </a:t>
                      </a:r>
                      <a:r>
                        <a:rPr lang="en-US" sz="2400" dirty="0" smtClean="0"/>
                        <a:t>Want </a:t>
                      </a:r>
                      <a:r>
                        <a:rPr lang="en-US" sz="2400" b="0" dirty="0" smtClean="0"/>
                        <a:t>to know</a:t>
                      </a:r>
                      <a:endParaRPr lang="ru-RU" sz="2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/>
                        <a:t>What I </a:t>
                      </a:r>
                      <a:r>
                        <a:rPr lang="en-US" sz="2400" dirty="0" smtClean="0"/>
                        <a:t>Learned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How </a:t>
                      </a:r>
                      <a:r>
                        <a:rPr lang="en-US" sz="2400" b="0" dirty="0" smtClean="0"/>
                        <a:t>I can learn more</a:t>
                      </a:r>
                      <a:endParaRPr lang="ru-RU" sz="2400" b="0" dirty="0"/>
                    </a:p>
                  </a:txBody>
                  <a:tcPr anchor="ctr"/>
                </a:tc>
              </a:tr>
              <a:tr h="72361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780928"/>
            <a:ext cx="2627784" cy="137160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3200" dirty="0">
                <a:effectLst/>
              </a:rPr>
              <a:t>Krasny </a:t>
            </a:r>
            <a:r>
              <a:rPr lang="ru-RU" sz="3200" dirty="0" err="1">
                <a:effectLst/>
              </a:rPr>
              <a:t>Concentration</a:t>
            </a:r>
            <a:r>
              <a:rPr lang="ru-RU" sz="3200" dirty="0">
                <a:effectLst/>
              </a:rPr>
              <a:t> </a:t>
            </a:r>
            <a:r>
              <a:rPr lang="ru-RU" sz="3200" dirty="0" err="1" smtClean="0">
                <a:effectLst/>
              </a:rPr>
              <a:t>Camp</a:t>
            </a:r>
            <a:endParaRPr lang="ru-RU" sz="3200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7162962"/>
              </p:ext>
            </p:extLst>
          </p:nvPr>
        </p:nvGraphicFramePr>
        <p:xfrm>
          <a:off x="4067944" y="3140968"/>
          <a:ext cx="3960440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440"/>
              </a:tblGrid>
              <a:tr h="437768">
                <a:tc>
                  <a:txBody>
                    <a:bodyPr/>
                    <a:lstStyle/>
                    <a:p>
                      <a:pPr algn="ctr"/>
                      <a:r>
                        <a:rPr lang="en-US" sz="5400" dirty="0" smtClean="0"/>
                        <a:t>PLAN</a:t>
                      </a:r>
                      <a:endParaRPr lang="ru-RU" sz="5400" dirty="0"/>
                    </a:p>
                  </a:txBody>
                  <a:tcPr anchor="ctr"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sz="3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History</a:t>
                      </a:r>
                      <a:endParaRPr lang="ru-RU" sz="3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Death Camp</a:t>
                      </a:r>
                      <a:endParaRPr lang="ru-RU" sz="3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After War</a:t>
                      </a:r>
                      <a:endParaRPr lang="ru-RU" sz="3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Memorial </a:t>
                      </a:r>
                      <a:endParaRPr lang="ru-RU" sz="3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146" name="Picture 2" descr="Картинки по запросу концлагерь красный симферополь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49"/>
          <a:stretch/>
        </p:blipFill>
        <p:spPr bwMode="auto">
          <a:xfrm>
            <a:off x="126958" y="5157192"/>
            <a:ext cx="2647950" cy="145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Картинки по запросу концлагерь красный симферопол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211" y="116632"/>
            <a:ext cx="2353444" cy="1317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110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924944"/>
            <a:ext cx="8712968" cy="1143000"/>
          </a:xfrm>
        </p:spPr>
        <p:txBody>
          <a:bodyPr>
            <a:noAutofit/>
          </a:bodyPr>
          <a:lstStyle/>
          <a:p>
            <a:r>
              <a:rPr lang="ru-RU" sz="9800" dirty="0"/>
              <a:t>REMEMBRANCE</a:t>
            </a:r>
          </a:p>
        </p:txBody>
      </p:sp>
      <p:pic>
        <p:nvPicPr>
          <p:cNvPr id="7170" name="Picture 2" descr="Картинки по запросу концлагерь красный симферопол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174738"/>
            <a:ext cx="3528392" cy="2350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Картинки по запросу концлагерь красный симферопол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0648"/>
            <a:ext cx="374825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3313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en-US" dirty="0" smtClean="0"/>
              <a:t>Home task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/>
              <a:t>Collect information about another Crimean monument devoted to WW II, and then tell the class all about it. Talk for 1.5-2 minutes</a:t>
            </a:r>
            <a:r>
              <a:rPr lang="ru-RU" sz="3200" dirty="0"/>
              <a:t> (</a:t>
            </a:r>
            <a:r>
              <a:rPr lang="en-US" sz="3200" dirty="0"/>
              <a:t>RNE</a:t>
            </a:r>
            <a:r>
              <a:rPr lang="ru-RU" sz="3200" dirty="0"/>
              <a:t>)</a:t>
            </a:r>
            <a:r>
              <a:rPr lang="en-US" sz="3200" dirty="0"/>
              <a:t>. Talk about:</a:t>
            </a:r>
            <a:endParaRPr lang="ru-RU" sz="3200" dirty="0"/>
          </a:p>
          <a:p>
            <a:r>
              <a:rPr lang="en-US" sz="3200" dirty="0" smtClean="0"/>
              <a:t>name</a:t>
            </a:r>
            <a:endParaRPr lang="ru-RU" sz="3200" dirty="0"/>
          </a:p>
          <a:p>
            <a:r>
              <a:rPr lang="en-US" sz="3200" dirty="0" smtClean="0"/>
              <a:t>reason</a:t>
            </a:r>
            <a:endParaRPr lang="ru-RU" sz="3200" dirty="0"/>
          </a:p>
          <a:p>
            <a:r>
              <a:rPr lang="en-US" sz="3200" dirty="0" smtClean="0"/>
              <a:t>location</a:t>
            </a:r>
            <a:endParaRPr lang="ru-RU" sz="3200" dirty="0"/>
          </a:p>
          <a:p>
            <a:r>
              <a:rPr lang="en-US" sz="3200" dirty="0" smtClean="0"/>
              <a:t>looks </a:t>
            </a:r>
            <a:r>
              <a:rPr lang="en-US" sz="3200" dirty="0"/>
              <a:t>like</a:t>
            </a:r>
            <a:endParaRPr lang="ru-RU" sz="32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194" name="Picture 2" descr="Картинки по запросу кры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789040"/>
            <a:ext cx="473886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303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44</TotalTime>
  <Words>282</Words>
  <Application>Microsoft Office PowerPoint</Application>
  <PresentationFormat>Экран (4:3)</PresentationFormat>
  <Paragraphs>54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Паркет</vt:lpstr>
      <vt:lpstr>THEY WILL LIVE IN OUR HEARTS FOREVER</vt:lpstr>
      <vt:lpstr>Презентация PowerPoint</vt:lpstr>
      <vt:lpstr>Krasny Concentration Camp</vt:lpstr>
      <vt:lpstr>Study skills</vt:lpstr>
      <vt:lpstr>3) Post-reading activity (RNE). Match the headings to the paragraphs. One heading does not match. Give reasons.</vt:lpstr>
      <vt:lpstr>How are these things related to Krasny Concentration Camp? Tell your partner</vt:lpstr>
      <vt:lpstr>Krasny Concentration Camp</vt:lpstr>
      <vt:lpstr>REMEMBRANCE</vt:lpstr>
      <vt:lpstr>Home task</vt:lpstr>
      <vt:lpstr>Ссылки на использованные иллюстрации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THEY WILL LIVE IN OUR HEARTS FOREVER</dc:title>
  <dc:creator>Пользователь</dc:creator>
  <cp:lastModifiedBy>Пользователь</cp:lastModifiedBy>
  <cp:revision>9</cp:revision>
  <dcterms:created xsi:type="dcterms:W3CDTF">2019-10-20T12:45:11Z</dcterms:created>
  <dcterms:modified xsi:type="dcterms:W3CDTF">2020-03-30T14:01:20Z</dcterms:modified>
</cp:coreProperties>
</file>